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6" r:id="rId10"/>
    <p:sldId id="263" r:id="rId11"/>
    <p:sldId id="264" r:id="rId12"/>
    <p:sldId id="265" r:id="rId13"/>
    <p:sldId id="266" r:id="rId14"/>
    <p:sldId id="267" r:id="rId15"/>
    <p:sldId id="281" r:id="rId16"/>
    <p:sldId id="268" r:id="rId17"/>
    <p:sldId id="269" r:id="rId18"/>
    <p:sldId id="270" r:id="rId19"/>
    <p:sldId id="282" r:id="rId21"/>
    <p:sldId id="271" r:id="rId22"/>
    <p:sldId id="272" r:id="rId23"/>
    <p:sldId id="273" r:id="rId24"/>
    <p:sldId id="274" r:id="rId25"/>
    <p:sldId id="283" r:id="rId26"/>
    <p:sldId id="280" r:id="rId27"/>
  </p:sldIdLst>
  <p:sldSz cx="12192000" cy="6858000"/>
  <p:notesSz cx="6858000" cy="9144000"/>
  <p:embeddedFontLst>
    <p:embeddedFont>
      <p:font typeface="Calibri Light" panose="020F0302020204030204" pitchFamily="34" charset="0"/>
      <p:regular r:id="rId31"/>
      <p: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Segoe UI Emoji" panose="020B0502040204020203" pitchFamily="34" charset="0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78B9"/>
    <a:srgbClr val="2575FC"/>
    <a:srgbClr val="2C76FA"/>
    <a:srgbClr val="DD6DB2"/>
    <a:srgbClr val="8D72D0"/>
    <a:srgbClr val="4E70E2"/>
    <a:srgbClr val="C879C2"/>
    <a:srgbClr val="765CB8"/>
    <a:srgbClr val="7C54BF"/>
    <a:srgbClr val="6FA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47" autoAdjust="0"/>
    <p:restoredTop sz="91459" autoAdjust="0"/>
  </p:normalViewPr>
  <p:slideViewPr>
    <p:cSldViewPr snapToGrid="0" showGuides="1">
      <p:cViewPr>
        <p:scale>
          <a:sx n="50" d="100"/>
          <a:sy n="50" d="100"/>
        </p:scale>
        <p:origin x="610" y="514"/>
      </p:cViewPr>
      <p:guideLst>
        <p:guide orient="horz" pos="799"/>
        <p:guide pos="41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47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2710383858268"/>
          <c:y val="0.180419464787188"/>
          <c:w val="0.917400713582677"/>
          <c:h val="0.764017792567803"/>
        </c:manualLayout>
      </c:layout>
      <c:area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6000">
                  <a:srgbClr val="2C76FA"/>
                </a:gs>
                <a:gs pos="45000">
                  <a:srgbClr val="4E70E2">
                    <a:alpha val="90000"/>
                  </a:srgbClr>
                </a:gs>
                <a:gs pos="93000">
                  <a:srgbClr val="E078B9">
                    <a:alpha val="70000"/>
                  </a:srgbClr>
                </a:gs>
                <a:gs pos="71000">
                  <a:srgbClr val="C879C2">
                    <a:alpha val="80000"/>
                  </a:srgbClr>
                </a:gs>
              </a:gsLst>
              <a:lin ang="4800000" scaled="0"/>
            </a:gra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2015</c:v>
                </c:pt>
                <c:pt idx="2">
                  <c:v>2017</c:v>
                </c:pt>
                <c:pt idx="3">
                  <c:v>2018</c:v>
                </c:pt>
                <c:pt idx="4">
                  <c:v>2020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</c:v>
                </c:pt>
                <c:pt idx="1">
                  <c:v>12</c:v>
                </c:pt>
                <c:pt idx="2">
                  <c:v>17</c:v>
                </c:pt>
                <c:pt idx="3">
                  <c:v>21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61624688"/>
        <c:axId val="-1961621424"/>
      </c:areaChart>
      <c:catAx>
        <c:axId val="-1961624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alpha val="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alpha val="65000"/>
                  </a:schemeClr>
                </a:solidFill>
                <a:latin typeface="Source Han Sans Light" panose="020B0300000000000000" pitchFamily="34" charset="-122"/>
                <a:ea typeface="+mn-ea"/>
                <a:cs typeface="+mn-cs"/>
              </a:defRPr>
            </a:pPr>
          </a:p>
        </c:txPr>
        <c:crossAx val="-1961621424"/>
        <c:crosses val="autoZero"/>
        <c:auto val="1"/>
        <c:lblAlgn val="ctr"/>
        <c:lblOffset val="100"/>
        <c:noMultiLvlLbl val="0"/>
      </c:catAx>
      <c:valAx>
        <c:axId val="-196162142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alpha val="65000"/>
                  </a:schemeClr>
                </a:solidFill>
                <a:latin typeface="Source Han Sans Light" panose="020B0300000000000000" pitchFamily="34" charset="-122"/>
                <a:ea typeface="+mn-ea"/>
                <a:cs typeface="+mn-cs"/>
              </a:defRPr>
            </a:pPr>
          </a:p>
        </c:txPr>
        <c:crossAx val="-1961624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0D16-2FD5-4D61-AFC9-2FF05BDFBE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88690-5207-4E95-927B-A2F6799D23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88690-5207-4E95-927B-A2F6799D23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0" y="4638675"/>
            <a:ext cx="4062413" cy="22193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064793" y="4638675"/>
            <a:ext cx="4062413" cy="22193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129587" y="4638675"/>
            <a:ext cx="4062413" cy="2219325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 noGrp="1"/>
          </p:cNvSpPr>
          <p:nvPr>
            <p:ph type="pic" sz="quarter" idx="10"/>
          </p:nvPr>
        </p:nvSpPr>
        <p:spPr>
          <a:xfrm>
            <a:off x="1691640" y="2781680"/>
            <a:ext cx="1743074" cy="1743074"/>
          </a:xfrm>
          <a:custGeom>
            <a:avLst/>
            <a:gdLst>
              <a:gd name="connsiteX0" fmla="*/ 871537 w 1743074"/>
              <a:gd name="connsiteY0" fmla="*/ 0 h 1743074"/>
              <a:gd name="connsiteX1" fmla="*/ 1743074 w 1743074"/>
              <a:gd name="connsiteY1" fmla="*/ 871537 h 1743074"/>
              <a:gd name="connsiteX2" fmla="*/ 871537 w 1743074"/>
              <a:gd name="connsiteY2" fmla="*/ 1743074 h 1743074"/>
              <a:gd name="connsiteX3" fmla="*/ 0 w 1743074"/>
              <a:gd name="connsiteY3" fmla="*/ 871537 h 1743074"/>
              <a:gd name="connsiteX4" fmla="*/ 871537 w 1743074"/>
              <a:gd name="connsiteY4" fmla="*/ 0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074" h="1743074">
                <a:moveTo>
                  <a:pt x="871537" y="0"/>
                </a:moveTo>
                <a:cubicBezTo>
                  <a:pt x="1352874" y="0"/>
                  <a:pt x="1743074" y="390200"/>
                  <a:pt x="1743074" y="871537"/>
                </a:cubicBezTo>
                <a:cubicBezTo>
                  <a:pt x="1743074" y="1352874"/>
                  <a:pt x="1352874" y="1743074"/>
                  <a:pt x="871537" y="1743074"/>
                </a:cubicBezTo>
                <a:cubicBezTo>
                  <a:pt x="390200" y="1743074"/>
                  <a:pt x="0" y="1352874"/>
                  <a:pt x="0" y="871537"/>
                </a:cubicBezTo>
                <a:cubicBezTo>
                  <a:pt x="0" y="390200"/>
                  <a:pt x="390200" y="0"/>
                  <a:pt x="8715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1"/>
          </p:nvPr>
        </p:nvSpPr>
        <p:spPr>
          <a:xfrm>
            <a:off x="4850130" y="2407347"/>
            <a:ext cx="2491740" cy="2491740"/>
          </a:xfrm>
          <a:custGeom>
            <a:avLst/>
            <a:gdLst>
              <a:gd name="connsiteX0" fmla="*/ 1245870 w 2491740"/>
              <a:gd name="connsiteY0" fmla="*/ 0 h 2491740"/>
              <a:gd name="connsiteX1" fmla="*/ 2491740 w 2491740"/>
              <a:gd name="connsiteY1" fmla="*/ 1245870 h 2491740"/>
              <a:gd name="connsiteX2" fmla="*/ 1245870 w 2491740"/>
              <a:gd name="connsiteY2" fmla="*/ 2491740 h 2491740"/>
              <a:gd name="connsiteX3" fmla="*/ 0 w 2491740"/>
              <a:gd name="connsiteY3" fmla="*/ 1245870 h 2491740"/>
              <a:gd name="connsiteX4" fmla="*/ 1245870 w 2491740"/>
              <a:gd name="connsiteY4" fmla="*/ 0 h 24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1740" h="2491740">
                <a:moveTo>
                  <a:pt x="1245870" y="0"/>
                </a:moveTo>
                <a:cubicBezTo>
                  <a:pt x="1933945" y="0"/>
                  <a:pt x="2491740" y="557795"/>
                  <a:pt x="2491740" y="1245870"/>
                </a:cubicBezTo>
                <a:cubicBezTo>
                  <a:pt x="2491740" y="1933945"/>
                  <a:pt x="1933945" y="2491740"/>
                  <a:pt x="1245870" y="2491740"/>
                </a:cubicBezTo>
                <a:cubicBezTo>
                  <a:pt x="557795" y="2491740"/>
                  <a:pt x="0" y="1933945"/>
                  <a:pt x="0" y="1245870"/>
                </a:cubicBezTo>
                <a:cubicBezTo>
                  <a:pt x="0" y="557795"/>
                  <a:pt x="557795" y="0"/>
                  <a:pt x="12458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任意多边形 15"/>
          <p:cNvSpPr>
            <a:spLocks noGrp="1"/>
          </p:cNvSpPr>
          <p:nvPr>
            <p:ph type="pic" sz="quarter" idx="12"/>
          </p:nvPr>
        </p:nvSpPr>
        <p:spPr>
          <a:xfrm>
            <a:off x="8757286" y="2781680"/>
            <a:ext cx="1743074" cy="1743074"/>
          </a:xfrm>
          <a:custGeom>
            <a:avLst/>
            <a:gdLst>
              <a:gd name="connsiteX0" fmla="*/ 871537 w 1743074"/>
              <a:gd name="connsiteY0" fmla="*/ 0 h 1743074"/>
              <a:gd name="connsiteX1" fmla="*/ 1743074 w 1743074"/>
              <a:gd name="connsiteY1" fmla="*/ 871537 h 1743074"/>
              <a:gd name="connsiteX2" fmla="*/ 871537 w 1743074"/>
              <a:gd name="connsiteY2" fmla="*/ 1743074 h 1743074"/>
              <a:gd name="connsiteX3" fmla="*/ 0 w 1743074"/>
              <a:gd name="connsiteY3" fmla="*/ 871537 h 1743074"/>
              <a:gd name="connsiteX4" fmla="*/ 871537 w 1743074"/>
              <a:gd name="connsiteY4" fmla="*/ 0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074" h="1743074">
                <a:moveTo>
                  <a:pt x="871537" y="0"/>
                </a:moveTo>
                <a:cubicBezTo>
                  <a:pt x="1352874" y="0"/>
                  <a:pt x="1743074" y="390200"/>
                  <a:pt x="1743074" y="871537"/>
                </a:cubicBezTo>
                <a:cubicBezTo>
                  <a:pt x="1743074" y="1352874"/>
                  <a:pt x="1352874" y="1743074"/>
                  <a:pt x="871537" y="1743074"/>
                </a:cubicBezTo>
                <a:cubicBezTo>
                  <a:pt x="390200" y="1743074"/>
                  <a:pt x="0" y="1352874"/>
                  <a:pt x="0" y="871537"/>
                </a:cubicBezTo>
                <a:cubicBezTo>
                  <a:pt x="0" y="390200"/>
                  <a:pt x="390200" y="0"/>
                  <a:pt x="8715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Grp="1"/>
          </p:cNvSpPr>
          <p:nvPr>
            <p:ph type="pic" sz="quarter" idx="10"/>
          </p:nvPr>
        </p:nvSpPr>
        <p:spPr>
          <a:xfrm>
            <a:off x="-5299134" y="-3"/>
            <a:ext cx="9505374" cy="6858002"/>
          </a:xfrm>
          <a:custGeom>
            <a:avLst/>
            <a:gdLst>
              <a:gd name="connsiteX0" fmla="*/ 3429001 w 9505374"/>
              <a:gd name="connsiteY0" fmla="*/ 0 h 6858002"/>
              <a:gd name="connsiteX1" fmla="*/ 6076373 w 9505374"/>
              <a:gd name="connsiteY1" fmla="*/ 1 h 6858002"/>
              <a:gd name="connsiteX2" fmla="*/ 9505374 w 9505374"/>
              <a:gd name="connsiteY2" fmla="*/ 3429002 h 6858002"/>
              <a:gd name="connsiteX3" fmla="*/ 9505373 w 9505374"/>
              <a:gd name="connsiteY3" fmla="*/ 3429001 h 6858002"/>
              <a:gd name="connsiteX4" fmla="*/ 6076372 w 9505374"/>
              <a:gd name="connsiteY4" fmla="*/ 6858002 h 6858002"/>
              <a:gd name="connsiteX5" fmla="*/ 3429001 w 9505374"/>
              <a:gd name="connsiteY5" fmla="*/ 6858002 h 6858002"/>
              <a:gd name="connsiteX6" fmla="*/ 0 w 9505374"/>
              <a:gd name="connsiteY6" fmla="*/ 3429001 h 6858002"/>
              <a:gd name="connsiteX7" fmla="*/ 3429001 w 9505374"/>
              <a:gd name="connsiteY7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05374" h="6858002">
                <a:moveTo>
                  <a:pt x="3429001" y="0"/>
                </a:moveTo>
                <a:cubicBezTo>
                  <a:pt x="4311458" y="0"/>
                  <a:pt x="5193916" y="1"/>
                  <a:pt x="6076373" y="1"/>
                </a:cubicBezTo>
                <a:cubicBezTo>
                  <a:pt x="7970158" y="1"/>
                  <a:pt x="9505374" y="1535217"/>
                  <a:pt x="9505374" y="3429002"/>
                </a:cubicBezTo>
                <a:lnTo>
                  <a:pt x="9505373" y="3429001"/>
                </a:lnTo>
                <a:cubicBezTo>
                  <a:pt x="9505373" y="5322786"/>
                  <a:pt x="7970157" y="6858002"/>
                  <a:pt x="6076372" y="6858002"/>
                </a:cubicBezTo>
                <a:lnTo>
                  <a:pt x="3429001" y="6858002"/>
                </a:lnTo>
                <a:cubicBezTo>
                  <a:pt x="1535216" y="6858002"/>
                  <a:pt x="0" y="5322786"/>
                  <a:pt x="0" y="3429001"/>
                </a:cubicBezTo>
                <a:cubicBezTo>
                  <a:pt x="0" y="1535216"/>
                  <a:pt x="1535216" y="0"/>
                  <a:pt x="34290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>
            <a:spLocks noGrp="1"/>
          </p:cNvSpPr>
          <p:nvPr>
            <p:ph type="pic" sz="quarter" idx="10"/>
          </p:nvPr>
        </p:nvSpPr>
        <p:spPr>
          <a:xfrm>
            <a:off x="-391389" y="4076635"/>
            <a:ext cx="1791190" cy="1791190"/>
          </a:xfrm>
          <a:custGeom>
            <a:avLst/>
            <a:gdLst>
              <a:gd name="connsiteX0" fmla="*/ 895595 w 1791190"/>
              <a:gd name="connsiteY0" fmla="*/ 0 h 1791190"/>
              <a:gd name="connsiteX1" fmla="*/ 1791190 w 1791190"/>
              <a:gd name="connsiteY1" fmla="*/ 895595 h 1791190"/>
              <a:gd name="connsiteX2" fmla="*/ 895595 w 1791190"/>
              <a:gd name="connsiteY2" fmla="*/ 1791190 h 1791190"/>
              <a:gd name="connsiteX3" fmla="*/ 0 w 1791190"/>
              <a:gd name="connsiteY3" fmla="*/ 895595 h 1791190"/>
              <a:gd name="connsiteX4" fmla="*/ 895595 w 1791190"/>
              <a:gd name="connsiteY4" fmla="*/ 0 h 179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190" h="1791190">
                <a:moveTo>
                  <a:pt x="895595" y="0"/>
                </a:moveTo>
                <a:cubicBezTo>
                  <a:pt x="1390218" y="0"/>
                  <a:pt x="1791190" y="400972"/>
                  <a:pt x="1791190" y="895595"/>
                </a:cubicBezTo>
                <a:cubicBezTo>
                  <a:pt x="1791190" y="1390218"/>
                  <a:pt x="1390218" y="1791190"/>
                  <a:pt x="895595" y="1791190"/>
                </a:cubicBezTo>
                <a:cubicBezTo>
                  <a:pt x="400972" y="1791190"/>
                  <a:pt x="0" y="1390218"/>
                  <a:pt x="0" y="895595"/>
                </a:cubicBezTo>
                <a:cubicBezTo>
                  <a:pt x="0" y="400972"/>
                  <a:pt x="400972" y="0"/>
                  <a:pt x="8955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0" name="任意多边形 19"/>
          <p:cNvSpPr>
            <a:spLocks noGrp="1"/>
          </p:cNvSpPr>
          <p:nvPr>
            <p:ph type="pic" sz="quarter" idx="11"/>
          </p:nvPr>
        </p:nvSpPr>
        <p:spPr>
          <a:xfrm>
            <a:off x="1862090" y="3465779"/>
            <a:ext cx="1432560" cy="1432560"/>
          </a:xfrm>
          <a:custGeom>
            <a:avLst/>
            <a:gdLst>
              <a:gd name="connsiteX0" fmla="*/ 716280 w 1432560"/>
              <a:gd name="connsiteY0" fmla="*/ 0 h 1432560"/>
              <a:gd name="connsiteX1" fmla="*/ 1432560 w 1432560"/>
              <a:gd name="connsiteY1" fmla="*/ 716280 h 1432560"/>
              <a:gd name="connsiteX2" fmla="*/ 716280 w 1432560"/>
              <a:gd name="connsiteY2" fmla="*/ 1432560 h 1432560"/>
              <a:gd name="connsiteX3" fmla="*/ 0 w 1432560"/>
              <a:gd name="connsiteY3" fmla="*/ 716280 h 1432560"/>
              <a:gd name="connsiteX4" fmla="*/ 716280 w 1432560"/>
              <a:gd name="connsiteY4" fmla="*/ 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2560" h="1432560">
                <a:moveTo>
                  <a:pt x="716280" y="0"/>
                </a:moveTo>
                <a:cubicBezTo>
                  <a:pt x="1111871" y="0"/>
                  <a:pt x="1432560" y="320689"/>
                  <a:pt x="1432560" y="716280"/>
                </a:cubicBezTo>
                <a:cubicBezTo>
                  <a:pt x="1432560" y="1111871"/>
                  <a:pt x="1111871" y="1432560"/>
                  <a:pt x="716280" y="1432560"/>
                </a:cubicBezTo>
                <a:cubicBezTo>
                  <a:pt x="320689" y="1432560"/>
                  <a:pt x="0" y="1111871"/>
                  <a:pt x="0" y="716280"/>
                </a:cubicBezTo>
                <a:cubicBezTo>
                  <a:pt x="0" y="320689"/>
                  <a:pt x="320689" y="0"/>
                  <a:pt x="716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1" name="任意多边形 20"/>
          <p:cNvSpPr>
            <a:spLocks noGrp="1"/>
          </p:cNvSpPr>
          <p:nvPr>
            <p:ph type="pic" sz="quarter" idx="12"/>
          </p:nvPr>
        </p:nvSpPr>
        <p:spPr>
          <a:xfrm>
            <a:off x="3383351" y="4923776"/>
            <a:ext cx="1243498" cy="1243498"/>
          </a:xfrm>
          <a:custGeom>
            <a:avLst/>
            <a:gdLst>
              <a:gd name="connsiteX0" fmla="*/ 621749 w 1243498"/>
              <a:gd name="connsiteY0" fmla="*/ 0 h 1243498"/>
              <a:gd name="connsiteX1" fmla="*/ 1243498 w 1243498"/>
              <a:gd name="connsiteY1" fmla="*/ 621749 h 1243498"/>
              <a:gd name="connsiteX2" fmla="*/ 621749 w 1243498"/>
              <a:gd name="connsiteY2" fmla="*/ 1243498 h 1243498"/>
              <a:gd name="connsiteX3" fmla="*/ 0 w 1243498"/>
              <a:gd name="connsiteY3" fmla="*/ 621749 h 1243498"/>
              <a:gd name="connsiteX4" fmla="*/ 621749 w 1243498"/>
              <a:gd name="connsiteY4" fmla="*/ 0 h 124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3498" h="1243498">
                <a:moveTo>
                  <a:pt x="621749" y="0"/>
                </a:moveTo>
                <a:cubicBezTo>
                  <a:pt x="965131" y="0"/>
                  <a:pt x="1243498" y="278367"/>
                  <a:pt x="1243498" y="621749"/>
                </a:cubicBezTo>
                <a:cubicBezTo>
                  <a:pt x="1243498" y="965131"/>
                  <a:pt x="965131" y="1243498"/>
                  <a:pt x="621749" y="1243498"/>
                </a:cubicBezTo>
                <a:cubicBezTo>
                  <a:pt x="278367" y="1243498"/>
                  <a:pt x="0" y="965131"/>
                  <a:pt x="0" y="621749"/>
                </a:cubicBezTo>
                <a:cubicBezTo>
                  <a:pt x="0" y="278367"/>
                  <a:pt x="278367" y="0"/>
                  <a:pt x="6217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任意多边形 21"/>
          <p:cNvSpPr>
            <a:spLocks noGrp="1"/>
          </p:cNvSpPr>
          <p:nvPr>
            <p:ph type="pic" sz="quarter" idx="13"/>
          </p:nvPr>
        </p:nvSpPr>
        <p:spPr>
          <a:xfrm>
            <a:off x="7866253" y="3832613"/>
            <a:ext cx="1243498" cy="1243498"/>
          </a:xfrm>
          <a:custGeom>
            <a:avLst/>
            <a:gdLst>
              <a:gd name="connsiteX0" fmla="*/ 621749 w 1243498"/>
              <a:gd name="connsiteY0" fmla="*/ 0 h 1243498"/>
              <a:gd name="connsiteX1" fmla="*/ 1243498 w 1243498"/>
              <a:gd name="connsiteY1" fmla="*/ 621749 h 1243498"/>
              <a:gd name="connsiteX2" fmla="*/ 621749 w 1243498"/>
              <a:gd name="connsiteY2" fmla="*/ 1243498 h 1243498"/>
              <a:gd name="connsiteX3" fmla="*/ 0 w 1243498"/>
              <a:gd name="connsiteY3" fmla="*/ 621749 h 1243498"/>
              <a:gd name="connsiteX4" fmla="*/ 621749 w 1243498"/>
              <a:gd name="connsiteY4" fmla="*/ 0 h 124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3498" h="1243498">
                <a:moveTo>
                  <a:pt x="621749" y="0"/>
                </a:moveTo>
                <a:cubicBezTo>
                  <a:pt x="965131" y="0"/>
                  <a:pt x="1243498" y="278367"/>
                  <a:pt x="1243498" y="621749"/>
                </a:cubicBezTo>
                <a:cubicBezTo>
                  <a:pt x="1243498" y="965131"/>
                  <a:pt x="965131" y="1243498"/>
                  <a:pt x="621749" y="1243498"/>
                </a:cubicBezTo>
                <a:cubicBezTo>
                  <a:pt x="278367" y="1243498"/>
                  <a:pt x="0" y="965131"/>
                  <a:pt x="0" y="621749"/>
                </a:cubicBezTo>
                <a:cubicBezTo>
                  <a:pt x="0" y="278367"/>
                  <a:pt x="278367" y="0"/>
                  <a:pt x="6217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 22"/>
          <p:cNvSpPr>
            <a:spLocks noGrp="1"/>
          </p:cNvSpPr>
          <p:nvPr>
            <p:ph type="pic" sz="quarter" idx="14"/>
          </p:nvPr>
        </p:nvSpPr>
        <p:spPr>
          <a:xfrm>
            <a:off x="9782266" y="4211607"/>
            <a:ext cx="1596850" cy="1596850"/>
          </a:xfrm>
          <a:custGeom>
            <a:avLst/>
            <a:gdLst>
              <a:gd name="connsiteX0" fmla="*/ 798425 w 1596850"/>
              <a:gd name="connsiteY0" fmla="*/ 0 h 1596850"/>
              <a:gd name="connsiteX1" fmla="*/ 1596850 w 1596850"/>
              <a:gd name="connsiteY1" fmla="*/ 798425 h 1596850"/>
              <a:gd name="connsiteX2" fmla="*/ 798425 w 1596850"/>
              <a:gd name="connsiteY2" fmla="*/ 1596850 h 1596850"/>
              <a:gd name="connsiteX3" fmla="*/ 0 w 1596850"/>
              <a:gd name="connsiteY3" fmla="*/ 798425 h 1596850"/>
              <a:gd name="connsiteX4" fmla="*/ 798425 w 1596850"/>
              <a:gd name="connsiteY4" fmla="*/ 0 h 15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850" h="1596850">
                <a:moveTo>
                  <a:pt x="798425" y="0"/>
                </a:moveTo>
                <a:cubicBezTo>
                  <a:pt x="1239383" y="0"/>
                  <a:pt x="1596850" y="357467"/>
                  <a:pt x="1596850" y="798425"/>
                </a:cubicBezTo>
                <a:cubicBezTo>
                  <a:pt x="1596850" y="1239383"/>
                  <a:pt x="1239383" y="1596850"/>
                  <a:pt x="798425" y="1596850"/>
                </a:cubicBezTo>
                <a:cubicBezTo>
                  <a:pt x="357467" y="1596850"/>
                  <a:pt x="0" y="1239383"/>
                  <a:pt x="0" y="798425"/>
                </a:cubicBezTo>
                <a:cubicBezTo>
                  <a:pt x="0" y="357467"/>
                  <a:pt x="357467" y="0"/>
                  <a:pt x="7984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4" name="任意多边形 23"/>
          <p:cNvSpPr>
            <a:spLocks noGrp="1"/>
          </p:cNvSpPr>
          <p:nvPr>
            <p:ph type="pic" sz="quarter" idx="15"/>
          </p:nvPr>
        </p:nvSpPr>
        <p:spPr>
          <a:xfrm>
            <a:off x="11255711" y="3021801"/>
            <a:ext cx="1432560" cy="1432560"/>
          </a:xfrm>
          <a:custGeom>
            <a:avLst/>
            <a:gdLst>
              <a:gd name="connsiteX0" fmla="*/ 716280 w 1432560"/>
              <a:gd name="connsiteY0" fmla="*/ 0 h 1432560"/>
              <a:gd name="connsiteX1" fmla="*/ 1432560 w 1432560"/>
              <a:gd name="connsiteY1" fmla="*/ 716280 h 1432560"/>
              <a:gd name="connsiteX2" fmla="*/ 716280 w 1432560"/>
              <a:gd name="connsiteY2" fmla="*/ 1432560 h 1432560"/>
              <a:gd name="connsiteX3" fmla="*/ 0 w 1432560"/>
              <a:gd name="connsiteY3" fmla="*/ 716280 h 1432560"/>
              <a:gd name="connsiteX4" fmla="*/ 716280 w 1432560"/>
              <a:gd name="connsiteY4" fmla="*/ 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2560" h="1432560">
                <a:moveTo>
                  <a:pt x="716280" y="0"/>
                </a:moveTo>
                <a:cubicBezTo>
                  <a:pt x="1111871" y="0"/>
                  <a:pt x="1432560" y="320689"/>
                  <a:pt x="1432560" y="716280"/>
                </a:cubicBezTo>
                <a:cubicBezTo>
                  <a:pt x="1432560" y="1111871"/>
                  <a:pt x="1111871" y="1432560"/>
                  <a:pt x="716280" y="1432560"/>
                </a:cubicBezTo>
                <a:cubicBezTo>
                  <a:pt x="320689" y="1432560"/>
                  <a:pt x="0" y="1111871"/>
                  <a:pt x="0" y="716280"/>
                </a:cubicBezTo>
                <a:cubicBezTo>
                  <a:pt x="0" y="320689"/>
                  <a:pt x="320689" y="0"/>
                  <a:pt x="7162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6048" y="-592137"/>
            <a:ext cx="10820400" cy="8115300"/>
          </a:xfrm>
          <a:prstGeom prst="rect">
            <a:avLst/>
          </a:prstGeom>
        </p:spPr>
      </p:pic>
      <p:sp>
        <p:nvSpPr>
          <p:cNvPr id="15" name="任意多边形 14"/>
          <p:cNvSpPr>
            <a:spLocks noGrp="1"/>
          </p:cNvSpPr>
          <p:nvPr>
            <p:ph type="pic" sz="quarter" idx="10"/>
          </p:nvPr>
        </p:nvSpPr>
        <p:spPr>
          <a:xfrm>
            <a:off x="2049602" y="876005"/>
            <a:ext cx="2406046" cy="5202214"/>
          </a:xfrm>
          <a:custGeom>
            <a:avLst/>
            <a:gdLst>
              <a:gd name="connsiteX0" fmla="*/ 1891843 w 2406046"/>
              <a:gd name="connsiteY0" fmla="*/ 294 h 5202214"/>
              <a:gd name="connsiteX1" fmla="*/ 2187118 w 2406046"/>
              <a:gd name="connsiteY1" fmla="*/ 294 h 5202214"/>
              <a:gd name="connsiteX2" fmla="*/ 2405558 w 2406046"/>
              <a:gd name="connsiteY2" fmla="*/ 236514 h 5202214"/>
              <a:gd name="connsiteX3" fmla="*/ 2405558 w 2406046"/>
              <a:gd name="connsiteY3" fmla="*/ 4958374 h 5202214"/>
              <a:gd name="connsiteX4" fmla="*/ 2187118 w 2406046"/>
              <a:gd name="connsiteY4" fmla="*/ 5202214 h 5202214"/>
              <a:gd name="connsiteX5" fmla="*/ 183058 w 2406046"/>
              <a:gd name="connsiteY5" fmla="*/ 5199674 h 5202214"/>
              <a:gd name="connsiteX6" fmla="*/ 178 w 2406046"/>
              <a:gd name="connsiteY6" fmla="*/ 4960914 h 5202214"/>
              <a:gd name="connsiteX7" fmla="*/ 7798 w 2406046"/>
              <a:gd name="connsiteY7" fmla="*/ 233974 h 5202214"/>
              <a:gd name="connsiteX8" fmla="*/ 181153 w 2406046"/>
              <a:gd name="connsiteY8" fmla="*/ 11724 h 5202214"/>
              <a:gd name="connsiteX9" fmla="*/ 520243 w 2406046"/>
              <a:gd name="connsiteY9" fmla="*/ 6009 h 5202214"/>
              <a:gd name="connsiteX10" fmla="*/ 630733 w 2406046"/>
              <a:gd name="connsiteY10" fmla="*/ 188889 h 5202214"/>
              <a:gd name="connsiteX11" fmla="*/ 1775638 w 2406046"/>
              <a:gd name="connsiteY11" fmla="*/ 190794 h 5202214"/>
              <a:gd name="connsiteX12" fmla="*/ 1891843 w 2406046"/>
              <a:gd name="connsiteY12" fmla="*/ 294 h 5202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06046" h="5202214">
                <a:moveTo>
                  <a:pt x="1891843" y="294"/>
                </a:moveTo>
                <a:lnTo>
                  <a:pt x="2187118" y="294"/>
                </a:lnTo>
                <a:cubicBezTo>
                  <a:pt x="2165528" y="-2881"/>
                  <a:pt x="2382698" y="16169"/>
                  <a:pt x="2405558" y="236514"/>
                </a:cubicBezTo>
                <a:cubicBezTo>
                  <a:pt x="2407251" y="1813007"/>
                  <a:pt x="2403865" y="3381881"/>
                  <a:pt x="2405558" y="4958374"/>
                </a:cubicBezTo>
                <a:cubicBezTo>
                  <a:pt x="2369998" y="5203907"/>
                  <a:pt x="2197278" y="5192901"/>
                  <a:pt x="2187118" y="5202214"/>
                </a:cubicBezTo>
                <a:lnTo>
                  <a:pt x="183058" y="5199674"/>
                </a:lnTo>
                <a:cubicBezTo>
                  <a:pt x="-22682" y="5110774"/>
                  <a:pt x="15418" y="4978694"/>
                  <a:pt x="178" y="4960914"/>
                </a:cubicBezTo>
                <a:cubicBezTo>
                  <a:pt x="-1515" y="3384421"/>
                  <a:pt x="9491" y="1810467"/>
                  <a:pt x="7798" y="233974"/>
                </a:cubicBezTo>
                <a:cubicBezTo>
                  <a:pt x="24943" y="215771"/>
                  <a:pt x="-21412" y="108667"/>
                  <a:pt x="181153" y="11724"/>
                </a:cubicBezTo>
                <a:cubicBezTo>
                  <a:pt x="327203" y="-5421"/>
                  <a:pt x="407213" y="7914"/>
                  <a:pt x="520243" y="6009"/>
                </a:cubicBezTo>
                <a:cubicBezTo>
                  <a:pt x="557073" y="66969"/>
                  <a:pt x="498653" y="120309"/>
                  <a:pt x="630733" y="188889"/>
                </a:cubicBezTo>
                <a:lnTo>
                  <a:pt x="1775638" y="190794"/>
                </a:lnTo>
                <a:cubicBezTo>
                  <a:pt x="1917878" y="102529"/>
                  <a:pt x="1854378" y="50459"/>
                  <a:pt x="1891843" y="29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>
            <a:spLocks noGrp="1"/>
          </p:cNvSpPr>
          <p:nvPr>
            <p:ph type="pic" sz="quarter" idx="11"/>
          </p:nvPr>
        </p:nvSpPr>
        <p:spPr>
          <a:xfrm>
            <a:off x="4012286" y="1817251"/>
            <a:ext cx="1671878" cy="1671878"/>
          </a:xfrm>
          <a:custGeom>
            <a:avLst/>
            <a:gdLst>
              <a:gd name="connsiteX0" fmla="*/ 835939 w 1671878"/>
              <a:gd name="connsiteY0" fmla="*/ 0 h 1671878"/>
              <a:gd name="connsiteX1" fmla="*/ 1671878 w 1671878"/>
              <a:gd name="connsiteY1" fmla="*/ 835939 h 1671878"/>
              <a:gd name="connsiteX2" fmla="*/ 835939 w 1671878"/>
              <a:gd name="connsiteY2" fmla="*/ 1671878 h 1671878"/>
              <a:gd name="connsiteX3" fmla="*/ 0 w 1671878"/>
              <a:gd name="connsiteY3" fmla="*/ 835939 h 1671878"/>
              <a:gd name="connsiteX4" fmla="*/ 835939 w 1671878"/>
              <a:gd name="connsiteY4" fmla="*/ 0 h 167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1878" h="1671878">
                <a:moveTo>
                  <a:pt x="835939" y="0"/>
                </a:moveTo>
                <a:cubicBezTo>
                  <a:pt x="1297615" y="0"/>
                  <a:pt x="1671878" y="374263"/>
                  <a:pt x="1671878" y="835939"/>
                </a:cubicBezTo>
                <a:cubicBezTo>
                  <a:pt x="1671878" y="1297615"/>
                  <a:pt x="1297615" y="1671878"/>
                  <a:pt x="835939" y="1671878"/>
                </a:cubicBezTo>
                <a:cubicBezTo>
                  <a:pt x="374263" y="1671878"/>
                  <a:pt x="0" y="1297615"/>
                  <a:pt x="0" y="835939"/>
                </a:cubicBezTo>
                <a:cubicBezTo>
                  <a:pt x="0" y="374263"/>
                  <a:pt x="374263" y="0"/>
                  <a:pt x="8359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 noGrp="1"/>
          </p:cNvSpPr>
          <p:nvPr>
            <p:ph type="pic" sz="quarter" idx="12"/>
          </p:nvPr>
        </p:nvSpPr>
        <p:spPr>
          <a:xfrm>
            <a:off x="6544348" y="1817251"/>
            <a:ext cx="1671878" cy="1671878"/>
          </a:xfrm>
          <a:custGeom>
            <a:avLst/>
            <a:gdLst>
              <a:gd name="connsiteX0" fmla="*/ 835939 w 1671878"/>
              <a:gd name="connsiteY0" fmla="*/ 0 h 1671878"/>
              <a:gd name="connsiteX1" fmla="*/ 1671878 w 1671878"/>
              <a:gd name="connsiteY1" fmla="*/ 835939 h 1671878"/>
              <a:gd name="connsiteX2" fmla="*/ 835939 w 1671878"/>
              <a:gd name="connsiteY2" fmla="*/ 1671878 h 1671878"/>
              <a:gd name="connsiteX3" fmla="*/ 0 w 1671878"/>
              <a:gd name="connsiteY3" fmla="*/ 835939 h 1671878"/>
              <a:gd name="connsiteX4" fmla="*/ 835939 w 1671878"/>
              <a:gd name="connsiteY4" fmla="*/ 0 h 167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1878" h="1671878">
                <a:moveTo>
                  <a:pt x="835939" y="0"/>
                </a:moveTo>
                <a:cubicBezTo>
                  <a:pt x="1297615" y="0"/>
                  <a:pt x="1671878" y="374263"/>
                  <a:pt x="1671878" y="835939"/>
                </a:cubicBezTo>
                <a:cubicBezTo>
                  <a:pt x="1671878" y="1297615"/>
                  <a:pt x="1297615" y="1671878"/>
                  <a:pt x="835939" y="1671878"/>
                </a:cubicBezTo>
                <a:cubicBezTo>
                  <a:pt x="374263" y="1671878"/>
                  <a:pt x="0" y="1297615"/>
                  <a:pt x="0" y="835939"/>
                </a:cubicBezTo>
                <a:cubicBezTo>
                  <a:pt x="0" y="374263"/>
                  <a:pt x="374263" y="0"/>
                  <a:pt x="8359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2" name="任意多边形 21"/>
          <p:cNvSpPr>
            <a:spLocks noGrp="1"/>
          </p:cNvSpPr>
          <p:nvPr>
            <p:ph type="pic" sz="quarter" idx="13"/>
          </p:nvPr>
        </p:nvSpPr>
        <p:spPr>
          <a:xfrm>
            <a:off x="9076411" y="1817251"/>
            <a:ext cx="1671878" cy="1671878"/>
          </a:xfrm>
          <a:custGeom>
            <a:avLst/>
            <a:gdLst>
              <a:gd name="connsiteX0" fmla="*/ 835939 w 1671878"/>
              <a:gd name="connsiteY0" fmla="*/ 0 h 1671878"/>
              <a:gd name="connsiteX1" fmla="*/ 1671878 w 1671878"/>
              <a:gd name="connsiteY1" fmla="*/ 835939 h 1671878"/>
              <a:gd name="connsiteX2" fmla="*/ 835939 w 1671878"/>
              <a:gd name="connsiteY2" fmla="*/ 1671878 h 1671878"/>
              <a:gd name="connsiteX3" fmla="*/ 0 w 1671878"/>
              <a:gd name="connsiteY3" fmla="*/ 835939 h 1671878"/>
              <a:gd name="connsiteX4" fmla="*/ 835939 w 1671878"/>
              <a:gd name="connsiteY4" fmla="*/ 0 h 167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1878" h="1671878">
                <a:moveTo>
                  <a:pt x="835939" y="0"/>
                </a:moveTo>
                <a:cubicBezTo>
                  <a:pt x="1297615" y="0"/>
                  <a:pt x="1671878" y="374263"/>
                  <a:pt x="1671878" y="835939"/>
                </a:cubicBezTo>
                <a:cubicBezTo>
                  <a:pt x="1671878" y="1297615"/>
                  <a:pt x="1297615" y="1671878"/>
                  <a:pt x="835939" y="1671878"/>
                </a:cubicBezTo>
                <a:cubicBezTo>
                  <a:pt x="374263" y="1671878"/>
                  <a:pt x="0" y="1297615"/>
                  <a:pt x="0" y="835939"/>
                </a:cubicBezTo>
                <a:cubicBezTo>
                  <a:pt x="0" y="374263"/>
                  <a:pt x="374263" y="0"/>
                  <a:pt x="8359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0"/>
          </p:nvPr>
        </p:nvSpPr>
        <p:spPr>
          <a:xfrm>
            <a:off x="1480224" y="1817251"/>
            <a:ext cx="1671878" cy="1671878"/>
          </a:xfrm>
          <a:custGeom>
            <a:avLst/>
            <a:gdLst>
              <a:gd name="connsiteX0" fmla="*/ 835939 w 1671878"/>
              <a:gd name="connsiteY0" fmla="*/ 0 h 1671878"/>
              <a:gd name="connsiteX1" fmla="*/ 1671878 w 1671878"/>
              <a:gd name="connsiteY1" fmla="*/ 835939 h 1671878"/>
              <a:gd name="connsiteX2" fmla="*/ 835939 w 1671878"/>
              <a:gd name="connsiteY2" fmla="*/ 1671878 h 1671878"/>
              <a:gd name="connsiteX3" fmla="*/ 0 w 1671878"/>
              <a:gd name="connsiteY3" fmla="*/ 835939 h 1671878"/>
              <a:gd name="connsiteX4" fmla="*/ 835939 w 1671878"/>
              <a:gd name="connsiteY4" fmla="*/ 0 h 167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1878" h="1671878">
                <a:moveTo>
                  <a:pt x="835939" y="0"/>
                </a:moveTo>
                <a:cubicBezTo>
                  <a:pt x="1297615" y="0"/>
                  <a:pt x="1671878" y="374263"/>
                  <a:pt x="1671878" y="835939"/>
                </a:cubicBezTo>
                <a:cubicBezTo>
                  <a:pt x="1671878" y="1297615"/>
                  <a:pt x="1297615" y="1671878"/>
                  <a:pt x="835939" y="1671878"/>
                </a:cubicBezTo>
                <a:cubicBezTo>
                  <a:pt x="374263" y="1671878"/>
                  <a:pt x="0" y="1297615"/>
                  <a:pt x="0" y="835939"/>
                </a:cubicBezTo>
                <a:cubicBezTo>
                  <a:pt x="0" y="374263"/>
                  <a:pt x="374263" y="0"/>
                  <a:pt x="8359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 noGrp="1"/>
          </p:cNvSpPr>
          <p:nvPr>
            <p:ph type="pic" sz="quarter" idx="10"/>
          </p:nvPr>
        </p:nvSpPr>
        <p:spPr>
          <a:xfrm>
            <a:off x="5892752" y="-800312"/>
            <a:ext cx="8148433" cy="7658312"/>
          </a:xfrm>
          <a:custGeom>
            <a:avLst/>
            <a:gdLst>
              <a:gd name="connsiteX0" fmla="*/ 6739072 w 8148433"/>
              <a:gd name="connsiteY0" fmla="*/ 212 h 7658312"/>
              <a:gd name="connsiteX1" fmla="*/ 7473449 w 8148433"/>
              <a:gd name="connsiteY1" fmla="*/ 914612 h 7658312"/>
              <a:gd name="connsiteX2" fmla="*/ 7480378 w 8148433"/>
              <a:gd name="connsiteY2" fmla="*/ 7519684 h 7658312"/>
              <a:gd name="connsiteX3" fmla="*/ 7420419 w 8148433"/>
              <a:gd name="connsiteY3" fmla="*/ 7658312 h 7658312"/>
              <a:gd name="connsiteX4" fmla="*/ 0 w 8148433"/>
              <a:gd name="connsiteY4" fmla="*/ 7658312 h 7658312"/>
              <a:gd name="connsiteX5" fmla="*/ 77637 w 8148433"/>
              <a:gd name="connsiteY5" fmla="*/ 7502221 h 7658312"/>
              <a:gd name="connsiteX6" fmla="*/ 318269 w 8148433"/>
              <a:gd name="connsiteY6" fmla="*/ 7018232 h 7658312"/>
              <a:gd name="connsiteX7" fmla="*/ 2467109 w 8148433"/>
              <a:gd name="connsiteY7" fmla="*/ 4732232 h 7658312"/>
              <a:gd name="connsiteX8" fmla="*/ 4867409 w 8148433"/>
              <a:gd name="connsiteY8" fmla="*/ 640292 h 7658312"/>
              <a:gd name="connsiteX9" fmla="*/ 6739072 w 8148433"/>
              <a:gd name="connsiteY9" fmla="*/ 212 h 765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48433" h="7658312">
                <a:moveTo>
                  <a:pt x="6739072" y="212"/>
                </a:moveTo>
                <a:cubicBezTo>
                  <a:pt x="7120071" y="-8360"/>
                  <a:pt x="7311524" y="242147"/>
                  <a:pt x="7473449" y="914612"/>
                </a:cubicBezTo>
                <a:cubicBezTo>
                  <a:pt x="8442380" y="2527433"/>
                  <a:pt x="8299594" y="5526126"/>
                  <a:pt x="7480378" y="7519684"/>
                </a:cubicBezTo>
                <a:lnTo>
                  <a:pt x="7420419" y="7658312"/>
                </a:lnTo>
                <a:lnTo>
                  <a:pt x="0" y="7658312"/>
                </a:lnTo>
                <a:lnTo>
                  <a:pt x="77637" y="7502221"/>
                </a:lnTo>
                <a:cubicBezTo>
                  <a:pt x="169441" y="7318626"/>
                  <a:pt x="252071" y="7154440"/>
                  <a:pt x="318269" y="7018232"/>
                </a:cubicBezTo>
                <a:cubicBezTo>
                  <a:pt x="847859" y="5928572"/>
                  <a:pt x="1708919" y="5795222"/>
                  <a:pt x="2467109" y="4732232"/>
                </a:cubicBezTo>
                <a:cubicBezTo>
                  <a:pt x="3225299" y="3669242"/>
                  <a:pt x="3027179" y="1368002"/>
                  <a:pt x="4867409" y="640292"/>
                </a:cubicBezTo>
                <a:cubicBezTo>
                  <a:pt x="5787524" y="276437"/>
                  <a:pt x="6358072" y="8785"/>
                  <a:pt x="6739072" y="2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>
            <a:spLocks noGrp="1"/>
          </p:cNvSpPr>
          <p:nvPr>
            <p:ph type="pic" sz="quarter" idx="14"/>
          </p:nvPr>
        </p:nvSpPr>
        <p:spPr>
          <a:xfrm>
            <a:off x="2186141" y="2427283"/>
            <a:ext cx="1985190" cy="1985190"/>
          </a:xfrm>
          <a:custGeom>
            <a:avLst/>
            <a:gdLst>
              <a:gd name="connsiteX0" fmla="*/ 992595 w 1985190"/>
              <a:gd name="connsiteY0" fmla="*/ 0 h 1985190"/>
              <a:gd name="connsiteX1" fmla="*/ 1985190 w 1985190"/>
              <a:gd name="connsiteY1" fmla="*/ 992595 h 1985190"/>
              <a:gd name="connsiteX2" fmla="*/ 992595 w 1985190"/>
              <a:gd name="connsiteY2" fmla="*/ 1985190 h 1985190"/>
              <a:gd name="connsiteX3" fmla="*/ 0 w 1985190"/>
              <a:gd name="connsiteY3" fmla="*/ 992595 h 1985190"/>
              <a:gd name="connsiteX4" fmla="*/ 992595 w 1985190"/>
              <a:gd name="connsiteY4" fmla="*/ 0 h 198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190" h="1985190">
                <a:moveTo>
                  <a:pt x="992595" y="0"/>
                </a:moveTo>
                <a:cubicBezTo>
                  <a:pt x="1540790" y="0"/>
                  <a:pt x="1985190" y="444400"/>
                  <a:pt x="1985190" y="992595"/>
                </a:cubicBezTo>
                <a:cubicBezTo>
                  <a:pt x="1985190" y="1540790"/>
                  <a:pt x="1540790" y="1985190"/>
                  <a:pt x="992595" y="1985190"/>
                </a:cubicBezTo>
                <a:cubicBezTo>
                  <a:pt x="444400" y="1985190"/>
                  <a:pt x="0" y="1540790"/>
                  <a:pt x="0" y="992595"/>
                </a:cubicBezTo>
                <a:cubicBezTo>
                  <a:pt x="0" y="444400"/>
                  <a:pt x="444400" y="0"/>
                  <a:pt x="9925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 22"/>
          <p:cNvSpPr>
            <a:spLocks noGrp="1"/>
          </p:cNvSpPr>
          <p:nvPr>
            <p:ph type="pic" sz="quarter" idx="11"/>
          </p:nvPr>
        </p:nvSpPr>
        <p:spPr>
          <a:xfrm>
            <a:off x="4407265" y="1793388"/>
            <a:ext cx="1194912" cy="1194912"/>
          </a:xfrm>
          <a:custGeom>
            <a:avLst/>
            <a:gdLst>
              <a:gd name="connsiteX0" fmla="*/ 597456 w 1194912"/>
              <a:gd name="connsiteY0" fmla="*/ 0 h 1194912"/>
              <a:gd name="connsiteX1" fmla="*/ 1194912 w 1194912"/>
              <a:gd name="connsiteY1" fmla="*/ 597456 h 1194912"/>
              <a:gd name="connsiteX2" fmla="*/ 597456 w 1194912"/>
              <a:gd name="connsiteY2" fmla="*/ 1194912 h 1194912"/>
              <a:gd name="connsiteX3" fmla="*/ 0 w 1194912"/>
              <a:gd name="connsiteY3" fmla="*/ 597456 h 1194912"/>
              <a:gd name="connsiteX4" fmla="*/ 597456 w 1194912"/>
              <a:gd name="connsiteY4" fmla="*/ 0 h 119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912" h="1194912">
                <a:moveTo>
                  <a:pt x="597456" y="0"/>
                </a:moveTo>
                <a:cubicBezTo>
                  <a:pt x="927422" y="0"/>
                  <a:pt x="1194912" y="267490"/>
                  <a:pt x="1194912" y="597456"/>
                </a:cubicBezTo>
                <a:cubicBezTo>
                  <a:pt x="1194912" y="927422"/>
                  <a:pt x="927422" y="1194912"/>
                  <a:pt x="597456" y="1194912"/>
                </a:cubicBezTo>
                <a:cubicBezTo>
                  <a:pt x="267490" y="1194912"/>
                  <a:pt x="0" y="927422"/>
                  <a:pt x="0" y="597456"/>
                </a:cubicBezTo>
                <a:cubicBezTo>
                  <a:pt x="0" y="267490"/>
                  <a:pt x="267490" y="0"/>
                  <a:pt x="5974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4" name="任意多边形 23"/>
          <p:cNvSpPr>
            <a:spLocks noGrp="1"/>
          </p:cNvSpPr>
          <p:nvPr>
            <p:ph type="pic" sz="quarter" idx="12"/>
          </p:nvPr>
        </p:nvSpPr>
        <p:spPr>
          <a:xfrm>
            <a:off x="3926218" y="4432744"/>
            <a:ext cx="1194912" cy="1194912"/>
          </a:xfrm>
          <a:custGeom>
            <a:avLst/>
            <a:gdLst>
              <a:gd name="connsiteX0" fmla="*/ 597456 w 1194912"/>
              <a:gd name="connsiteY0" fmla="*/ 0 h 1194912"/>
              <a:gd name="connsiteX1" fmla="*/ 1194912 w 1194912"/>
              <a:gd name="connsiteY1" fmla="*/ 597456 h 1194912"/>
              <a:gd name="connsiteX2" fmla="*/ 597456 w 1194912"/>
              <a:gd name="connsiteY2" fmla="*/ 1194912 h 1194912"/>
              <a:gd name="connsiteX3" fmla="*/ 0 w 1194912"/>
              <a:gd name="connsiteY3" fmla="*/ 597456 h 1194912"/>
              <a:gd name="connsiteX4" fmla="*/ 597456 w 1194912"/>
              <a:gd name="connsiteY4" fmla="*/ 0 h 119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912" h="1194912">
                <a:moveTo>
                  <a:pt x="597456" y="0"/>
                </a:moveTo>
                <a:cubicBezTo>
                  <a:pt x="927422" y="0"/>
                  <a:pt x="1194912" y="267490"/>
                  <a:pt x="1194912" y="597456"/>
                </a:cubicBezTo>
                <a:cubicBezTo>
                  <a:pt x="1194912" y="927422"/>
                  <a:pt x="927422" y="1194912"/>
                  <a:pt x="597456" y="1194912"/>
                </a:cubicBezTo>
                <a:cubicBezTo>
                  <a:pt x="267490" y="1194912"/>
                  <a:pt x="0" y="927422"/>
                  <a:pt x="0" y="597456"/>
                </a:cubicBezTo>
                <a:cubicBezTo>
                  <a:pt x="0" y="267490"/>
                  <a:pt x="267490" y="0"/>
                  <a:pt x="5974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任意多边形 24"/>
          <p:cNvSpPr>
            <a:spLocks noGrp="1"/>
          </p:cNvSpPr>
          <p:nvPr>
            <p:ph type="pic" sz="quarter" idx="13"/>
          </p:nvPr>
        </p:nvSpPr>
        <p:spPr>
          <a:xfrm>
            <a:off x="900607" y="4019593"/>
            <a:ext cx="1194912" cy="1194912"/>
          </a:xfrm>
          <a:custGeom>
            <a:avLst/>
            <a:gdLst>
              <a:gd name="connsiteX0" fmla="*/ 597456 w 1194912"/>
              <a:gd name="connsiteY0" fmla="*/ 0 h 1194912"/>
              <a:gd name="connsiteX1" fmla="*/ 1194912 w 1194912"/>
              <a:gd name="connsiteY1" fmla="*/ 597456 h 1194912"/>
              <a:gd name="connsiteX2" fmla="*/ 597456 w 1194912"/>
              <a:gd name="connsiteY2" fmla="*/ 1194912 h 1194912"/>
              <a:gd name="connsiteX3" fmla="*/ 0 w 1194912"/>
              <a:gd name="connsiteY3" fmla="*/ 597456 h 1194912"/>
              <a:gd name="connsiteX4" fmla="*/ 597456 w 1194912"/>
              <a:gd name="connsiteY4" fmla="*/ 0 h 119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912" h="1194912">
                <a:moveTo>
                  <a:pt x="597456" y="0"/>
                </a:moveTo>
                <a:cubicBezTo>
                  <a:pt x="927422" y="0"/>
                  <a:pt x="1194912" y="267490"/>
                  <a:pt x="1194912" y="597456"/>
                </a:cubicBezTo>
                <a:cubicBezTo>
                  <a:pt x="1194912" y="927422"/>
                  <a:pt x="927422" y="1194912"/>
                  <a:pt x="597456" y="1194912"/>
                </a:cubicBezTo>
                <a:cubicBezTo>
                  <a:pt x="267490" y="1194912"/>
                  <a:pt x="0" y="927422"/>
                  <a:pt x="0" y="597456"/>
                </a:cubicBezTo>
                <a:cubicBezTo>
                  <a:pt x="0" y="267490"/>
                  <a:pt x="267490" y="0"/>
                  <a:pt x="5974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0"/>
          </p:nvPr>
        </p:nvSpPr>
        <p:spPr>
          <a:xfrm>
            <a:off x="1588685" y="1015661"/>
            <a:ext cx="1194912" cy="1194139"/>
          </a:xfrm>
          <a:custGeom>
            <a:avLst/>
            <a:gdLst>
              <a:gd name="connsiteX0" fmla="*/ 597456 w 1194912"/>
              <a:gd name="connsiteY0" fmla="*/ 0 h 1194139"/>
              <a:gd name="connsiteX1" fmla="*/ 1194912 w 1194912"/>
              <a:gd name="connsiteY1" fmla="*/ 597456 h 1194139"/>
              <a:gd name="connsiteX2" fmla="*/ 717864 w 1194912"/>
              <a:gd name="connsiteY2" fmla="*/ 1182774 h 1194139"/>
              <a:gd name="connsiteX3" fmla="*/ 605124 w 1194912"/>
              <a:gd name="connsiteY3" fmla="*/ 1194139 h 1194139"/>
              <a:gd name="connsiteX4" fmla="*/ 589788 w 1194912"/>
              <a:gd name="connsiteY4" fmla="*/ 1194139 h 1194139"/>
              <a:gd name="connsiteX5" fmla="*/ 477048 w 1194912"/>
              <a:gd name="connsiteY5" fmla="*/ 1182774 h 1194139"/>
              <a:gd name="connsiteX6" fmla="*/ 0 w 1194912"/>
              <a:gd name="connsiteY6" fmla="*/ 597456 h 1194139"/>
              <a:gd name="connsiteX7" fmla="*/ 597456 w 1194912"/>
              <a:gd name="connsiteY7" fmla="*/ 0 h 119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912" h="1194139">
                <a:moveTo>
                  <a:pt x="597456" y="0"/>
                </a:moveTo>
                <a:cubicBezTo>
                  <a:pt x="927422" y="0"/>
                  <a:pt x="1194912" y="267490"/>
                  <a:pt x="1194912" y="597456"/>
                </a:cubicBezTo>
                <a:cubicBezTo>
                  <a:pt x="1194912" y="886176"/>
                  <a:pt x="990115" y="1127063"/>
                  <a:pt x="717864" y="1182774"/>
                </a:cubicBezTo>
                <a:lnTo>
                  <a:pt x="605124" y="1194139"/>
                </a:lnTo>
                <a:lnTo>
                  <a:pt x="589788" y="1194139"/>
                </a:lnTo>
                <a:lnTo>
                  <a:pt x="477048" y="1182774"/>
                </a:lnTo>
                <a:cubicBezTo>
                  <a:pt x="204797" y="1127063"/>
                  <a:pt x="0" y="886176"/>
                  <a:pt x="0" y="597456"/>
                </a:cubicBezTo>
                <a:cubicBezTo>
                  <a:pt x="0" y="267490"/>
                  <a:pt x="267490" y="0"/>
                  <a:pt x="5974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 noGrp="1"/>
          </p:cNvSpPr>
          <p:nvPr>
            <p:ph type="pic" sz="quarter" idx="10"/>
          </p:nvPr>
        </p:nvSpPr>
        <p:spPr>
          <a:xfrm>
            <a:off x="-1127760" y="-278130"/>
            <a:ext cx="7136130" cy="7217218"/>
          </a:xfrm>
          <a:custGeom>
            <a:avLst/>
            <a:gdLst>
              <a:gd name="connsiteX0" fmla="*/ 0 w 7136130"/>
              <a:gd name="connsiteY0" fmla="*/ 0 h 7217218"/>
              <a:gd name="connsiteX1" fmla="*/ 5074594 w 7136130"/>
              <a:gd name="connsiteY1" fmla="*/ 2118875 h 7217218"/>
              <a:gd name="connsiteX2" fmla="*/ 7135669 w 7136130"/>
              <a:gd name="connsiteY2" fmla="*/ 7217218 h 7217218"/>
              <a:gd name="connsiteX3" fmla="*/ 0 w 7136130"/>
              <a:gd name="connsiteY3" fmla="*/ 7136130 h 721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130" h="7217218">
                <a:moveTo>
                  <a:pt x="0" y="0"/>
                </a:moveTo>
                <a:cubicBezTo>
                  <a:pt x="1906673" y="0"/>
                  <a:pt x="3734054" y="763015"/>
                  <a:pt x="5074594" y="2118875"/>
                </a:cubicBezTo>
                <a:cubicBezTo>
                  <a:pt x="6415133" y="3474735"/>
                  <a:pt x="7157335" y="5310668"/>
                  <a:pt x="7135669" y="7217218"/>
                </a:cubicBezTo>
                <a:lnTo>
                  <a:pt x="0" y="71361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>
            <a:spLocks noGrp="1"/>
          </p:cNvSpPr>
          <p:nvPr>
            <p:ph type="pic" sz="quarter" idx="12"/>
          </p:nvPr>
        </p:nvSpPr>
        <p:spPr>
          <a:xfrm>
            <a:off x="7730936" y="1256037"/>
            <a:ext cx="2641601" cy="4386805"/>
          </a:xfrm>
          <a:custGeom>
            <a:avLst/>
            <a:gdLst>
              <a:gd name="connsiteX0" fmla="*/ 343752 w 2641601"/>
              <a:gd name="connsiteY0" fmla="*/ 0 h 4386805"/>
              <a:gd name="connsiteX1" fmla="*/ 2297849 w 2641601"/>
              <a:gd name="connsiteY1" fmla="*/ 0 h 4386805"/>
              <a:gd name="connsiteX2" fmla="*/ 2641601 w 2641601"/>
              <a:gd name="connsiteY2" fmla="*/ 343752 h 4386805"/>
              <a:gd name="connsiteX3" fmla="*/ 2641601 w 2641601"/>
              <a:gd name="connsiteY3" fmla="*/ 4043053 h 4386805"/>
              <a:gd name="connsiteX4" fmla="*/ 2297849 w 2641601"/>
              <a:gd name="connsiteY4" fmla="*/ 4386805 h 4386805"/>
              <a:gd name="connsiteX5" fmla="*/ 343752 w 2641601"/>
              <a:gd name="connsiteY5" fmla="*/ 4386805 h 4386805"/>
              <a:gd name="connsiteX6" fmla="*/ 0 w 2641601"/>
              <a:gd name="connsiteY6" fmla="*/ 4043053 h 4386805"/>
              <a:gd name="connsiteX7" fmla="*/ 0 w 2641601"/>
              <a:gd name="connsiteY7" fmla="*/ 343752 h 4386805"/>
              <a:gd name="connsiteX8" fmla="*/ 343752 w 2641601"/>
              <a:gd name="connsiteY8" fmla="*/ 0 h 438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1601" h="4386805">
                <a:moveTo>
                  <a:pt x="343752" y="0"/>
                </a:moveTo>
                <a:lnTo>
                  <a:pt x="2297849" y="0"/>
                </a:lnTo>
                <a:cubicBezTo>
                  <a:pt x="2487698" y="0"/>
                  <a:pt x="2641601" y="153903"/>
                  <a:pt x="2641601" y="343752"/>
                </a:cubicBezTo>
                <a:lnTo>
                  <a:pt x="2641601" y="4043053"/>
                </a:lnTo>
                <a:cubicBezTo>
                  <a:pt x="2641601" y="4232902"/>
                  <a:pt x="2487698" y="4386805"/>
                  <a:pt x="2297849" y="4386805"/>
                </a:cubicBezTo>
                <a:lnTo>
                  <a:pt x="343752" y="4386805"/>
                </a:lnTo>
                <a:cubicBezTo>
                  <a:pt x="153903" y="4386805"/>
                  <a:pt x="0" y="4232902"/>
                  <a:pt x="0" y="4043053"/>
                </a:cubicBezTo>
                <a:lnTo>
                  <a:pt x="0" y="343752"/>
                </a:lnTo>
                <a:cubicBezTo>
                  <a:pt x="0" y="153903"/>
                  <a:pt x="153903" y="0"/>
                  <a:pt x="3437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任意多边形 18"/>
          <p:cNvSpPr>
            <a:spLocks noGrp="1"/>
          </p:cNvSpPr>
          <p:nvPr>
            <p:ph type="pic" sz="quarter" idx="11"/>
          </p:nvPr>
        </p:nvSpPr>
        <p:spPr>
          <a:xfrm>
            <a:off x="4817799" y="1268578"/>
            <a:ext cx="3140098" cy="4393871"/>
          </a:xfrm>
          <a:custGeom>
            <a:avLst/>
            <a:gdLst>
              <a:gd name="connsiteX0" fmla="*/ 2313171 w 3140098"/>
              <a:gd name="connsiteY0" fmla="*/ 0 h 4393871"/>
              <a:gd name="connsiteX1" fmla="*/ 2639189 w 3140098"/>
              <a:gd name="connsiteY1" fmla="*/ 326019 h 4393871"/>
              <a:gd name="connsiteX2" fmla="*/ 2639190 w 3140098"/>
              <a:gd name="connsiteY2" fmla="*/ 1471114 h 4393871"/>
              <a:gd name="connsiteX3" fmla="*/ 3044272 w 3140098"/>
              <a:gd name="connsiteY3" fmla="*/ 1880703 h 4393871"/>
              <a:gd name="connsiteX4" fmla="*/ 3041679 w 3140098"/>
              <a:gd name="connsiteY4" fmla="*/ 2349627 h 4393871"/>
              <a:gd name="connsiteX5" fmla="*/ 2639189 w 3140098"/>
              <a:gd name="connsiteY5" fmla="*/ 2747689 h 4393871"/>
              <a:gd name="connsiteX6" fmla="*/ 2639190 w 3140098"/>
              <a:gd name="connsiteY6" fmla="*/ 4067851 h 4393871"/>
              <a:gd name="connsiteX7" fmla="*/ 2313170 w 3140098"/>
              <a:gd name="connsiteY7" fmla="*/ 4393871 h 4393871"/>
              <a:gd name="connsiteX8" fmla="*/ 326020 w 3140098"/>
              <a:gd name="connsiteY8" fmla="*/ 4393870 h 4393871"/>
              <a:gd name="connsiteX9" fmla="*/ 0 w 3140098"/>
              <a:gd name="connsiteY9" fmla="*/ 4067851 h 4393871"/>
              <a:gd name="connsiteX10" fmla="*/ 0 w 3140098"/>
              <a:gd name="connsiteY10" fmla="*/ 326019 h 4393871"/>
              <a:gd name="connsiteX11" fmla="*/ 326020 w 3140098"/>
              <a:gd name="connsiteY11" fmla="*/ 1 h 439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0098" h="4393871">
                <a:moveTo>
                  <a:pt x="2313171" y="0"/>
                </a:moveTo>
                <a:cubicBezTo>
                  <a:pt x="2493225" y="0"/>
                  <a:pt x="2639190" y="145964"/>
                  <a:pt x="2639189" y="326019"/>
                </a:cubicBezTo>
                <a:lnTo>
                  <a:pt x="2639190" y="1471114"/>
                </a:lnTo>
                <a:lnTo>
                  <a:pt x="3044272" y="1880703"/>
                </a:lnTo>
                <a:cubicBezTo>
                  <a:pt x="3173046" y="2010909"/>
                  <a:pt x="3171885" y="2220854"/>
                  <a:pt x="3041679" y="2349627"/>
                </a:cubicBezTo>
                <a:lnTo>
                  <a:pt x="2639189" y="2747689"/>
                </a:lnTo>
                <a:lnTo>
                  <a:pt x="2639190" y="4067851"/>
                </a:lnTo>
                <a:cubicBezTo>
                  <a:pt x="2639189" y="4247906"/>
                  <a:pt x="2493226" y="4393870"/>
                  <a:pt x="2313170" y="4393871"/>
                </a:cubicBezTo>
                <a:lnTo>
                  <a:pt x="326020" y="4393870"/>
                </a:lnTo>
                <a:cubicBezTo>
                  <a:pt x="145964" y="4393871"/>
                  <a:pt x="1" y="4247906"/>
                  <a:pt x="0" y="4067851"/>
                </a:cubicBezTo>
                <a:lnTo>
                  <a:pt x="0" y="326019"/>
                </a:lnTo>
                <a:cubicBezTo>
                  <a:pt x="0" y="145964"/>
                  <a:pt x="145965" y="0"/>
                  <a:pt x="326020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 15"/>
          <p:cNvSpPr>
            <a:spLocks noGrp="1"/>
          </p:cNvSpPr>
          <p:nvPr>
            <p:ph type="pic" sz="quarter" idx="10"/>
          </p:nvPr>
        </p:nvSpPr>
        <p:spPr>
          <a:xfrm>
            <a:off x="1974138" y="1268578"/>
            <a:ext cx="3118562" cy="4393871"/>
          </a:xfrm>
          <a:custGeom>
            <a:avLst/>
            <a:gdLst>
              <a:gd name="connsiteX0" fmla="*/ 2313171 w 3118562"/>
              <a:gd name="connsiteY0" fmla="*/ 0 h 4393871"/>
              <a:gd name="connsiteX1" fmla="*/ 2639189 w 3118562"/>
              <a:gd name="connsiteY1" fmla="*/ 326019 h 4393871"/>
              <a:gd name="connsiteX2" fmla="*/ 2639190 w 3118562"/>
              <a:gd name="connsiteY2" fmla="*/ 1471114 h 4393871"/>
              <a:gd name="connsiteX3" fmla="*/ 3044272 w 3118562"/>
              <a:gd name="connsiteY3" fmla="*/ 1880703 h 4393871"/>
              <a:gd name="connsiteX4" fmla="*/ 3116504 w 3118562"/>
              <a:gd name="connsiteY4" fmla="*/ 1990794 h 4393871"/>
              <a:gd name="connsiteX5" fmla="*/ 3118562 w 3118562"/>
              <a:gd name="connsiteY5" fmla="*/ 1997884 h 4393871"/>
              <a:gd name="connsiteX6" fmla="*/ 3118562 w 3118562"/>
              <a:gd name="connsiteY6" fmla="*/ 2228970 h 4393871"/>
              <a:gd name="connsiteX7" fmla="*/ 3115123 w 3118562"/>
              <a:gd name="connsiteY7" fmla="*/ 2240342 h 4393871"/>
              <a:gd name="connsiteX8" fmla="*/ 3041679 w 3118562"/>
              <a:gd name="connsiteY8" fmla="*/ 2349627 h 4393871"/>
              <a:gd name="connsiteX9" fmla="*/ 2639189 w 3118562"/>
              <a:gd name="connsiteY9" fmla="*/ 2747689 h 4393871"/>
              <a:gd name="connsiteX10" fmla="*/ 2639190 w 3118562"/>
              <a:gd name="connsiteY10" fmla="*/ 4067851 h 4393871"/>
              <a:gd name="connsiteX11" fmla="*/ 2313170 w 3118562"/>
              <a:gd name="connsiteY11" fmla="*/ 4393871 h 4393871"/>
              <a:gd name="connsiteX12" fmla="*/ 326020 w 3118562"/>
              <a:gd name="connsiteY12" fmla="*/ 4393870 h 4393871"/>
              <a:gd name="connsiteX13" fmla="*/ 0 w 3118562"/>
              <a:gd name="connsiteY13" fmla="*/ 4067851 h 4393871"/>
              <a:gd name="connsiteX14" fmla="*/ 0 w 3118562"/>
              <a:gd name="connsiteY14" fmla="*/ 326019 h 4393871"/>
              <a:gd name="connsiteX15" fmla="*/ 326019 w 3118562"/>
              <a:gd name="connsiteY15" fmla="*/ 1 h 439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18562" h="4393871">
                <a:moveTo>
                  <a:pt x="2313171" y="0"/>
                </a:moveTo>
                <a:cubicBezTo>
                  <a:pt x="2493225" y="0"/>
                  <a:pt x="2639190" y="145964"/>
                  <a:pt x="2639189" y="326019"/>
                </a:cubicBezTo>
                <a:lnTo>
                  <a:pt x="2639190" y="1471114"/>
                </a:lnTo>
                <a:lnTo>
                  <a:pt x="3044272" y="1880703"/>
                </a:lnTo>
                <a:cubicBezTo>
                  <a:pt x="3076466" y="1913254"/>
                  <a:pt x="3100538" y="1950789"/>
                  <a:pt x="3116504" y="1990794"/>
                </a:cubicBezTo>
                <a:lnTo>
                  <a:pt x="3118562" y="1997884"/>
                </a:lnTo>
                <a:lnTo>
                  <a:pt x="3118562" y="2228970"/>
                </a:lnTo>
                <a:lnTo>
                  <a:pt x="3115123" y="2240342"/>
                </a:lnTo>
                <a:cubicBezTo>
                  <a:pt x="3098716" y="2280167"/>
                  <a:pt x="3074230" y="2317434"/>
                  <a:pt x="3041679" y="2349627"/>
                </a:cubicBezTo>
                <a:lnTo>
                  <a:pt x="2639189" y="2747689"/>
                </a:lnTo>
                <a:lnTo>
                  <a:pt x="2639190" y="4067851"/>
                </a:lnTo>
                <a:cubicBezTo>
                  <a:pt x="2639189" y="4247906"/>
                  <a:pt x="2493226" y="4393870"/>
                  <a:pt x="2313170" y="4393871"/>
                </a:cubicBezTo>
                <a:lnTo>
                  <a:pt x="326020" y="4393870"/>
                </a:lnTo>
                <a:cubicBezTo>
                  <a:pt x="145964" y="4393871"/>
                  <a:pt x="1" y="4247906"/>
                  <a:pt x="0" y="4067851"/>
                </a:cubicBezTo>
                <a:lnTo>
                  <a:pt x="0" y="326019"/>
                </a:lnTo>
                <a:cubicBezTo>
                  <a:pt x="0" y="145964"/>
                  <a:pt x="145965" y="0"/>
                  <a:pt x="326019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0" y="-60960"/>
            <a:ext cx="12192000" cy="6934200"/>
          </a:xfrm>
          <a:custGeom>
            <a:avLst/>
            <a:gdLst>
              <a:gd name="connsiteX0" fmla="*/ 0 w 12192000"/>
              <a:gd name="connsiteY0" fmla="*/ 0 h 6934200"/>
              <a:gd name="connsiteX1" fmla="*/ 12192000 w 12192000"/>
              <a:gd name="connsiteY1" fmla="*/ 0 h 6934200"/>
              <a:gd name="connsiteX2" fmla="*/ 12192000 w 12192000"/>
              <a:gd name="connsiteY2" fmla="*/ 6934200 h 6934200"/>
              <a:gd name="connsiteX3" fmla="*/ 0 w 12192000"/>
              <a:gd name="connsiteY3" fmla="*/ 69342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34200">
                <a:moveTo>
                  <a:pt x="0" y="0"/>
                </a:moveTo>
                <a:lnTo>
                  <a:pt x="12192000" y="0"/>
                </a:lnTo>
                <a:lnTo>
                  <a:pt x="12192000" y="6934200"/>
                </a:lnTo>
                <a:lnTo>
                  <a:pt x="0" y="6934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>
            <a:spLocks noGrp="1"/>
          </p:cNvSpPr>
          <p:nvPr>
            <p:ph type="pic" sz="quarter" idx="12"/>
          </p:nvPr>
        </p:nvSpPr>
        <p:spPr>
          <a:xfrm>
            <a:off x="-19090" y="3485834"/>
            <a:ext cx="6096000" cy="3465513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lnTo>
                  <a:pt x="6096000" y="3465513"/>
                </a:lnTo>
                <a:lnTo>
                  <a:pt x="0" y="3465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 22"/>
          <p:cNvSpPr>
            <a:spLocks noGrp="1"/>
          </p:cNvSpPr>
          <p:nvPr>
            <p:ph type="pic" sz="quarter" idx="13"/>
          </p:nvPr>
        </p:nvSpPr>
        <p:spPr>
          <a:xfrm>
            <a:off x="6115089" y="3485834"/>
            <a:ext cx="6096000" cy="3465513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lnTo>
                  <a:pt x="6096000" y="3465513"/>
                </a:lnTo>
                <a:lnTo>
                  <a:pt x="0" y="3465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 noGrp="1"/>
          </p:cNvSpPr>
          <p:nvPr>
            <p:ph type="pic" sz="quarter" idx="11"/>
          </p:nvPr>
        </p:nvSpPr>
        <p:spPr>
          <a:xfrm>
            <a:off x="6126964" y="-20320"/>
            <a:ext cx="6096000" cy="3465513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lnTo>
                  <a:pt x="6096000" y="3465513"/>
                </a:lnTo>
                <a:lnTo>
                  <a:pt x="0" y="3465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0"/>
          </p:nvPr>
        </p:nvSpPr>
        <p:spPr>
          <a:xfrm>
            <a:off x="-24654" y="-20320"/>
            <a:ext cx="6096000" cy="3465513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lnTo>
                  <a:pt x="6096000" y="3465513"/>
                </a:lnTo>
                <a:lnTo>
                  <a:pt x="0" y="3465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C1FEF-3677-477F-99B8-3B1270DFC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7C901-E98F-4F77-933C-F52AA0A8E1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microsoft.com/office/2007/relationships/hdphoto" Target="../media/hdphoto2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hdphoto" Target="../media/hdphoto7.wdp"/><Relationship Id="rId8" Type="http://schemas.openxmlformats.org/officeDocument/2006/relationships/image" Target="../media/image23.png"/><Relationship Id="rId7" Type="http://schemas.microsoft.com/office/2007/relationships/hdphoto" Target="../media/hdphoto6.wdp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4" Type="http://schemas.openxmlformats.org/officeDocument/2006/relationships/slideLayout" Target="../slideLayouts/slideLayout12.xml"/><Relationship Id="rId13" Type="http://schemas.microsoft.com/office/2007/relationships/hdphoto" Target="../media/hdphoto9.wdp"/><Relationship Id="rId12" Type="http://schemas.openxmlformats.org/officeDocument/2006/relationships/image" Target="../media/image25.png"/><Relationship Id="rId11" Type="http://schemas.microsoft.com/office/2007/relationships/hdphoto" Target="../media/hdphoto8.wdp"/><Relationship Id="rId10" Type="http://schemas.openxmlformats.org/officeDocument/2006/relationships/image" Target="../media/image24.png"/><Relationship Id="rId1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microsoft.com/office/2007/relationships/hdphoto" Target="../media/hdphoto11.wdp"/><Relationship Id="rId3" Type="http://schemas.openxmlformats.org/officeDocument/2006/relationships/image" Target="../media/image27.png"/><Relationship Id="rId2" Type="http://schemas.microsoft.com/office/2007/relationships/hdphoto" Target="../media/hdphoto10.wdp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5.emf"/><Relationship Id="rId6" Type="http://schemas.microsoft.com/office/2007/relationships/hdphoto" Target="../media/hdphoto14.wdp"/><Relationship Id="rId5" Type="http://schemas.openxmlformats.org/officeDocument/2006/relationships/image" Target="../media/image30.png"/><Relationship Id="rId4" Type="http://schemas.microsoft.com/office/2007/relationships/hdphoto" Target="../media/hdphoto13.wdp"/><Relationship Id="rId3" Type="http://schemas.openxmlformats.org/officeDocument/2006/relationships/image" Target="../media/image29.png"/><Relationship Id="rId2" Type="http://schemas.microsoft.com/office/2007/relationships/hdphoto" Target="../media/hdphoto12.wdp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hdphoto15.wdp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png"/><Relationship Id="rId7" Type="http://schemas.openxmlformats.org/officeDocument/2006/relationships/image" Target="../media/image47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7448" y="-1066800"/>
            <a:ext cx="8499974" cy="845367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 rot="10800000">
            <a:off x="3251531" y="4924297"/>
            <a:ext cx="333861" cy="333861"/>
          </a:xfrm>
          <a:prstGeom prst="ellipse">
            <a:avLst/>
          </a:prstGeom>
          <a:gradFill>
            <a:gsLst>
              <a:gs pos="30000">
                <a:srgbClr val="2674FB"/>
              </a:gs>
              <a:gs pos="98089">
                <a:srgbClr val="FCBDDC"/>
              </a:gs>
              <a:gs pos="82000">
                <a:srgbClr val="E77A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273911">
            <a:off x="4729683" y="4619186"/>
            <a:ext cx="146120" cy="146120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66000">
                <a:srgbClr val="E77A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11" name="椭圆 10" hidden="1"/>
          <p:cNvSpPr/>
          <p:nvPr/>
        </p:nvSpPr>
        <p:spPr>
          <a:xfrm>
            <a:off x="5681609" y="636998"/>
            <a:ext cx="184934" cy="184934"/>
          </a:xfrm>
          <a:prstGeom prst="ellipse">
            <a:avLst/>
          </a:prstGeom>
          <a:gradFill>
            <a:gsLst>
              <a:gs pos="33000">
                <a:srgbClr val="7CA1F7"/>
              </a:gs>
              <a:gs pos="0">
                <a:srgbClr val="546ED8"/>
              </a:gs>
              <a:gs pos="15000">
                <a:srgbClr val="6090F7"/>
              </a:gs>
              <a:gs pos="84000">
                <a:srgbClr val="F59ACB"/>
              </a:gs>
              <a:gs pos="61000">
                <a:srgbClr val="BAA3E4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 rot="10273911">
            <a:off x="7927267" y="2619733"/>
            <a:ext cx="348958" cy="348958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80000">
                <a:srgbClr val="E77AB9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880360" y="2310994"/>
            <a:ext cx="8831580" cy="1002448"/>
            <a:chOff x="2880360" y="2548472"/>
            <a:chExt cx="8831580" cy="1002448"/>
          </a:xfrm>
        </p:grpSpPr>
        <p:sp>
          <p:nvSpPr>
            <p:cNvPr id="7" name="文本框 6"/>
            <p:cNvSpPr txBox="1"/>
            <p:nvPr/>
          </p:nvSpPr>
          <p:spPr>
            <a:xfrm>
              <a:off x="3086100" y="2652203"/>
              <a:ext cx="86258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gradFill>
                    <a:gsLst>
                      <a:gs pos="0">
                        <a:srgbClr val="2674FB"/>
                      </a:gs>
                      <a:gs pos="29000">
                        <a:srgbClr val="546ED8"/>
                      </a:gs>
                      <a:gs pos="98089">
                        <a:srgbClr val="FCBDDC"/>
                      </a:gs>
                      <a:gs pos="69000">
                        <a:srgbClr val="E77AB9"/>
                      </a:gs>
                    </a:gsLst>
                    <a:lin ang="5400000" scaled="1"/>
                  </a:gradFill>
                  <a:latin typeface="Source Han Sans Heavy" panose="020B0A00000000000000" pitchFamily="34" charset="-122"/>
                  <a:ea typeface="Source Han Sans Heavy" panose="020B0A00000000000000" pitchFamily="34" charset="-122"/>
                </a:rPr>
                <a:t>POWER YOUR P   INT</a:t>
              </a:r>
              <a:endParaRPr lang="zh-CN" altLang="en-US" sz="4800" dirty="0">
                <a:gradFill>
                  <a:gsLst>
                    <a:gs pos="0">
                      <a:srgbClr val="2674FB"/>
                    </a:gs>
                    <a:gs pos="29000">
                      <a:srgbClr val="546ED8"/>
                    </a:gs>
                    <a:gs pos="98089">
                      <a:srgbClr val="FCBDDC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ource Han Sans Heavy" panose="020B0A00000000000000" pitchFamily="34" charset="-122"/>
                <a:ea typeface="Source Han Sans Heavy" panose="020B0A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880360" y="2548472"/>
              <a:ext cx="6858000" cy="1002448"/>
            </a:xfrm>
            <a:prstGeom prst="roundRect">
              <a:avLst/>
            </a:prstGeom>
            <a:noFill/>
            <a:ln w="28575">
              <a:gradFill>
                <a:gsLst>
                  <a:gs pos="33000">
                    <a:srgbClr val="4E70E2"/>
                  </a:gs>
                  <a:gs pos="0">
                    <a:srgbClr val="2575FC"/>
                  </a:gs>
                  <a:gs pos="55000">
                    <a:srgbClr val="8D72D0"/>
                  </a:gs>
                  <a:gs pos="85000">
                    <a:srgbClr val="DD6DB2"/>
                  </a:gs>
                  <a:gs pos="70000">
                    <a:srgbClr val="C879C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06240" y="3531005"/>
            <a:ext cx="5532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Fluid Gradient Color </a:t>
            </a:r>
            <a:r>
              <a:rPr lang="en-US" altLang="zh-CN" sz="1600" dirty="0" err="1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Powerpoint</a:t>
            </a:r>
            <a:r>
              <a:rPr lang="en-US" altLang="zh-CN" sz="1600" dirty="0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 Template</a:t>
            </a:r>
            <a:endParaRPr lang="zh-CN" altLang="en-US" sz="1600" dirty="0">
              <a:solidFill>
                <a:schemeClr val="tx1">
                  <a:alpha val="81000"/>
                </a:schemeClr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 rot="10273911">
            <a:off x="9280795" y="524697"/>
            <a:ext cx="154273" cy="154273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73000">
                <a:srgbClr val="E77AB9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23" name="椭圆 22"/>
          <p:cNvSpPr/>
          <p:nvPr/>
        </p:nvSpPr>
        <p:spPr>
          <a:xfrm rot="10273911">
            <a:off x="10072785" y="690969"/>
            <a:ext cx="80089" cy="80089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73000">
                <a:srgbClr val="E77AB9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28" name="椭圆 27"/>
          <p:cNvSpPr/>
          <p:nvPr/>
        </p:nvSpPr>
        <p:spPr>
          <a:xfrm rot="10075191" flipV="1">
            <a:off x="10568880" y="5258158"/>
            <a:ext cx="271241" cy="293315"/>
          </a:xfrm>
          <a:custGeom>
            <a:avLst/>
            <a:gdLst>
              <a:gd name="connsiteX0" fmla="*/ 0 w 152001"/>
              <a:gd name="connsiteY0" fmla="*/ 76001 h 152001"/>
              <a:gd name="connsiteX1" fmla="*/ 76001 w 152001"/>
              <a:gd name="connsiteY1" fmla="*/ 0 h 152001"/>
              <a:gd name="connsiteX2" fmla="*/ 152002 w 152001"/>
              <a:gd name="connsiteY2" fmla="*/ 76001 h 152001"/>
              <a:gd name="connsiteX3" fmla="*/ 76001 w 152001"/>
              <a:gd name="connsiteY3" fmla="*/ 152002 h 152001"/>
              <a:gd name="connsiteX4" fmla="*/ 0 w 152001"/>
              <a:gd name="connsiteY4" fmla="*/ 76001 h 152001"/>
              <a:gd name="connsiteX0-1" fmla="*/ 12451 w 164453"/>
              <a:gd name="connsiteY0-2" fmla="*/ 76001 h 201994"/>
              <a:gd name="connsiteX1-3" fmla="*/ 88452 w 164453"/>
              <a:gd name="connsiteY1-4" fmla="*/ 0 h 201994"/>
              <a:gd name="connsiteX2-5" fmla="*/ 164453 w 164453"/>
              <a:gd name="connsiteY2-6" fmla="*/ 76001 h 201994"/>
              <a:gd name="connsiteX3-7" fmla="*/ 26771 w 164453"/>
              <a:gd name="connsiteY3-8" fmla="*/ 201994 h 201994"/>
              <a:gd name="connsiteX4-9" fmla="*/ 12451 w 164453"/>
              <a:gd name="connsiteY4-10" fmla="*/ 76001 h 201994"/>
              <a:gd name="connsiteX0-11" fmla="*/ 26924 w 178926"/>
              <a:gd name="connsiteY0-12" fmla="*/ 76001 h 226479"/>
              <a:gd name="connsiteX1-13" fmla="*/ 102925 w 178926"/>
              <a:gd name="connsiteY1-14" fmla="*/ 0 h 226479"/>
              <a:gd name="connsiteX2-15" fmla="*/ 178926 w 178926"/>
              <a:gd name="connsiteY2-16" fmla="*/ 76001 h 226479"/>
              <a:gd name="connsiteX3-17" fmla="*/ 19962 w 178926"/>
              <a:gd name="connsiteY3-18" fmla="*/ 226479 h 226479"/>
              <a:gd name="connsiteX4-19" fmla="*/ 26924 w 178926"/>
              <a:gd name="connsiteY4-20" fmla="*/ 76001 h 226479"/>
              <a:gd name="connsiteX0-21" fmla="*/ 26924 w 178926"/>
              <a:gd name="connsiteY0-22" fmla="*/ 76001 h 226479"/>
              <a:gd name="connsiteX1-23" fmla="*/ 102925 w 178926"/>
              <a:gd name="connsiteY1-24" fmla="*/ 0 h 226479"/>
              <a:gd name="connsiteX2-25" fmla="*/ 178926 w 178926"/>
              <a:gd name="connsiteY2-26" fmla="*/ 76001 h 226479"/>
              <a:gd name="connsiteX3-27" fmla="*/ 19962 w 178926"/>
              <a:gd name="connsiteY3-28" fmla="*/ 226479 h 226479"/>
              <a:gd name="connsiteX4-29" fmla="*/ 26924 w 178926"/>
              <a:gd name="connsiteY4-30" fmla="*/ 76001 h 226479"/>
              <a:gd name="connsiteX0-31" fmla="*/ 12640 w 188265"/>
              <a:gd name="connsiteY0-32" fmla="*/ 37965 h 229132"/>
              <a:gd name="connsiteX1-33" fmla="*/ 112264 w 188265"/>
              <a:gd name="connsiteY1-34" fmla="*/ 2653 h 229132"/>
              <a:gd name="connsiteX2-35" fmla="*/ 188265 w 188265"/>
              <a:gd name="connsiteY2-36" fmla="*/ 78654 h 229132"/>
              <a:gd name="connsiteX3-37" fmla="*/ 29301 w 188265"/>
              <a:gd name="connsiteY3-38" fmla="*/ 229132 h 229132"/>
              <a:gd name="connsiteX4-39" fmla="*/ 12640 w 188265"/>
              <a:gd name="connsiteY4-40" fmla="*/ 37965 h 229132"/>
              <a:gd name="connsiteX0-41" fmla="*/ 14581 w 190206"/>
              <a:gd name="connsiteY0-42" fmla="*/ 71531 h 262698"/>
              <a:gd name="connsiteX1-43" fmla="*/ 143448 w 190206"/>
              <a:gd name="connsiteY1-44" fmla="*/ 868 h 262698"/>
              <a:gd name="connsiteX2-45" fmla="*/ 190206 w 190206"/>
              <a:gd name="connsiteY2-46" fmla="*/ 112220 h 262698"/>
              <a:gd name="connsiteX3-47" fmla="*/ 31242 w 190206"/>
              <a:gd name="connsiteY3-48" fmla="*/ 262698 h 262698"/>
              <a:gd name="connsiteX4-49" fmla="*/ 14581 w 190206"/>
              <a:gd name="connsiteY4-50" fmla="*/ 71531 h 262698"/>
              <a:gd name="connsiteX0-51" fmla="*/ 14581 w 190206"/>
              <a:gd name="connsiteY0-52" fmla="*/ 71531 h 262698"/>
              <a:gd name="connsiteX1-53" fmla="*/ 143448 w 190206"/>
              <a:gd name="connsiteY1-54" fmla="*/ 868 h 262698"/>
              <a:gd name="connsiteX2-55" fmla="*/ 190206 w 190206"/>
              <a:gd name="connsiteY2-56" fmla="*/ 112220 h 262698"/>
              <a:gd name="connsiteX3-57" fmla="*/ 31242 w 190206"/>
              <a:gd name="connsiteY3-58" fmla="*/ 262698 h 262698"/>
              <a:gd name="connsiteX4-59" fmla="*/ 14581 w 190206"/>
              <a:gd name="connsiteY4-60" fmla="*/ 71531 h 262698"/>
              <a:gd name="connsiteX0-61" fmla="*/ 14581 w 227580"/>
              <a:gd name="connsiteY0-62" fmla="*/ 72225 h 263392"/>
              <a:gd name="connsiteX1-63" fmla="*/ 143448 w 227580"/>
              <a:gd name="connsiteY1-64" fmla="*/ 1562 h 263392"/>
              <a:gd name="connsiteX2-65" fmla="*/ 227580 w 227580"/>
              <a:gd name="connsiteY2-66" fmla="*/ 130280 h 263392"/>
              <a:gd name="connsiteX3-67" fmla="*/ 31242 w 227580"/>
              <a:gd name="connsiteY3-68" fmla="*/ 263392 h 263392"/>
              <a:gd name="connsiteX4-69" fmla="*/ 14581 w 227580"/>
              <a:gd name="connsiteY4-70" fmla="*/ 72225 h 263392"/>
              <a:gd name="connsiteX0-71" fmla="*/ 2433 w 215432"/>
              <a:gd name="connsiteY0-72" fmla="*/ 73985 h 265152"/>
              <a:gd name="connsiteX1-73" fmla="*/ 131300 w 215432"/>
              <a:gd name="connsiteY1-74" fmla="*/ 3322 h 265152"/>
              <a:gd name="connsiteX2-75" fmla="*/ 215432 w 215432"/>
              <a:gd name="connsiteY2-76" fmla="*/ 132040 h 265152"/>
              <a:gd name="connsiteX3-77" fmla="*/ 19094 w 215432"/>
              <a:gd name="connsiteY3-78" fmla="*/ 265152 h 265152"/>
              <a:gd name="connsiteX4-79" fmla="*/ 2433 w 215432"/>
              <a:gd name="connsiteY4-80" fmla="*/ 73985 h 265152"/>
              <a:gd name="connsiteX0-81" fmla="*/ 7179 w 220178"/>
              <a:gd name="connsiteY0-82" fmla="*/ 75738 h 266905"/>
              <a:gd name="connsiteX1-83" fmla="*/ 136046 w 220178"/>
              <a:gd name="connsiteY1-84" fmla="*/ 5075 h 266905"/>
              <a:gd name="connsiteX2-85" fmla="*/ 220178 w 220178"/>
              <a:gd name="connsiteY2-86" fmla="*/ 133793 h 266905"/>
              <a:gd name="connsiteX3-87" fmla="*/ 23840 w 220178"/>
              <a:gd name="connsiteY3-88" fmla="*/ 266905 h 266905"/>
              <a:gd name="connsiteX4-89" fmla="*/ 7179 w 220178"/>
              <a:gd name="connsiteY4-90" fmla="*/ 75738 h 266905"/>
              <a:gd name="connsiteX0-91" fmla="*/ 15552 w 228551"/>
              <a:gd name="connsiteY0-92" fmla="*/ 66897 h 258064"/>
              <a:gd name="connsiteX1-93" fmla="*/ 158760 w 228551"/>
              <a:gd name="connsiteY1-94" fmla="*/ 1732 h 258064"/>
              <a:gd name="connsiteX2-95" fmla="*/ 228551 w 228551"/>
              <a:gd name="connsiteY2-96" fmla="*/ 124952 h 258064"/>
              <a:gd name="connsiteX3-97" fmla="*/ 32213 w 228551"/>
              <a:gd name="connsiteY3-98" fmla="*/ 258064 h 258064"/>
              <a:gd name="connsiteX4-99" fmla="*/ 15552 w 228551"/>
              <a:gd name="connsiteY4-100" fmla="*/ 66897 h 258064"/>
              <a:gd name="connsiteX0-101" fmla="*/ 15552 w 216252"/>
              <a:gd name="connsiteY0-102" fmla="*/ 68579 h 259746"/>
              <a:gd name="connsiteX1-103" fmla="*/ 158760 w 216252"/>
              <a:gd name="connsiteY1-104" fmla="*/ 3414 h 259746"/>
              <a:gd name="connsiteX2-105" fmla="*/ 216252 w 216252"/>
              <a:gd name="connsiteY2-106" fmla="*/ 159371 h 259746"/>
              <a:gd name="connsiteX3-107" fmla="*/ 32213 w 216252"/>
              <a:gd name="connsiteY3-108" fmla="*/ 259746 h 259746"/>
              <a:gd name="connsiteX4-109" fmla="*/ 15552 w 216252"/>
              <a:gd name="connsiteY4-110" fmla="*/ 68579 h 259746"/>
              <a:gd name="connsiteX0-111" fmla="*/ 15552 w 221254"/>
              <a:gd name="connsiteY0-112" fmla="*/ 68579 h 259746"/>
              <a:gd name="connsiteX1-113" fmla="*/ 158760 w 221254"/>
              <a:gd name="connsiteY1-114" fmla="*/ 3414 h 259746"/>
              <a:gd name="connsiteX2-115" fmla="*/ 216252 w 221254"/>
              <a:gd name="connsiteY2-116" fmla="*/ 159371 h 259746"/>
              <a:gd name="connsiteX3-117" fmla="*/ 32213 w 221254"/>
              <a:gd name="connsiteY3-118" fmla="*/ 259746 h 259746"/>
              <a:gd name="connsiteX4-119" fmla="*/ 15552 w 221254"/>
              <a:gd name="connsiteY4-120" fmla="*/ 68579 h 259746"/>
              <a:gd name="connsiteX0-121" fmla="*/ 15552 w 221254"/>
              <a:gd name="connsiteY0-122" fmla="*/ 68579 h 259746"/>
              <a:gd name="connsiteX1-123" fmla="*/ 158760 w 221254"/>
              <a:gd name="connsiteY1-124" fmla="*/ 3414 h 259746"/>
              <a:gd name="connsiteX2-125" fmla="*/ 216252 w 221254"/>
              <a:gd name="connsiteY2-126" fmla="*/ 159371 h 259746"/>
              <a:gd name="connsiteX3-127" fmla="*/ 32213 w 221254"/>
              <a:gd name="connsiteY3-128" fmla="*/ 259746 h 259746"/>
              <a:gd name="connsiteX4-129" fmla="*/ 15552 w 221254"/>
              <a:gd name="connsiteY4-130" fmla="*/ 68579 h 259746"/>
              <a:gd name="connsiteX0-131" fmla="*/ 21736 w 227438"/>
              <a:gd name="connsiteY0-132" fmla="*/ 71507 h 262674"/>
              <a:gd name="connsiteX1-133" fmla="*/ 164944 w 227438"/>
              <a:gd name="connsiteY1-134" fmla="*/ 6342 h 262674"/>
              <a:gd name="connsiteX2-135" fmla="*/ 222436 w 227438"/>
              <a:gd name="connsiteY2-136" fmla="*/ 162299 h 262674"/>
              <a:gd name="connsiteX3-137" fmla="*/ 38397 w 227438"/>
              <a:gd name="connsiteY3-138" fmla="*/ 262674 h 262674"/>
              <a:gd name="connsiteX4-139" fmla="*/ 21736 w 227438"/>
              <a:gd name="connsiteY4-140" fmla="*/ 71507 h 262674"/>
              <a:gd name="connsiteX0-141" fmla="*/ 21736 w 224199"/>
              <a:gd name="connsiteY0-142" fmla="*/ 69902 h 261069"/>
              <a:gd name="connsiteX1-143" fmla="*/ 164944 w 224199"/>
              <a:gd name="connsiteY1-144" fmla="*/ 4737 h 261069"/>
              <a:gd name="connsiteX2-145" fmla="*/ 218951 w 224199"/>
              <a:gd name="connsiteY2-146" fmla="*/ 138101 h 261069"/>
              <a:gd name="connsiteX3-147" fmla="*/ 38397 w 224199"/>
              <a:gd name="connsiteY3-148" fmla="*/ 261069 h 261069"/>
              <a:gd name="connsiteX4-149" fmla="*/ 21736 w 224199"/>
              <a:gd name="connsiteY4-150" fmla="*/ 69902 h 261069"/>
              <a:gd name="connsiteX0-151" fmla="*/ 21736 w 236577"/>
              <a:gd name="connsiteY0-152" fmla="*/ 69902 h 261069"/>
              <a:gd name="connsiteX1-153" fmla="*/ 164944 w 236577"/>
              <a:gd name="connsiteY1-154" fmla="*/ 4737 h 261069"/>
              <a:gd name="connsiteX2-155" fmla="*/ 218951 w 236577"/>
              <a:gd name="connsiteY2-156" fmla="*/ 138101 h 261069"/>
              <a:gd name="connsiteX3-157" fmla="*/ 38397 w 236577"/>
              <a:gd name="connsiteY3-158" fmla="*/ 261069 h 261069"/>
              <a:gd name="connsiteX4-159" fmla="*/ 21736 w 236577"/>
              <a:gd name="connsiteY4-160" fmla="*/ 69902 h 261069"/>
              <a:gd name="connsiteX0-161" fmla="*/ 34107 w 248948"/>
              <a:gd name="connsiteY0-162" fmla="*/ 69902 h 261069"/>
              <a:gd name="connsiteX1-163" fmla="*/ 177315 w 248948"/>
              <a:gd name="connsiteY1-164" fmla="*/ 4737 h 261069"/>
              <a:gd name="connsiteX2-165" fmla="*/ 231322 w 248948"/>
              <a:gd name="connsiteY2-166" fmla="*/ 138101 h 261069"/>
              <a:gd name="connsiteX3-167" fmla="*/ 50768 w 248948"/>
              <a:gd name="connsiteY3-168" fmla="*/ 261069 h 261069"/>
              <a:gd name="connsiteX4-169" fmla="*/ 34107 w 248948"/>
              <a:gd name="connsiteY4-170" fmla="*/ 69902 h 261069"/>
              <a:gd name="connsiteX0-171" fmla="*/ 34107 w 251702"/>
              <a:gd name="connsiteY0-172" fmla="*/ 72071 h 263238"/>
              <a:gd name="connsiteX1-173" fmla="*/ 177315 w 251702"/>
              <a:gd name="connsiteY1-174" fmla="*/ 6906 h 263238"/>
              <a:gd name="connsiteX2-175" fmla="*/ 231322 w 251702"/>
              <a:gd name="connsiteY2-176" fmla="*/ 140270 h 263238"/>
              <a:gd name="connsiteX3-177" fmla="*/ 50768 w 251702"/>
              <a:gd name="connsiteY3-178" fmla="*/ 263238 h 263238"/>
              <a:gd name="connsiteX4-179" fmla="*/ 34107 w 251702"/>
              <a:gd name="connsiteY4-180" fmla="*/ 72071 h 263238"/>
              <a:gd name="connsiteX0-181" fmla="*/ 34107 w 248603"/>
              <a:gd name="connsiteY0-182" fmla="*/ 74265 h 265432"/>
              <a:gd name="connsiteX1-183" fmla="*/ 177315 w 248603"/>
              <a:gd name="connsiteY1-184" fmla="*/ 9100 h 265432"/>
              <a:gd name="connsiteX2-185" fmla="*/ 231322 w 248603"/>
              <a:gd name="connsiteY2-186" fmla="*/ 142464 h 265432"/>
              <a:gd name="connsiteX3-187" fmla="*/ 50768 w 248603"/>
              <a:gd name="connsiteY3-188" fmla="*/ 265432 h 265432"/>
              <a:gd name="connsiteX4-189" fmla="*/ 34107 w 248603"/>
              <a:gd name="connsiteY4-190" fmla="*/ 74265 h 265432"/>
              <a:gd name="connsiteX0-191" fmla="*/ 34107 w 249673"/>
              <a:gd name="connsiteY0-192" fmla="*/ 73167 h 264334"/>
              <a:gd name="connsiteX1-193" fmla="*/ 177315 w 249673"/>
              <a:gd name="connsiteY1-194" fmla="*/ 8002 h 264334"/>
              <a:gd name="connsiteX2-195" fmla="*/ 231322 w 249673"/>
              <a:gd name="connsiteY2-196" fmla="*/ 141366 h 264334"/>
              <a:gd name="connsiteX3-197" fmla="*/ 50768 w 249673"/>
              <a:gd name="connsiteY3-198" fmla="*/ 264334 h 264334"/>
              <a:gd name="connsiteX4-199" fmla="*/ 34107 w 249673"/>
              <a:gd name="connsiteY4-200" fmla="*/ 73167 h 264334"/>
              <a:gd name="connsiteX0-201" fmla="*/ 30410 w 239896"/>
              <a:gd name="connsiteY0-202" fmla="*/ 65180 h 256347"/>
              <a:gd name="connsiteX1-203" fmla="*/ 199018 w 239896"/>
              <a:gd name="connsiteY1-204" fmla="*/ 5095 h 256347"/>
              <a:gd name="connsiteX2-205" fmla="*/ 227625 w 239896"/>
              <a:gd name="connsiteY2-206" fmla="*/ 133379 h 256347"/>
              <a:gd name="connsiteX3-207" fmla="*/ 47071 w 239896"/>
              <a:gd name="connsiteY3-208" fmla="*/ 256347 h 256347"/>
              <a:gd name="connsiteX4-209" fmla="*/ 30410 w 239896"/>
              <a:gd name="connsiteY4-210" fmla="*/ 65180 h 256347"/>
              <a:gd name="connsiteX0-211" fmla="*/ 25496 w 234982"/>
              <a:gd name="connsiteY0-212" fmla="*/ 68251 h 259418"/>
              <a:gd name="connsiteX1-213" fmla="*/ 194104 w 234982"/>
              <a:gd name="connsiteY1-214" fmla="*/ 8166 h 259418"/>
              <a:gd name="connsiteX2-215" fmla="*/ 222711 w 234982"/>
              <a:gd name="connsiteY2-216" fmla="*/ 136450 h 259418"/>
              <a:gd name="connsiteX3-217" fmla="*/ 42157 w 234982"/>
              <a:gd name="connsiteY3-218" fmla="*/ 259418 h 259418"/>
              <a:gd name="connsiteX4-219" fmla="*/ 25496 w 234982"/>
              <a:gd name="connsiteY4-220" fmla="*/ 68251 h 259418"/>
              <a:gd name="connsiteX0-221" fmla="*/ 25496 w 241755"/>
              <a:gd name="connsiteY0-222" fmla="*/ 68251 h 259418"/>
              <a:gd name="connsiteX1-223" fmla="*/ 194104 w 241755"/>
              <a:gd name="connsiteY1-224" fmla="*/ 8166 h 259418"/>
              <a:gd name="connsiteX2-225" fmla="*/ 222711 w 241755"/>
              <a:gd name="connsiteY2-226" fmla="*/ 136450 h 259418"/>
              <a:gd name="connsiteX3-227" fmla="*/ 42157 w 241755"/>
              <a:gd name="connsiteY3-228" fmla="*/ 259418 h 259418"/>
              <a:gd name="connsiteX4-229" fmla="*/ 25496 w 241755"/>
              <a:gd name="connsiteY4-230" fmla="*/ 68251 h 259418"/>
              <a:gd name="connsiteX0-231" fmla="*/ 25496 w 242884"/>
              <a:gd name="connsiteY0-232" fmla="*/ 68251 h 259418"/>
              <a:gd name="connsiteX1-233" fmla="*/ 194104 w 242884"/>
              <a:gd name="connsiteY1-234" fmla="*/ 8166 h 259418"/>
              <a:gd name="connsiteX2-235" fmla="*/ 222711 w 242884"/>
              <a:gd name="connsiteY2-236" fmla="*/ 136450 h 259418"/>
              <a:gd name="connsiteX3-237" fmla="*/ 42157 w 242884"/>
              <a:gd name="connsiteY3-238" fmla="*/ 259418 h 259418"/>
              <a:gd name="connsiteX4-239" fmla="*/ 25496 w 242884"/>
              <a:gd name="connsiteY4-240" fmla="*/ 68251 h 259418"/>
              <a:gd name="connsiteX0-241" fmla="*/ 25496 w 246271"/>
              <a:gd name="connsiteY0-242" fmla="*/ 68251 h 259418"/>
              <a:gd name="connsiteX1-243" fmla="*/ 194104 w 246271"/>
              <a:gd name="connsiteY1-244" fmla="*/ 8166 h 259418"/>
              <a:gd name="connsiteX2-245" fmla="*/ 222711 w 246271"/>
              <a:gd name="connsiteY2-246" fmla="*/ 136450 h 259418"/>
              <a:gd name="connsiteX3-247" fmla="*/ 42157 w 246271"/>
              <a:gd name="connsiteY3-248" fmla="*/ 259418 h 259418"/>
              <a:gd name="connsiteX4-249" fmla="*/ 25496 w 246271"/>
              <a:gd name="connsiteY4-250" fmla="*/ 68251 h 259418"/>
              <a:gd name="connsiteX0-251" fmla="*/ 31280 w 252055"/>
              <a:gd name="connsiteY0-252" fmla="*/ 73183 h 264350"/>
              <a:gd name="connsiteX1-253" fmla="*/ 199888 w 252055"/>
              <a:gd name="connsiteY1-254" fmla="*/ 13098 h 264350"/>
              <a:gd name="connsiteX2-255" fmla="*/ 228495 w 252055"/>
              <a:gd name="connsiteY2-256" fmla="*/ 141382 h 264350"/>
              <a:gd name="connsiteX3-257" fmla="*/ 47941 w 252055"/>
              <a:gd name="connsiteY3-258" fmla="*/ 264350 h 264350"/>
              <a:gd name="connsiteX4-259" fmla="*/ 31280 w 252055"/>
              <a:gd name="connsiteY4-260" fmla="*/ 73183 h 264350"/>
              <a:gd name="connsiteX0-261" fmla="*/ 31280 w 250926"/>
              <a:gd name="connsiteY0-262" fmla="*/ 73183 h 264350"/>
              <a:gd name="connsiteX1-263" fmla="*/ 199888 w 250926"/>
              <a:gd name="connsiteY1-264" fmla="*/ 13098 h 264350"/>
              <a:gd name="connsiteX2-265" fmla="*/ 228495 w 250926"/>
              <a:gd name="connsiteY2-266" fmla="*/ 141382 h 264350"/>
              <a:gd name="connsiteX3-267" fmla="*/ 47941 w 250926"/>
              <a:gd name="connsiteY3-268" fmla="*/ 264350 h 264350"/>
              <a:gd name="connsiteX4-269" fmla="*/ 31280 w 250926"/>
              <a:gd name="connsiteY4-270" fmla="*/ 73183 h 264350"/>
              <a:gd name="connsiteX0-271" fmla="*/ 30627 w 241441"/>
              <a:gd name="connsiteY0-272" fmla="*/ 72279 h 263446"/>
              <a:gd name="connsiteX1-273" fmla="*/ 203045 w 241441"/>
              <a:gd name="connsiteY1-274" fmla="*/ 4574 h 263446"/>
              <a:gd name="connsiteX2-275" fmla="*/ 227842 w 241441"/>
              <a:gd name="connsiteY2-276" fmla="*/ 140478 h 263446"/>
              <a:gd name="connsiteX3-277" fmla="*/ 47288 w 241441"/>
              <a:gd name="connsiteY3-278" fmla="*/ 263446 h 263446"/>
              <a:gd name="connsiteX4-279" fmla="*/ 30627 w 241441"/>
              <a:gd name="connsiteY4-280" fmla="*/ 72279 h 263446"/>
              <a:gd name="connsiteX0-281" fmla="*/ 44999 w 230958"/>
              <a:gd name="connsiteY0-282" fmla="*/ 30132 h 276544"/>
              <a:gd name="connsiteX1-283" fmla="*/ 194557 w 230958"/>
              <a:gd name="connsiteY1-284" fmla="*/ 17672 h 276544"/>
              <a:gd name="connsiteX2-285" fmla="*/ 219354 w 230958"/>
              <a:gd name="connsiteY2-286" fmla="*/ 153576 h 276544"/>
              <a:gd name="connsiteX3-287" fmla="*/ 38800 w 230958"/>
              <a:gd name="connsiteY3-288" fmla="*/ 276544 h 276544"/>
              <a:gd name="connsiteX4-289" fmla="*/ 44999 w 230958"/>
              <a:gd name="connsiteY4-290" fmla="*/ 30132 h 276544"/>
              <a:gd name="connsiteX0-291" fmla="*/ 44999 w 250456"/>
              <a:gd name="connsiteY0-292" fmla="*/ 29054 h 275466"/>
              <a:gd name="connsiteX1-293" fmla="*/ 194557 w 250456"/>
              <a:gd name="connsiteY1-294" fmla="*/ 16594 h 275466"/>
              <a:gd name="connsiteX2-295" fmla="*/ 242214 w 250456"/>
              <a:gd name="connsiteY2-296" fmla="*/ 135353 h 275466"/>
              <a:gd name="connsiteX3-297" fmla="*/ 38800 w 250456"/>
              <a:gd name="connsiteY3-298" fmla="*/ 275466 h 275466"/>
              <a:gd name="connsiteX4-299" fmla="*/ 44999 w 250456"/>
              <a:gd name="connsiteY4-300" fmla="*/ 29054 h 275466"/>
              <a:gd name="connsiteX0-301" fmla="*/ 45668 w 254672"/>
              <a:gd name="connsiteY0-302" fmla="*/ 36126 h 282538"/>
              <a:gd name="connsiteX1-303" fmla="*/ 210466 w 254672"/>
              <a:gd name="connsiteY1-304" fmla="*/ 12236 h 282538"/>
              <a:gd name="connsiteX2-305" fmla="*/ 242883 w 254672"/>
              <a:gd name="connsiteY2-306" fmla="*/ 142425 h 282538"/>
              <a:gd name="connsiteX3-307" fmla="*/ 39469 w 254672"/>
              <a:gd name="connsiteY3-308" fmla="*/ 282538 h 282538"/>
              <a:gd name="connsiteX4-309" fmla="*/ 45668 w 254672"/>
              <a:gd name="connsiteY4-310" fmla="*/ 36126 h 282538"/>
              <a:gd name="connsiteX0-311" fmla="*/ 45668 w 263841"/>
              <a:gd name="connsiteY0-312" fmla="*/ 43542 h 289954"/>
              <a:gd name="connsiteX1-313" fmla="*/ 210466 w 263841"/>
              <a:gd name="connsiteY1-314" fmla="*/ 19652 h 289954"/>
              <a:gd name="connsiteX2-315" fmla="*/ 242883 w 263841"/>
              <a:gd name="connsiteY2-316" fmla="*/ 149841 h 289954"/>
              <a:gd name="connsiteX3-317" fmla="*/ 39469 w 263841"/>
              <a:gd name="connsiteY3-318" fmla="*/ 289954 h 289954"/>
              <a:gd name="connsiteX4-319" fmla="*/ 45668 w 263841"/>
              <a:gd name="connsiteY4-320" fmla="*/ 43542 h 289954"/>
              <a:gd name="connsiteX0-321" fmla="*/ 45668 w 263235"/>
              <a:gd name="connsiteY0-322" fmla="*/ 49389 h 295801"/>
              <a:gd name="connsiteX1-323" fmla="*/ 210466 w 263235"/>
              <a:gd name="connsiteY1-324" fmla="*/ 25499 h 295801"/>
              <a:gd name="connsiteX2-325" fmla="*/ 242883 w 263235"/>
              <a:gd name="connsiteY2-326" fmla="*/ 155688 h 295801"/>
              <a:gd name="connsiteX3-327" fmla="*/ 39469 w 263235"/>
              <a:gd name="connsiteY3-328" fmla="*/ 295801 h 295801"/>
              <a:gd name="connsiteX4-329" fmla="*/ 45668 w 263235"/>
              <a:gd name="connsiteY4-330" fmla="*/ 49389 h 295801"/>
              <a:gd name="connsiteX0-331" fmla="*/ 45668 w 255466"/>
              <a:gd name="connsiteY0-332" fmla="*/ 49389 h 295801"/>
              <a:gd name="connsiteX1-333" fmla="*/ 210466 w 255466"/>
              <a:gd name="connsiteY1-334" fmla="*/ 25499 h 295801"/>
              <a:gd name="connsiteX2-335" fmla="*/ 242883 w 255466"/>
              <a:gd name="connsiteY2-336" fmla="*/ 155688 h 295801"/>
              <a:gd name="connsiteX3-337" fmla="*/ 39469 w 255466"/>
              <a:gd name="connsiteY3-338" fmla="*/ 295801 h 295801"/>
              <a:gd name="connsiteX4-339" fmla="*/ 45668 w 255466"/>
              <a:gd name="connsiteY4-340" fmla="*/ 49389 h 295801"/>
              <a:gd name="connsiteX0-341" fmla="*/ 45668 w 256974"/>
              <a:gd name="connsiteY0-342" fmla="*/ 49389 h 295801"/>
              <a:gd name="connsiteX1-343" fmla="*/ 210466 w 256974"/>
              <a:gd name="connsiteY1-344" fmla="*/ 25499 h 295801"/>
              <a:gd name="connsiteX2-345" fmla="*/ 242883 w 256974"/>
              <a:gd name="connsiteY2-346" fmla="*/ 155688 h 295801"/>
              <a:gd name="connsiteX3-347" fmla="*/ 39469 w 256974"/>
              <a:gd name="connsiteY3-348" fmla="*/ 295801 h 295801"/>
              <a:gd name="connsiteX4-349" fmla="*/ 45668 w 256974"/>
              <a:gd name="connsiteY4-350" fmla="*/ 49389 h 295801"/>
              <a:gd name="connsiteX0-351" fmla="*/ 45668 w 260852"/>
              <a:gd name="connsiteY0-352" fmla="*/ 49389 h 295801"/>
              <a:gd name="connsiteX1-353" fmla="*/ 210466 w 260852"/>
              <a:gd name="connsiteY1-354" fmla="*/ 25499 h 295801"/>
              <a:gd name="connsiteX2-355" fmla="*/ 242883 w 260852"/>
              <a:gd name="connsiteY2-356" fmla="*/ 155688 h 295801"/>
              <a:gd name="connsiteX3-357" fmla="*/ 39469 w 260852"/>
              <a:gd name="connsiteY3-358" fmla="*/ 295801 h 295801"/>
              <a:gd name="connsiteX4-359" fmla="*/ 45668 w 260852"/>
              <a:gd name="connsiteY4-360" fmla="*/ 49389 h 295801"/>
              <a:gd name="connsiteX0-361" fmla="*/ 45668 w 251849"/>
              <a:gd name="connsiteY0-362" fmla="*/ 36127 h 282539"/>
              <a:gd name="connsiteX1-363" fmla="*/ 210466 w 251849"/>
              <a:gd name="connsiteY1-364" fmla="*/ 12237 h 282539"/>
              <a:gd name="connsiteX2-365" fmla="*/ 242883 w 251849"/>
              <a:gd name="connsiteY2-366" fmla="*/ 142426 h 282539"/>
              <a:gd name="connsiteX3-367" fmla="*/ 39469 w 251849"/>
              <a:gd name="connsiteY3-368" fmla="*/ 282539 h 282539"/>
              <a:gd name="connsiteX4-369" fmla="*/ 45668 w 251849"/>
              <a:gd name="connsiteY4-370" fmla="*/ 36127 h 282539"/>
              <a:gd name="connsiteX0-371" fmla="*/ 45668 w 256840"/>
              <a:gd name="connsiteY0-372" fmla="*/ 42710 h 289122"/>
              <a:gd name="connsiteX1-373" fmla="*/ 210466 w 256840"/>
              <a:gd name="connsiteY1-374" fmla="*/ 18820 h 289122"/>
              <a:gd name="connsiteX2-375" fmla="*/ 242883 w 256840"/>
              <a:gd name="connsiteY2-376" fmla="*/ 149009 h 289122"/>
              <a:gd name="connsiteX3-377" fmla="*/ 39469 w 256840"/>
              <a:gd name="connsiteY3-378" fmla="*/ 289122 h 289122"/>
              <a:gd name="connsiteX4-379" fmla="*/ 45668 w 256840"/>
              <a:gd name="connsiteY4-380" fmla="*/ 42710 h 289122"/>
              <a:gd name="connsiteX0-381" fmla="*/ 46699 w 257871"/>
              <a:gd name="connsiteY0-382" fmla="*/ 46717 h 293129"/>
              <a:gd name="connsiteX1-383" fmla="*/ 211497 w 257871"/>
              <a:gd name="connsiteY1-384" fmla="*/ 22827 h 293129"/>
              <a:gd name="connsiteX2-385" fmla="*/ 243914 w 257871"/>
              <a:gd name="connsiteY2-386" fmla="*/ 153016 h 293129"/>
              <a:gd name="connsiteX3-387" fmla="*/ 40500 w 257871"/>
              <a:gd name="connsiteY3-388" fmla="*/ 293129 h 293129"/>
              <a:gd name="connsiteX4-389" fmla="*/ 46699 w 257871"/>
              <a:gd name="connsiteY4-390" fmla="*/ 46717 h 293129"/>
              <a:gd name="connsiteX0-391" fmla="*/ 60069 w 271241"/>
              <a:gd name="connsiteY0-392" fmla="*/ 46717 h 293129"/>
              <a:gd name="connsiteX1-393" fmla="*/ 224867 w 271241"/>
              <a:gd name="connsiteY1-394" fmla="*/ 22827 h 293129"/>
              <a:gd name="connsiteX2-395" fmla="*/ 257284 w 271241"/>
              <a:gd name="connsiteY2-396" fmla="*/ 153016 h 293129"/>
              <a:gd name="connsiteX3-397" fmla="*/ 53870 w 271241"/>
              <a:gd name="connsiteY3-398" fmla="*/ 293129 h 293129"/>
              <a:gd name="connsiteX4-399" fmla="*/ 60069 w 271241"/>
              <a:gd name="connsiteY4-400" fmla="*/ 46717 h 293129"/>
              <a:gd name="connsiteX0-401" fmla="*/ 60069 w 271241"/>
              <a:gd name="connsiteY0-402" fmla="*/ 46717 h 293129"/>
              <a:gd name="connsiteX1-403" fmla="*/ 224867 w 271241"/>
              <a:gd name="connsiteY1-404" fmla="*/ 22827 h 293129"/>
              <a:gd name="connsiteX2-405" fmla="*/ 257284 w 271241"/>
              <a:gd name="connsiteY2-406" fmla="*/ 153016 h 293129"/>
              <a:gd name="connsiteX3-407" fmla="*/ 53870 w 271241"/>
              <a:gd name="connsiteY3-408" fmla="*/ 293129 h 293129"/>
              <a:gd name="connsiteX4-409" fmla="*/ 60069 w 271241"/>
              <a:gd name="connsiteY4-410" fmla="*/ 46717 h 293129"/>
              <a:gd name="connsiteX0-411" fmla="*/ 60069 w 271241"/>
              <a:gd name="connsiteY0-412" fmla="*/ 46717 h 293129"/>
              <a:gd name="connsiteX1-413" fmla="*/ 224867 w 271241"/>
              <a:gd name="connsiteY1-414" fmla="*/ 22827 h 293129"/>
              <a:gd name="connsiteX2-415" fmla="*/ 257284 w 271241"/>
              <a:gd name="connsiteY2-416" fmla="*/ 153016 h 293129"/>
              <a:gd name="connsiteX3-417" fmla="*/ 53870 w 271241"/>
              <a:gd name="connsiteY3-418" fmla="*/ 293129 h 293129"/>
              <a:gd name="connsiteX4-419" fmla="*/ 60069 w 271241"/>
              <a:gd name="connsiteY4-420" fmla="*/ 46717 h 293129"/>
              <a:gd name="connsiteX0-421" fmla="*/ 60069 w 271241"/>
              <a:gd name="connsiteY0-422" fmla="*/ 46717 h 293315"/>
              <a:gd name="connsiteX1-423" fmla="*/ 224867 w 271241"/>
              <a:gd name="connsiteY1-424" fmla="*/ 22827 h 293315"/>
              <a:gd name="connsiteX2-425" fmla="*/ 257284 w 271241"/>
              <a:gd name="connsiteY2-426" fmla="*/ 153016 h 293315"/>
              <a:gd name="connsiteX3-427" fmla="*/ 53870 w 271241"/>
              <a:gd name="connsiteY3-428" fmla="*/ 293129 h 293315"/>
              <a:gd name="connsiteX4-429" fmla="*/ 60069 w 271241"/>
              <a:gd name="connsiteY4-430" fmla="*/ 46717 h 2933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1241" h="293315">
                <a:moveTo>
                  <a:pt x="60069" y="46717"/>
                </a:moveTo>
                <a:cubicBezTo>
                  <a:pt x="92378" y="-11668"/>
                  <a:pt x="171043" y="-10129"/>
                  <a:pt x="224867" y="22827"/>
                </a:cubicBezTo>
                <a:cubicBezTo>
                  <a:pt x="278691" y="55783"/>
                  <a:pt x="280068" y="107966"/>
                  <a:pt x="257284" y="153016"/>
                </a:cubicBezTo>
                <a:cubicBezTo>
                  <a:pt x="234500" y="198066"/>
                  <a:pt x="136484" y="298209"/>
                  <a:pt x="53870" y="293129"/>
                </a:cubicBezTo>
                <a:cubicBezTo>
                  <a:pt x="-53784" y="257036"/>
                  <a:pt x="27760" y="105102"/>
                  <a:pt x="60069" y="46717"/>
                </a:cubicBezTo>
                <a:close/>
              </a:path>
            </a:pathLst>
          </a:cu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82000">
                <a:srgbClr val="E77AB9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17" name="矩形 16"/>
          <p:cNvSpPr/>
          <p:nvPr/>
        </p:nvSpPr>
        <p:spPr>
          <a:xfrm>
            <a:off x="5736000" y="3902442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71000">
                <a:srgbClr val="8D72D0"/>
              </a:gs>
              <a:gs pos="90000">
                <a:srgbClr val="C879C2"/>
              </a:gs>
              <a:gs pos="44000">
                <a:srgbClr val="765CB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2166">
            <a:off x="10849837" y="2552502"/>
            <a:ext cx="4995001" cy="61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928" y="-1540415"/>
            <a:ext cx="3882664" cy="4352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9" name="矩形 28"/>
          <p:cNvSpPr/>
          <p:nvPr/>
        </p:nvSpPr>
        <p:spPr>
          <a:xfrm>
            <a:off x="2639133" y="4002891"/>
            <a:ext cx="2160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639133" y="3484547"/>
            <a:ext cx="2160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811965" y="-800312"/>
            <a:ext cx="9229219" cy="11313673"/>
          </a:xfrm>
          <a:custGeom>
            <a:avLst/>
            <a:gdLst>
              <a:gd name="connsiteX0" fmla="*/ 194290 w 12045550"/>
              <a:gd name="connsiteY0" fmla="*/ 9016880 h 10236840"/>
              <a:gd name="connsiteX1" fmla="*/ 4331950 w 12045550"/>
              <a:gd name="connsiteY1" fmla="*/ 5587880 h 10236840"/>
              <a:gd name="connsiteX2" fmla="*/ 7189450 w 12045550"/>
              <a:gd name="connsiteY2" fmla="*/ 6205100 h 10236840"/>
              <a:gd name="connsiteX3" fmla="*/ 9155410 w 12045550"/>
              <a:gd name="connsiteY3" fmla="*/ 1541660 h 10236840"/>
              <a:gd name="connsiteX4" fmla="*/ 11258530 w 12045550"/>
              <a:gd name="connsiteY4" fmla="*/ 558680 h 10236840"/>
              <a:gd name="connsiteX5" fmla="*/ 11098510 w 12045550"/>
              <a:gd name="connsiteY5" fmla="*/ 9611240 h 10236840"/>
              <a:gd name="connsiteX6" fmla="*/ 194290 w 12045550"/>
              <a:gd name="connsiteY6" fmla="*/ 9016880 h 10236840"/>
              <a:gd name="connsiteX0-1" fmla="*/ 191621 w 12042881"/>
              <a:gd name="connsiteY0-2" fmla="*/ 8999504 h 10219464"/>
              <a:gd name="connsiteX1-3" fmla="*/ 4329281 w 12042881"/>
              <a:gd name="connsiteY1-4" fmla="*/ 5570504 h 10219464"/>
              <a:gd name="connsiteX2-5" fmla="*/ 6752441 w 12042881"/>
              <a:gd name="connsiteY2-6" fmla="*/ 5616224 h 10219464"/>
              <a:gd name="connsiteX3-7" fmla="*/ 9152741 w 12042881"/>
              <a:gd name="connsiteY3-8" fmla="*/ 1524284 h 10219464"/>
              <a:gd name="connsiteX4-9" fmla="*/ 11255861 w 12042881"/>
              <a:gd name="connsiteY4-10" fmla="*/ 541304 h 10219464"/>
              <a:gd name="connsiteX5-11" fmla="*/ 11095841 w 12042881"/>
              <a:gd name="connsiteY5-12" fmla="*/ 9593864 h 10219464"/>
              <a:gd name="connsiteX6-13" fmla="*/ 191621 w 12042881"/>
              <a:gd name="connsiteY6-14" fmla="*/ 8999504 h 10219464"/>
              <a:gd name="connsiteX0-15" fmla="*/ 317880 w 12169140"/>
              <a:gd name="connsiteY0-16" fmla="*/ 8999504 h 10202226"/>
              <a:gd name="connsiteX1-17" fmla="*/ 3266820 w 12169140"/>
              <a:gd name="connsiteY1-18" fmla="*/ 6073424 h 10202226"/>
              <a:gd name="connsiteX2-19" fmla="*/ 6878700 w 12169140"/>
              <a:gd name="connsiteY2-20" fmla="*/ 5616224 h 10202226"/>
              <a:gd name="connsiteX3-21" fmla="*/ 9279000 w 12169140"/>
              <a:gd name="connsiteY3-22" fmla="*/ 1524284 h 10202226"/>
              <a:gd name="connsiteX4-23" fmla="*/ 11382120 w 12169140"/>
              <a:gd name="connsiteY4-24" fmla="*/ 541304 h 10202226"/>
              <a:gd name="connsiteX5-25" fmla="*/ 11222100 w 12169140"/>
              <a:gd name="connsiteY5-26" fmla="*/ 9593864 h 10202226"/>
              <a:gd name="connsiteX6-27" fmla="*/ 317880 w 12169140"/>
              <a:gd name="connsiteY6-28" fmla="*/ 8999504 h 10202226"/>
              <a:gd name="connsiteX0-29" fmla="*/ 319491 w 12170751"/>
              <a:gd name="connsiteY0-30" fmla="*/ 8999504 h 10202226"/>
              <a:gd name="connsiteX1-31" fmla="*/ 3268431 w 12170751"/>
              <a:gd name="connsiteY1-32" fmla="*/ 6073424 h 10202226"/>
              <a:gd name="connsiteX2-33" fmla="*/ 6880311 w 12170751"/>
              <a:gd name="connsiteY2-34" fmla="*/ 5616224 h 10202226"/>
              <a:gd name="connsiteX3-35" fmla="*/ 9280611 w 12170751"/>
              <a:gd name="connsiteY3-36" fmla="*/ 1524284 h 10202226"/>
              <a:gd name="connsiteX4-37" fmla="*/ 11383731 w 12170751"/>
              <a:gd name="connsiteY4-38" fmla="*/ 541304 h 10202226"/>
              <a:gd name="connsiteX5-39" fmla="*/ 11223711 w 12170751"/>
              <a:gd name="connsiteY5-40" fmla="*/ 9593864 h 10202226"/>
              <a:gd name="connsiteX6-41" fmla="*/ 319491 w 12170751"/>
              <a:gd name="connsiteY6-42" fmla="*/ 8999504 h 10202226"/>
              <a:gd name="connsiteX0-43" fmla="*/ 319491 w 12170751"/>
              <a:gd name="connsiteY0-44" fmla="*/ 8926661 h 10129383"/>
              <a:gd name="connsiteX1-45" fmla="*/ 3268431 w 12170751"/>
              <a:gd name="connsiteY1-46" fmla="*/ 6000581 h 10129383"/>
              <a:gd name="connsiteX2-47" fmla="*/ 6880311 w 12170751"/>
              <a:gd name="connsiteY2-48" fmla="*/ 5543381 h 10129383"/>
              <a:gd name="connsiteX3-49" fmla="*/ 9280611 w 12170751"/>
              <a:gd name="connsiteY3-50" fmla="*/ 1451441 h 10129383"/>
              <a:gd name="connsiteX4-51" fmla="*/ 11383731 w 12170751"/>
              <a:gd name="connsiteY4-52" fmla="*/ 468461 h 10129383"/>
              <a:gd name="connsiteX5-53" fmla="*/ 11223711 w 12170751"/>
              <a:gd name="connsiteY5-54" fmla="*/ 9521021 h 10129383"/>
              <a:gd name="connsiteX6-55" fmla="*/ 319491 w 12170751"/>
              <a:gd name="connsiteY6-56" fmla="*/ 8926661 h 10129383"/>
              <a:gd name="connsiteX0-57" fmla="*/ 319491 w 12445794"/>
              <a:gd name="connsiteY0-58" fmla="*/ 8926661 h 10129383"/>
              <a:gd name="connsiteX1-59" fmla="*/ 3268431 w 12445794"/>
              <a:gd name="connsiteY1-60" fmla="*/ 6000581 h 10129383"/>
              <a:gd name="connsiteX2-61" fmla="*/ 6880311 w 12445794"/>
              <a:gd name="connsiteY2-62" fmla="*/ 5543381 h 10129383"/>
              <a:gd name="connsiteX3-63" fmla="*/ 9280611 w 12445794"/>
              <a:gd name="connsiteY3-64" fmla="*/ 1451441 h 10129383"/>
              <a:gd name="connsiteX4-65" fmla="*/ 11383731 w 12445794"/>
              <a:gd name="connsiteY4-66" fmla="*/ 468461 h 10129383"/>
              <a:gd name="connsiteX5-67" fmla="*/ 11223711 w 12445794"/>
              <a:gd name="connsiteY5-68" fmla="*/ 9521021 h 10129383"/>
              <a:gd name="connsiteX6-69" fmla="*/ 319491 w 12445794"/>
              <a:gd name="connsiteY6-70" fmla="*/ 8926661 h 10129383"/>
              <a:gd name="connsiteX0-71" fmla="*/ 319491 w 12735900"/>
              <a:gd name="connsiteY0-72" fmla="*/ 8082210 h 9188743"/>
              <a:gd name="connsiteX1-73" fmla="*/ 3268431 w 12735900"/>
              <a:gd name="connsiteY1-74" fmla="*/ 5156130 h 9188743"/>
              <a:gd name="connsiteX2-75" fmla="*/ 6880311 w 12735900"/>
              <a:gd name="connsiteY2-76" fmla="*/ 4698930 h 9188743"/>
              <a:gd name="connsiteX3-77" fmla="*/ 9280611 w 12735900"/>
              <a:gd name="connsiteY3-78" fmla="*/ 606990 h 9188743"/>
              <a:gd name="connsiteX4-79" fmla="*/ 11886651 w 12735900"/>
              <a:gd name="connsiteY4-80" fmla="*/ 881310 h 9188743"/>
              <a:gd name="connsiteX5-81" fmla="*/ 11223711 w 12735900"/>
              <a:gd name="connsiteY5-82" fmla="*/ 8676570 h 9188743"/>
              <a:gd name="connsiteX6-83" fmla="*/ 319491 w 12735900"/>
              <a:gd name="connsiteY6-84" fmla="*/ 8082210 h 9188743"/>
              <a:gd name="connsiteX0-85" fmla="*/ 361764 w 12778173"/>
              <a:gd name="connsiteY0-86" fmla="*/ 8082210 h 9166085"/>
              <a:gd name="connsiteX1-87" fmla="*/ 3013524 w 12778173"/>
              <a:gd name="connsiteY1-88" fmla="*/ 5864790 h 9166085"/>
              <a:gd name="connsiteX2-89" fmla="*/ 6922584 w 12778173"/>
              <a:gd name="connsiteY2-90" fmla="*/ 4698930 h 9166085"/>
              <a:gd name="connsiteX3-91" fmla="*/ 9322884 w 12778173"/>
              <a:gd name="connsiteY3-92" fmla="*/ 606990 h 9166085"/>
              <a:gd name="connsiteX4-93" fmla="*/ 11928924 w 12778173"/>
              <a:gd name="connsiteY4-94" fmla="*/ 881310 h 9166085"/>
              <a:gd name="connsiteX5-95" fmla="*/ 11265984 w 12778173"/>
              <a:gd name="connsiteY5-96" fmla="*/ 8676570 h 9166085"/>
              <a:gd name="connsiteX6-97" fmla="*/ 361764 w 12778173"/>
              <a:gd name="connsiteY6-98" fmla="*/ 8082210 h 9166085"/>
              <a:gd name="connsiteX0-99" fmla="*/ 377864 w 12552936"/>
              <a:gd name="connsiteY0-100" fmla="*/ 9362370 h 9734628"/>
              <a:gd name="connsiteX1-101" fmla="*/ 2801024 w 12552936"/>
              <a:gd name="connsiteY1-102" fmla="*/ 5864790 h 9734628"/>
              <a:gd name="connsiteX2-103" fmla="*/ 6710084 w 12552936"/>
              <a:gd name="connsiteY2-104" fmla="*/ 4698930 h 9734628"/>
              <a:gd name="connsiteX3-105" fmla="*/ 9110384 w 12552936"/>
              <a:gd name="connsiteY3-106" fmla="*/ 606990 h 9734628"/>
              <a:gd name="connsiteX4-107" fmla="*/ 11716424 w 12552936"/>
              <a:gd name="connsiteY4-108" fmla="*/ 881310 h 9734628"/>
              <a:gd name="connsiteX5-109" fmla="*/ 11053484 w 12552936"/>
              <a:gd name="connsiteY5-110" fmla="*/ 8676570 h 9734628"/>
              <a:gd name="connsiteX6-111" fmla="*/ 377864 w 12552936"/>
              <a:gd name="connsiteY6-112" fmla="*/ 9362370 h 9734628"/>
              <a:gd name="connsiteX0-113" fmla="*/ 406494 w 12581566"/>
              <a:gd name="connsiteY0-114" fmla="*/ 9362370 h 9734628"/>
              <a:gd name="connsiteX1-115" fmla="*/ 2829654 w 12581566"/>
              <a:gd name="connsiteY1-116" fmla="*/ 5864790 h 9734628"/>
              <a:gd name="connsiteX2-117" fmla="*/ 6738714 w 12581566"/>
              <a:gd name="connsiteY2-118" fmla="*/ 4698930 h 9734628"/>
              <a:gd name="connsiteX3-119" fmla="*/ 9139014 w 12581566"/>
              <a:gd name="connsiteY3-120" fmla="*/ 606990 h 9734628"/>
              <a:gd name="connsiteX4-121" fmla="*/ 11745054 w 12581566"/>
              <a:gd name="connsiteY4-122" fmla="*/ 881310 h 9734628"/>
              <a:gd name="connsiteX5-123" fmla="*/ 11082114 w 12581566"/>
              <a:gd name="connsiteY5-124" fmla="*/ 8676570 h 9734628"/>
              <a:gd name="connsiteX6-125" fmla="*/ 406494 w 12581566"/>
              <a:gd name="connsiteY6-126" fmla="*/ 9362370 h 9734628"/>
              <a:gd name="connsiteX0-127" fmla="*/ 304550 w 12479622"/>
              <a:gd name="connsiteY0-128" fmla="*/ 9362370 h 9690851"/>
              <a:gd name="connsiteX1-129" fmla="*/ 3390650 w 12479622"/>
              <a:gd name="connsiteY1-130" fmla="*/ 6504870 h 9690851"/>
              <a:gd name="connsiteX2-131" fmla="*/ 6636770 w 12479622"/>
              <a:gd name="connsiteY2-132" fmla="*/ 4698930 h 9690851"/>
              <a:gd name="connsiteX3-133" fmla="*/ 9037070 w 12479622"/>
              <a:gd name="connsiteY3-134" fmla="*/ 606990 h 9690851"/>
              <a:gd name="connsiteX4-135" fmla="*/ 11643110 w 12479622"/>
              <a:gd name="connsiteY4-136" fmla="*/ 881310 h 9690851"/>
              <a:gd name="connsiteX5-137" fmla="*/ 10980170 w 12479622"/>
              <a:gd name="connsiteY5-138" fmla="*/ 8676570 h 9690851"/>
              <a:gd name="connsiteX6-139" fmla="*/ 304550 w 12479622"/>
              <a:gd name="connsiteY6-140" fmla="*/ 9362370 h 9690851"/>
              <a:gd name="connsiteX0-141" fmla="*/ 304550 w 12479622"/>
              <a:gd name="connsiteY0-142" fmla="*/ 9337969 h 9666450"/>
              <a:gd name="connsiteX1-143" fmla="*/ 3390650 w 12479622"/>
              <a:gd name="connsiteY1-144" fmla="*/ 6480469 h 9666450"/>
              <a:gd name="connsiteX2-145" fmla="*/ 6636770 w 12479622"/>
              <a:gd name="connsiteY2-146" fmla="*/ 4674529 h 9666450"/>
              <a:gd name="connsiteX3-147" fmla="*/ 9037070 w 12479622"/>
              <a:gd name="connsiteY3-148" fmla="*/ 582589 h 9666450"/>
              <a:gd name="connsiteX4-149" fmla="*/ 11643110 w 12479622"/>
              <a:gd name="connsiteY4-150" fmla="*/ 856909 h 9666450"/>
              <a:gd name="connsiteX5-151" fmla="*/ 10980170 w 12479622"/>
              <a:gd name="connsiteY5-152" fmla="*/ 8652169 h 9666450"/>
              <a:gd name="connsiteX6-153" fmla="*/ 304550 w 12479622"/>
              <a:gd name="connsiteY6-154" fmla="*/ 9337969 h 9666450"/>
              <a:gd name="connsiteX0-155" fmla="*/ 304550 w 12479622"/>
              <a:gd name="connsiteY0-156" fmla="*/ 9395672 h 9724153"/>
              <a:gd name="connsiteX1-157" fmla="*/ 3390650 w 12479622"/>
              <a:gd name="connsiteY1-158" fmla="*/ 6538172 h 9724153"/>
              <a:gd name="connsiteX2-159" fmla="*/ 6636770 w 12479622"/>
              <a:gd name="connsiteY2-160" fmla="*/ 4732232 h 9724153"/>
              <a:gd name="connsiteX3-161" fmla="*/ 9037070 w 12479622"/>
              <a:gd name="connsiteY3-162" fmla="*/ 640292 h 9724153"/>
              <a:gd name="connsiteX4-163" fmla="*/ 11643110 w 12479622"/>
              <a:gd name="connsiteY4-164" fmla="*/ 914612 h 9724153"/>
              <a:gd name="connsiteX5-165" fmla="*/ 10980170 w 12479622"/>
              <a:gd name="connsiteY5-166" fmla="*/ 8709872 h 9724153"/>
              <a:gd name="connsiteX6-167" fmla="*/ 304550 w 12479622"/>
              <a:gd name="connsiteY6-168" fmla="*/ 9395672 h 9724153"/>
              <a:gd name="connsiteX0-169" fmla="*/ 289681 w 12464753"/>
              <a:gd name="connsiteY0-170" fmla="*/ 9395672 h 9731915"/>
              <a:gd name="connsiteX1-171" fmla="*/ 3490081 w 12464753"/>
              <a:gd name="connsiteY1-172" fmla="*/ 6423872 h 9731915"/>
              <a:gd name="connsiteX2-173" fmla="*/ 6621901 w 12464753"/>
              <a:gd name="connsiteY2-174" fmla="*/ 4732232 h 9731915"/>
              <a:gd name="connsiteX3-175" fmla="*/ 9022201 w 12464753"/>
              <a:gd name="connsiteY3-176" fmla="*/ 640292 h 9731915"/>
              <a:gd name="connsiteX4-177" fmla="*/ 11628241 w 12464753"/>
              <a:gd name="connsiteY4-178" fmla="*/ 914612 h 9731915"/>
              <a:gd name="connsiteX5-179" fmla="*/ 10965301 w 12464753"/>
              <a:gd name="connsiteY5-180" fmla="*/ 8709872 h 9731915"/>
              <a:gd name="connsiteX6-181" fmla="*/ 289681 w 12464753"/>
              <a:gd name="connsiteY6-182" fmla="*/ 9395672 h 9731915"/>
              <a:gd name="connsiteX0-183" fmla="*/ 297393 w 12472465"/>
              <a:gd name="connsiteY0-184" fmla="*/ 9395672 h 9731915"/>
              <a:gd name="connsiteX1-185" fmla="*/ 3497793 w 12472465"/>
              <a:gd name="connsiteY1-186" fmla="*/ 6423872 h 9731915"/>
              <a:gd name="connsiteX2-187" fmla="*/ 6629613 w 12472465"/>
              <a:gd name="connsiteY2-188" fmla="*/ 4732232 h 9731915"/>
              <a:gd name="connsiteX3-189" fmla="*/ 9029913 w 12472465"/>
              <a:gd name="connsiteY3-190" fmla="*/ 640292 h 9731915"/>
              <a:gd name="connsiteX4-191" fmla="*/ 11635953 w 12472465"/>
              <a:gd name="connsiteY4-192" fmla="*/ 914612 h 9731915"/>
              <a:gd name="connsiteX5-193" fmla="*/ 10973013 w 12472465"/>
              <a:gd name="connsiteY5-194" fmla="*/ 8709872 h 9731915"/>
              <a:gd name="connsiteX6-195" fmla="*/ 297393 w 12472465"/>
              <a:gd name="connsiteY6-196" fmla="*/ 9395672 h 9731915"/>
              <a:gd name="connsiteX0-197" fmla="*/ 444320 w 10477405"/>
              <a:gd name="connsiteY0-198" fmla="*/ 10744412 h 10839774"/>
              <a:gd name="connsiteX1-199" fmla="*/ 1610180 w 10477405"/>
              <a:gd name="connsiteY1-200" fmla="*/ 6423872 h 10839774"/>
              <a:gd name="connsiteX2-201" fmla="*/ 4742000 w 10477405"/>
              <a:gd name="connsiteY2-202" fmla="*/ 4732232 h 10839774"/>
              <a:gd name="connsiteX3-203" fmla="*/ 7142300 w 10477405"/>
              <a:gd name="connsiteY3-204" fmla="*/ 640292 h 10839774"/>
              <a:gd name="connsiteX4-205" fmla="*/ 9748340 w 10477405"/>
              <a:gd name="connsiteY4-206" fmla="*/ 914612 h 10839774"/>
              <a:gd name="connsiteX5-207" fmla="*/ 9085400 w 10477405"/>
              <a:gd name="connsiteY5-208" fmla="*/ 8709872 h 10839774"/>
              <a:gd name="connsiteX6-209" fmla="*/ 444320 w 10477405"/>
              <a:gd name="connsiteY6-210" fmla="*/ 10744412 h 10839774"/>
              <a:gd name="connsiteX0-211" fmla="*/ 475938 w 10509023"/>
              <a:gd name="connsiteY0-212" fmla="*/ 10744412 h 10839774"/>
              <a:gd name="connsiteX1-213" fmla="*/ 1641798 w 10509023"/>
              <a:gd name="connsiteY1-214" fmla="*/ 6423872 h 10839774"/>
              <a:gd name="connsiteX2-215" fmla="*/ 4773618 w 10509023"/>
              <a:gd name="connsiteY2-216" fmla="*/ 4732232 h 10839774"/>
              <a:gd name="connsiteX3-217" fmla="*/ 7173918 w 10509023"/>
              <a:gd name="connsiteY3-218" fmla="*/ 640292 h 10839774"/>
              <a:gd name="connsiteX4-219" fmla="*/ 9779958 w 10509023"/>
              <a:gd name="connsiteY4-220" fmla="*/ 914612 h 10839774"/>
              <a:gd name="connsiteX5-221" fmla="*/ 9117018 w 10509023"/>
              <a:gd name="connsiteY5-222" fmla="*/ 8709872 h 10839774"/>
              <a:gd name="connsiteX6-223" fmla="*/ 475938 w 10509023"/>
              <a:gd name="connsiteY6-224" fmla="*/ 10744412 h 10839774"/>
              <a:gd name="connsiteX0-225" fmla="*/ 289564 w 10322649"/>
              <a:gd name="connsiteY0-226" fmla="*/ 10744412 h 10808959"/>
              <a:gd name="connsiteX1-227" fmla="*/ 2392684 w 10322649"/>
              <a:gd name="connsiteY1-228" fmla="*/ 6972512 h 10808959"/>
              <a:gd name="connsiteX2-229" fmla="*/ 4587244 w 10322649"/>
              <a:gd name="connsiteY2-230" fmla="*/ 4732232 h 10808959"/>
              <a:gd name="connsiteX3-231" fmla="*/ 6987544 w 10322649"/>
              <a:gd name="connsiteY3-232" fmla="*/ 640292 h 10808959"/>
              <a:gd name="connsiteX4-233" fmla="*/ 9593584 w 10322649"/>
              <a:gd name="connsiteY4-234" fmla="*/ 914612 h 10808959"/>
              <a:gd name="connsiteX5-235" fmla="*/ 8930644 w 10322649"/>
              <a:gd name="connsiteY5-236" fmla="*/ 8709872 h 10808959"/>
              <a:gd name="connsiteX6-237" fmla="*/ 289564 w 10322649"/>
              <a:gd name="connsiteY6-238" fmla="*/ 10744412 h 10808959"/>
              <a:gd name="connsiteX0-239" fmla="*/ 305846 w 10338931"/>
              <a:gd name="connsiteY0-240" fmla="*/ 10744412 h 10808959"/>
              <a:gd name="connsiteX1-241" fmla="*/ 2408966 w 10338931"/>
              <a:gd name="connsiteY1-242" fmla="*/ 6972512 h 10808959"/>
              <a:gd name="connsiteX2-243" fmla="*/ 4603526 w 10338931"/>
              <a:gd name="connsiteY2-244" fmla="*/ 4732232 h 10808959"/>
              <a:gd name="connsiteX3-245" fmla="*/ 7003826 w 10338931"/>
              <a:gd name="connsiteY3-246" fmla="*/ 640292 h 10808959"/>
              <a:gd name="connsiteX4-247" fmla="*/ 9609866 w 10338931"/>
              <a:gd name="connsiteY4-248" fmla="*/ 914612 h 10808959"/>
              <a:gd name="connsiteX5-249" fmla="*/ 8946926 w 10338931"/>
              <a:gd name="connsiteY5-250" fmla="*/ 8709872 h 10808959"/>
              <a:gd name="connsiteX6-251" fmla="*/ 305846 w 10338931"/>
              <a:gd name="connsiteY6-252" fmla="*/ 10744412 h 10808959"/>
              <a:gd name="connsiteX0-253" fmla="*/ 305846 w 10338931"/>
              <a:gd name="connsiteY0-254" fmla="*/ 10744412 h 10808959"/>
              <a:gd name="connsiteX1-255" fmla="*/ 2408966 w 10338931"/>
              <a:gd name="connsiteY1-256" fmla="*/ 6972512 h 10808959"/>
              <a:gd name="connsiteX2-257" fmla="*/ 4603526 w 10338931"/>
              <a:gd name="connsiteY2-258" fmla="*/ 4732232 h 10808959"/>
              <a:gd name="connsiteX3-259" fmla="*/ 7003826 w 10338931"/>
              <a:gd name="connsiteY3-260" fmla="*/ 640292 h 10808959"/>
              <a:gd name="connsiteX4-261" fmla="*/ 9609866 w 10338931"/>
              <a:gd name="connsiteY4-262" fmla="*/ 914612 h 10808959"/>
              <a:gd name="connsiteX5-263" fmla="*/ 8946926 w 10338931"/>
              <a:gd name="connsiteY5-264" fmla="*/ 8709872 h 10808959"/>
              <a:gd name="connsiteX6-265" fmla="*/ 305846 w 10338931"/>
              <a:gd name="connsiteY6-266" fmla="*/ 10744412 h 10808959"/>
              <a:gd name="connsiteX0-267" fmla="*/ 251141 w 10284226"/>
              <a:gd name="connsiteY0-268" fmla="*/ 10744412 h 10849161"/>
              <a:gd name="connsiteX1-269" fmla="*/ 2720021 w 10284226"/>
              <a:gd name="connsiteY1-270" fmla="*/ 6263852 h 10849161"/>
              <a:gd name="connsiteX2-271" fmla="*/ 4548821 w 10284226"/>
              <a:gd name="connsiteY2-272" fmla="*/ 4732232 h 10849161"/>
              <a:gd name="connsiteX3-273" fmla="*/ 6949121 w 10284226"/>
              <a:gd name="connsiteY3-274" fmla="*/ 640292 h 10849161"/>
              <a:gd name="connsiteX4-275" fmla="*/ 9555161 w 10284226"/>
              <a:gd name="connsiteY4-276" fmla="*/ 914612 h 10849161"/>
              <a:gd name="connsiteX5-277" fmla="*/ 8892221 w 10284226"/>
              <a:gd name="connsiteY5-278" fmla="*/ 8709872 h 10849161"/>
              <a:gd name="connsiteX6-279" fmla="*/ 251141 w 10284226"/>
              <a:gd name="connsiteY6-280" fmla="*/ 10744412 h 10849161"/>
              <a:gd name="connsiteX0-281" fmla="*/ 306374 w 9165238"/>
              <a:gd name="connsiteY0-282" fmla="*/ 11270192 h 11348104"/>
              <a:gd name="connsiteX1-283" fmla="*/ 1655114 w 9165238"/>
              <a:gd name="connsiteY1-284" fmla="*/ 6263852 h 11348104"/>
              <a:gd name="connsiteX2-285" fmla="*/ 3483914 w 9165238"/>
              <a:gd name="connsiteY2-286" fmla="*/ 4732232 h 11348104"/>
              <a:gd name="connsiteX3-287" fmla="*/ 5884214 w 9165238"/>
              <a:gd name="connsiteY3-288" fmla="*/ 640292 h 11348104"/>
              <a:gd name="connsiteX4-289" fmla="*/ 8490254 w 9165238"/>
              <a:gd name="connsiteY4-290" fmla="*/ 914612 h 11348104"/>
              <a:gd name="connsiteX5-291" fmla="*/ 7827314 w 9165238"/>
              <a:gd name="connsiteY5-292" fmla="*/ 8709872 h 11348104"/>
              <a:gd name="connsiteX6-293" fmla="*/ 306374 w 9165238"/>
              <a:gd name="connsiteY6-294" fmla="*/ 11270192 h 11348104"/>
              <a:gd name="connsiteX0-295" fmla="*/ 360417 w 9219281"/>
              <a:gd name="connsiteY0-296" fmla="*/ 11270192 h 11319503"/>
              <a:gd name="connsiteX1-297" fmla="*/ 1434837 w 9219281"/>
              <a:gd name="connsiteY1-298" fmla="*/ 6881072 h 11319503"/>
              <a:gd name="connsiteX2-299" fmla="*/ 3537957 w 9219281"/>
              <a:gd name="connsiteY2-300" fmla="*/ 4732232 h 11319503"/>
              <a:gd name="connsiteX3-301" fmla="*/ 5938257 w 9219281"/>
              <a:gd name="connsiteY3-302" fmla="*/ 640292 h 11319503"/>
              <a:gd name="connsiteX4-303" fmla="*/ 8544297 w 9219281"/>
              <a:gd name="connsiteY4-304" fmla="*/ 914612 h 11319503"/>
              <a:gd name="connsiteX5-305" fmla="*/ 7881357 w 9219281"/>
              <a:gd name="connsiteY5-306" fmla="*/ 8709872 h 11319503"/>
              <a:gd name="connsiteX6-307" fmla="*/ 360417 w 9219281"/>
              <a:gd name="connsiteY6-308" fmla="*/ 11270192 h 11319503"/>
              <a:gd name="connsiteX0-309" fmla="*/ 370355 w 9229219"/>
              <a:gd name="connsiteY0-310" fmla="*/ 11270192 h 11313673"/>
              <a:gd name="connsiteX1-311" fmla="*/ 1399055 w 9229219"/>
              <a:gd name="connsiteY1-312" fmla="*/ 7018232 h 11313673"/>
              <a:gd name="connsiteX2-313" fmla="*/ 3547895 w 9229219"/>
              <a:gd name="connsiteY2-314" fmla="*/ 4732232 h 11313673"/>
              <a:gd name="connsiteX3-315" fmla="*/ 5948195 w 9229219"/>
              <a:gd name="connsiteY3-316" fmla="*/ 640292 h 11313673"/>
              <a:gd name="connsiteX4-317" fmla="*/ 8554235 w 9229219"/>
              <a:gd name="connsiteY4-318" fmla="*/ 914612 h 11313673"/>
              <a:gd name="connsiteX5-319" fmla="*/ 7891295 w 9229219"/>
              <a:gd name="connsiteY5-320" fmla="*/ 8709872 h 11313673"/>
              <a:gd name="connsiteX6-321" fmla="*/ 370355 w 9229219"/>
              <a:gd name="connsiteY6-322" fmla="*/ 11270192 h 11313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229219" h="11313673">
                <a:moveTo>
                  <a:pt x="370355" y="11270192"/>
                </a:moveTo>
                <a:cubicBezTo>
                  <a:pt x="-711685" y="10988252"/>
                  <a:pt x="869465" y="8107892"/>
                  <a:pt x="1399055" y="7018232"/>
                </a:cubicBezTo>
                <a:cubicBezTo>
                  <a:pt x="1928645" y="5928572"/>
                  <a:pt x="2789705" y="5795222"/>
                  <a:pt x="3547895" y="4732232"/>
                </a:cubicBezTo>
                <a:cubicBezTo>
                  <a:pt x="4306085" y="3669242"/>
                  <a:pt x="4107965" y="1368002"/>
                  <a:pt x="5948195" y="640292"/>
                </a:cubicBezTo>
                <a:cubicBezTo>
                  <a:pt x="7788425" y="-87418"/>
                  <a:pt x="8230385" y="-430318"/>
                  <a:pt x="8554235" y="914612"/>
                </a:cubicBezTo>
                <a:cubicBezTo>
                  <a:pt x="9746765" y="2899622"/>
                  <a:pt x="9255275" y="6983942"/>
                  <a:pt x="7891295" y="8709872"/>
                </a:cubicBezTo>
                <a:cubicBezTo>
                  <a:pt x="6527315" y="10435802"/>
                  <a:pt x="1452395" y="11552132"/>
                  <a:pt x="370355" y="11270192"/>
                </a:cubicBez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679450" ty="38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811964" y="-800313"/>
            <a:ext cx="9229219" cy="11313673"/>
          </a:xfrm>
          <a:custGeom>
            <a:avLst/>
            <a:gdLst>
              <a:gd name="connsiteX0" fmla="*/ 194290 w 12045550"/>
              <a:gd name="connsiteY0" fmla="*/ 9016880 h 10236840"/>
              <a:gd name="connsiteX1" fmla="*/ 4331950 w 12045550"/>
              <a:gd name="connsiteY1" fmla="*/ 5587880 h 10236840"/>
              <a:gd name="connsiteX2" fmla="*/ 7189450 w 12045550"/>
              <a:gd name="connsiteY2" fmla="*/ 6205100 h 10236840"/>
              <a:gd name="connsiteX3" fmla="*/ 9155410 w 12045550"/>
              <a:gd name="connsiteY3" fmla="*/ 1541660 h 10236840"/>
              <a:gd name="connsiteX4" fmla="*/ 11258530 w 12045550"/>
              <a:gd name="connsiteY4" fmla="*/ 558680 h 10236840"/>
              <a:gd name="connsiteX5" fmla="*/ 11098510 w 12045550"/>
              <a:gd name="connsiteY5" fmla="*/ 9611240 h 10236840"/>
              <a:gd name="connsiteX6" fmla="*/ 194290 w 12045550"/>
              <a:gd name="connsiteY6" fmla="*/ 9016880 h 10236840"/>
              <a:gd name="connsiteX0-1" fmla="*/ 191621 w 12042881"/>
              <a:gd name="connsiteY0-2" fmla="*/ 8999504 h 10219464"/>
              <a:gd name="connsiteX1-3" fmla="*/ 4329281 w 12042881"/>
              <a:gd name="connsiteY1-4" fmla="*/ 5570504 h 10219464"/>
              <a:gd name="connsiteX2-5" fmla="*/ 6752441 w 12042881"/>
              <a:gd name="connsiteY2-6" fmla="*/ 5616224 h 10219464"/>
              <a:gd name="connsiteX3-7" fmla="*/ 9152741 w 12042881"/>
              <a:gd name="connsiteY3-8" fmla="*/ 1524284 h 10219464"/>
              <a:gd name="connsiteX4-9" fmla="*/ 11255861 w 12042881"/>
              <a:gd name="connsiteY4-10" fmla="*/ 541304 h 10219464"/>
              <a:gd name="connsiteX5-11" fmla="*/ 11095841 w 12042881"/>
              <a:gd name="connsiteY5-12" fmla="*/ 9593864 h 10219464"/>
              <a:gd name="connsiteX6-13" fmla="*/ 191621 w 12042881"/>
              <a:gd name="connsiteY6-14" fmla="*/ 8999504 h 10219464"/>
              <a:gd name="connsiteX0-15" fmla="*/ 317880 w 12169140"/>
              <a:gd name="connsiteY0-16" fmla="*/ 8999504 h 10202226"/>
              <a:gd name="connsiteX1-17" fmla="*/ 3266820 w 12169140"/>
              <a:gd name="connsiteY1-18" fmla="*/ 6073424 h 10202226"/>
              <a:gd name="connsiteX2-19" fmla="*/ 6878700 w 12169140"/>
              <a:gd name="connsiteY2-20" fmla="*/ 5616224 h 10202226"/>
              <a:gd name="connsiteX3-21" fmla="*/ 9279000 w 12169140"/>
              <a:gd name="connsiteY3-22" fmla="*/ 1524284 h 10202226"/>
              <a:gd name="connsiteX4-23" fmla="*/ 11382120 w 12169140"/>
              <a:gd name="connsiteY4-24" fmla="*/ 541304 h 10202226"/>
              <a:gd name="connsiteX5-25" fmla="*/ 11222100 w 12169140"/>
              <a:gd name="connsiteY5-26" fmla="*/ 9593864 h 10202226"/>
              <a:gd name="connsiteX6-27" fmla="*/ 317880 w 12169140"/>
              <a:gd name="connsiteY6-28" fmla="*/ 8999504 h 10202226"/>
              <a:gd name="connsiteX0-29" fmla="*/ 319491 w 12170751"/>
              <a:gd name="connsiteY0-30" fmla="*/ 8999504 h 10202226"/>
              <a:gd name="connsiteX1-31" fmla="*/ 3268431 w 12170751"/>
              <a:gd name="connsiteY1-32" fmla="*/ 6073424 h 10202226"/>
              <a:gd name="connsiteX2-33" fmla="*/ 6880311 w 12170751"/>
              <a:gd name="connsiteY2-34" fmla="*/ 5616224 h 10202226"/>
              <a:gd name="connsiteX3-35" fmla="*/ 9280611 w 12170751"/>
              <a:gd name="connsiteY3-36" fmla="*/ 1524284 h 10202226"/>
              <a:gd name="connsiteX4-37" fmla="*/ 11383731 w 12170751"/>
              <a:gd name="connsiteY4-38" fmla="*/ 541304 h 10202226"/>
              <a:gd name="connsiteX5-39" fmla="*/ 11223711 w 12170751"/>
              <a:gd name="connsiteY5-40" fmla="*/ 9593864 h 10202226"/>
              <a:gd name="connsiteX6-41" fmla="*/ 319491 w 12170751"/>
              <a:gd name="connsiteY6-42" fmla="*/ 8999504 h 10202226"/>
              <a:gd name="connsiteX0-43" fmla="*/ 319491 w 12170751"/>
              <a:gd name="connsiteY0-44" fmla="*/ 8926661 h 10129383"/>
              <a:gd name="connsiteX1-45" fmla="*/ 3268431 w 12170751"/>
              <a:gd name="connsiteY1-46" fmla="*/ 6000581 h 10129383"/>
              <a:gd name="connsiteX2-47" fmla="*/ 6880311 w 12170751"/>
              <a:gd name="connsiteY2-48" fmla="*/ 5543381 h 10129383"/>
              <a:gd name="connsiteX3-49" fmla="*/ 9280611 w 12170751"/>
              <a:gd name="connsiteY3-50" fmla="*/ 1451441 h 10129383"/>
              <a:gd name="connsiteX4-51" fmla="*/ 11383731 w 12170751"/>
              <a:gd name="connsiteY4-52" fmla="*/ 468461 h 10129383"/>
              <a:gd name="connsiteX5-53" fmla="*/ 11223711 w 12170751"/>
              <a:gd name="connsiteY5-54" fmla="*/ 9521021 h 10129383"/>
              <a:gd name="connsiteX6-55" fmla="*/ 319491 w 12170751"/>
              <a:gd name="connsiteY6-56" fmla="*/ 8926661 h 10129383"/>
              <a:gd name="connsiteX0-57" fmla="*/ 319491 w 12445794"/>
              <a:gd name="connsiteY0-58" fmla="*/ 8926661 h 10129383"/>
              <a:gd name="connsiteX1-59" fmla="*/ 3268431 w 12445794"/>
              <a:gd name="connsiteY1-60" fmla="*/ 6000581 h 10129383"/>
              <a:gd name="connsiteX2-61" fmla="*/ 6880311 w 12445794"/>
              <a:gd name="connsiteY2-62" fmla="*/ 5543381 h 10129383"/>
              <a:gd name="connsiteX3-63" fmla="*/ 9280611 w 12445794"/>
              <a:gd name="connsiteY3-64" fmla="*/ 1451441 h 10129383"/>
              <a:gd name="connsiteX4-65" fmla="*/ 11383731 w 12445794"/>
              <a:gd name="connsiteY4-66" fmla="*/ 468461 h 10129383"/>
              <a:gd name="connsiteX5-67" fmla="*/ 11223711 w 12445794"/>
              <a:gd name="connsiteY5-68" fmla="*/ 9521021 h 10129383"/>
              <a:gd name="connsiteX6-69" fmla="*/ 319491 w 12445794"/>
              <a:gd name="connsiteY6-70" fmla="*/ 8926661 h 10129383"/>
              <a:gd name="connsiteX0-71" fmla="*/ 319491 w 12735900"/>
              <a:gd name="connsiteY0-72" fmla="*/ 8082210 h 9188743"/>
              <a:gd name="connsiteX1-73" fmla="*/ 3268431 w 12735900"/>
              <a:gd name="connsiteY1-74" fmla="*/ 5156130 h 9188743"/>
              <a:gd name="connsiteX2-75" fmla="*/ 6880311 w 12735900"/>
              <a:gd name="connsiteY2-76" fmla="*/ 4698930 h 9188743"/>
              <a:gd name="connsiteX3-77" fmla="*/ 9280611 w 12735900"/>
              <a:gd name="connsiteY3-78" fmla="*/ 606990 h 9188743"/>
              <a:gd name="connsiteX4-79" fmla="*/ 11886651 w 12735900"/>
              <a:gd name="connsiteY4-80" fmla="*/ 881310 h 9188743"/>
              <a:gd name="connsiteX5-81" fmla="*/ 11223711 w 12735900"/>
              <a:gd name="connsiteY5-82" fmla="*/ 8676570 h 9188743"/>
              <a:gd name="connsiteX6-83" fmla="*/ 319491 w 12735900"/>
              <a:gd name="connsiteY6-84" fmla="*/ 8082210 h 9188743"/>
              <a:gd name="connsiteX0-85" fmla="*/ 361764 w 12778173"/>
              <a:gd name="connsiteY0-86" fmla="*/ 8082210 h 9166085"/>
              <a:gd name="connsiteX1-87" fmla="*/ 3013524 w 12778173"/>
              <a:gd name="connsiteY1-88" fmla="*/ 5864790 h 9166085"/>
              <a:gd name="connsiteX2-89" fmla="*/ 6922584 w 12778173"/>
              <a:gd name="connsiteY2-90" fmla="*/ 4698930 h 9166085"/>
              <a:gd name="connsiteX3-91" fmla="*/ 9322884 w 12778173"/>
              <a:gd name="connsiteY3-92" fmla="*/ 606990 h 9166085"/>
              <a:gd name="connsiteX4-93" fmla="*/ 11928924 w 12778173"/>
              <a:gd name="connsiteY4-94" fmla="*/ 881310 h 9166085"/>
              <a:gd name="connsiteX5-95" fmla="*/ 11265984 w 12778173"/>
              <a:gd name="connsiteY5-96" fmla="*/ 8676570 h 9166085"/>
              <a:gd name="connsiteX6-97" fmla="*/ 361764 w 12778173"/>
              <a:gd name="connsiteY6-98" fmla="*/ 8082210 h 9166085"/>
              <a:gd name="connsiteX0-99" fmla="*/ 377864 w 12552936"/>
              <a:gd name="connsiteY0-100" fmla="*/ 9362370 h 9734628"/>
              <a:gd name="connsiteX1-101" fmla="*/ 2801024 w 12552936"/>
              <a:gd name="connsiteY1-102" fmla="*/ 5864790 h 9734628"/>
              <a:gd name="connsiteX2-103" fmla="*/ 6710084 w 12552936"/>
              <a:gd name="connsiteY2-104" fmla="*/ 4698930 h 9734628"/>
              <a:gd name="connsiteX3-105" fmla="*/ 9110384 w 12552936"/>
              <a:gd name="connsiteY3-106" fmla="*/ 606990 h 9734628"/>
              <a:gd name="connsiteX4-107" fmla="*/ 11716424 w 12552936"/>
              <a:gd name="connsiteY4-108" fmla="*/ 881310 h 9734628"/>
              <a:gd name="connsiteX5-109" fmla="*/ 11053484 w 12552936"/>
              <a:gd name="connsiteY5-110" fmla="*/ 8676570 h 9734628"/>
              <a:gd name="connsiteX6-111" fmla="*/ 377864 w 12552936"/>
              <a:gd name="connsiteY6-112" fmla="*/ 9362370 h 9734628"/>
              <a:gd name="connsiteX0-113" fmla="*/ 406494 w 12581566"/>
              <a:gd name="connsiteY0-114" fmla="*/ 9362370 h 9734628"/>
              <a:gd name="connsiteX1-115" fmla="*/ 2829654 w 12581566"/>
              <a:gd name="connsiteY1-116" fmla="*/ 5864790 h 9734628"/>
              <a:gd name="connsiteX2-117" fmla="*/ 6738714 w 12581566"/>
              <a:gd name="connsiteY2-118" fmla="*/ 4698930 h 9734628"/>
              <a:gd name="connsiteX3-119" fmla="*/ 9139014 w 12581566"/>
              <a:gd name="connsiteY3-120" fmla="*/ 606990 h 9734628"/>
              <a:gd name="connsiteX4-121" fmla="*/ 11745054 w 12581566"/>
              <a:gd name="connsiteY4-122" fmla="*/ 881310 h 9734628"/>
              <a:gd name="connsiteX5-123" fmla="*/ 11082114 w 12581566"/>
              <a:gd name="connsiteY5-124" fmla="*/ 8676570 h 9734628"/>
              <a:gd name="connsiteX6-125" fmla="*/ 406494 w 12581566"/>
              <a:gd name="connsiteY6-126" fmla="*/ 9362370 h 9734628"/>
              <a:gd name="connsiteX0-127" fmla="*/ 304550 w 12479622"/>
              <a:gd name="connsiteY0-128" fmla="*/ 9362370 h 9690851"/>
              <a:gd name="connsiteX1-129" fmla="*/ 3390650 w 12479622"/>
              <a:gd name="connsiteY1-130" fmla="*/ 6504870 h 9690851"/>
              <a:gd name="connsiteX2-131" fmla="*/ 6636770 w 12479622"/>
              <a:gd name="connsiteY2-132" fmla="*/ 4698930 h 9690851"/>
              <a:gd name="connsiteX3-133" fmla="*/ 9037070 w 12479622"/>
              <a:gd name="connsiteY3-134" fmla="*/ 606990 h 9690851"/>
              <a:gd name="connsiteX4-135" fmla="*/ 11643110 w 12479622"/>
              <a:gd name="connsiteY4-136" fmla="*/ 881310 h 9690851"/>
              <a:gd name="connsiteX5-137" fmla="*/ 10980170 w 12479622"/>
              <a:gd name="connsiteY5-138" fmla="*/ 8676570 h 9690851"/>
              <a:gd name="connsiteX6-139" fmla="*/ 304550 w 12479622"/>
              <a:gd name="connsiteY6-140" fmla="*/ 9362370 h 9690851"/>
              <a:gd name="connsiteX0-141" fmla="*/ 304550 w 12479622"/>
              <a:gd name="connsiteY0-142" fmla="*/ 9337969 h 9666450"/>
              <a:gd name="connsiteX1-143" fmla="*/ 3390650 w 12479622"/>
              <a:gd name="connsiteY1-144" fmla="*/ 6480469 h 9666450"/>
              <a:gd name="connsiteX2-145" fmla="*/ 6636770 w 12479622"/>
              <a:gd name="connsiteY2-146" fmla="*/ 4674529 h 9666450"/>
              <a:gd name="connsiteX3-147" fmla="*/ 9037070 w 12479622"/>
              <a:gd name="connsiteY3-148" fmla="*/ 582589 h 9666450"/>
              <a:gd name="connsiteX4-149" fmla="*/ 11643110 w 12479622"/>
              <a:gd name="connsiteY4-150" fmla="*/ 856909 h 9666450"/>
              <a:gd name="connsiteX5-151" fmla="*/ 10980170 w 12479622"/>
              <a:gd name="connsiteY5-152" fmla="*/ 8652169 h 9666450"/>
              <a:gd name="connsiteX6-153" fmla="*/ 304550 w 12479622"/>
              <a:gd name="connsiteY6-154" fmla="*/ 9337969 h 9666450"/>
              <a:gd name="connsiteX0-155" fmla="*/ 304550 w 12479622"/>
              <a:gd name="connsiteY0-156" fmla="*/ 9395672 h 9724153"/>
              <a:gd name="connsiteX1-157" fmla="*/ 3390650 w 12479622"/>
              <a:gd name="connsiteY1-158" fmla="*/ 6538172 h 9724153"/>
              <a:gd name="connsiteX2-159" fmla="*/ 6636770 w 12479622"/>
              <a:gd name="connsiteY2-160" fmla="*/ 4732232 h 9724153"/>
              <a:gd name="connsiteX3-161" fmla="*/ 9037070 w 12479622"/>
              <a:gd name="connsiteY3-162" fmla="*/ 640292 h 9724153"/>
              <a:gd name="connsiteX4-163" fmla="*/ 11643110 w 12479622"/>
              <a:gd name="connsiteY4-164" fmla="*/ 914612 h 9724153"/>
              <a:gd name="connsiteX5-165" fmla="*/ 10980170 w 12479622"/>
              <a:gd name="connsiteY5-166" fmla="*/ 8709872 h 9724153"/>
              <a:gd name="connsiteX6-167" fmla="*/ 304550 w 12479622"/>
              <a:gd name="connsiteY6-168" fmla="*/ 9395672 h 9724153"/>
              <a:gd name="connsiteX0-169" fmla="*/ 289681 w 12464753"/>
              <a:gd name="connsiteY0-170" fmla="*/ 9395672 h 9731915"/>
              <a:gd name="connsiteX1-171" fmla="*/ 3490081 w 12464753"/>
              <a:gd name="connsiteY1-172" fmla="*/ 6423872 h 9731915"/>
              <a:gd name="connsiteX2-173" fmla="*/ 6621901 w 12464753"/>
              <a:gd name="connsiteY2-174" fmla="*/ 4732232 h 9731915"/>
              <a:gd name="connsiteX3-175" fmla="*/ 9022201 w 12464753"/>
              <a:gd name="connsiteY3-176" fmla="*/ 640292 h 9731915"/>
              <a:gd name="connsiteX4-177" fmla="*/ 11628241 w 12464753"/>
              <a:gd name="connsiteY4-178" fmla="*/ 914612 h 9731915"/>
              <a:gd name="connsiteX5-179" fmla="*/ 10965301 w 12464753"/>
              <a:gd name="connsiteY5-180" fmla="*/ 8709872 h 9731915"/>
              <a:gd name="connsiteX6-181" fmla="*/ 289681 w 12464753"/>
              <a:gd name="connsiteY6-182" fmla="*/ 9395672 h 9731915"/>
              <a:gd name="connsiteX0-183" fmla="*/ 297393 w 12472465"/>
              <a:gd name="connsiteY0-184" fmla="*/ 9395672 h 9731915"/>
              <a:gd name="connsiteX1-185" fmla="*/ 3497793 w 12472465"/>
              <a:gd name="connsiteY1-186" fmla="*/ 6423872 h 9731915"/>
              <a:gd name="connsiteX2-187" fmla="*/ 6629613 w 12472465"/>
              <a:gd name="connsiteY2-188" fmla="*/ 4732232 h 9731915"/>
              <a:gd name="connsiteX3-189" fmla="*/ 9029913 w 12472465"/>
              <a:gd name="connsiteY3-190" fmla="*/ 640292 h 9731915"/>
              <a:gd name="connsiteX4-191" fmla="*/ 11635953 w 12472465"/>
              <a:gd name="connsiteY4-192" fmla="*/ 914612 h 9731915"/>
              <a:gd name="connsiteX5-193" fmla="*/ 10973013 w 12472465"/>
              <a:gd name="connsiteY5-194" fmla="*/ 8709872 h 9731915"/>
              <a:gd name="connsiteX6-195" fmla="*/ 297393 w 12472465"/>
              <a:gd name="connsiteY6-196" fmla="*/ 9395672 h 9731915"/>
              <a:gd name="connsiteX0-197" fmla="*/ 444320 w 10477405"/>
              <a:gd name="connsiteY0-198" fmla="*/ 10744412 h 10839774"/>
              <a:gd name="connsiteX1-199" fmla="*/ 1610180 w 10477405"/>
              <a:gd name="connsiteY1-200" fmla="*/ 6423872 h 10839774"/>
              <a:gd name="connsiteX2-201" fmla="*/ 4742000 w 10477405"/>
              <a:gd name="connsiteY2-202" fmla="*/ 4732232 h 10839774"/>
              <a:gd name="connsiteX3-203" fmla="*/ 7142300 w 10477405"/>
              <a:gd name="connsiteY3-204" fmla="*/ 640292 h 10839774"/>
              <a:gd name="connsiteX4-205" fmla="*/ 9748340 w 10477405"/>
              <a:gd name="connsiteY4-206" fmla="*/ 914612 h 10839774"/>
              <a:gd name="connsiteX5-207" fmla="*/ 9085400 w 10477405"/>
              <a:gd name="connsiteY5-208" fmla="*/ 8709872 h 10839774"/>
              <a:gd name="connsiteX6-209" fmla="*/ 444320 w 10477405"/>
              <a:gd name="connsiteY6-210" fmla="*/ 10744412 h 10839774"/>
              <a:gd name="connsiteX0-211" fmla="*/ 475938 w 10509023"/>
              <a:gd name="connsiteY0-212" fmla="*/ 10744412 h 10839774"/>
              <a:gd name="connsiteX1-213" fmla="*/ 1641798 w 10509023"/>
              <a:gd name="connsiteY1-214" fmla="*/ 6423872 h 10839774"/>
              <a:gd name="connsiteX2-215" fmla="*/ 4773618 w 10509023"/>
              <a:gd name="connsiteY2-216" fmla="*/ 4732232 h 10839774"/>
              <a:gd name="connsiteX3-217" fmla="*/ 7173918 w 10509023"/>
              <a:gd name="connsiteY3-218" fmla="*/ 640292 h 10839774"/>
              <a:gd name="connsiteX4-219" fmla="*/ 9779958 w 10509023"/>
              <a:gd name="connsiteY4-220" fmla="*/ 914612 h 10839774"/>
              <a:gd name="connsiteX5-221" fmla="*/ 9117018 w 10509023"/>
              <a:gd name="connsiteY5-222" fmla="*/ 8709872 h 10839774"/>
              <a:gd name="connsiteX6-223" fmla="*/ 475938 w 10509023"/>
              <a:gd name="connsiteY6-224" fmla="*/ 10744412 h 10839774"/>
              <a:gd name="connsiteX0-225" fmla="*/ 289564 w 10322649"/>
              <a:gd name="connsiteY0-226" fmla="*/ 10744412 h 10808959"/>
              <a:gd name="connsiteX1-227" fmla="*/ 2392684 w 10322649"/>
              <a:gd name="connsiteY1-228" fmla="*/ 6972512 h 10808959"/>
              <a:gd name="connsiteX2-229" fmla="*/ 4587244 w 10322649"/>
              <a:gd name="connsiteY2-230" fmla="*/ 4732232 h 10808959"/>
              <a:gd name="connsiteX3-231" fmla="*/ 6987544 w 10322649"/>
              <a:gd name="connsiteY3-232" fmla="*/ 640292 h 10808959"/>
              <a:gd name="connsiteX4-233" fmla="*/ 9593584 w 10322649"/>
              <a:gd name="connsiteY4-234" fmla="*/ 914612 h 10808959"/>
              <a:gd name="connsiteX5-235" fmla="*/ 8930644 w 10322649"/>
              <a:gd name="connsiteY5-236" fmla="*/ 8709872 h 10808959"/>
              <a:gd name="connsiteX6-237" fmla="*/ 289564 w 10322649"/>
              <a:gd name="connsiteY6-238" fmla="*/ 10744412 h 10808959"/>
              <a:gd name="connsiteX0-239" fmla="*/ 305846 w 10338931"/>
              <a:gd name="connsiteY0-240" fmla="*/ 10744412 h 10808959"/>
              <a:gd name="connsiteX1-241" fmla="*/ 2408966 w 10338931"/>
              <a:gd name="connsiteY1-242" fmla="*/ 6972512 h 10808959"/>
              <a:gd name="connsiteX2-243" fmla="*/ 4603526 w 10338931"/>
              <a:gd name="connsiteY2-244" fmla="*/ 4732232 h 10808959"/>
              <a:gd name="connsiteX3-245" fmla="*/ 7003826 w 10338931"/>
              <a:gd name="connsiteY3-246" fmla="*/ 640292 h 10808959"/>
              <a:gd name="connsiteX4-247" fmla="*/ 9609866 w 10338931"/>
              <a:gd name="connsiteY4-248" fmla="*/ 914612 h 10808959"/>
              <a:gd name="connsiteX5-249" fmla="*/ 8946926 w 10338931"/>
              <a:gd name="connsiteY5-250" fmla="*/ 8709872 h 10808959"/>
              <a:gd name="connsiteX6-251" fmla="*/ 305846 w 10338931"/>
              <a:gd name="connsiteY6-252" fmla="*/ 10744412 h 10808959"/>
              <a:gd name="connsiteX0-253" fmla="*/ 305846 w 10338931"/>
              <a:gd name="connsiteY0-254" fmla="*/ 10744412 h 10808959"/>
              <a:gd name="connsiteX1-255" fmla="*/ 2408966 w 10338931"/>
              <a:gd name="connsiteY1-256" fmla="*/ 6972512 h 10808959"/>
              <a:gd name="connsiteX2-257" fmla="*/ 4603526 w 10338931"/>
              <a:gd name="connsiteY2-258" fmla="*/ 4732232 h 10808959"/>
              <a:gd name="connsiteX3-259" fmla="*/ 7003826 w 10338931"/>
              <a:gd name="connsiteY3-260" fmla="*/ 640292 h 10808959"/>
              <a:gd name="connsiteX4-261" fmla="*/ 9609866 w 10338931"/>
              <a:gd name="connsiteY4-262" fmla="*/ 914612 h 10808959"/>
              <a:gd name="connsiteX5-263" fmla="*/ 8946926 w 10338931"/>
              <a:gd name="connsiteY5-264" fmla="*/ 8709872 h 10808959"/>
              <a:gd name="connsiteX6-265" fmla="*/ 305846 w 10338931"/>
              <a:gd name="connsiteY6-266" fmla="*/ 10744412 h 10808959"/>
              <a:gd name="connsiteX0-267" fmla="*/ 251141 w 10284226"/>
              <a:gd name="connsiteY0-268" fmla="*/ 10744412 h 10849161"/>
              <a:gd name="connsiteX1-269" fmla="*/ 2720021 w 10284226"/>
              <a:gd name="connsiteY1-270" fmla="*/ 6263852 h 10849161"/>
              <a:gd name="connsiteX2-271" fmla="*/ 4548821 w 10284226"/>
              <a:gd name="connsiteY2-272" fmla="*/ 4732232 h 10849161"/>
              <a:gd name="connsiteX3-273" fmla="*/ 6949121 w 10284226"/>
              <a:gd name="connsiteY3-274" fmla="*/ 640292 h 10849161"/>
              <a:gd name="connsiteX4-275" fmla="*/ 9555161 w 10284226"/>
              <a:gd name="connsiteY4-276" fmla="*/ 914612 h 10849161"/>
              <a:gd name="connsiteX5-277" fmla="*/ 8892221 w 10284226"/>
              <a:gd name="connsiteY5-278" fmla="*/ 8709872 h 10849161"/>
              <a:gd name="connsiteX6-279" fmla="*/ 251141 w 10284226"/>
              <a:gd name="connsiteY6-280" fmla="*/ 10744412 h 10849161"/>
              <a:gd name="connsiteX0-281" fmla="*/ 306374 w 9165238"/>
              <a:gd name="connsiteY0-282" fmla="*/ 11270192 h 11348104"/>
              <a:gd name="connsiteX1-283" fmla="*/ 1655114 w 9165238"/>
              <a:gd name="connsiteY1-284" fmla="*/ 6263852 h 11348104"/>
              <a:gd name="connsiteX2-285" fmla="*/ 3483914 w 9165238"/>
              <a:gd name="connsiteY2-286" fmla="*/ 4732232 h 11348104"/>
              <a:gd name="connsiteX3-287" fmla="*/ 5884214 w 9165238"/>
              <a:gd name="connsiteY3-288" fmla="*/ 640292 h 11348104"/>
              <a:gd name="connsiteX4-289" fmla="*/ 8490254 w 9165238"/>
              <a:gd name="connsiteY4-290" fmla="*/ 914612 h 11348104"/>
              <a:gd name="connsiteX5-291" fmla="*/ 7827314 w 9165238"/>
              <a:gd name="connsiteY5-292" fmla="*/ 8709872 h 11348104"/>
              <a:gd name="connsiteX6-293" fmla="*/ 306374 w 9165238"/>
              <a:gd name="connsiteY6-294" fmla="*/ 11270192 h 11348104"/>
              <a:gd name="connsiteX0-295" fmla="*/ 360417 w 9219281"/>
              <a:gd name="connsiteY0-296" fmla="*/ 11270192 h 11319503"/>
              <a:gd name="connsiteX1-297" fmla="*/ 1434837 w 9219281"/>
              <a:gd name="connsiteY1-298" fmla="*/ 6881072 h 11319503"/>
              <a:gd name="connsiteX2-299" fmla="*/ 3537957 w 9219281"/>
              <a:gd name="connsiteY2-300" fmla="*/ 4732232 h 11319503"/>
              <a:gd name="connsiteX3-301" fmla="*/ 5938257 w 9219281"/>
              <a:gd name="connsiteY3-302" fmla="*/ 640292 h 11319503"/>
              <a:gd name="connsiteX4-303" fmla="*/ 8544297 w 9219281"/>
              <a:gd name="connsiteY4-304" fmla="*/ 914612 h 11319503"/>
              <a:gd name="connsiteX5-305" fmla="*/ 7881357 w 9219281"/>
              <a:gd name="connsiteY5-306" fmla="*/ 8709872 h 11319503"/>
              <a:gd name="connsiteX6-307" fmla="*/ 360417 w 9219281"/>
              <a:gd name="connsiteY6-308" fmla="*/ 11270192 h 11319503"/>
              <a:gd name="connsiteX0-309" fmla="*/ 370355 w 9229219"/>
              <a:gd name="connsiteY0-310" fmla="*/ 11270192 h 11313673"/>
              <a:gd name="connsiteX1-311" fmla="*/ 1399055 w 9229219"/>
              <a:gd name="connsiteY1-312" fmla="*/ 7018232 h 11313673"/>
              <a:gd name="connsiteX2-313" fmla="*/ 3547895 w 9229219"/>
              <a:gd name="connsiteY2-314" fmla="*/ 4732232 h 11313673"/>
              <a:gd name="connsiteX3-315" fmla="*/ 5948195 w 9229219"/>
              <a:gd name="connsiteY3-316" fmla="*/ 640292 h 11313673"/>
              <a:gd name="connsiteX4-317" fmla="*/ 8554235 w 9229219"/>
              <a:gd name="connsiteY4-318" fmla="*/ 914612 h 11313673"/>
              <a:gd name="connsiteX5-319" fmla="*/ 7891295 w 9229219"/>
              <a:gd name="connsiteY5-320" fmla="*/ 8709872 h 11313673"/>
              <a:gd name="connsiteX6-321" fmla="*/ 370355 w 9229219"/>
              <a:gd name="connsiteY6-322" fmla="*/ 11270192 h 11313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229219" h="11313673">
                <a:moveTo>
                  <a:pt x="370355" y="11270192"/>
                </a:moveTo>
                <a:cubicBezTo>
                  <a:pt x="-711685" y="10988252"/>
                  <a:pt x="869465" y="8107892"/>
                  <a:pt x="1399055" y="7018232"/>
                </a:cubicBezTo>
                <a:cubicBezTo>
                  <a:pt x="1928645" y="5928572"/>
                  <a:pt x="2789705" y="5795222"/>
                  <a:pt x="3547895" y="4732232"/>
                </a:cubicBezTo>
                <a:cubicBezTo>
                  <a:pt x="4306085" y="3669242"/>
                  <a:pt x="4107965" y="1368002"/>
                  <a:pt x="5948195" y="640292"/>
                </a:cubicBezTo>
                <a:cubicBezTo>
                  <a:pt x="7788425" y="-87418"/>
                  <a:pt x="8230385" y="-430318"/>
                  <a:pt x="8554235" y="914612"/>
                </a:cubicBezTo>
                <a:cubicBezTo>
                  <a:pt x="9746765" y="2899622"/>
                  <a:pt x="9255275" y="6983942"/>
                  <a:pt x="7891295" y="8709872"/>
                </a:cubicBezTo>
                <a:cubicBezTo>
                  <a:pt x="6527315" y="10435802"/>
                  <a:pt x="1452395" y="11552132"/>
                  <a:pt x="370355" y="11270192"/>
                </a:cubicBezTo>
                <a:close/>
              </a:path>
            </a:pathLst>
          </a:custGeom>
          <a:gradFill>
            <a:gsLst>
              <a:gs pos="19000">
                <a:srgbClr val="7F8AE5">
                  <a:alpha val="60000"/>
                </a:srgbClr>
              </a:gs>
              <a:gs pos="38000">
                <a:srgbClr val="2575FC">
                  <a:alpha val="60000"/>
                </a:srgbClr>
              </a:gs>
              <a:gs pos="87898">
                <a:srgbClr val="E078B9">
                  <a:alpha val="60000"/>
                </a:srgbClr>
              </a:gs>
              <a:gs pos="58000">
                <a:srgbClr val="C879C2">
                  <a:alpha val="60000"/>
                </a:srgb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66216" y="2183225"/>
            <a:ext cx="2809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CEO</a:t>
            </a:r>
            <a:endParaRPr lang="zh-CN" altLang="en-US" sz="3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09556" y="2301436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NAME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9365" y="4357029"/>
            <a:ext cx="3453522" cy="2182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1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spc="110" dirty="0" smtClean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spc="13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0196" y="440785"/>
            <a:ext cx="37096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Team member slide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872" y="1752650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31000">
                <a:srgbClr val="4E70E2"/>
              </a:gs>
              <a:gs pos="90446">
                <a:srgbClr val="E078B9"/>
              </a:gs>
              <a:gs pos="61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73680" y="2344390"/>
            <a:ext cx="48768" cy="324000"/>
          </a:xfrm>
          <a:prstGeom prst="rect">
            <a:avLst/>
          </a:prstGeom>
          <a:solidFill>
            <a:schemeClr val="tx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42448" y="3484547"/>
            <a:ext cx="2160000" cy="45719"/>
          </a:xfrm>
          <a:prstGeom prst="rect">
            <a:avLst/>
          </a:prstGeom>
          <a:gradFill>
            <a:gsLst>
              <a:gs pos="0">
                <a:srgbClr val="2C76FA"/>
              </a:gs>
              <a:gs pos="40000">
                <a:srgbClr val="4E70E2"/>
              </a:gs>
              <a:gs pos="92994">
                <a:srgbClr val="E078B9"/>
              </a:gs>
              <a:gs pos="63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42448" y="4002892"/>
            <a:ext cx="2520000" cy="45719"/>
          </a:xfrm>
          <a:prstGeom prst="rect">
            <a:avLst/>
          </a:prstGeom>
          <a:gradFill>
            <a:gsLst>
              <a:gs pos="0">
                <a:srgbClr val="2C76FA"/>
              </a:gs>
              <a:gs pos="40000">
                <a:srgbClr val="4E70E2"/>
              </a:gs>
              <a:gs pos="92994">
                <a:srgbClr val="E078B9"/>
              </a:gs>
              <a:gs pos="63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4763292">
            <a:off x="3859807" y="3334216"/>
            <a:ext cx="344193" cy="344193"/>
          </a:xfrm>
          <a:prstGeom prst="ellipse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79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49135" y="3408833"/>
            <a:ext cx="5590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bg1"/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80%</a:t>
            </a:r>
            <a:endParaRPr lang="zh-CN" altLang="en-US" sz="800" dirty="0">
              <a:solidFill>
                <a:schemeClr val="bg1"/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rot="4763292">
            <a:off x="4243421" y="3871248"/>
            <a:ext cx="344193" cy="344193"/>
          </a:xfrm>
          <a:prstGeom prst="ellipse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79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2749" y="3945865"/>
            <a:ext cx="5590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9</a:t>
            </a:r>
            <a:r>
              <a:rPr lang="en-US" altLang="zh-CN" sz="800" dirty="0" smtClean="0">
                <a:solidFill>
                  <a:schemeClr val="bg1"/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0%</a:t>
            </a:r>
            <a:endParaRPr lang="zh-CN" altLang="en-US" sz="800" dirty="0">
              <a:solidFill>
                <a:schemeClr val="bg1"/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87872" y="3123975"/>
            <a:ext cx="4453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Communication skills</a:t>
            </a:r>
            <a:endParaRPr lang="zh-CN" altLang="en-US" sz="12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87872" y="3657105"/>
            <a:ext cx="4453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Technology skills</a:t>
            </a:r>
            <a:endParaRPr lang="zh-CN" altLang="en-US" sz="12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椭圆 32"/>
          <p:cNvSpPr/>
          <p:nvPr/>
        </p:nvSpPr>
        <p:spPr>
          <a:xfrm>
            <a:off x="1424649" y="1665791"/>
            <a:ext cx="3508174" cy="3508174"/>
          </a:xfrm>
          <a:prstGeom prst="ellipse">
            <a:avLst/>
          </a:prstGeom>
          <a:noFill/>
          <a:ln w="25400">
            <a:gradFill>
              <a:gsLst>
                <a:gs pos="25000">
                  <a:srgbClr val="7F8AE5">
                    <a:alpha val="70000"/>
                  </a:srgbClr>
                </a:gs>
                <a:gs pos="0">
                  <a:srgbClr val="2575FC">
                    <a:alpha val="70000"/>
                  </a:srgbClr>
                </a:gs>
                <a:gs pos="84713">
                  <a:srgbClr val="E078B9">
                    <a:alpha val="70000"/>
                  </a:srgbClr>
                </a:gs>
                <a:gs pos="58000">
                  <a:srgbClr val="C879C2">
                    <a:alpha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91229" y="1232371"/>
            <a:ext cx="4375015" cy="4375015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>
                    <a:alpha val="50000"/>
                  </a:srgbClr>
                </a:gs>
                <a:gs pos="0">
                  <a:srgbClr val="2575FC">
                    <a:alpha val="50000"/>
                  </a:srgbClr>
                </a:gs>
                <a:gs pos="91720">
                  <a:srgbClr val="E078B9">
                    <a:alpha val="50000"/>
                  </a:srgbClr>
                </a:gs>
                <a:gs pos="63000">
                  <a:srgbClr val="C879C2">
                    <a:alpha val="5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88685" y="1015661"/>
            <a:ext cx="1194912" cy="1194912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" contrast="-9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2698750" ty="-8572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186141" y="2427283"/>
            <a:ext cx="1985190" cy="1985190"/>
          </a:xfrm>
          <a:prstGeom prst="ellipse">
            <a:avLst/>
          </a:prstGeom>
          <a:blipFill dpi="0" rotWithShape="1">
            <a:blip r:embed="rId3"/>
            <a:srcRect/>
            <a:tile tx="-971550" ty="-1016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04958" y="1131669"/>
            <a:ext cx="4068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Team network</a:t>
            </a:r>
            <a:endParaRPr lang="en-US" altLang="zh-CN" sz="4000" dirty="0" smtClean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slide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22635" y="2443534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32000">
                <a:srgbClr val="4E70E2"/>
              </a:gs>
              <a:gs pos="99000">
                <a:srgbClr val="E078B9"/>
              </a:gs>
              <a:gs pos="71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304958" y="3112965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13939" y="3598340"/>
            <a:ext cx="3453522" cy="2142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1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spc="110" dirty="0" smtClean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spc="13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833798" y="2074940"/>
            <a:ext cx="2689876" cy="2689876"/>
          </a:xfrm>
          <a:prstGeom prst="ellipse">
            <a:avLst/>
          </a:prstGeom>
          <a:noFill/>
          <a:ln w="25400">
            <a:gradFill>
              <a:gsLst>
                <a:gs pos="31000">
                  <a:srgbClr val="7F8AE5">
                    <a:alpha val="90000"/>
                  </a:srgbClr>
                </a:gs>
                <a:gs pos="0">
                  <a:srgbClr val="2575FC">
                    <a:alpha val="90000"/>
                  </a:srgbClr>
                </a:gs>
                <a:gs pos="80892">
                  <a:srgbClr val="E078B9">
                    <a:alpha val="90000"/>
                  </a:srgbClr>
                </a:gs>
                <a:gs pos="52000">
                  <a:srgbClr val="C879C2">
                    <a:alpha val="9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07265" y="1793388"/>
            <a:ext cx="1194912" cy="1194912"/>
          </a:xfrm>
          <a:prstGeom prst="ellipse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6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2305050" ty="-6604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26218" y="4432744"/>
            <a:ext cx="1194912" cy="1194912"/>
          </a:xfrm>
          <a:prstGeom prst="ellipse">
            <a:avLst/>
          </a:prstGeom>
          <a:blipFill dpi="0" rotWithShape="1">
            <a:blip r:embed="rId6"/>
            <a:srcRect/>
            <a:tile tx="-2393950" ty="-2222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0607" y="4019593"/>
            <a:ext cx="1194912" cy="1194912"/>
          </a:xfrm>
          <a:prstGeom prst="ellipse">
            <a:avLst/>
          </a:prstGeom>
          <a:blipFill dpi="0" rotWithShape="1">
            <a:blip r:embed="rId7"/>
            <a:srcRect/>
            <a:tile tx="-2984500" ty="-190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图片占位符 1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448390" flipH="1">
            <a:off x="-3943981" y="4646229"/>
            <a:ext cx="19759127" cy="393915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1255711" y="3021801"/>
            <a:ext cx="1432560" cy="1432560"/>
          </a:xfrm>
          <a:prstGeom prst="ellipse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654050" ty="-10668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66253" y="3832613"/>
            <a:ext cx="1243497" cy="1243497"/>
          </a:xfrm>
          <a:prstGeom prst="ellipse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2857500" ty="825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62090" y="3465779"/>
            <a:ext cx="1432560" cy="1432560"/>
          </a:xfrm>
          <a:prstGeom prst="ellipse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635000" ty="-10604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83351" y="4923776"/>
            <a:ext cx="1243497" cy="1243497"/>
          </a:xfrm>
          <a:prstGeom prst="ellipse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711200" ty="-14287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82266" y="4211607"/>
            <a:ext cx="1596850" cy="1596850"/>
          </a:xfrm>
          <a:prstGeom prst="ellipse">
            <a:avLst/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977900" ty="-18351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391389" y="4076635"/>
            <a:ext cx="1791189" cy="1791189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482600" ty="-21971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462554" y="3763011"/>
            <a:ext cx="1825051" cy="1825051"/>
          </a:xfrm>
          <a:prstGeom prst="ellipse">
            <a:avLst/>
          </a:prstGeom>
          <a:gradFill>
            <a:gsLst>
              <a:gs pos="0">
                <a:srgbClr val="2C76FA"/>
              </a:gs>
              <a:gs pos="34000">
                <a:srgbClr val="4E70E2"/>
              </a:gs>
              <a:gs pos="78000">
                <a:srgbClr val="E078B9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n-bulb_72416"/>
          <p:cNvSpPr>
            <a:spLocks noChangeAspect="1"/>
          </p:cNvSpPr>
          <p:nvPr/>
        </p:nvSpPr>
        <p:spPr bwMode="auto">
          <a:xfrm>
            <a:off x="5898820" y="4160622"/>
            <a:ext cx="952518" cy="1029827"/>
          </a:xfrm>
          <a:custGeom>
            <a:avLst/>
            <a:gdLst>
              <a:gd name="connsiteX0" fmla="*/ 236041 w 559936"/>
              <a:gd name="connsiteY0" fmla="*/ 543142 h 605381"/>
              <a:gd name="connsiteX1" fmla="*/ 324036 w 559936"/>
              <a:gd name="connsiteY1" fmla="*/ 543142 h 605381"/>
              <a:gd name="connsiteX2" fmla="*/ 324036 w 559936"/>
              <a:gd name="connsiteY2" fmla="*/ 561469 h 605381"/>
              <a:gd name="connsiteX3" fmla="*/ 280038 w 559936"/>
              <a:gd name="connsiteY3" fmla="*/ 605381 h 605381"/>
              <a:gd name="connsiteX4" fmla="*/ 236041 w 559936"/>
              <a:gd name="connsiteY4" fmla="*/ 561469 h 605381"/>
              <a:gd name="connsiteX5" fmla="*/ 442809 w 559936"/>
              <a:gd name="connsiteY5" fmla="*/ 259187 h 605381"/>
              <a:gd name="connsiteX6" fmla="*/ 539582 w 559936"/>
              <a:gd name="connsiteY6" fmla="*/ 259187 h 605381"/>
              <a:gd name="connsiteX7" fmla="*/ 559936 w 559936"/>
              <a:gd name="connsiteY7" fmla="*/ 279510 h 605381"/>
              <a:gd name="connsiteX8" fmla="*/ 539582 w 559936"/>
              <a:gd name="connsiteY8" fmla="*/ 299833 h 605381"/>
              <a:gd name="connsiteX9" fmla="*/ 442809 w 559936"/>
              <a:gd name="connsiteY9" fmla="*/ 299833 h 605381"/>
              <a:gd name="connsiteX10" fmla="*/ 422545 w 559936"/>
              <a:gd name="connsiteY10" fmla="*/ 279510 h 605381"/>
              <a:gd name="connsiteX11" fmla="*/ 442809 w 559936"/>
              <a:gd name="connsiteY11" fmla="*/ 259187 h 605381"/>
              <a:gd name="connsiteX12" fmla="*/ 20361 w 559936"/>
              <a:gd name="connsiteY12" fmla="*/ 259187 h 605381"/>
              <a:gd name="connsiteX13" fmla="*/ 117170 w 559936"/>
              <a:gd name="connsiteY13" fmla="*/ 259187 h 605381"/>
              <a:gd name="connsiteX14" fmla="*/ 137532 w 559936"/>
              <a:gd name="connsiteY14" fmla="*/ 279510 h 605381"/>
              <a:gd name="connsiteX15" fmla="*/ 117170 w 559936"/>
              <a:gd name="connsiteY15" fmla="*/ 299833 h 605381"/>
              <a:gd name="connsiteX16" fmla="*/ 20361 w 559936"/>
              <a:gd name="connsiteY16" fmla="*/ 299833 h 605381"/>
              <a:gd name="connsiteX17" fmla="*/ 0 w 559936"/>
              <a:gd name="connsiteY17" fmla="*/ 279510 h 605381"/>
              <a:gd name="connsiteX18" fmla="*/ 20361 w 559936"/>
              <a:gd name="connsiteY18" fmla="*/ 259187 h 605381"/>
              <a:gd name="connsiteX19" fmla="*/ 280038 w 559936"/>
              <a:gd name="connsiteY19" fmla="*/ 155032 h 605381"/>
              <a:gd name="connsiteX20" fmla="*/ 406174 w 559936"/>
              <a:gd name="connsiteY20" fmla="*/ 280982 h 605381"/>
              <a:gd name="connsiteX21" fmla="*/ 372641 w 559936"/>
              <a:gd name="connsiteY21" fmla="*/ 383249 h 605381"/>
              <a:gd name="connsiteX22" fmla="*/ 327839 w 559936"/>
              <a:gd name="connsiteY22" fmla="*/ 494862 h 605381"/>
              <a:gd name="connsiteX23" fmla="*/ 324658 w 559936"/>
              <a:gd name="connsiteY23" fmla="*/ 513646 h 605381"/>
              <a:gd name="connsiteX24" fmla="*/ 235418 w 559936"/>
              <a:gd name="connsiteY24" fmla="*/ 513646 h 605381"/>
              <a:gd name="connsiteX25" fmla="*/ 232147 w 559936"/>
              <a:gd name="connsiteY25" fmla="*/ 494953 h 605381"/>
              <a:gd name="connsiteX26" fmla="*/ 187436 w 559936"/>
              <a:gd name="connsiteY26" fmla="*/ 383249 h 605381"/>
              <a:gd name="connsiteX27" fmla="*/ 153903 w 559936"/>
              <a:gd name="connsiteY27" fmla="*/ 280982 h 605381"/>
              <a:gd name="connsiteX28" fmla="*/ 280038 w 559936"/>
              <a:gd name="connsiteY28" fmla="*/ 155032 h 605381"/>
              <a:gd name="connsiteX29" fmla="*/ 463559 w 559936"/>
              <a:gd name="connsiteY29" fmla="*/ 75927 h 605381"/>
              <a:gd name="connsiteX30" fmla="*/ 477916 w 559936"/>
              <a:gd name="connsiteY30" fmla="*/ 81849 h 605381"/>
              <a:gd name="connsiteX31" fmla="*/ 477916 w 559936"/>
              <a:gd name="connsiteY31" fmla="*/ 110620 h 605381"/>
              <a:gd name="connsiteX32" fmla="*/ 409580 w 559936"/>
              <a:gd name="connsiteY32" fmla="*/ 178962 h 605381"/>
              <a:gd name="connsiteX33" fmla="*/ 395131 w 559936"/>
              <a:gd name="connsiteY33" fmla="*/ 184952 h 605381"/>
              <a:gd name="connsiteX34" fmla="*/ 380773 w 559936"/>
              <a:gd name="connsiteY34" fmla="*/ 178962 h 605381"/>
              <a:gd name="connsiteX35" fmla="*/ 380773 w 559936"/>
              <a:gd name="connsiteY35" fmla="*/ 150191 h 605381"/>
              <a:gd name="connsiteX36" fmla="*/ 449201 w 559936"/>
              <a:gd name="connsiteY36" fmla="*/ 81849 h 605381"/>
              <a:gd name="connsiteX37" fmla="*/ 463559 w 559936"/>
              <a:gd name="connsiteY37" fmla="*/ 75927 h 605381"/>
              <a:gd name="connsiteX38" fmla="*/ 96459 w 559936"/>
              <a:gd name="connsiteY38" fmla="*/ 75927 h 605381"/>
              <a:gd name="connsiteX39" fmla="*/ 110823 w 559936"/>
              <a:gd name="connsiteY39" fmla="*/ 81849 h 605381"/>
              <a:gd name="connsiteX40" fmla="*/ 179280 w 559936"/>
              <a:gd name="connsiteY40" fmla="*/ 150191 h 605381"/>
              <a:gd name="connsiteX41" fmla="*/ 179280 w 559936"/>
              <a:gd name="connsiteY41" fmla="*/ 178962 h 605381"/>
              <a:gd name="connsiteX42" fmla="*/ 164916 w 559936"/>
              <a:gd name="connsiteY42" fmla="*/ 184952 h 605381"/>
              <a:gd name="connsiteX43" fmla="*/ 150552 w 559936"/>
              <a:gd name="connsiteY43" fmla="*/ 178962 h 605381"/>
              <a:gd name="connsiteX44" fmla="*/ 82094 w 559936"/>
              <a:gd name="connsiteY44" fmla="*/ 110620 h 605381"/>
              <a:gd name="connsiteX45" fmla="*/ 82094 w 559936"/>
              <a:gd name="connsiteY45" fmla="*/ 81849 h 605381"/>
              <a:gd name="connsiteX46" fmla="*/ 96459 w 559936"/>
              <a:gd name="connsiteY46" fmla="*/ 75927 h 605381"/>
              <a:gd name="connsiteX47" fmla="*/ 280038 w 559936"/>
              <a:gd name="connsiteY47" fmla="*/ 0 h 605381"/>
              <a:gd name="connsiteX48" fmla="*/ 300396 w 559936"/>
              <a:gd name="connsiteY48" fmla="*/ 20330 h 605381"/>
              <a:gd name="connsiteX49" fmla="*/ 300396 w 559936"/>
              <a:gd name="connsiteY49" fmla="*/ 116990 h 605381"/>
              <a:gd name="connsiteX50" fmla="*/ 280038 w 559936"/>
              <a:gd name="connsiteY50" fmla="*/ 137320 h 605381"/>
              <a:gd name="connsiteX51" fmla="*/ 259680 w 559936"/>
              <a:gd name="connsiteY51" fmla="*/ 116990 h 605381"/>
              <a:gd name="connsiteX52" fmla="*/ 259680 w 559936"/>
              <a:gd name="connsiteY52" fmla="*/ 20330 h 605381"/>
              <a:gd name="connsiteX53" fmla="*/ 280038 w 559936"/>
              <a:gd name="connsiteY53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59936" h="605381">
                <a:moveTo>
                  <a:pt x="236041" y="543142"/>
                </a:moveTo>
                <a:lnTo>
                  <a:pt x="324036" y="543142"/>
                </a:lnTo>
                <a:lnTo>
                  <a:pt x="324036" y="561469"/>
                </a:lnTo>
                <a:cubicBezTo>
                  <a:pt x="324036" y="585784"/>
                  <a:pt x="304310" y="605381"/>
                  <a:pt x="280038" y="605381"/>
                </a:cubicBezTo>
                <a:cubicBezTo>
                  <a:pt x="255676" y="605381"/>
                  <a:pt x="236041" y="585693"/>
                  <a:pt x="236041" y="561469"/>
                </a:cubicBezTo>
                <a:close/>
                <a:moveTo>
                  <a:pt x="442809" y="259187"/>
                </a:moveTo>
                <a:lnTo>
                  <a:pt x="539582" y="259187"/>
                </a:lnTo>
                <a:cubicBezTo>
                  <a:pt x="550850" y="259187"/>
                  <a:pt x="559936" y="268350"/>
                  <a:pt x="559936" y="279510"/>
                </a:cubicBezTo>
                <a:cubicBezTo>
                  <a:pt x="559936" y="290760"/>
                  <a:pt x="550850" y="299833"/>
                  <a:pt x="539582" y="299833"/>
                </a:cubicBezTo>
                <a:lnTo>
                  <a:pt x="442809" y="299833"/>
                </a:lnTo>
                <a:cubicBezTo>
                  <a:pt x="431632" y="299833"/>
                  <a:pt x="422545" y="290760"/>
                  <a:pt x="422545" y="279510"/>
                </a:cubicBezTo>
                <a:cubicBezTo>
                  <a:pt x="422545" y="268350"/>
                  <a:pt x="431632" y="259187"/>
                  <a:pt x="442809" y="259187"/>
                </a:cubicBezTo>
                <a:close/>
                <a:moveTo>
                  <a:pt x="20361" y="259187"/>
                </a:moveTo>
                <a:lnTo>
                  <a:pt x="117170" y="259187"/>
                </a:lnTo>
                <a:cubicBezTo>
                  <a:pt x="128442" y="259187"/>
                  <a:pt x="137532" y="268350"/>
                  <a:pt x="137532" y="279510"/>
                </a:cubicBezTo>
                <a:cubicBezTo>
                  <a:pt x="137532" y="290760"/>
                  <a:pt x="128442" y="299833"/>
                  <a:pt x="117170" y="299833"/>
                </a:cubicBezTo>
                <a:lnTo>
                  <a:pt x="20361" y="299833"/>
                </a:lnTo>
                <a:cubicBezTo>
                  <a:pt x="9090" y="299833"/>
                  <a:pt x="0" y="290760"/>
                  <a:pt x="0" y="279510"/>
                </a:cubicBezTo>
                <a:cubicBezTo>
                  <a:pt x="0" y="268350"/>
                  <a:pt x="9090" y="259187"/>
                  <a:pt x="20361" y="259187"/>
                </a:cubicBezTo>
                <a:close/>
                <a:moveTo>
                  <a:pt x="280038" y="155032"/>
                </a:moveTo>
                <a:cubicBezTo>
                  <a:pt x="349740" y="155032"/>
                  <a:pt x="406174" y="211383"/>
                  <a:pt x="406174" y="280982"/>
                </a:cubicBezTo>
                <a:cubicBezTo>
                  <a:pt x="406174" y="314013"/>
                  <a:pt x="393452" y="352215"/>
                  <a:pt x="372641" y="383249"/>
                </a:cubicBezTo>
                <a:cubicBezTo>
                  <a:pt x="349922" y="417096"/>
                  <a:pt x="334836" y="454754"/>
                  <a:pt x="327839" y="494862"/>
                </a:cubicBezTo>
                <a:lnTo>
                  <a:pt x="324658" y="513646"/>
                </a:lnTo>
                <a:lnTo>
                  <a:pt x="235418" y="513646"/>
                </a:lnTo>
                <a:lnTo>
                  <a:pt x="232147" y="494953"/>
                </a:lnTo>
                <a:cubicBezTo>
                  <a:pt x="225331" y="455117"/>
                  <a:pt x="209882" y="416824"/>
                  <a:pt x="187436" y="383249"/>
                </a:cubicBezTo>
                <a:cubicBezTo>
                  <a:pt x="166625" y="352215"/>
                  <a:pt x="153903" y="313922"/>
                  <a:pt x="153903" y="280982"/>
                </a:cubicBezTo>
                <a:cubicBezTo>
                  <a:pt x="153903" y="211383"/>
                  <a:pt x="210337" y="155032"/>
                  <a:pt x="280038" y="155032"/>
                </a:cubicBezTo>
                <a:close/>
                <a:moveTo>
                  <a:pt x="463559" y="75927"/>
                </a:moveTo>
                <a:cubicBezTo>
                  <a:pt x="468761" y="75927"/>
                  <a:pt x="473963" y="77901"/>
                  <a:pt x="477916" y="81849"/>
                </a:cubicBezTo>
                <a:cubicBezTo>
                  <a:pt x="485913" y="89836"/>
                  <a:pt x="485913" y="102724"/>
                  <a:pt x="477916" y="110620"/>
                </a:cubicBezTo>
                <a:lnTo>
                  <a:pt x="409580" y="178962"/>
                </a:lnTo>
                <a:cubicBezTo>
                  <a:pt x="405582" y="182955"/>
                  <a:pt x="400402" y="184952"/>
                  <a:pt x="395131" y="184952"/>
                </a:cubicBezTo>
                <a:cubicBezTo>
                  <a:pt x="389951" y="184952"/>
                  <a:pt x="384772" y="182955"/>
                  <a:pt x="380773" y="178962"/>
                </a:cubicBezTo>
                <a:cubicBezTo>
                  <a:pt x="372867" y="171066"/>
                  <a:pt x="372867" y="158178"/>
                  <a:pt x="380773" y="150191"/>
                </a:cubicBezTo>
                <a:lnTo>
                  <a:pt x="449201" y="81849"/>
                </a:lnTo>
                <a:cubicBezTo>
                  <a:pt x="453154" y="77901"/>
                  <a:pt x="458356" y="75927"/>
                  <a:pt x="463559" y="75927"/>
                </a:cubicBezTo>
                <a:close/>
                <a:moveTo>
                  <a:pt x="96459" y="75927"/>
                </a:moveTo>
                <a:cubicBezTo>
                  <a:pt x="101663" y="75927"/>
                  <a:pt x="106868" y="77901"/>
                  <a:pt x="110823" y="81849"/>
                </a:cubicBezTo>
                <a:lnTo>
                  <a:pt x="179280" y="150191"/>
                </a:lnTo>
                <a:cubicBezTo>
                  <a:pt x="187281" y="158178"/>
                  <a:pt x="187281" y="171066"/>
                  <a:pt x="179280" y="178962"/>
                </a:cubicBezTo>
                <a:cubicBezTo>
                  <a:pt x="175371" y="182955"/>
                  <a:pt x="170098" y="184952"/>
                  <a:pt x="164916" y="184952"/>
                </a:cubicBezTo>
                <a:cubicBezTo>
                  <a:pt x="159734" y="184952"/>
                  <a:pt x="154552" y="182955"/>
                  <a:pt x="150552" y="178962"/>
                </a:cubicBezTo>
                <a:lnTo>
                  <a:pt x="82094" y="110620"/>
                </a:lnTo>
                <a:cubicBezTo>
                  <a:pt x="74094" y="102724"/>
                  <a:pt x="74094" y="89836"/>
                  <a:pt x="82094" y="81849"/>
                </a:cubicBezTo>
                <a:cubicBezTo>
                  <a:pt x="86049" y="77901"/>
                  <a:pt x="91254" y="75927"/>
                  <a:pt x="96459" y="75927"/>
                </a:cubicBezTo>
                <a:close/>
                <a:moveTo>
                  <a:pt x="280038" y="0"/>
                </a:moveTo>
                <a:cubicBezTo>
                  <a:pt x="291216" y="0"/>
                  <a:pt x="300396" y="9076"/>
                  <a:pt x="300396" y="20330"/>
                </a:cubicBezTo>
                <a:lnTo>
                  <a:pt x="300396" y="116990"/>
                </a:lnTo>
                <a:cubicBezTo>
                  <a:pt x="300396" y="128244"/>
                  <a:pt x="291216" y="137320"/>
                  <a:pt x="280038" y="137320"/>
                </a:cubicBezTo>
                <a:cubicBezTo>
                  <a:pt x="268768" y="137320"/>
                  <a:pt x="259680" y="128244"/>
                  <a:pt x="259680" y="116990"/>
                </a:cubicBezTo>
                <a:lnTo>
                  <a:pt x="259680" y="20330"/>
                </a:lnTo>
                <a:cubicBezTo>
                  <a:pt x="259680" y="9076"/>
                  <a:pt x="268768" y="0"/>
                  <a:pt x="280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5" name="文本框 24"/>
          <p:cNvSpPr txBox="1"/>
          <p:nvPr/>
        </p:nvSpPr>
        <p:spPr>
          <a:xfrm>
            <a:off x="4799855" y="1545040"/>
            <a:ext cx="248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99855" y="2157623"/>
            <a:ext cx="5715745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1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spc="110" dirty="0" smtClean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spc="13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0196" y="440785"/>
            <a:ext cx="37096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The creative </a:t>
            </a:r>
            <a:endParaRPr lang="en-US" altLang="zh-CN" sz="4000" dirty="0" smtClean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team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7872" y="1752650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96815">
                <a:srgbClr val="E078B9"/>
              </a:gs>
              <a:gs pos="32000">
                <a:srgbClr val="4E70E2"/>
              </a:gs>
              <a:gs pos="70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任意多边形 6"/>
          <p:cNvSpPr/>
          <p:nvPr/>
        </p:nvSpPr>
        <p:spPr>
          <a:xfrm>
            <a:off x="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rcRect/>
            <a:tile tx="-7239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09600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"/>
                      </a14:imgEffect>
                      <a14:imgEffect>
                        <a14:saturation sat="45000"/>
                      </a14:imgEffect>
                    </a14:imgLayer>
                  </a14:imgProps>
                </a:ext>
              </a:extLst>
            </a:blip>
            <a:srcRect/>
            <a:tile tx="-673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413061" y="1225880"/>
            <a:ext cx="1269877" cy="1269877"/>
          </a:xfrm>
          <a:prstGeom prst="ellipse">
            <a:avLst/>
          </a:prstGeom>
          <a:gradFill>
            <a:gsLst>
              <a:gs pos="0">
                <a:srgbClr val="2C76FA"/>
              </a:gs>
              <a:gs pos="26000">
                <a:srgbClr val="4E70E2"/>
              </a:gs>
              <a:gs pos="100000">
                <a:srgbClr val="E078B9"/>
              </a:gs>
              <a:gs pos="69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lant_121025"/>
          <p:cNvSpPr>
            <a:spLocks noChangeAspect="1"/>
          </p:cNvSpPr>
          <p:nvPr/>
        </p:nvSpPr>
        <p:spPr bwMode="auto">
          <a:xfrm>
            <a:off x="2736369" y="1531300"/>
            <a:ext cx="623258" cy="6874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09" h="6195">
                <a:moveTo>
                  <a:pt x="5587" y="2569"/>
                </a:moveTo>
                <a:lnTo>
                  <a:pt x="5583" y="2461"/>
                </a:lnTo>
                <a:lnTo>
                  <a:pt x="5490" y="2405"/>
                </a:lnTo>
                <a:cubicBezTo>
                  <a:pt x="5233" y="2252"/>
                  <a:pt x="4956" y="2171"/>
                  <a:pt x="4689" y="2171"/>
                </a:cubicBezTo>
                <a:cubicBezTo>
                  <a:pt x="4463" y="2171"/>
                  <a:pt x="4254" y="2227"/>
                  <a:pt x="4067" y="2338"/>
                </a:cubicBezTo>
                <a:cubicBezTo>
                  <a:pt x="3686" y="2565"/>
                  <a:pt x="3459" y="2993"/>
                  <a:pt x="3445" y="3498"/>
                </a:cubicBezTo>
                <a:lnTo>
                  <a:pt x="3005" y="3760"/>
                </a:lnTo>
                <a:lnTo>
                  <a:pt x="3005" y="2850"/>
                </a:lnTo>
                <a:cubicBezTo>
                  <a:pt x="3534" y="2526"/>
                  <a:pt x="3846" y="2021"/>
                  <a:pt x="3846" y="1481"/>
                </a:cubicBezTo>
                <a:cubicBezTo>
                  <a:pt x="3846" y="906"/>
                  <a:pt x="3492" y="372"/>
                  <a:pt x="2900" y="51"/>
                </a:cubicBezTo>
                <a:lnTo>
                  <a:pt x="2805" y="0"/>
                </a:lnTo>
                <a:lnTo>
                  <a:pt x="2710" y="51"/>
                </a:lnTo>
                <a:cubicBezTo>
                  <a:pt x="2117" y="372"/>
                  <a:pt x="1764" y="906"/>
                  <a:pt x="1764" y="1481"/>
                </a:cubicBezTo>
                <a:cubicBezTo>
                  <a:pt x="1764" y="2021"/>
                  <a:pt x="2076" y="2526"/>
                  <a:pt x="2605" y="2850"/>
                </a:cubicBezTo>
                <a:lnTo>
                  <a:pt x="2605" y="3760"/>
                </a:lnTo>
                <a:lnTo>
                  <a:pt x="2164" y="3498"/>
                </a:lnTo>
                <a:cubicBezTo>
                  <a:pt x="2151" y="2993"/>
                  <a:pt x="1924" y="2565"/>
                  <a:pt x="1542" y="2338"/>
                </a:cubicBezTo>
                <a:cubicBezTo>
                  <a:pt x="1355" y="2227"/>
                  <a:pt x="1146" y="2171"/>
                  <a:pt x="920" y="2171"/>
                </a:cubicBezTo>
                <a:cubicBezTo>
                  <a:pt x="653" y="2171"/>
                  <a:pt x="376" y="2252"/>
                  <a:pt x="120" y="2405"/>
                </a:cubicBezTo>
                <a:lnTo>
                  <a:pt x="27" y="2461"/>
                </a:lnTo>
                <a:lnTo>
                  <a:pt x="22" y="2569"/>
                </a:lnTo>
                <a:cubicBezTo>
                  <a:pt x="0" y="3127"/>
                  <a:pt x="232" y="3606"/>
                  <a:pt x="643" y="3850"/>
                </a:cubicBezTo>
                <a:cubicBezTo>
                  <a:pt x="830" y="3962"/>
                  <a:pt x="1040" y="4018"/>
                  <a:pt x="1266" y="4018"/>
                </a:cubicBezTo>
                <a:cubicBezTo>
                  <a:pt x="1496" y="4018"/>
                  <a:pt x="1734" y="3957"/>
                  <a:pt x="1960" y="3842"/>
                </a:cubicBezTo>
                <a:lnTo>
                  <a:pt x="2605" y="4226"/>
                </a:lnTo>
                <a:lnTo>
                  <a:pt x="2605" y="4651"/>
                </a:lnTo>
                <a:lnTo>
                  <a:pt x="1831" y="4651"/>
                </a:lnTo>
                <a:lnTo>
                  <a:pt x="1985" y="6195"/>
                </a:lnTo>
                <a:lnTo>
                  <a:pt x="3625" y="6195"/>
                </a:lnTo>
                <a:lnTo>
                  <a:pt x="3779" y="4651"/>
                </a:lnTo>
                <a:lnTo>
                  <a:pt x="3005" y="4651"/>
                </a:lnTo>
                <a:lnTo>
                  <a:pt x="3005" y="4226"/>
                </a:lnTo>
                <a:lnTo>
                  <a:pt x="3650" y="3842"/>
                </a:lnTo>
                <a:cubicBezTo>
                  <a:pt x="3875" y="3957"/>
                  <a:pt x="4113" y="4018"/>
                  <a:pt x="4344" y="4018"/>
                </a:cubicBezTo>
                <a:cubicBezTo>
                  <a:pt x="4570" y="4018"/>
                  <a:pt x="4779" y="3962"/>
                  <a:pt x="4966" y="3850"/>
                </a:cubicBezTo>
                <a:cubicBezTo>
                  <a:pt x="5377" y="3606"/>
                  <a:pt x="5609" y="3127"/>
                  <a:pt x="5587" y="2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椭圆 30"/>
          <p:cNvSpPr/>
          <p:nvPr/>
        </p:nvSpPr>
        <p:spPr>
          <a:xfrm>
            <a:off x="8490573" y="1188904"/>
            <a:ext cx="1306853" cy="1306853"/>
          </a:xfrm>
          <a:prstGeom prst="ellipse">
            <a:avLst/>
          </a:prstGeom>
          <a:gradFill>
            <a:gsLst>
              <a:gs pos="0">
                <a:srgbClr val="2C76FA"/>
              </a:gs>
              <a:gs pos="26000">
                <a:srgbClr val="4E70E2"/>
              </a:gs>
              <a:gs pos="100000">
                <a:srgbClr val="E078B9"/>
              </a:gs>
              <a:gs pos="69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home_720"/>
          <p:cNvSpPr>
            <a:spLocks noChangeAspect="1"/>
          </p:cNvSpPr>
          <p:nvPr/>
        </p:nvSpPr>
        <p:spPr bwMode="auto">
          <a:xfrm>
            <a:off x="8842400" y="1503217"/>
            <a:ext cx="609259" cy="707436"/>
          </a:xfrm>
          <a:custGeom>
            <a:avLst/>
            <a:gdLst>
              <a:gd name="connsiteX0" fmla="*/ 262063 w 524032"/>
              <a:gd name="connsiteY0" fmla="*/ 77611 h 608475"/>
              <a:gd name="connsiteX1" fmla="*/ 454868 w 524032"/>
              <a:gd name="connsiteY1" fmla="*/ 163964 h 608475"/>
              <a:gd name="connsiteX2" fmla="*/ 262063 w 524032"/>
              <a:gd name="connsiteY2" fmla="*/ 531109 h 608475"/>
              <a:gd name="connsiteX3" fmla="*/ 69162 w 524032"/>
              <a:gd name="connsiteY3" fmla="*/ 163964 h 608475"/>
              <a:gd name="connsiteX4" fmla="*/ 262063 w 524032"/>
              <a:gd name="connsiteY4" fmla="*/ 77611 h 608475"/>
              <a:gd name="connsiteX5" fmla="*/ 262069 w 524032"/>
              <a:gd name="connsiteY5" fmla="*/ 36054 h 608475"/>
              <a:gd name="connsiteX6" fmla="*/ 32655 w 524032"/>
              <a:gd name="connsiteY6" fmla="*/ 139055 h 608475"/>
              <a:gd name="connsiteX7" fmla="*/ 142739 w 524032"/>
              <a:gd name="connsiteY7" fmla="*/ 460754 h 608475"/>
              <a:gd name="connsiteX8" fmla="*/ 262069 w 524032"/>
              <a:gd name="connsiteY8" fmla="*/ 572987 h 608475"/>
              <a:gd name="connsiteX9" fmla="*/ 381303 w 524032"/>
              <a:gd name="connsiteY9" fmla="*/ 460850 h 608475"/>
              <a:gd name="connsiteX10" fmla="*/ 491387 w 524032"/>
              <a:gd name="connsiteY10" fmla="*/ 139055 h 608475"/>
              <a:gd name="connsiteX11" fmla="*/ 262069 w 524032"/>
              <a:gd name="connsiteY11" fmla="*/ 36054 h 608475"/>
              <a:gd name="connsiteX12" fmla="*/ 271700 w 524032"/>
              <a:gd name="connsiteY12" fmla="*/ 3163 h 608475"/>
              <a:gd name="connsiteX13" fmla="*/ 510168 w 524032"/>
              <a:gd name="connsiteY13" fmla="*/ 110011 h 608475"/>
              <a:gd name="connsiteX14" fmla="*/ 523170 w 524032"/>
              <a:gd name="connsiteY14" fmla="*/ 124918 h 608475"/>
              <a:gd name="connsiteX15" fmla="*/ 475303 w 524032"/>
              <a:gd name="connsiteY15" fmla="*/ 371697 h 608475"/>
              <a:gd name="connsiteX16" fmla="*/ 361944 w 524032"/>
              <a:gd name="connsiteY16" fmla="*/ 530960 h 608475"/>
              <a:gd name="connsiteX17" fmla="*/ 298090 w 524032"/>
              <a:gd name="connsiteY17" fmla="*/ 586932 h 608475"/>
              <a:gd name="connsiteX18" fmla="*/ 278153 w 524032"/>
              <a:gd name="connsiteY18" fmla="*/ 601166 h 608475"/>
              <a:gd name="connsiteX19" fmla="*/ 262262 w 524032"/>
              <a:gd name="connsiteY19" fmla="*/ 608475 h 608475"/>
              <a:gd name="connsiteX20" fmla="*/ 261588 w 524032"/>
              <a:gd name="connsiteY20" fmla="*/ 608475 h 608475"/>
              <a:gd name="connsiteX21" fmla="*/ 244829 w 524032"/>
              <a:gd name="connsiteY21" fmla="*/ 600397 h 608475"/>
              <a:gd name="connsiteX22" fmla="*/ 222196 w 524032"/>
              <a:gd name="connsiteY22" fmla="*/ 584047 h 608475"/>
              <a:gd name="connsiteX23" fmla="*/ 151118 w 524032"/>
              <a:gd name="connsiteY23" fmla="*/ 519708 h 608475"/>
              <a:gd name="connsiteX24" fmla="*/ 872 w 524032"/>
              <a:gd name="connsiteY24" fmla="*/ 124918 h 608475"/>
              <a:gd name="connsiteX25" fmla="*/ 13874 w 524032"/>
              <a:gd name="connsiteY25" fmla="*/ 110011 h 608475"/>
              <a:gd name="connsiteX26" fmla="*/ 252245 w 524032"/>
              <a:gd name="connsiteY26" fmla="*/ 3259 h 608475"/>
              <a:gd name="connsiteX27" fmla="*/ 271700 w 524032"/>
              <a:gd name="connsiteY27" fmla="*/ 3163 h 60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4032" h="608475">
                <a:moveTo>
                  <a:pt x="262063" y="77611"/>
                </a:moveTo>
                <a:cubicBezTo>
                  <a:pt x="262063" y="77611"/>
                  <a:pt x="349894" y="142905"/>
                  <a:pt x="454868" y="163964"/>
                </a:cubicBezTo>
                <a:cubicBezTo>
                  <a:pt x="468736" y="405907"/>
                  <a:pt x="262159" y="531205"/>
                  <a:pt x="262063" y="531109"/>
                </a:cubicBezTo>
                <a:cubicBezTo>
                  <a:pt x="261871" y="531205"/>
                  <a:pt x="55294" y="405907"/>
                  <a:pt x="69162" y="163964"/>
                </a:cubicBezTo>
                <a:cubicBezTo>
                  <a:pt x="174136" y="142905"/>
                  <a:pt x="256092" y="82131"/>
                  <a:pt x="262063" y="77611"/>
                </a:cubicBezTo>
                <a:close/>
                <a:moveTo>
                  <a:pt x="262069" y="36054"/>
                </a:moveTo>
                <a:cubicBezTo>
                  <a:pt x="233176" y="56250"/>
                  <a:pt x="143510" y="114050"/>
                  <a:pt x="32655" y="139055"/>
                </a:cubicBezTo>
                <a:cubicBezTo>
                  <a:pt x="28802" y="256194"/>
                  <a:pt x="65786" y="364388"/>
                  <a:pt x="142739" y="460754"/>
                </a:cubicBezTo>
                <a:cubicBezTo>
                  <a:pt x="191954" y="522400"/>
                  <a:pt x="242711" y="559908"/>
                  <a:pt x="262069" y="572987"/>
                </a:cubicBezTo>
                <a:cubicBezTo>
                  <a:pt x="281332" y="559908"/>
                  <a:pt x="332184" y="522400"/>
                  <a:pt x="381303" y="460850"/>
                </a:cubicBezTo>
                <a:cubicBezTo>
                  <a:pt x="458256" y="364388"/>
                  <a:pt x="495240" y="256194"/>
                  <a:pt x="491387" y="139055"/>
                </a:cubicBezTo>
                <a:cubicBezTo>
                  <a:pt x="382651" y="114435"/>
                  <a:pt x="291444" y="56250"/>
                  <a:pt x="262069" y="36054"/>
                </a:cubicBezTo>
                <a:close/>
                <a:moveTo>
                  <a:pt x="271700" y="3163"/>
                </a:moveTo>
                <a:cubicBezTo>
                  <a:pt x="272760" y="4028"/>
                  <a:pt x="382074" y="84429"/>
                  <a:pt x="510168" y="110011"/>
                </a:cubicBezTo>
                <a:cubicBezTo>
                  <a:pt x="517391" y="111454"/>
                  <a:pt x="522785" y="117609"/>
                  <a:pt x="523170" y="124918"/>
                </a:cubicBezTo>
                <a:cubicBezTo>
                  <a:pt x="528082" y="211281"/>
                  <a:pt x="511998" y="294278"/>
                  <a:pt x="475303" y="371697"/>
                </a:cubicBezTo>
                <a:cubicBezTo>
                  <a:pt x="448047" y="429209"/>
                  <a:pt x="409908" y="482873"/>
                  <a:pt x="361944" y="530960"/>
                </a:cubicBezTo>
                <a:cubicBezTo>
                  <a:pt x="336518" y="556638"/>
                  <a:pt x="313114" y="575584"/>
                  <a:pt x="298090" y="586932"/>
                </a:cubicBezTo>
                <a:cubicBezTo>
                  <a:pt x="289422" y="593472"/>
                  <a:pt x="282487" y="598281"/>
                  <a:pt x="278153" y="601166"/>
                </a:cubicBezTo>
                <a:cubicBezTo>
                  <a:pt x="270256" y="606456"/>
                  <a:pt x="267270" y="608475"/>
                  <a:pt x="262262" y="608475"/>
                </a:cubicBezTo>
                <a:cubicBezTo>
                  <a:pt x="262069" y="608475"/>
                  <a:pt x="261877" y="608475"/>
                  <a:pt x="261588" y="608475"/>
                </a:cubicBezTo>
                <a:cubicBezTo>
                  <a:pt x="256579" y="608379"/>
                  <a:pt x="253979" y="606648"/>
                  <a:pt x="244829" y="600397"/>
                </a:cubicBezTo>
                <a:cubicBezTo>
                  <a:pt x="239918" y="597127"/>
                  <a:pt x="232020" y="591645"/>
                  <a:pt x="222196" y="584047"/>
                </a:cubicBezTo>
                <a:cubicBezTo>
                  <a:pt x="205149" y="570968"/>
                  <a:pt x="178952" y="549233"/>
                  <a:pt x="151118" y="519708"/>
                </a:cubicBezTo>
                <a:cubicBezTo>
                  <a:pt x="76766" y="441134"/>
                  <a:pt x="-9626" y="308800"/>
                  <a:pt x="872" y="124918"/>
                </a:cubicBezTo>
                <a:cubicBezTo>
                  <a:pt x="1257" y="117609"/>
                  <a:pt x="6651" y="111454"/>
                  <a:pt x="13874" y="110011"/>
                </a:cubicBezTo>
                <a:cubicBezTo>
                  <a:pt x="145147" y="83756"/>
                  <a:pt x="247911" y="6529"/>
                  <a:pt x="252245" y="3259"/>
                </a:cubicBezTo>
                <a:cubicBezTo>
                  <a:pt x="257928" y="-1069"/>
                  <a:pt x="265922" y="-1069"/>
                  <a:pt x="271700" y="3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359627" y="2621438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59627" y="3208784"/>
            <a:ext cx="25434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magna sed pulvinar ultricies,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4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451659" y="2621438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92000" y="3091943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72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588863" y="3091943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72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51659" y="3208784"/>
            <a:ext cx="25434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magna sed pulvinar ultricies,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4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225540" y="1071322"/>
            <a:ext cx="2357678" cy="2357678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6000">
                  <a:srgbClr val="E078B9"/>
                </a:gs>
                <a:gs pos="59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63155" y="1465331"/>
            <a:ext cx="1275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rgbClr val="2674FB"/>
                    </a:gs>
                    <a:gs pos="38000">
                      <a:srgbClr val="546ED8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3</a:t>
            </a:r>
            <a:endParaRPr lang="zh-CN" altLang="en-US" sz="9600" dirty="0">
              <a:gradFill>
                <a:gsLst>
                  <a:gs pos="0">
                    <a:srgbClr val="2674FB"/>
                  </a:gs>
                  <a:gs pos="38000">
                    <a:srgbClr val="546ED8"/>
                  </a:gs>
                  <a:gs pos="69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72011" y="4079627"/>
            <a:ext cx="6864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PRODUCTS AND SERVICES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2367278" y="646263"/>
            <a:ext cx="299721" cy="299721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1000">
                <a:srgbClr val="B166B0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2182629" y="5773663"/>
            <a:ext cx="149860" cy="149860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87000">
                <a:srgbClr val="DD6DB2"/>
              </a:gs>
              <a:gs pos="60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561082" y="5585267"/>
            <a:ext cx="84449" cy="84449"/>
          </a:xfrm>
          <a:prstGeom prst="ellipse">
            <a:avLst/>
          </a:prstGeom>
          <a:gradFill>
            <a:gsLst>
              <a:gs pos="0">
                <a:srgbClr val="2674FB"/>
              </a:gs>
              <a:gs pos="30000">
                <a:srgbClr val="546ED8"/>
              </a:gs>
              <a:gs pos="84713">
                <a:srgbClr val="DD6DB2"/>
              </a:gs>
              <a:gs pos="57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659834" y="4981160"/>
            <a:ext cx="7692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996776" flipV="1">
            <a:off x="-6610821" y="1714793"/>
            <a:ext cx="12818429" cy="3733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椭圆 3"/>
          <p:cNvSpPr/>
          <p:nvPr/>
        </p:nvSpPr>
        <p:spPr>
          <a:xfrm>
            <a:off x="4850130" y="2407347"/>
            <a:ext cx="2491740" cy="2491740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-711200" ty="-1231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757286" y="2781680"/>
            <a:ext cx="1743074" cy="1743074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19177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91640" y="2781680"/>
            <a:ext cx="1743074" cy="1743074"/>
          </a:xfrm>
          <a:prstGeom prst="ellipse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-11303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65163" y="551042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6603" y="5089341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6163" y="551042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77603" y="4901637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9012" y="936412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Products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4703" y="1593577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71000">
                <a:srgbClr val="8D72D0"/>
              </a:gs>
              <a:gs pos="90000">
                <a:srgbClr val="C879C2"/>
              </a:gs>
              <a:gs pos="44000">
                <a:srgbClr val="765CB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35603" y="551042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7043" y="4901637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11461400" y="1644298"/>
            <a:ext cx="126083" cy="126083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8000">
                <a:srgbClr val="B166B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99999999999999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 flipH="1" flipV="1">
            <a:off x="10136843" y="1256021"/>
            <a:ext cx="91399" cy="91399"/>
          </a:xfrm>
          <a:prstGeom prst="ellipse">
            <a:avLst/>
          </a:prstGeom>
          <a:gradFill>
            <a:gsLst>
              <a:gs pos="0">
                <a:srgbClr val="2674FB"/>
              </a:gs>
              <a:gs pos="56000">
                <a:srgbClr val="866AC3"/>
              </a:gs>
              <a:gs pos="27000">
                <a:srgbClr val="546ED8"/>
              </a:gs>
              <a:gs pos="79000">
                <a:srgbClr val="B166B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4429181" y="-2628671"/>
            <a:ext cx="19759127" cy="41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6048" y="-592137"/>
            <a:ext cx="10820400" cy="81153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flipH="1">
            <a:off x="2671485" y="208909"/>
            <a:ext cx="106883" cy="117155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2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H="1">
            <a:off x="2110105" y="326064"/>
            <a:ext cx="84449" cy="84449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2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05733" y="1021080"/>
            <a:ext cx="492443" cy="4861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dirty="0" smtClean="0">
                <a:gradFill>
                  <a:gsLst>
                    <a:gs pos="0">
                      <a:srgbClr val="2674FB"/>
                    </a:gs>
                    <a:gs pos="27000">
                      <a:srgbClr val="546ED8"/>
                    </a:gs>
                    <a:gs pos="100000">
                      <a:srgbClr val="E078B9"/>
                    </a:gs>
                    <a:gs pos="64000">
                      <a:srgbClr val="B166B0"/>
                    </a:gs>
                  </a:gsLst>
                  <a:lin ang="0" scaled="0"/>
                </a:gra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OUR ONLINE SERVICES</a:t>
            </a:r>
            <a:endParaRPr lang="zh-CN" altLang="en-US" sz="2000" dirty="0">
              <a:gradFill>
                <a:gsLst>
                  <a:gs pos="0">
                    <a:srgbClr val="2674FB"/>
                  </a:gs>
                  <a:gs pos="27000">
                    <a:srgbClr val="546ED8"/>
                  </a:gs>
                  <a:gs pos="100000">
                    <a:srgbClr val="E078B9"/>
                  </a:gs>
                  <a:gs pos="64000">
                    <a:srgbClr val="B166B0"/>
                  </a:gs>
                </a:gsLst>
                <a:lin ang="0" scaled="0"/>
              </a:gra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5303" y="2325787"/>
            <a:ext cx="2809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5303" y="518179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Services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6922" y="1266164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94904">
                <a:srgbClr val="E078B9"/>
              </a:gs>
              <a:gs pos="72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95303" y="2890755"/>
            <a:ext cx="43681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magna sed pulvinar ultricies, </a:t>
            </a:r>
            <a:r>
              <a:rPr lang="en-US" altLang="zh-CN" sz="16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</a:t>
            </a:r>
            <a:r>
              <a:rPr lang="en-US" altLang="zh-CN" sz="1600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6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5303" y="4464988"/>
            <a:ext cx="4368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6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6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urnaunst</a:t>
            </a: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6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996776" flipV="1">
            <a:off x="-6282126" y="1598983"/>
            <a:ext cx="12863457" cy="3733059"/>
          </a:xfrm>
          <a:prstGeom prst="rect">
            <a:avLst/>
          </a:prstGeom>
        </p:spPr>
      </p:pic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矩形 1"/>
          <p:cNvSpPr/>
          <p:nvPr/>
        </p:nvSpPr>
        <p:spPr>
          <a:xfrm>
            <a:off x="-24654" y="-20320"/>
            <a:ext cx="6096000" cy="3465513"/>
          </a:xfrm>
          <a:prstGeom prst="rect">
            <a:avLst/>
          </a:prstGeom>
          <a:blipFill dpi="0" rotWithShape="1">
            <a:blip r:embed="rId1"/>
            <a:srcRect/>
            <a:tile tx="-546100" ty="-5778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964" y="-20321"/>
            <a:ext cx="6096000" cy="3465513"/>
          </a:xfrm>
          <a:prstGeom prst="rect">
            <a:avLst/>
          </a:prstGeom>
          <a:blipFill dpi="0" rotWithShape="1">
            <a:blip r:embed="rId2"/>
            <a:srcRect/>
            <a:tile tx="12700" ty="-38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9090" y="3485833"/>
            <a:ext cx="6096000" cy="3465513"/>
          </a:xfrm>
          <a:prstGeom prst="rect">
            <a:avLst/>
          </a:prstGeom>
          <a:blipFill dpi="0" rotWithShape="1">
            <a:blip r:embed="rId3"/>
            <a:srcRect/>
            <a:tile tx="-482600" ty="-736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089" y="3485833"/>
            <a:ext cx="6096000" cy="3465513"/>
          </a:xfrm>
          <a:prstGeom prst="rect">
            <a:avLst/>
          </a:prstGeom>
          <a:blipFill dpi="0" rotWithShape="1">
            <a:blip r:embed="rId4"/>
            <a:srcRect/>
            <a:tile tx="-209550" ty="-736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28321" y="-20321"/>
            <a:ext cx="6096000" cy="34655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15089" y="-20322"/>
            <a:ext cx="6096000" cy="34655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115089" y="3485832"/>
            <a:ext cx="6096000" cy="34655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-28321" y="3485832"/>
            <a:ext cx="6096000" cy="34655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83474" y="2552987"/>
            <a:ext cx="1825051" cy="1825051"/>
          </a:xfrm>
          <a:prstGeom prst="ellipse">
            <a:avLst/>
          </a:prstGeom>
          <a:gradFill>
            <a:gsLst>
              <a:gs pos="0">
                <a:srgbClr val="2C76FA"/>
              </a:gs>
              <a:gs pos="26000">
                <a:srgbClr val="4E70E2"/>
              </a:gs>
              <a:gs pos="95541">
                <a:srgbClr val="E078B9"/>
              </a:gs>
              <a:gs pos="67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on-bulb_72416"/>
          <p:cNvSpPr>
            <a:spLocks noChangeAspect="1"/>
          </p:cNvSpPr>
          <p:nvPr/>
        </p:nvSpPr>
        <p:spPr bwMode="auto">
          <a:xfrm>
            <a:off x="5637982" y="2991613"/>
            <a:ext cx="961548" cy="907155"/>
          </a:xfrm>
          <a:custGeom>
            <a:avLst/>
            <a:gdLst>
              <a:gd name="connsiteX0" fmla="*/ 72358 w 604411"/>
              <a:gd name="connsiteY0" fmla="*/ 492915 h 570221"/>
              <a:gd name="connsiteX1" fmla="*/ 51100 w 604411"/>
              <a:gd name="connsiteY1" fmla="*/ 514134 h 570221"/>
              <a:gd name="connsiteX2" fmla="*/ 72358 w 604411"/>
              <a:gd name="connsiteY2" fmla="*/ 535354 h 570221"/>
              <a:gd name="connsiteX3" fmla="*/ 93616 w 604411"/>
              <a:gd name="connsiteY3" fmla="*/ 514134 h 570221"/>
              <a:gd name="connsiteX4" fmla="*/ 72358 w 604411"/>
              <a:gd name="connsiteY4" fmla="*/ 492915 h 570221"/>
              <a:gd name="connsiteX5" fmla="*/ 35790 w 604411"/>
              <a:gd name="connsiteY5" fmla="*/ 383657 h 570221"/>
              <a:gd name="connsiteX6" fmla="*/ 125123 w 604411"/>
              <a:gd name="connsiteY6" fmla="*/ 388078 h 570221"/>
              <a:gd name="connsiteX7" fmla="*/ 136005 w 604411"/>
              <a:gd name="connsiteY7" fmla="*/ 393257 h 570221"/>
              <a:gd name="connsiteX8" fmla="*/ 139928 w 604411"/>
              <a:gd name="connsiteY8" fmla="*/ 404877 h 570221"/>
              <a:gd name="connsiteX9" fmla="*/ 129046 w 604411"/>
              <a:gd name="connsiteY9" fmla="*/ 546596 h 570221"/>
              <a:gd name="connsiteX10" fmla="*/ 112596 w 604411"/>
              <a:gd name="connsiteY10" fmla="*/ 561753 h 570221"/>
              <a:gd name="connsiteX11" fmla="*/ 111964 w 604411"/>
              <a:gd name="connsiteY11" fmla="*/ 561753 h 570221"/>
              <a:gd name="connsiteX12" fmla="*/ 13140 w 604411"/>
              <a:gd name="connsiteY12" fmla="*/ 561753 h 570221"/>
              <a:gd name="connsiteX13" fmla="*/ 13013 w 604411"/>
              <a:gd name="connsiteY13" fmla="*/ 561753 h 570221"/>
              <a:gd name="connsiteX14" fmla="*/ 2511 w 604411"/>
              <a:gd name="connsiteY14" fmla="*/ 556448 h 570221"/>
              <a:gd name="connsiteX15" fmla="*/ 360 w 604411"/>
              <a:gd name="connsiteY15" fmla="*/ 545080 h 570221"/>
              <a:gd name="connsiteX16" fmla="*/ 16683 w 604411"/>
              <a:gd name="connsiteY16" fmla="*/ 397930 h 570221"/>
              <a:gd name="connsiteX17" fmla="*/ 16683 w 604411"/>
              <a:gd name="connsiteY17" fmla="*/ 397678 h 570221"/>
              <a:gd name="connsiteX18" fmla="*/ 35790 w 604411"/>
              <a:gd name="connsiteY18" fmla="*/ 383657 h 570221"/>
              <a:gd name="connsiteX19" fmla="*/ 275940 w 604411"/>
              <a:gd name="connsiteY19" fmla="*/ 378859 h 570221"/>
              <a:gd name="connsiteX20" fmla="*/ 403471 w 604411"/>
              <a:gd name="connsiteY20" fmla="*/ 410942 h 570221"/>
              <a:gd name="connsiteX21" fmla="*/ 430546 w 604411"/>
              <a:gd name="connsiteY21" fmla="*/ 419153 h 570221"/>
              <a:gd name="connsiteX22" fmla="*/ 446107 w 604411"/>
              <a:gd name="connsiteY22" fmla="*/ 439110 h 570221"/>
              <a:gd name="connsiteX23" fmla="*/ 421183 w 604411"/>
              <a:gd name="connsiteY23" fmla="*/ 466140 h 570221"/>
              <a:gd name="connsiteX24" fmla="*/ 395373 w 604411"/>
              <a:gd name="connsiteY24" fmla="*/ 469046 h 570221"/>
              <a:gd name="connsiteX25" fmla="*/ 337681 w 604411"/>
              <a:gd name="connsiteY25" fmla="*/ 461972 h 570221"/>
              <a:gd name="connsiteX26" fmla="*/ 319209 w 604411"/>
              <a:gd name="connsiteY26" fmla="*/ 459067 h 570221"/>
              <a:gd name="connsiteX27" fmla="*/ 347549 w 604411"/>
              <a:gd name="connsiteY27" fmla="*/ 473088 h 570221"/>
              <a:gd name="connsiteX28" fmla="*/ 408531 w 604411"/>
              <a:gd name="connsiteY28" fmla="*/ 481298 h 570221"/>
              <a:gd name="connsiteX29" fmla="*/ 429027 w 604411"/>
              <a:gd name="connsiteY29" fmla="*/ 479908 h 570221"/>
              <a:gd name="connsiteX30" fmla="*/ 549979 w 604411"/>
              <a:gd name="connsiteY30" fmla="*/ 438731 h 570221"/>
              <a:gd name="connsiteX31" fmla="*/ 563390 w 604411"/>
              <a:gd name="connsiteY31" fmla="*/ 435068 h 570221"/>
              <a:gd name="connsiteX32" fmla="*/ 584013 w 604411"/>
              <a:gd name="connsiteY32" fmla="*/ 448962 h 570221"/>
              <a:gd name="connsiteX33" fmla="*/ 571361 w 604411"/>
              <a:gd name="connsiteY33" fmla="*/ 486982 h 570221"/>
              <a:gd name="connsiteX34" fmla="*/ 422701 w 604411"/>
              <a:gd name="connsiteY34" fmla="*/ 569463 h 570221"/>
              <a:gd name="connsiteX35" fmla="*/ 413592 w 604411"/>
              <a:gd name="connsiteY35" fmla="*/ 570221 h 570221"/>
              <a:gd name="connsiteX36" fmla="*/ 207620 w 604411"/>
              <a:gd name="connsiteY36" fmla="*/ 539275 h 570221"/>
              <a:gd name="connsiteX37" fmla="*/ 174725 w 604411"/>
              <a:gd name="connsiteY37" fmla="*/ 553043 h 570221"/>
              <a:gd name="connsiteX38" fmla="*/ 167134 w 604411"/>
              <a:gd name="connsiteY38" fmla="*/ 556579 h 570221"/>
              <a:gd name="connsiteX39" fmla="*/ 162073 w 604411"/>
              <a:gd name="connsiteY39" fmla="*/ 554306 h 570221"/>
              <a:gd name="connsiteX40" fmla="*/ 159163 w 604411"/>
              <a:gd name="connsiteY40" fmla="*/ 546348 h 570221"/>
              <a:gd name="connsiteX41" fmla="*/ 164350 w 604411"/>
              <a:gd name="connsiteY41" fmla="*/ 465761 h 570221"/>
              <a:gd name="connsiteX42" fmla="*/ 168525 w 604411"/>
              <a:gd name="connsiteY42" fmla="*/ 401343 h 570221"/>
              <a:gd name="connsiteX43" fmla="*/ 182442 w 604411"/>
              <a:gd name="connsiteY43" fmla="*/ 389848 h 570221"/>
              <a:gd name="connsiteX44" fmla="*/ 184846 w 604411"/>
              <a:gd name="connsiteY44" fmla="*/ 389469 h 570221"/>
              <a:gd name="connsiteX45" fmla="*/ 275940 w 604411"/>
              <a:gd name="connsiteY45" fmla="*/ 378859 h 570221"/>
              <a:gd name="connsiteX46" fmla="*/ 584806 w 604411"/>
              <a:gd name="connsiteY46" fmla="*/ 1561 h 570221"/>
              <a:gd name="connsiteX47" fmla="*/ 601256 w 604411"/>
              <a:gd name="connsiteY47" fmla="*/ 3961 h 570221"/>
              <a:gd name="connsiteX48" fmla="*/ 604166 w 604411"/>
              <a:gd name="connsiteY48" fmla="*/ 16593 h 570221"/>
              <a:gd name="connsiteX49" fmla="*/ 587337 w 604411"/>
              <a:gd name="connsiteY49" fmla="*/ 132305 h 570221"/>
              <a:gd name="connsiteX50" fmla="*/ 574684 w 604411"/>
              <a:gd name="connsiteY50" fmla="*/ 145568 h 570221"/>
              <a:gd name="connsiteX51" fmla="*/ 564308 w 604411"/>
              <a:gd name="connsiteY51" fmla="*/ 141526 h 570221"/>
              <a:gd name="connsiteX52" fmla="*/ 537357 w 604411"/>
              <a:gd name="connsiteY52" fmla="*/ 120557 h 570221"/>
              <a:gd name="connsiteX53" fmla="*/ 432589 w 604411"/>
              <a:gd name="connsiteY53" fmla="*/ 277828 h 570221"/>
              <a:gd name="connsiteX54" fmla="*/ 408927 w 604411"/>
              <a:gd name="connsiteY54" fmla="*/ 291976 h 570221"/>
              <a:gd name="connsiteX55" fmla="*/ 383241 w 604411"/>
              <a:gd name="connsiteY55" fmla="*/ 281617 h 570221"/>
              <a:gd name="connsiteX56" fmla="*/ 335792 w 604411"/>
              <a:gd name="connsiteY56" fmla="*/ 230204 h 570221"/>
              <a:gd name="connsiteX57" fmla="*/ 266200 w 604411"/>
              <a:gd name="connsiteY57" fmla="*/ 338589 h 570221"/>
              <a:gd name="connsiteX58" fmla="*/ 243803 w 604411"/>
              <a:gd name="connsiteY58" fmla="*/ 353242 h 570221"/>
              <a:gd name="connsiteX59" fmla="*/ 218118 w 604411"/>
              <a:gd name="connsiteY59" fmla="*/ 345789 h 570221"/>
              <a:gd name="connsiteX60" fmla="*/ 182942 w 604411"/>
              <a:gd name="connsiteY60" fmla="*/ 316103 h 570221"/>
              <a:gd name="connsiteX61" fmla="*/ 136505 w 604411"/>
              <a:gd name="connsiteY61" fmla="*/ 352358 h 570221"/>
              <a:gd name="connsiteX62" fmla="*/ 121574 w 604411"/>
              <a:gd name="connsiteY62" fmla="*/ 357537 h 570221"/>
              <a:gd name="connsiteX63" fmla="*/ 102468 w 604411"/>
              <a:gd name="connsiteY63" fmla="*/ 348189 h 570221"/>
              <a:gd name="connsiteX64" fmla="*/ 106643 w 604411"/>
              <a:gd name="connsiteY64" fmla="*/ 314335 h 570221"/>
              <a:gd name="connsiteX65" fmla="*/ 161431 w 604411"/>
              <a:gd name="connsiteY65" fmla="*/ 271638 h 570221"/>
              <a:gd name="connsiteX66" fmla="*/ 206224 w 604411"/>
              <a:gd name="connsiteY66" fmla="*/ 272522 h 570221"/>
              <a:gd name="connsiteX67" fmla="*/ 235326 w 604411"/>
              <a:gd name="connsiteY67" fmla="*/ 297029 h 570221"/>
              <a:gd name="connsiteX68" fmla="*/ 306943 w 604411"/>
              <a:gd name="connsiteY68" fmla="*/ 185613 h 570221"/>
              <a:gd name="connsiteX69" fmla="*/ 330604 w 604411"/>
              <a:gd name="connsiteY69" fmla="*/ 171085 h 570221"/>
              <a:gd name="connsiteX70" fmla="*/ 356417 w 604411"/>
              <a:gd name="connsiteY70" fmla="*/ 181191 h 570221"/>
              <a:gd name="connsiteX71" fmla="*/ 404246 w 604411"/>
              <a:gd name="connsiteY71" fmla="*/ 233110 h 570221"/>
              <a:gd name="connsiteX72" fmla="*/ 499018 w 604411"/>
              <a:gd name="connsiteY72" fmla="*/ 90745 h 570221"/>
              <a:gd name="connsiteX73" fmla="*/ 473206 w 604411"/>
              <a:gd name="connsiteY73" fmla="*/ 70659 h 570221"/>
              <a:gd name="connsiteX74" fmla="*/ 466626 w 604411"/>
              <a:gd name="connsiteY74" fmla="*/ 57269 h 570221"/>
              <a:gd name="connsiteX75" fmla="*/ 476622 w 604411"/>
              <a:gd name="connsiteY75" fmla="*/ 46153 h 57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4411" h="570221">
                <a:moveTo>
                  <a:pt x="72358" y="492915"/>
                </a:moveTo>
                <a:cubicBezTo>
                  <a:pt x="60590" y="492915"/>
                  <a:pt x="51100" y="502514"/>
                  <a:pt x="51100" y="514134"/>
                </a:cubicBezTo>
                <a:cubicBezTo>
                  <a:pt x="51100" y="525881"/>
                  <a:pt x="60590" y="535354"/>
                  <a:pt x="72358" y="535354"/>
                </a:cubicBezTo>
                <a:cubicBezTo>
                  <a:pt x="84126" y="535354"/>
                  <a:pt x="93616" y="525881"/>
                  <a:pt x="93616" y="514134"/>
                </a:cubicBezTo>
                <a:cubicBezTo>
                  <a:pt x="93616" y="502514"/>
                  <a:pt x="84126" y="492915"/>
                  <a:pt x="72358" y="492915"/>
                </a:cubicBezTo>
                <a:close/>
                <a:moveTo>
                  <a:pt x="35790" y="383657"/>
                </a:moveTo>
                <a:lnTo>
                  <a:pt x="125123" y="388078"/>
                </a:lnTo>
                <a:cubicBezTo>
                  <a:pt x="129299" y="388204"/>
                  <a:pt x="133222" y="390099"/>
                  <a:pt x="136005" y="393257"/>
                </a:cubicBezTo>
                <a:cubicBezTo>
                  <a:pt x="138916" y="396541"/>
                  <a:pt x="140181" y="400583"/>
                  <a:pt x="139928" y="404877"/>
                </a:cubicBezTo>
                <a:lnTo>
                  <a:pt x="129046" y="546596"/>
                </a:lnTo>
                <a:cubicBezTo>
                  <a:pt x="128413" y="555059"/>
                  <a:pt x="121201" y="561753"/>
                  <a:pt x="112596" y="561753"/>
                </a:cubicBezTo>
                <a:cubicBezTo>
                  <a:pt x="112470" y="561753"/>
                  <a:pt x="112217" y="561753"/>
                  <a:pt x="111964" y="561753"/>
                </a:cubicBezTo>
                <a:lnTo>
                  <a:pt x="13140" y="561753"/>
                </a:lnTo>
                <a:lnTo>
                  <a:pt x="13013" y="561753"/>
                </a:lnTo>
                <a:cubicBezTo>
                  <a:pt x="8711" y="561500"/>
                  <a:pt x="4915" y="559606"/>
                  <a:pt x="2511" y="556448"/>
                </a:cubicBezTo>
                <a:cubicBezTo>
                  <a:pt x="233" y="553290"/>
                  <a:pt x="-526" y="549248"/>
                  <a:pt x="360" y="545080"/>
                </a:cubicBezTo>
                <a:lnTo>
                  <a:pt x="16683" y="397930"/>
                </a:lnTo>
                <a:lnTo>
                  <a:pt x="16683" y="397678"/>
                </a:lnTo>
                <a:cubicBezTo>
                  <a:pt x="18834" y="389594"/>
                  <a:pt x="27185" y="383152"/>
                  <a:pt x="35790" y="383657"/>
                </a:cubicBezTo>
                <a:close/>
                <a:moveTo>
                  <a:pt x="275940" y="378859"/>
                </a:moveTo>
                <a:cubicBezTo>
                  <a:pt x="306684" y="379870"/>
                  <a:pt x="367286" y="399322"/>
                  <a:pt x="403471" y="410942"/>
                </a:cubicBezTo>
                <a:cubicBezTo>
                  <a:pt x="416249" y="414984"/>
                  <a:pt x="426370" y="418268"/>
                  <a:pt x="430546" y="419153"/>
                </a:cubicBezTo>
                <a:cubicBezTo>
                  <a:pt x="439528" y="421174"/>
                  <a:pt x="445981" y="429384"/>
                  <a:pt x="446107" y="439110"/>
                </a:cubicBezTo>
                <a:cubicBezTo>
                  <a:pt x="446360" y="448962"/>
                  <a:pt x="439782" y="461088"/>
                  <a:pt x="421183" y="466140"/>
                </a:cubicBezTo>
                <a:cubicBezTo>
                  <a:pt x="413845" y="468035"/>
                  <a:pt x="405242" y="469046"/>
                  <a:pt x="395373" y="469046"/>
                </a:cubicBezTo>
                <a:cubicBezTo>
                  <a:pt x="375257" y="469046"/>
                  <a:pt x="353496" y="465004"/>
                  <a:pt x="337681" y="461972"/>
                </a:cubicBezTo>
                <a:cubicBezTo>
                  <a:pt x="329837" y="460456"/>
                  <a:pt x="323005" y="459193"/>
                  <a:pt x="319209" y="459067"/>
                </a:cubicBezTo>
                <a:cubicBezTo>
                  <a:pt x="321740" y="462983"/>
                  <a:pt x="330722" y="468414"/>
                  <a:pt x="347549" y="473088"/>
                </a:cubicBezTo>
                <a:cubicBezTo>
                  <a:pt x="366021" y="478266"/>
                  <a:pt x="388794" y="481298"/>
                  <a:pt x="408531" y="481298"/>
                </a:cubicBezTo>
                <a:cubicBezTo>
                  <a:pt x="416249" y="481298"/>
                  <a:pt x="423081" y="480919"/>
                  <a:pt x="429027" y="479908"/>
                </a:cubicBezTo>
                <a:cubicBezTo>
                  <a:pt x="469513" y="473593"/>
                  <a:pt x="514681" y="458183"/>
                  <a:pt x="549979" y="438731"/>
                </a:cubicBezTo>
                <a:cubicBezTo>
                  <a:pt x="554407" y="436331"/>
                  <a:pt x="558836" y="435068"/>
                  <a:pt x="563390" y="435068"/>
                </a:cubicBezTo>
                <a:cubicBezTo>
                  <a:pt x="572626" y="435068"/>
                  <a:pt x="580470" y="440373"/>
                  <a:pt x="584013" y="448962"/>
                </a:cubicBezTo>
                <a:cubicBezTo>
                  <a:pt x="588694" y="460583"/>
                  <a:pt x="584013" y="474856"/>
                  <a:pt x="571361" y="486982"/>
                </a:cubicBezTo>
                <a:cubicBezTo>
                  <a:pt x="551751" y="505802"/>
                  <a:pt x="456482" y="561632"/>
                  <a:pt x="422701" y="569463"/>
                </a:cubicBezTo>
                <a:cubicBezTo>
                  <a:pt x="420551" y="569968"/>
                  <a:pt x="417641" y="570221"/>
                  <a:pt x="413592" y="570221"/>
                </a:cubicBezTo>
                <a:cubicBezTo>
                  <a:pt x="371208" y="570221"/>
                  <a:pt x="225206" y="543317"/>
                  <a:pt x="207620" y="539275"/>
                </a:cubicBezTo>
                <a:cubicBezTo>
                  <a:pt x="198890" y="537254"/>
                  <a:pt x="187756" y="541927"/>
                  <a:pt x="174725" y="553043"/>
                </a:cubicBezTo>
                <a:cubicBezTo>
                  <a:pt x="171941" y="555443"/>
                  <a:pt x="169538" y="556579"/>
                  <a:pt x="167134" y="556579"/>
                </a:cubicBezTo>
                <a:cubicBezTo>
                  <a:pt x="165236" y="556579"/>
                  <a:pt x="163465" y="555822"/>
                  <a:pt x="162073" y="554306"/>
                </a:cubicBezTo>
                <a:cubicBezTo>
                  <a:pt x="159416" y="551527"/>
                  <a:pt x="159163" y="547106"/>
                  <a:pt x="159163" y="546348"/>
                </a:cubicBezTo>
                <a:cubicBezTo>
                  <a:pt x="160555" y="525759"/>
                  <a:pt x="162579" y="495192"/>
                  <a:pt x="164350" y="465761"/>
                </a:cubicBezTo>
                <a:cubicBezTo>
                  <a:pt x="165995" y="441131"/>
                  <a:pt x="167513" y="417384"/>
                  <a:pt x="168525" y="401343"/>
                </a:cubicBezTo>
                <a:cubicBezTo>
                  <a:pt x="169158" y="391869"/>
                  <a:pt x="175863" y="390859"/>
                  <a:pt x="182442" y="389848"/>
                </a:cubicBezTo>
                <a:cubicBezTo>
                  <a:pt x="183202" y="389722"/>
                  <a:pt x="183961" y="389596"/>
                  <a:pt x="184846" y="389469"/>
                </a:cubicBezTo>
                <a:cubicBezTo>
                  <a:pt x="210150" y="385301"/>
                  <a:pt x="256582" y="378354"/>
                  <a:pt x="275940" y="378859"/>
                </a:cubicBezTo>
                <a:close/>
                <a:moveTo>
                  <a:pt x="584806" y="1561"/>
                </a:moveTo>
                <a:cubicBezTo>
                  <a:pt x="591386" y="-1218"/>
                  <a:pt x="597713" y="-207"/>
                  <a:pt x="601256" y="3961"/>
                </a:cubicBezTo>
                <a:cubicBezTo>
                  <a:pt x="603913" y="6993"/>
                  <a:pt x="604925" y="11414"/>
                  <a:pt x="604166" y="16593"/>
                </a:cubicBezTo>
                <a:lnTo>
                  <a:pt x="587337" y="132305"/>
                </a:lnTo>
                <a:cubicBezTo>
                  <a:pt x="586198" y="140515"/>
                  <a:pt x="581264" y="145568"/>
                  <a:pt x="574684" y="145568"/>
                </a:cubicBezTo>
                <a:cubicBezTo>
                  <a:pt x="571268" y="145568"/>
                  <a:pt x="567725" y="144179"/>
                  <a:pt x="564308" y="141526"/>
                </a:cubicBezTo>
                <a:lnTo>
                  <a:pt x="537357" y="120557"/>
                </a:lnTo>
                <a:lnTo>
                  <a:pt x="432589" y="277828"/>
                </a:lnTo>
                <a:cubicBezTo>
                  <a:pt x="427148" y="286039"/>
                  <a:pt x="418544" y="291218"/>
                  <a:pt x="408927" y="291976"/>
                </a:cubicBezTo>
                <a:cubicBezTo>
                  <a:pt x="399311" y="292734"/>
                  <a:pt x="389948" y="288944"/>
                  <a:pt x="383241" y="281617"/>
                </a:cubicBezTo>
                <a:lnTo>
                  <a:pt x="335792" y="230204"/>
                </a:lnTo>
                <a:lnTo>
                  <a:pt x="266200" y="338589"/>
                </a:lnTo>
                <a:cubicBezTo>
                  <a:pt x="261138" y="346547"/>
                  <a:pt x="252914" y="351852"/>
                  <a:pt x="243803" y="353242"/>
                </a:cubicBezTo>
                <a:cubicBezTo>
                  <a:pt x="234693" y="354632"/>
                  <a:pt x="225330" y="351852"/>
                  <a:pt x="218118" y="345789"/>
                </a:cubicBezTo>
                <a:lnTo>
                  <a:pt x="182942" y="316103"/>
                </a:lnTo>
                <a:lnTo>
                  <a:pt x="136505" y="352358"/>
                </a:lnTo>
                <a:cubicBezTo>
                  <a:pt x="132076" y="355768"/>
                  <a:pt x="126762" y="357537"/>
                  <a:pt x="121574" y="357537"/>
                </a:cubicBezTo>
                <a:cubicBezTo>
                  <a:pt x="114362" y="357537"/>
                  <a:pt x="107276" y="354253"/>
                  <a:pt x="102468" y="348189"/>
                </a:cubicBezTo>
                <a:cubicBezTo>
                  <a:pt x="94243" y="337704"/>
                  <a:pt x="96141" y="322546"/>
                  <a:pt x="106643" y="314335"/>
                </a:cubicBezTo>
                <a:lnTo>
                  <a:pt x="161431" y="271638"/>
                </a:lnTo>
                <a:cubicBezTo>
                  <a:pt x="174338" y="261406"/>
                  <a:pt x="193697" y="261785"/>
                  <a:pt x="206224" y="272522"/>
                </a:cubicBezTo>
                <a:lnTo>
                  <a:pt x="235326" y="297029"/>
                </a:lnTo>
                <a:lnTo>
                  <a:pt x="306943" y="185613"/>
                </a:lnTo>
                <a:cubicBezTo>
                  <a:pt x="312384" y="177149"/>
                  <a:pt x="320988" y="171843"/>
                  <a:pt x="330604" y="171085"/>
                </a:cubicBezTo>
                <a:cubicBezTo>
                  <a:pt x="340221" y="170201"/>
                  <a:pt x="349584" y="173991"/>
                  <a:pt x="356417" y="181191"/>
                </a:cubicBezTo>
                <a:lnTo>
                  <a:pt x="404246" y="233110"/>
                </a:lnTo>
                <a:lnTo>
                  <a:pt x="499018" y="90745"/>
                </a:lnTo>
                <a:lnTo>
                  <a:pt x="473206" y="70659"/>
                </a:lnTo>
                <a:cubicBezTo>
                  <a:pt x="468271" y="66870"/>
                  <a:pt x="465867" y="62069"/>
                  <a:pt x="466626" y="57269"/>
                </a:cubicBezTo>
                <a:cubicBezTo>
                  <a:pt x="467258" y="52469"/>
                  <a:pt x="470801" y="48553"/>
                  <a:pt x="476622" y="461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012454" y="580646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14297" y="1141413"/>
            <a:ext cx="410453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ipsum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dolor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elit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congue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massa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Fusce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posuere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sed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lectus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libero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commodo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eros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en-US" altLang="zh-CN" sz="1400" dirty="0" smtClean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43806" y="580646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45649" y="1141413"/>
            <a:ext cx="410453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ipsum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dolor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elit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congue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massa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Fusce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posuere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sed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lectus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libero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commodo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eros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en-US" altLang="zh-CN" sz="1400" dirty="0" smtClean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12454" y="4376091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14297" y="4936858"/>
            <a:ext cx="410453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ipsum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dolor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elit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congue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massa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Fusce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posuere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sed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lectus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libero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commodo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eros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en-US" altLang="zh-CN" sz="1400" dirty="0" smtClean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43806" y="4376952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45649" y="4937719"/>
            <a:ext cx="410453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ipsum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dolor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elit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congue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massa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Fusce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posuere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sed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purus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lectus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libero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commodo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magna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eros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en-US" altLang="zh-CN" sz="1400" dirty="0" smtClean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70688" y="4102777"/>
            <a:ext cx="579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VISION AND MISSION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796463" y="326730"/>
            <a:ext cx="299721" cy="299721"/>
          </a:xfrm>
          <a:prstGeom prst="ellipse">
            <a:avLst/>
          </a:prstGeom>
          <a:gradFill>
            <a:gsLst>
              <a:gs pos="0">
                <a:srgbClr val="2674FB"/>
              </a:gs>
              <a:gs pos="23000">
                <a:srgbClr val="546ED8"/>
              </a:gs>
              <a:gs pos="90000">
                <a:srgbClr val="E078B9"/>
              </a:gs>
              <a:gs pos="64000">
                <a:srgbClr val="B166B0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30973" y="5454130"/>
            <a:ext cx="149860" cy="149860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1000">
                <a:srgbClr val="B166B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17931" y="5265734"/>
            <a:ext cx="84449" cy="84449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91720">
                <a:srgbClr val="E078B9"/>
              </a:gs>
              <a:gs pos="58000">
                <a:srgbClr val="B166B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12682" y="4981160"/>
            <a:ext cx="7692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73985" y="1071322"/>
            <a:ext cx="2357678" cy="2357678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6000">
                  <a:srgbClr val="E078B9"/>
                </a:gs>
                <a:gs pos="59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211600" y="1465331"/>
            <a:ext cx="1275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gradFill>
                  <a:gsLst>
                    <a:gs pos="0">
                      <a:srgbClr val="2674FB"/>
                    </a:gs>
                    <a:gs pos="38000">
                      <a:srgbClr val="546ED8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4</a:t>
            </a:r>
            <a:endParaRPr lang="zh-CN" altLang="en-US" sz="9600" dirty="0">
              <a:gradFill>
                <a:gsLst>
                  <a:gs pos="0">
                    <a:srgbClr val="2674FB"/>
                  </a:gs>
                  <a:gs pos="38000">
                    <a:srgbClr val="546ED8"/>
                  </a:gs>
                  <a:gs pos="69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03224" flipH="1" flipV="1">
            <a:off x="5928902" y="2236248"/>
            <a:ext cx="12818429" cy="3733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饼形 1"/>
          <p:cNvSpPr/>
          <p:nvPr/>
        </p:nvSpPr>
        <p:spPr>
          <a:xfrm flipH="1">
            <a:off x="-8263890" y="-278130"/>
            <a:ext cx="14272260" cy="14272260"/>
          </a:xfrm>
          <a:prstGeom prst="pie">
            <a:avLst>
              <a:gd name="adj1" fmla="val 10760936"/>
              <a:gd name="adj2" fmla="val 16200000"/>
            </a:avLst>
          </a:prstGeom>
          <a:blipFill dpi="0" rotWithShape="1">
            <a:blip r:embed="rId1"/>
            <a:srcRect/>
            <a:tile tx="-1435100" ty="273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5303" y="518179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Our vision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6923" y="1266164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69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95303" y="2445362"/>
            <a:ext cx="2809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5303" y="3194329"/>
            <a:ext cx="4368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6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6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urnaunst</a:t>
            </a:r>
            <a:r>
              <a:rPr lang="en-US" altLang="zh-CN" sz="16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6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3" name="饼形 12"/>
          <p:cNvSpPr/>
          <p:nvPr/>
        </p:nvSpPr>
        <p:spPr>
          <a:xfrm flipH="1">
            <a:off x="-8263890" y="-278130"/>
            <a:ext cx="14272260" cy="14272260"/>
          </a:xfrm>
          <a:prstGeom prst="pie">
            <a:avLst>
              <a:gd name="adj1" fmla="val 10760936"/>
              <a:gd name="adj2" fmla="val 16200000"/>
            </a:avLst>
          </a:prstGeom>
          <a:gradFill>
            <a:gsLst>
              <a:gs pos="0">
                <a:srgbClr val="2C76FA">
                  <a:alpha val="50000"/>
                </a:srgbClr>
              </a:gs>
              <a:gs pos="36000">
                <a:srgbClr val="4E70E2">
                  <a:alpha val="50000"/>
                </a:srgbClr>
              </a:gs>
              <a:gs pos="85000">
                <a:srgbClr val="E078B9">
                  <a:alpha val="50000"/>
                </a:srgbClr>
              </a:gs>
              <a:gs pos="64000">
                <a:srgbClr val="C879C2">
                  <a:alpha val="5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flipH="1">
            <a:off x="1422399" y="4549949"/>
            <a:ext cx="246065" cy="246065"/>
          </a:xfrm>
          <a:prstGeom prst="ellipse">
            <a:avLst/>
          </a:prstGeom>
          <a:gradFill>
            <a:gsLst>
              <a:gs pos="0">
                <a:srgbClr val="2674FB"/>
              </a:gs>
              <a:gs pos="36000">
                <a:srgbClr val="546ED8"/>
              </a:gs>
              <a:gs pos="61803">
                <a:srgbClr val="9F6DC3"/>
              </a:gs>
              <a:gs pos="87000">
                <a:srgbClr val="DD6DB2"/>
              </a:gs>
              <a:gs pos="100000">
                <a:srgbClr val="E078B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10972799" y="4813547"/>
            <a:ext cx="124144" cy="124144"/>
          </a:xfrm>
          <a:prstGeom prst="ellipse">
            <a:avLst/>
          </a:prstGeom>
          <a:gradFill>
            <a:gsLst>
              <a:gs pos="0">
                <a:srgbClr val="2674FB"/>
              </a:gs>
              <a:gs pos="56000">
                <a:srgbClr val="866AC3"/>
              </a:gs>
              <a:gs pos="27000">
                <a:srgbClr val="546ED8"/>
              </a:gs>
              <a:gs pos="79000">
                <a:srgbClr val="B166B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52620" y="275613"/>
            <a:ext cx="8625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gradFill>
                  <a:gsLst>
                    <a:gs pos="0">
                      <a:srgbClr val="2674FB"/>
                    </a:gs>
                    <a:gs pos="33000">
                      <a:srgbClr val="546ED8"/>
                    </a:gs>
                    <a:gs pos="59000">
                      <a:srgbClr val="DD6DB2"/>
                    </a:gs>
                    <a:gs pos="86000">
                      <a:srgbClr val="E77AB9"/>
                    </a:gs>
                  </a:gsLst>
                  <a:lin ang="5400000" scaled="1"/>
                </a:gra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CONTENT</a:t>
            </a:r>
            <a:endParaRPr lang="zh-CN" altLang="en-US" sz="4800" dirty="0">
              <a:gradFill>
                <a:gsLst>
                  <a:gs pos="0">
                    <a:srgbClr val="2674FB"/>
                  </a:gs>
                  <a:gs pos="33000">
                    <a:srgbClr val="546ED8"/>
                  </a:gs>
                  <a:gs pos="59000">
                    <a:srgbClr val="DD6DB2"/>
                  </a:gs>
                  <a:gs pos="86000">
                    <a:srgbClr val="E77AB9"/>
                  </a:gs>
                </a:gsLst>
                <a:lin ang="5400000" scaled="1"/>
              </a:gradFill>
              <a:latin typeface="Source Han Sans Heavy" panose="020B0A00000000000000" pitchFamily="34" charset="-122"/>
              <a:ea typeface="Source Han Sans Heavy" panose="020B0A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24765" y="1907225"/>
            <a:ext cx="785176" cy="785176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93000">
                  <a:srgbClr val="E078B9"/>
                </a:gs>
                <a:gs pos="60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60645" y="1907225"/>
            <a:ext cx="785176" cy="785176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8535">
                  <a:srgbClr val="E078B9"/>
                </a:gs>
                <a:gs pos="58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024765" y="3595971"/>
            <a:ext cx="785176" cy="785176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7000">
                  <a:srgbClr val="E078B9"/>
                </a:gs>
                <a:gs pos="61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60645" y="3595971"/>
            <a:ext cx="785176" cy="785176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7898">
                  <a:srgbClr val="E078B9"/>
                </a:gs>
                <a:gs pos="63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192720" y="1945870"/>
            <a:ext cx="1275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2674FB"/>
                    </a:gs>
                    <a:gs pos="69000">
                      <a:srgbClr val="DD6DB2"/>
                    </a:gs>
                    <a:gs pos="37000">
                      <a:srgbClr val="546ED8"/>
                    </a:gs>
                    <a:gs pos="91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1</a:t>
            </a:r>
            <a:endParaRPr lang="zh-CN" altLang="en-US" sz="4000" dirty="0">
              <a:gradFill>
                <a:gsLst>
                  <a:gs pos="0">
                    <a:srgbClr val="2674FB"/>
                  </a:gs>
                  <a:gs pos="69000">
                    <a:srgbClr val="DD6DB2"/>
                  </a:gs>
                  <a:gs pos="37000">
                    <a:srgbClr val="546ED8"/>
                  </a:gs>
                  <a:gs pos="91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02880" y="3634616"/>
            <a:ext cx="1275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2674FB"/>
                    </a:gs>
                    <a:gs pos="69000">
                      <a:srgbClr val="DD6DB2"/>
                    </a:gs>
                    <a:gs pos="37000">
                      <a:srgbClr val="546ED8"/>
                    </a:gs>
                    <a:gs pos="91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3</a:t>
            </a:r>
            <a:endParaRPr lang="zh-CN" altLang="en-US" sz="4000" dirty="0">
              <a:gradFill>
                <a:gsLst>
                  <a:gs pos="0">
                    <a:srgbClr val="2674FB"/>
                  </a:gs>
                  <a:gs pos="69000">
                    <a:srgbClr val="DD6DB2"/>
                  </a:gs>
                  <a:gs pos="37000">
                    <a:srgbClr val="546ED8"/>
                  </a:gs>
                  <a:gs pos="91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8760" y="1925550"/>
            <a:ext cx="1275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2674FB"/>
                    </a:gs>
                    <a:gs pos="69000">
                      <a:srgbClr val="DD6DB2"/>
                    </a:gs>
                    <a:gs pos="37000">
                      <a:srgbClr val="546ED8"/>
                    </a:gs>
                    <a:gs pos="91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2</a:t>
            </a:r>
            <a:endParaRPr lang="zh-CN" altLang="en-US" sz="4000" dirty="0">
              <a:gradFill>
                <a:gsLst>
                  <a:gs pos="0">
                    <a:srgbClr val="2674FB"/>
                  </a:gs>
                  <a:gs pos="69000">
                    <a:srgbClr val="DD6DB2"/>
                  </a:gs>
                  <a:gs pos="37000">
                    <a:srgbClr val="546ED8"/>
                  </a:gs>
                  <a:gs pos="91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ource Han Sans Heavy" panose="020B0A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35107" y="3634616"/>
            <a:ext cx="1275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2674FB"/>
                    </a:gs>
                    <a:gs pos="69000">
                      <a:srgbClr val="DD6DB2"/>
                    </a:gs>
                    <a:gs pos="37000">
                      <a:srgbClr val="546ED8"/>
                    </a:gs>
                    <a:gs pos="91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4</a:t>
            </a:r>
            <a:endParaRPr lang="zh-CN" altLang="en-US" sz="4000" dirty="0">
              <a:gradFill>
                <a:gsLst>
                  <a:gs pos="0">
                    <a:srgbClr val="2674FB"/>
                  </a:gs>
                  <a:gs pos="69000">
                    <a:srgbClr val="DD6DB2"/>
                  </a:gs>
                  <a:gs pos="37000">
                    <a:srgbClr val="546ED8"/>
                  </a:gs>
                  <a:gs pos="91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7896" y="1878595"/>
            <a:ext cx="2809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ABOUT OUR COMPANY</a:t>
            </a:r>
            <a:endParaRPr lang="zh-CN" altLang="en-US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20283" y="1878595"/>
            <a:ext cx="2852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MEET OUR TEAM</a:t>
            </a:r>
            <a:endParaRPr lang="zh-CN" altLang="en-US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77895" y="3614296"/>
            <a:ext cx="3514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PRODUCTS AND SERVICES</a:t>
            </a:r>
            <a:endParaRPr lang="zh-CN" altLang="en-US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20283" y="3614296"/>
            <a:ext cx="2976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VIS</a:t>
            </a:r>
            <a:r>
              <a:rPr lang="en-US" altLang="zh-CN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ION AND MISSION</a:t>
            </a:r>
            <a:endParaRPr lang="zh-CN" altLang="en-US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7896" y="2261933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20283" y="2261933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77896" y="3983628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20283" y="3983628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86939" y="5349997"/>
            <a:ext cx="19759127" cy="41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文本框 1"/>
          <p:cNvSpPr txBox="1"/>
          <p:nvPr/>
        </p:nvSpPr>
        <p:spPr>
          <a:xfrm>
            <a:off x="4469621" y="185670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Our mission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6000" y="839556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98000">
                <a:srgbClr val="E078B9"/>
              </a:gs>
              <a:gs pos="75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719013">
            <a:off x="949819" y="1117454"/>
            <a:ext cx="4709840" cy="4696116"/>
          </a:xfrm>
          <a:custGeom>
            <a:avLst/>
            <a:gdLst>
              <a:gd name="connsiteX0" fmla="*/ 94217 w 4709840"/>
              <a:gd name="connsiteY0" fmla="*/ 1509645 h 4696116"/>
              <a:gd name="connsiteX1" fmla="*/ 1491552 w 4709840"/>
              <a:gd name="connsiteY1" fmla="*/ 96767 h 4696116"/>
              <a:gd name="connsiteX2" fmla="*/ 1952605 w 4709840"/>
              <a:gd name="connsiteY2" fmla="*/ 94217 h 4696116"/>
              <a:gd name="connsiteX3" fmla="*/ 2766776 w 4709840"/>
              <a:gd name="connsiteY3" fmla="*/ 899431 h 4696116"/>
              <a:gd name="connsiteX4" fmla="*/ 3342844 w 4709840"/>
              <a:gd name="connsiteY4" fmla="*/ 899431 h 4696116"/>
              <a:gd name="connsiteX5" fmla="*/ 3674429 w 4709840"/>
              <a:gd name="connsiteY5" fmla="*/ 1231016 h 4696116"/>
              <a:gd name="connsiteX6" fmla="*/ 3674429 w 4709840"/>
              <a:gd name="connsiteY6" fmla="*/ 1797100 h 4696116"/>
              <a:gd name="connsiteX7" fmla="*/ 4613073 w 4709840"/>
              <a:gd name="connsiteY7" fmla="*/ 2725418 h 4696116"/>
              <a:gd name="connsiteX8" fmla="*/ 4615623 w 4709840"/>
              <a:gd name="connsiteY8" fmla="*/ 3186472 h 4696116"/>
              <a:gd name="connsiteX9" fmla="*/ 3218288 w 4709840"/>
              <a:gd name="connsiteY9" fmla="*/ 4599349 h 4696116"/>
              <a:gd name="connsiteX10" fmla="*/ 2757234 w 4709840"/>
              <a:gd name="connsiteY10" fmla="*/ 4601899 h 4696116"/>
              <a:gd name="connsiteX11" fmla="*/ 96766 w 4709840"/>
              <a:gd name="connsiteY11" fmla="*/ 1970698 h 4696116"/>
              <a:gd name="connsiteX12" fmla="*/ 94217 w 4709840"/>
              <a:gd name="connsiteY12" fmla="*/ 1509645 h 469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09840" h="4696116">
                <a:moveTo>
                  <a:pt x="94217" y="1509645"/>
                </a:moveTo>
                <a:lnTo>
                  <a:pt x="1491552" y="96767"/>
                </a:lnTo>
                <a:cubicBezTo>
                  <a:pt x="1618164" y="-31253"/>
                  <a:pt x="1824585" y="-32395"/>
                  <a:pt x="1952605" y="94217"/>
                </a:cubicBezTo>
                <a:lnTo>
                  <a:pt x="2766776" y="899431"/>
                </a:lnTo>
                <a:lnTo>
                  <a:pt x="3342844" y="899431"/>
                </a:lnTo>
                <a:cubicBezTo>
                  <a:pt x="3525973" y="899431"/>
                  <a:pt x="3674429" y="1047887"/>
                  <a:pt x="3674429" y="1231016"/>
                </a:cubicBezTo>
                <a:lnTo>
                  <a:pt x="3674429" y="1797100"/>
                </a:lnTo>
                <a:lnTo>
                  <a:pt x="4613073" y="2725418"/>
                </a:lnTo>
                <a:cubicBezTo>
                  <a:pt x="4741093" y="2852030"/>
                  <a:pt x="4742235" y="3058451"/>
                  <a:pt x="4615623" y="3186472"/>
                </a:cubicBezTo>
                <a:lnTo>
                  <a:pt x="3218288" y="4599349"/>
                </a:lnTo>
                <a:cubicBezTo>
                  <a:pt x="3091676" y="4727370"/>
                  <a:pt x="2885255" y="4728511"/>
                  <a:pt x="2757234" y="4601899"/>
                </a:cubicBezTo>
                <a:lnTo>
                  <a:pt x="96766" y="1970698"/>
                </a:lnTo>
                <a:cubicBezTo>
                  <a:pt x="-31254" y="1844086"/>
                  <a:pt x="-32395" y="1637665"/>
                  <a:pt x="94217" y="1509645"/>
                </a:cubicBezTo>
                <a:close/>
              </a:path>
            </a:pathLst>
          </a:custGeom>
          <a:blipFill dpi="0" rotWithShape="0">
            <a:blip r:embed="rId1"/>
            <a:srcRect/>
            <a:tile tx="-768350" ty="-63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2719013">
            <a:off x="3781875" y="1121730"/>
            <a:ext cx="4709840" cy="4696116"/>
          </a:xfrm>
          <a:custGeom>
            <a:avLst/>
            <a:gdLst>
              <a:gd name="connsiteX0" fmla="*/ 94217 w 4709840"/>
              <a:gd name="connsiteY0" fmla="*/ 1509645 h 4696116"/>
              <a:gd name="connsiteX1" fmla="*/ 1491552 w 4709840"/>
              <a:gd name="connsiteY1" fmla="*/ 96767 h 4696116"/>
              <a:gd name="connsiteX2" fmla="*/ 1952605 w 4709840"/>
              <a:gd name="connsiteY2" fmla="*/ 94217 h 4696116"/>
              <a:gd name="connsiteX3" fmla="*/ 2766776 w 4709840"/>
              <a:gd name="connsiteY3" fmla="*/ 899431 h 4696116"/>
              <a:gd name="connsiteX4" fmla="*/ 3342844 w 4709840"/>
              <a:gd name="connsiteY4" fmla="*/ 899431 h 4696116"/>
              <a:gd name="connsiteX5" fmla="*/ 3674429 w 4709840"/>
              <a:gd name="connsiteY5" fmla="*/ 1231016 h 4696116"/>
              <a:gd name="connsiteX6" fmla="*/ 3674429 w 4709840"/>
              <a:gd name="connsiteY6" fmla="*/ 1797100 h 4696116"/>
              <a:gd name="connsiteX7" fmla="*/ 4613073 w 4709840"/>
              <a:gd name="connsiteY7" fmla="*/ 2725418 h 4696116"/>
              <a:gd name="connsiteX8" fmla="*/ 4615623 w 4709840"/>
              <a:gd name="connsiteY8" fmla="*/ 3186472 h 4696116"/>
              <a:gd name="connsiteX9" fmla="*/ 3218288 w 4709840"/>
              <a:gd name="connsiteY9" fmla="*/ 4599349 h 4696116"/>
              <a:gd name="connsiteX10" fmla="*/ 2757234 w 4709840"/>
              <a:gd name="connsiteY10" fmla="*/ 4601899 h 4696116"/>
              <a:gd name="connsiteX11" fmla="*/ 96766 w 4709840"/>
              <a:gd name="connsiteY11" fmla="*/ 1970698 h 4696116"/>
              <a:gd name="connsiteX12" fmla="*/ 94217 w 4709840"/>
              <a:gd name="connsiteY12" fmla="*/ 1509645 h 469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09840" h="4696116">
                <a:moveTo>
                  <a:pt x="94217" y="1509645"/>
                </a:moveTo>
                <a:lnTo>
                  <a:pt x="1491552" y="96767"/>
                </a:lnTo>
                <a:cubicBezTo>
                  <a:pt x="1618164" y="-31253"/>
                  <a:pt x="1824585" y="-32395"/>
                  <a:pt x="1952605" y="94217"/>
                </a:cubicBezTo>
                <a:lnTo>
                  <a:pt x="2766776" y="899431"/>
                </a:lnTo>
                <a:lnTo>
                  <a:pt x="3342844" y="899431"/>
                </a:lnTo>
                <a:cubicBezTo>
                  <a:pt x="3525973" y="899431"/>
                  <a:pt x="3674429" y="1047887"/>
                  <a:pt x="3674429" y="1231016"/>
                </a:cubicBezTo>
                <a:lnTo>
                  <a:pt x="3674429" y="1797100"/>
                </a:lnTo>
                <a:lnTo>
                  <a:pt x="4613073" y="2725418"/>
                </a:lnTo>
                <a:cubicBezTo>
                  <a:pt x="4741093" y="2852030"/>
                  <a:pt x="4742235" y="3058451"/>
                  <a:pt x="4615623" y="3186472"/>
                </a:cubicBezTo>
                <a:lnTo>
                  <a:pt x="3218288" y="4599349"/>
                </a:lnTo>
                <a:cubicBezTo>
                  <a:pt x="3091676" y="4727370"/>
                  <a:pt x="2885255" y="4728511"/>
                  <a:pt x="2757234" y="4601899"/>
                </a:cubicBezTo>
                <a:lnTo>
                  <a:pt x="96766" y="1970698"/>
                </a:lnTo>
                <a:cubicBezTo>
                  <a:pt x="-31254" y="1844086"/>
                  <a:pt x="-32395" y="1637665"/>
                  <a:pt x="94217" y="1509645"/>
                </a:cubicBezTo>
                <a:close/>
              </a:path>
            </a:pathLst>
          </a:custGeom>
          <a:blipFill dpi="0" rotWithShape="0">
            <a:blip r:embed="rId2"/>
            <a:srcRect/>
            <a:tile tx="-3492500" ty="-63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7725917" y="1260311"/>
            <a:ext cx="2641601" cy="4386805"/>
          </a:xfrm>
          <a:prstGeom prst="roundRect">
            <a:avLst>
              <a:gd name="adj" fmla="val 13013"/>
            </a:avLst>
          </a:prstGeom>
          <a:blipFill dpi="0" rotWithShape="1">
            <a:blip r:embed="rId3"/>
            <a:srcRect/>
            <a:tile tx="-285750" ty="-419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936606" y="1486677"/>
            <a:ext cx="1516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730935" y="1256036"/>
            <a:ext cx="2641601" cy="4386805"/>
          </a:xfrm>
          <a:prstGeom prst="roundRect">
            <a:avLst>
              <a:gd name="adj" fmla="val 13013"/>
            </a:avLst>
          </a:prstGeom>
          <a:gradFill>
            <a:gsLst>
              <a:gs pos="0">
                <a:srgbClr val="2C76FA">
                  <a:alpha val="50000"/>
                </a:srgbClr>
              </a:gs>
              <a:gs pos="22000">
                <a:srgbClr val="4E70E2">
                  <a:alpha val="50000"/>
                </a:srgbClr>
              </a:gs>
              <a:gs pos="89000">
                <a:srgbClr val="E078B9">
                  <a:alpha val="50000"/>
                </a:srgbClr>
              </a:gs>
              <a:gs pos="62000">
                <a:srgbClr val="C879C2">
                  <a:alpha val="5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7860343" y="1539024"/>
            <a:ext cx="3055025" cy="2954712"/>
            <a:chOff x="7694765" y="1555096"/>
            <a:chExt cx="3055025" cy="2954712"/>
          </a:xfrm>
        </p:grpSpPr>
        <p:grpSp>
          <p:nvGrpSpPr>
            <p:cNvPr id="58" name="组合 57"/>
            <p:cNvGrpSpPr/>
            <p:nvPr/>
          </p:nvGrpSpPr>
          <p:grpSpPr>
            <a:xfrm>
              <a:off x="8567288" y="1555096"/>
              <a:ext cx="1628780" cy="590309"/>
              <a:chOff x="8567288" y="1555096"/>
              <a:chExt cx="1628780" cy="590309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567288" y="1555096"/>
                <a:ext cx="590309" cy="590309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679784" y="1599411"/>
                <a:ext cx="15162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Segoe UI Emoji" panose="020B0502040204020203" pitchFamily="34" charset="0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7939910" y="2815219"/>
              <a:ext cx="28098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87000"/>
                    </a:schemeClr>
                  </a:solidFill>
                  <a:latin typeface="Source Han Sans Medium" panose="020B0600000000000000" pitchFamily="34" charset="-122"/>
                  <a:ea typeface="Source Han Sans Medium" panose="020B0600000000000000" pitchFamily="34" charset="-122"/>
                </a:rPr>
                <a:t>TITLE HERE</a:t>
              </a:r>
              <a:endParaRPr lang="zh-CN" altLang="en-US" sz="2400" dirty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694765" y="3401043"/>
              <a:ext cx="2378560" cy="110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Lorem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ipsum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dolor sit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amet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,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consectetuer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adipiscing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elit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. Maecenas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porttitor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congue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massa</a:t>
              </a:r>
              <a:r>
                <a:rPr lang="en-US" altLang="zh-CN" sz="1400" dirty="0" smtClean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rPr>
                <a:t>. </a:t>
              </a:r>
              <a:endParaRPr lang="zh-CN" altLang="en-US" sz="1400" dirty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 rot="2719013">
            <a:off x="938813" y="1117455"/>
            <a:ext cx="4709840" cy="4696116"/>
          </a:xfrm>
          <a:custGeom>
            <a:avLst/>
            <a:gdLst>
              <a:gd name="connsiteX0" fmla="*/ 94217 w 4709840"/>
              <a:gd name="connsiteY0" fmla="*/ 1509645 h 4696116"/>
              <a:gd name="connsiteX1" fmla="*/ 1491552 w 4709840"/>
              <a:gd name="connsiteY1" fmla="*/ 96767 h 4696116"/>
              <a:gd name="connsiteX2" fmla="*/ 1952605 w 4709840"/>
              <a:gd name="connsiteY2" fmla="*/ 94217 h 4696116"/>
              <a:gd name="connsiteX3" fmla="*/ 2766776 w 4709840"/>
              <a:gd name="connsiteY3" fmla="*/ 899431 h 4696116"/>
              <a:gd name="connsiteX4" fmla="*/ 3342844 w 4709840"/>
              <a:gd name="connsiteY4" fmla="*/ 899431 h 4696116"/>
              <a:gd name="connsiteX5" fmla="*/ 3674429 w 4709840"/>
              <a:gd name="connsiteY5" fmla="*/ 1231016 h 4696116"/>
              <a:gd name="connsiteX6" fmla="*/ 3674429 w 4709840"/>
              <a:gd name="connsiteY6" fmla="*/ 1797100 h 4696116"/>
              <a:gd name="connsiteX7" fmla="*/ 4613073 w 4709840"/>
              <a:gd name="connsiteY7" fmla="*/ 2725418 h 4696116"/>
              <a:gd name="connsiteX8" fmla="*/ 4615623 w 4709840"/>
              <a:gd name="connsiteY8" fmla="*/ 3186472 h 4696116"/>
              <a:gd name="connsiteX9" fmla="*/ 3218288 w 4709840"/>
              <a:gd name="connsiteY9" fmla="*/ 4599349 h 4696116"/>
              <a:gd name="connsiteX10" fmla="*/ 2757234 w 4709840"/>
              <a:gd name="connsiteY10" fmla="*/ 4601899 h 4696116"/>
              <a:gd name="connsiteX11" fmla="*/ 96766 w 4709840"/>
              <a:gd name="connsiteY11" fmla="*/ 1970698 h 4696116"/>
              <a:gd name="connsiteX12" fmla="*/ 94217 w 4709840"/>
              <a:gd name="connsiteY12" fmla="*/ 1509645 h 469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09840" h="4696116">
                <a:moveTo>
                  <a:pt x="94217" y="1509645"/>
                </a:moveTo>
                <a:lnTo>
                  <a:pt x="1491552" y="96767"/>
                </a:lnTo>
                <a:cubicBezTo>
                  <a:pt x="1618164" y="-31253"/>
                  <a:pt x="1824585" y="-32395"/>
                  <a:pt x="1952605" y="94217"/>
                </a:cubicBezTo>
                <a:lnTo>
                  <a:pt x="2766776" y="899431"/>
                </a:lnTo>
                <a:lnTo>
                  <a:pt x="3342844" y="899431"/>
                </a:lnTo>
                <a:cubicBezTo>
                  <a:pt x="3525973" y="899431"/>
                  <a:pt x="3674429" y="1047887"/>
                  <a:pt x="3674429" y="1231016"/>
                </a:cubicBezTo>
                <a:lnTo>
                  <a:pt x="3674429" y="1797100"/>
                </a:lnTo>
                <a:lnTo>
                  <a:pt x="4613073" y="2725418"/>
                </a:lnTo>
                <a:cubicBezTo>
                  <a:pt x="4741093" y="2852030"/>
                  <a:pt x="4742235" y="3058451"/>
                  <a:pt x="4615623" y="3186472"/>
                </a:cubicBezTo>
                <a:lnTo>
                  <a:pt x="3218288" y="4599349"/>
                </a:lnTo>
                <a:cubicBezTo>
                  <a:pt x="3091676" y="4727370"/>
                  <a:pt x="2885255" y="4728511"/>
                  <a:pt x="2757234" y="4601899"/>
                </a:cubicBezTo>
                <a:lnTo>
                  <a:pt x="96766" y="1970698"/>
                </a:lnTo>
                <a:cubicBezTo>
                  <a:pt x="-31254" y="1844086"/>
                  <a:pt x="-32395" y="1637665"/>
                  <a:pt x="94217" y="1509645"/>
                </a:cubicBezTo>
                <a:close/>
              </a:path>
            </a:pathLst>
          </a:custGeom>
          <a:gradFill>
            <a:gsLst>
              <a:gs pos="0">
                <a:srgbClr val="2C76FA">
                  <a:alpha val="50000"/>
                </a:srgbClr>
              </a:gs>
              <a:gs pos="33000">
                <a:srgbClr val="4E70E2">
                  <a:alpha val="50000"/>
                </a:srgbClr>
              </a:gs>
              <a:gs pos="89000">
                <a:srgbClr val="E078B9">
                  <a:alpha val="50000"/>
                </a:srgbClr>
              </a:gs>
              <a:gs pos="61000">
                <a:srgbClr val="C879C2">
                  <a:alpha val="50000"/>
                </a:srgb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997894" y="1555096"/>
            <a:ext cx="590309" cy="590309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110390" y="1599411"/>
            <a:ext cx="1516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395858" y="2815219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103768" y="3401043"/>
            <a:ext cx="2378560" cy="1108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ipsum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dolor sit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amet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elit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congue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massa</a:t>
            </a:r>
            <a:r>
              <a:rPr lang="en-US" altLang="zh-CN" sz="1400" dirty="0" smtClean="0">
                <a:solidFill>
                  <a:schemeClr val="bg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 </a:t>
            </a:r>
            <a:endParaRPr lang="zh-CN" altLang="en-US" sz="1400" dirty="0">
              <a:solidFill>
                <a:schemeClr val="bg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789336" y="1110593"/>
            <a:ext cx="4696116" cy="4709840"/>
            <a:chOff x="3822176" y="1110592"/>
            <a:chExt cx="4696116" cy="4709840"/>
          </a:xfrm>
        </p:grpSpPr>
        <p:sp>
          <p:nvSpPr>
            <p:cNvPr id="22" name="任意多边形 21"/>
            <p:cNvSpPr/>
            <p:nvPr/>
          </p:nvSpPr>
          <p:spPr>
            <a:xfrm rot="2719013">
              <a:off x="3815314" y="1117454"/>
              <a:ext cx="4709840" cy="4696116"/>
            </a:xfrm>
            <a:custGeom>
              <a:avLst/>
              <a:gdLst>
                <a:gd name="connsiteX0" fmla="*/ 94217 w 4709840"/>
                <a:gd name="connsiteY0" fmla="*/ 1509645 h 4696116"/>
                <a:gd name="connsiteX1" fmla="*/ 1491552 w 4709840"/>
                <a:gd name="connsiteY1" fmla="*/ 96767 h 4696116"/>
                <a:gd name="connsiteX2" fmla="*/ 1952605 w 4709840"/>
                <a:gd name="connsiteY2" fmla="*/ 94217 h 4696116"/>
                <a:gd name="connsiteX3" fmla="*/ 2766776 w 4709840"/>
                <a:gd name="connsiteY3" fmla="*/ 899431 h 4696116"/>
                <a:gd name="connsiteX4" fmla="*/ 3342844 w 4709840"/>
                <a:gd name="connsiteY4" fmla="*/ 899431 h 4696116"/>
                <a:gd name="connsiteX5" fmla="*/ 3674429 w 4709840"/>
                <a:gd name="connsiteY5" fmla="*/ 1231016 h 4696116"/>
                <a:gd name="connsiteX6" fmla="*/ 3674429 w 4709840"/>
                <a:gd name="connsiteY6" fmla="*/ 1797100 h 4696116"/>
                <a:gd name="connsiteX7" fmla="*/ 4613073 w 4709840"/>
                <a:gd name="connsiteY7" fmla="*/ 2725418 h 4696116"/>
                <a:gd name="connsiteX8" fmla="*/ 4615623 w 4709840"/>
                <a:gd name="connsiteY8" fmla="*/ 3186472 h 4696116"/>
                <a:gd name="connsiteX9" fmla="*/ 3218288 w 4709840"/>
                <a:gd name="connsiteY9" fmla="*/ 4599349 h 4696116"/>
                <a:gd name="connsiteX10" fmla="*/ 2757234 w 4709840"/>
                <a:gd name="connsiteY10" fmla="*/ 4601899 h 4696116"/>
                <a:gd name="connsiteX11" fmla="*/ 96766 w 4709840"/>
                <a:gd name="connsiteY11" fmla="*/ 1970698 h 4696116"/>
                <a:gd name="connsiteX12" fmla="*/ 94217 w 4709840"/>
                <a:gd name="connsiteY12" fmla="*/ 1509645 h 469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9840" h="4696116">
                  <a:moveTo>
                    <a:pt x="94217" y="1509645"/>
                  </a:moveTo>
                  <a:lnTo>
                    <a:pt x="1491552" y="96767"/>
                  </a:lnTo>
                  <a:cubicBezTo>
                    <a:pt x="1618164" y="-31253"/>
                    <a:pt x="1824585" y="-32395"/>
                    <a:pt x="1952605" y="94217"/>
                  </a:cubicBezTo>
                  <a:lnTo>
                    <a:pt x="2766776" y="899431"/>
                  </a:lnTo>
                  <a:lnTo>
                    <a:pt x="3342844" y="899431"/>
                  </a:lnTo>
                  <a:cubicBezTo>
                    <a:pt x="3525973" y="899431"/>
                    <a:pt x="3674429" y="1047887"/>
                    <a:pt x="3674429" y="1231016"/>
                  </a:cubicBezTo>
                  <a:lnTo>
                    <a:pt x="3674429" y="1797100"/>
                  </a:lnTo>
                  <a:lnTo>
                    <a:pt x="4613073" y="2725418"/>
                  </a:lnTo>
                  <a:cubicBezTo>
                    <a:pt x="4741093" y="2852030"/>
                    <a:pt x="4742235" y="3058451"/>
                    <a:pt x="4615623" y="3186472"/>
                  </a:cubicBezTo>
                  <a:lnTo>
                    <a:pt x="3218288" y="4599349"/>
                  </a:lnTo>
                  <a:cubicBezTo>
                    <a:pt x="3091676" y="4727370"/>
                    <a:pt x="2885255" y="4728511"/>
                    <a:pt x="2757234" y="4601899"/>
                  </a:cubicBezTo>
                  <a:lnTo>
                    <a:pt x="96766" y="1970698"/>
                  </a:lnTo>
                  <a:cubicBezTo>
                    <a:pt x="-31254" y="1844086"/>
                    <a:pt x="-32395" y="1637665"/>
                    <a:pt x="94217" y="1509645"/>
                  </a:cubicBezTo>
                  <a:close/>
                </a:path>
              </a:pathLst>
            </a:custGeom>
            <a:gradFill>
              <a:gsLst>
                <a:gs pos="0">
                  <a:srgbClr val="2C76FA">
                    <a:alpha val="50000"/>
                  </a:srgbClr>
                </a:gs>
                <a:gs pos="33000">
                  <a:srgbClr val="4E70E2">
                    <a:alpha val="50000"/>
                  </a:srgbClr>
                </a:gs>
                <a:gs pos="88535">
                  <a:srgbClr val="E078B9">
                    <a:alpha val="50000"/>
                  </a:srgbClr>
                </a:gs>
                <a:gs pos="61000">
                  <a:srgbClr val="C879C2">
                    <a:alpha val="50000"/>
                  </a:srgb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004756" y="1555096"/>
              <a:ext cx="3057897" cy="2954712"/>
              <a:chOff x="5004756" y="1555096"/>
              <a:chExt cx="3057897" cy="295471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5856950" y="1555096"/>
                <a:ext cx="590309" cy="590309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5969446" y="1599411"/>
                <a:ext cx="15162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Segoe UI Emoji" panose="020B0502040204020203" pitchFamily="34" charset="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252773" y="2815219"/>
                <a:ext cx="28098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alpha val="87000"/>
                      </a:schemeClr>
                    </a:solidFill>
                    <a:latin typeface="Source Han Sans Medium" panose="020B0600000000000000" pitchFamily="34" charset="-122"/>
                    <a:ea typeface="Source Han Sans Medium" panose="020B0600000000000000" pitchFamily="34" charset="-122"/>
                  </a:rPr>
                  <a:t>TITLE HERE</a:t>
                </a:r>
                <a:endParaRPr lang="zh-CN" altLang="en-US" sz="2400" dirty="0">
                  <a:solidFill>
                    <a:schemeClr val="bg1">
                      <a:alpha val="87000"/>
                    </a:schemeClr>
                  </a:solidFill>
                  <a:latin typeface="Source Han Sans Medium" panose="020B0600000000000000" pitchFamily="34" charset="-122"/>
                  <a:ea typeface="Source Han Sans Medium" panose="020B0600000000000000" pitchFamily="34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5004756" y="3401043"/>
                <a:ext cx="2378560" cy="1108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Lorem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ipsum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dolor sit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amet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,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consectetuer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adipiscing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elit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. Maecenas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porttitor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congue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 </a:t>
                </a:r>
                <a:r>
                  <a:rPr lang="en-US" altLang="zh-CN" sz="1400" dirty="0" err="1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massa</a:t>
                </a:r>
                <a:r>
                  <a:rPr lang="en-US" altLang="zh-CN" sz="1400" dirty="0" smtClean="0">
                    <a:solidFill>
                      <a:schemeClr val="bg1">
                        <a:alpha val="66000"/>
                      </a:schemeClr>
                    </a:solidFill>
                    <a:latin typeface="Source Han Sans ExtraLight" panose="020B0200000000000000" pitchFamily="34" charset="-122"/>
                    <a:ea typeface="Source Han Sans ExtraLight" panose="020B0200000000000000" pitchFamily="34" charset="-122"/>
                  </a:rPr>
                  <a:t>. </a:t>
                </a:r>
                <a:endParaRPr lang="zh-CN" altLang="en-US" sz="1400" dirty="0">
                  <a:solidFill>
                    <a:schemeClr val="bg1">
                      <a:alpha val="66000"/>
                    </a:schemeClr>
                  </a:solidFill>
                  <a:latin typeface="Source Han Sans ExtraLight" panose="020B0200000000000000" pitchFamily="34" charset="-122"/>
                  <a:ea typeface="Source Han Sans ExtraLight" panose="020B0200000000000000" pitchFamily="34" charset="-122"/>
                </a:endParaRPr>
              </a:p>
            </p:txBody>
          </p:sp>
        </p:grpSp>
      </p:grpSp>
      <p:sp>
        <p:nvSpPr>
          <p:cNvPr id="63" name="文本框 62"/>
          <p:cNvSpPr txBox="1"/>
          <p:nvPr/>
        </p:nvSpPr>
        <p:spPr>
          <a:xfrm>
            <a:off x="2249801" y="5990361"/>
            <a:ext cx="7692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sz="12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200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组合 574"/>
          <p:cNvGrpSpPr/>
          <p:nvPr/>
        </p:nvGrpSpPr>
        <p:grpSpPr>
          <a:xfrm>
            <a:off x="5110039" y="2493410"/>
            <a:ext cx="6692880" cy="3297041"/>
            <a:chOff x="604838" y="666750"/>
            <a:chExt cx="11291888" cy="5562601"/>
          </a:xfrm>
        </p:grpSpPr>
        <p:grpSp>
          <p:nvGrpSpPr>
            <p:cNvPr id="5" name="Group 205"/>
            <p:cNvGrpSpPr/>
            <p:nvPr/>
          </p:nvGrpSpPr>
          <p:grpSpPr bwMode="auto">
            <a:xfrm>
              <a:off x="615951" y="804863"/>
              <a:ext cx="11247438" cy="5346700"/>
              <a:chOff x="388" y="507"/>
              <a:chExt cx="7085" cy="3368"/>
            </a:xfrm>
            <a:solidFill>
              <a:schemeClr val="bg1">
                <a:lumMod val="75000"/>
              </a:schemeClr>
            </a:solidFill>
          </p:grpSpPr>
          <p:sp>
            <p:nvSpPr>
              <p:cNvPr id="359" name="Freeform 5"/>
              <p:cNvSpPr/>
              <p:nvPr/>
            </p:nvSpPr>
            <p:spPr bwMode="auto">
              <a:xfrm>
                <a:off x="5901" y="2893"/>
                <a:ext cx="807" cy="613"/>
              </a:xfrm>
              <a:custGeom>
                <a:avLst/>
                <a:gdLst>
                  <a:gd name="T0" fmla="*/ 230 w 232"/>
                  <a:gd name="T1" fmla="*/ 90 h 176"/>
                  <a:gd name="T2" fmla="*/ 227 w 232"/>
                  <a:gd name="T3" fmla="*/ 86 h 176"/>
                  <a:gd name="T4" fmla="*/ 215 w 232"/>
                  <a:gd name="T5" fmla="*/ 70 h 176"/>
                  <a:gd name="T6" fmla="*/ 208 w 232"/>
                  <a:gd name="T7" fmla="*/ 64 h 176"/>
                  <a:gd name="T8" fmla="*/ 202 w 232"/>
                  <a:gd name="T9" fmla="*/ 55 h 176"/>
                  <a:gd name="T10" fmla="*/ 191 w 232"/>
                  <a:gd name="T11" fmla="*/ 49 h 176"/>
                  <a:gd name="T12" fmla="*/ 188 w 232"/>
                  <a:gd name="T13" fmla="*/ 37 h 176"/>
                  <a:gd name="T14" fmla="*/ 180 w 232"/>
                  <a:gd name="T15" fmla="*/ 22 h 176"/>
                  <a:gd name="T16" fmla="*/ 172 w 232"/>
                  <a:gd name="T17" fmla="*/ 9 h 176"/>
                  <a:gd name="T18" fmla="*/ 167 w 232"/>
                  <a:gd name="T19" fmla="*/ 8 h 176"/>
                  <a:gd name="T20" fmla="*/ 164 w 232"/>
                  <a:gd name="T21" fmla="*/ 16 h 176"/>
                  <a:gd name="T22" fmla="*/ 163 w 232"/>
                  <a:gd name="T23" fmla="*/ 30 h 176"/>
                  <a:gd name="T24" fmla="*/ 149 w 232"/>
                  <a:gd name="T25" fmla="*/ 37 h 176"/>
                  <a:gd name="T26" fmla="*/ 133 w 232"/>
                  <a:gd name="T27" fmla="*/ 28 h 176"/>
                  <a:gd name="T28" fmla="*/ 132 w 232"/>
                  <a:gd name="T29" fmla="*/ 19 h 176"/>
                  <a:gd name="T30" fmla="*/ 135 w 232"/>
                  <a:gd name="T31" fmla="*/ 13 h 176"/>
                  <a:gd name="T32" fmla="*/ 133 w 232"/>
                  <a:gd name="T33" fmla="*/ 10 h 176"/>
                  <a:gd name="T34" fmla="*/ 126 w 232"/>
                  <a:gd name="T35" fmla="*/ 10 h 176"/>
                  <a:gd name="T36" fmla="*/ 108 w 232"/>
                  <a:gd name="T37" fmla="*/ 3 h 176"/>
                  <a:gd name="T38" fmla="*/ 112 w 232"/>
                  <a:gd name="T39" fmla="*/ 10 h 176"/>
                  <a:gd name="T40" fmla="*/ 101 w 232"/>
                  <a:gd name="T41" fmla="*/ 11 h 176"/>
                  <a:gd name="T42" fmla="*/ 96 w 232"/>
                  <a:gd name="T43" fmla="*/ 20 h 176"/>
                  <a:gd name="T44" fmla="*/ 94 w 232"/>
                  <a:gd name="T45" fmla="*/ 26 h 176"/>
                  <a:gd name="T46" fmla="*/ 84 w 232"/>
                  <a:gd name="T47" fmla="*/ 21 h 176"/>
                  <a:gd name="T48" fmla="*/ 79 w 232"/>
                  <a:gd name="T49" fmla="*/ 21 h 176"/>
                  <a:gd name="T50" fmla="*/ 73 w 232"/>
                  <a:gd name="T51" fmla="*/ 22 h 176"/>
                  <a:gd name="T52" fmla="*/ 70 w 232"/>
                  <a:gd name="T53" fmla="*/ 26 h 176"/>
                  <a:gd name="T54" fmla="*/ 69 w 232"/>
                  <a:gd name="T55" fmla="*/ 28 h 176"/>
                  <a:gd name="T56" fmla="*/ 67 w 232"/>
                  <a:gd name="T57" fmla="*/ 34 h 176"/>
                  <a:gd name="T58" fmla="*/ 63 w 232"/>
                  <a:gd name="T59" fmla="*/ 37 h 176"/>
                  <a:gd name="T60" fmla="*/ 59 w 232"/>
                  <a:gd name="T61" fmla="*/ 39 h 176"/>
                  <a:gd name="T62" fmla="*/ 53 w 232"/>
                  <a:gd name="T63" fmla="*/ 43 h 176"/>
                  <a:gd name="T64" fmla="*/ 41 w 232"/>
                  <a:gd name="T65" fmla="*/ 54 h 176"/>
                  <a:gd name="T66" fmla="*/ 27 w 232"/>
                  <a:gd name="T67" fmla="*/ 58 h 176"/>
                  <a:gd name="T68" fmla="*/ 13 w 232"/>
                  <a:gd name="T69" fmla="*/ 65 h 176"/>
                  <a:gd name="T70" fmla="*/ 7 w 232"/>
                  <a:gd name="T71" fmla="*/ 66 h 176"/>
                  <a:gd name="T72" fmla="*/ 3 w 232"/>
                  <a:gd name="T73" fmla="*/ 80 h 176"/>
                  <a:gd name="T74" fmla="*/ 3 w 232"/>
                  <a:gd name="T75" fmla="*/ 89 h 176"/>
                  <a:gd name="T76" fmla="*/ 0 w 232"/>
                  <a:gd name="T77" fmla="*/ 89 h 176"/>
                  <a:gd name="T78" fmla="*/ 8 w 232"/>
                  <a:gd name="T79" fmla="*/ 107 h 176"/>
                  <a:gd name="T80" fmla="*/ 16 w 232"/>
                  <a:gd name="T81" fmla="*/ 127 h 176"/>
                  <a:gd name="T82" fmla="*/ 13 w 232"/>
                  <a:gd name="T83" fmla="*/ 139 h 176"/>
                  <a:gd name="T84" fmla="*/ 24 w 232"/>
                  <a:gd name="T85" fmla="*/ 148 h 176"/>
                  <a:gd name="T86" fmla="*/ 40 w 232"/>
                  <a:gd name="T87" fmla="*/ 141 h 176"/>
                  <a:gd name="T88" fmla="*/ 63 w 232"/>
                  <a:gd name="T89" fmla="*/ 137 h 176"/>
                  <a:gd name="T90" fmla="*/ 83 w 232"/>
                  <a:gd name="T91" fmla="*/ 129 h 176"/>
                  <a:gd name="T92" fmla="*/ 112 w 232"/>
                  <a:gd name="T93" fmla="*/ 128 h 176"/>
                  <a:gd name="T94" fmla="*/ 122 w 232"/>
                  <a:gd name="T95" fmla="*/ 135 h 176"/>
                  <a:gd name="T96" fmla="*/ 127 w 232"/>
                  <a:gd name="T97" fmla="*/ 140 h 176"/>
                  <a:gd name="T98" fmla="*/ 131 w 232"/>
                  <a:gd name="T99" fmla="*/ 145 h 176"/>
                  <a:gd name="T100" fmla="*/ 142 w 232"/>
                  <a:gd name="T101" fmla="*/ 133 h 176"/>
                  <a:gd name="T102" fmla="*/ 142 w 232"/>
                  <a:gd name="T103" fmla="*/ 140 h 176"/>
                  <a:gd name="T104" fmla="*/ 138 w 232"/>
                  <a:gd name="T105" fmla="*/ 149 h 176"/>
                  <a:gd name="T106" fmla="*/ 146 w 232"/>
                  <a:gd name="T107" fmla="*/ 148 h 176"/>
                  <a:gd name="T108" fmla="*/ 153 w 232"/>
                  <a:gd name="T109" fmla="*/ 158 h 176"/>
                  <a:gd name="T110" fmla="*/ 163 w 232"/>
                  <a:gd name="T111" fmla="*/ 169 h 176"/>
                  <a:gd name="T112" fmla="*/ 180 w 232"/>
                  <a:gd name="T113" fmla="*/ 169 h 176"/>
                  <a:gd name="T114" fmla="*/ 184 w 232"/>
                  <a:gd name="T115" fmla="*/ 170 h 176"/>
                  <a:gd name="T116" fmla="*/ 191 w 232"/>
                  <a:gd name="T117" fmla="*/ 174 h 176"/>
                  <a:gd name="T118" fmla="*/ 211 w 232"/>
                  <a:gd name="T119" fmla="*/ 164 h 176"/>
                  <a:gd name="T120" fmla="*/ 221 w 232"/>
                  <a:gd name="T121" fmla="*/ 137 h 176"/>
                  <a:gd name="T122" fmla="*/ 229 w 232"/>
                  <a:gd name="T123" fmla="*/ 118 h 176"/>
                  <a:gd name="T124" fmla="*/ 232 w 232"/>
                  <a:gd name="T125" fmla="*/ 10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" h="176">
                    <a:moveTo>
                      <a:pt x="230" y="99"/>
                    </a:moveTo>
                    <a:cubicBezTo>
                      <a:pt x="230" y="98"/>
                      <a:pt x="229" y="96"/>
                      <a:pt x="229" y="95"/>
                    </a:cubicBezTo>
                    <a:cubicBezTo>
                      <a:pt x="228" y="93"/>
                      <a:pt x="230" y="91"/>
                      <a:pt x="230" y="90"/>
                    </a:cubicBezTo>
                    <a:cubicBezTo>
                      <a:pt x="229" y="90"/>
                      <a:pt x="230" y="89"/>
                      <a:pt x="230" y="88"/>
                    </a:cubicBezTo>
                    <a:cubicBezTo>
                      <a:pt x="230" y="88"/>
                      <a:pt x="231" y="84"/>
                      <a:pt x="231" y="85"/>
                    </a:cubicBezTo>
                    <a:cubicBezTo>
                      <a:pt x="230" y="86"/>
                      <a:pt x="229" y="89"/>
                      <a:pt x="227" y="86"/>
                    </a:cubicBezTo>
                    <a:cubicBezTo>
                      <a:pt x="225" y="84"/>
                      <a:pt x="223" y="80"/>
                      <a:pt x="222" y="80"/>
                    </a:cubicBezTo>
                    <a:cubicBezTo>
                      <a:pt x="221" y="79"/>
                      <a:pt x="218" y="78"/>
                      <a:pt x="217" y="76"/>
                    </a:cubicBezTo>
                    <a:cubicBezTo>
                      <a:pt x="216" y="74"/>
                      <a:pt x="217" y="71"/>
                      <a:pt x="215" y="70"/>
                    </a:cubicBezTo>
                    <a:cubicBezTo>
                      <a:pt x="214" y="70"/>
                      <a:pt x="212" y="68"/>
                      <a:pt x="212" y="68"/>
                    </a:cubicBezTo>
                    <a:cubicBezTo>
                      <a:pt x="212" y="69"/>
                      <a:pt x="211" y="70"/>
                      <a:pt x="210" y="69"/>
                    </a:cubicBezTo>
                    <a:cubicBezTo>
                      <a:pt x="210" y="69"/>
                      <a:pt x="210" y="66"/>
                      <a:pt x="208" y="64"/>
                    </a:cubicBezTo>
                    <a:cubicBezTo>
                      <a:pt x="207" y="62"/>
                      <a:pt x="205" y="60"/>
                      <a:pt x="205" y="59"/>
                    </a:cubicBezTo>
                    <a:cubicBezTo>
                      <a:pt x="205" y="58"/>
                      <a:pt x="205" y="58"/>
                      <a:pt x="206" y="58"/>
                    </a:cubicBezTo>
                    <a:cubicBezTo>
                      <a:pt x="206" y="58"/>
                      <a:pt x="204" y="57"/>
                      <a:pt x="202" y="55"/>
                    </a:cubicBezTo>
                    <a:cubicBezTo>
                      <a:pt x="200" y="54"/>
                      <a:pt x="200" y="54"/>
                      <a:pt x="199" y="53"/>
                    </a:cubicBezTo>
                    <a:cubicBezTo>
                      <a:pt x="197" y="52"/>
                      <a:pt x="197" y="52"/>
                      <a:pt x="196" y="52"/>
                    </a:cubicBezTo>
                    <a:cubicBezTo>
                      <a:pt x="195" y="52"/>
                      <a:pt x="191" y="51"/>
                      <a:pt x="191" y="49"/>
                    </a:cubicBezTo>
                    <a:cubicBezTo>
                      <a:pt x="190" y="48"/>
                      <a:pt x="191" y="47"/>
                      <a:pt x="190" y="45"/>
                    </a:cubicBezTo>
                    <a:cubicBezTo>
                      <a:pt x="189" y="44"/>
                      <a:pt x="190" y="44"/>
                      <a:pt x="190" y="42"/>
                    </a:cubicBezTo>
                    <a:cubicBezTo>
                      <a:pt x="189" y="40"/>
                      <a:pt x="189" y="38"/>
                      <a:pt x="188" y="37"/>
                    </a:cubicBezTo>
                    <a:cubicBezTo>
                      <a:pt x="186" y="35"/>
                      <a:pt x="186" y="36"/>
                      <a:pt x="186" y="34"/>
                    </a:cubicBezTo>
                    <a:cubicBezTo>
                      <a:pt x="185" y="32"/>
                      <a:pt x="185" y="28"/>
                      <a:pt x="184" y="26"/>
                    </a:cubicBezTo>
                    <a:cubicBezTo>
                      <a:pt x="184" y="25"/>
                      <a:pt x="181" y="23"/>
                      <a:pt x="180" y="22"/>
                    </a:cubicBezTo>
                    <a:cubicBezTo>
                      <a:pt x="180" y="21"/>
                      <a:pt x="179" y="22"/>
                      <a:pt x="179" y="22"/>
                    </a:cubicBezTo>
                    <a:cubicBezTo>
                      <a:pt x="178" y="22"/>
                      <a:pt x="175" y="20"/>
                      <a:pt x="175" y="16"/>
                    </a:cubicBezTo>
                    <a:cubicBezTo>
                      <a:pt x="175" y="13"/>
                      <a:pt x="173" y="11"/>
                      <a:pt x="172" y="9"/>
                    </a:cubicBezTo>
                    <a:cubicBezTo>
                      <a:pt x="171" y="7"/>
                      <a:pt x="169" y="3"/>
                      <a:pt x="169" y="2"/>
                    </a:cubicBezTo>
                    <a:cubicBezTo>
                      <a:pt x="169" y="0"/>
                      <a:pt x="168" y="2"/>
                      <a:pt x="168" y="3"/>
                    </a:cubicBezTo>
                    <a:cubicBezTo>
                      <a:pt x="168" y="4"/>
                      <a:pt x="168" y="6"/>
                      <a:pt x="167" y="8"/>
                    </a:cubicBezTo>
                    <a:cubicBezTo>
                      <a:pt x="165" y="9"/>
                      <a:pt x="163" y="11"/>
                      <a:pt x="164" y="11"/>
                    </a:cubicBezTo>
                    <a:cubicBezTo>
                      <a:pt x="165" y="12"/>
                      <a:pt x="166" y="12"/>
                      <a:pt x="165" y="12"/>
                    </a:cubicBezTo>
                    <a:cubicBezTo>
                      <a:pt x="164" y="13"/>
                      <a:pt x="164" y="15"/>
                      <a:pt x="164" y="16"/>
                    </a:cubicBezTo>
                    <a:cubicBezTo>
                      <a:pt x="164" y="18"/>
                      <a:pt x="163" y="19"/>
                      <a:pt x="163" y="20"/>
                    </a:cubicBezTo>
                    <a:cubicBezTo>
                      <a:pt x="164" y="20"/>
                      <a:pt x="164" y="22"/>
                      <a:pt x="164" y="23"/>
                    </a:cubicBezTo>
                    <a:cubicBezTo>
                      <a:pt x="164" y="24"/>
                      <a:pt x="164" y="27"/>
                      <a:pt x="163" y="30"/>
                    </a:cubicBezTo>
                    <a:cubicBezTo>
                      <a:pt x="163" y="34"/>
                      <a:pt x="161" y="40"/>
                      <a:pt x="159" y="41"/>
                    </a:cubicBezTo>
                    <a:cubicBezTo>
                      <a:pt x="156" y="43"/>
                      <a:pt x="154" y="42"/>
                      <a:pt x="152" y="41"/>
                    </a:cubicBezTo>
                    <a:cubicBezTo>
                      <a:pt x="151" y="40"/>
                      <a:pt x="150" y="37"/>
                      <a:pt x="149" y="37"/>
                    </a:cubicBezTo>
                    <a:cubicBezTo>
                      <a:pt x="148" y="36"/>
                      <a:pt x="143" y="35"/>
                      <a:pt x="141" y="33"/>
                    </a:cubicBezTo>
                    <a:cubicBezTo>
                      <a:pt x="140" y="32"/>
                      <a:pt x="139" y="31"/>
                      <a:pt x="137" y="31"/>
                    </a:cubicBezTo>
                    <a:cubicBezTo>
                      <a:pt x="136" y="31"/>
                      <a:pt x="135" y="29"/>
                      <a:pt x="133" y="28"/>
                    </a:cubicBezTo>
                    <a:cubicBezTo>
                      <a:pt x="132" y="27"/>
                      <a:pt x="130" y="26"/>
                      <a:pt x="130" y="26"/>
                    </a:cubicBezTo>
                    <a:cubicBezTo>
                      <a:pt x="129" y="25"/>
                      <a:pt x="128" y="25"/>
                      <a:pt x="128" y="24"/>
                    </a:cubicBezTo>
                    <a:cubicBezTo>
                      <a:pt x="129" y="23"/>
                      <a:pt x="131" y="20"/>
                      <a:pt x="132" y="19"/>
                    </a:cubicBezTo>
                    <a:cubicBezTo>
                      <a:pt x="133" y="19"/>
                      <a:pt x="134" y="19"/>
                      <a:pt x="133" y="18"/>
                    </a:cubicBezTo>
                    <a:cubicBezTo>
                      <a:pt x="132" y="17"/>
                      <a:pt x="132" y="15"/>
                      <a:pt x="134" y="15"/>
                    </a:cubicBezTo>
                    <a:cubicBezTo>
                      <a:pt x="135" y="15"/>
                      <a:pt x="134" y="14"/>
                      <a:pt x="135" y="13"/>
                    </a:cubicBezTo>
                    <a:cubicBezTo>
                      <a:pt x="136" y="12"/>
                      <a:pt x="138" y="10"/>
                      <a:pt x="137" y="10"/>
                    </a:cubicBezTo>
                    <a:cubicBezTo>
                      <a:pt x="136" y="9"/>
                      <a:pt x="136" y="8"/>
                      <a:pt x="135" y="8"/>
                    </a:cubicBezTo>
                    <a:cubicBezTo>
                      <a:pt x="134" y="9"/>
                      <a:pt x="134" y="11"/>
                      <a:pt x="133" y="10"/>
                    </a:cubicBezTo>
                    <a:cubicBezTo>
                      <a:pt x="132" y="10"/>
                      <a:pt x="131" y="10"/>
                      <a:pt x="131" y="9"/>
                    </a:cubicBezTo>
                    <a:cubicBezTo>
                      <a:pt x="132" y="8"/>
                      <a:pt x="132" y="7"/>
                      <a:pt x="130" y="8"/>
                    </a:cubicBezTo>
                    <a:cubicBezTo>
                      <a:pt x="129" y="9"/>
                      <a:pt x="128" y="10"/>
                      <a:pt x="126" y="10"/>
                    </a:cubicBezTo>
                    <a:cubicBezTo>
                      <a:pt x="124" y="9"/>
                      <a:pt x="118" y="7"/>
                      <a:pt x="116" y="6"/>
                    </a:cubicBezTo>
                    <a:cubicBezTo>
                      <a:pt x="113" y="6"/>
                      <a:pt x="113" y="5"/>
                      <a:pt x="112" y="5"/>
                    </a:cubicBezTo>
                    <a:cubicBezTo>
                      <a:pt x="111" y="4"/>
                      <a:pt x="109" y="3"/>
                      <a:pt x="108" y="3"/>
                    </a:cubicBezTo>
                    <a:cubicBezTo>
                      <a:pt x="108" y="4"/>
                      <a:pt x="109" y="5"/>
                      <a:pt x="110" y="5"/>
                    </a:cubicBezTo>
                    <a:cubicBezTo>
                      <a:pt x="112" y="5"/>
                      <a:pt x="112" y="5"/>
                      <a:pt x="112" y="7"/>
                    </a:cubicBezTo>
                    <a:cubicBezTo>
                      <a:pt x="112" y="9"/>
                      <a:pt x="114" y="9"/>
                      <a:pt x="112" y="10"/>
                    </a:cubicBezTo>
                    <a:cubicBezTo>
                      <a:pt x="110" y="10"/>
                      <a:pt x="107" y="10"/>
                      <a:pt x="106" y="10"/>
                    </a:cubicBezTo>
                    <a:cubicBezTo>
                      <a:pt x="105" y="9"/>
                      <a:pt x="105" y="9"/>
                      <a:pt x="104" y="10"/>
                    </a:cubicBezTo>
                    <a:cubicBezTo>
                      <a:pt x="103" y="11"/>
                      <a:pt x="102" y="11"/>
                      <a:pt x="101" y="11"/>
                    </a:cubicBezTo>
                    <a:cubicBezTo>
                      <a:pt x="101" y="11"/>
                      <a:pt x="100" y="13"/>
                      <a:pt x="99" y="14"/>
                    </a:cubicBezTo>
                    <a:cubicBezTo>
                      <a:pt x="99" y="15"/>
                      <a:pt x="98" y="16"/>
                      <a:pt x="98" y="17"/>
                    </a:cubicBezTo>
                    <a:cubicBezTo>
                      <a:pt x="97" y="17"/>
                      <a:pt x="97" y="19"/>
                      <a:pt x="96" y="20"/>
                    </a:cubicBezTo>
                    <a:cubicBezTo>
                      <a:pt x="95" y="21"/>
                      <a:pt x="94" y="21"/>
                      <a:pt x="95" y="22"/>
                    </a:cubicBezTo>
                    <a:cubicBezTo>
                      <a:pt x="95" y="23"/>
                      <a:pt x="96" y="24"/>
                      <a:pt x="96" y="25"/>
                    </a:cubicBezTo>
                    <a:cubicBezTo>
                      <a:pt x="96" y="26"/>
                      <a:pt x="96" y="26"/>
                      <a:pt x="94" y="26"/>
                    </a:cubicBezTo>
                    <a:cubicBezTo>
                      <a:pt x="93" y="25"/>
                      <a:pt x="90" y="25"/>
                      <a:pt x="89" y="25"/>
                    </a:cubicBezTo>
                    <a:cubicBezTo>
                      <a:pt x="89" y="26"/>
                      <a:pt x="87" y="30"/>
                      <a:pt x="87" y="28"/>
                    </a:cubicBezTo>
                    <a:cubicBezTo>
                      <a:pt x="87" y="27"/>
                      <a:pt x="85" y="23"/>
                      <a:pt x="84" y="21"/>
                    </a:cubicBezTo>
                    <a:cubicBezTo>
                      <a:pt x="83" y="20"/>
                      <a:pt x="82" y="21"/>
                      <a:pt x="81" y="20"/>
                    </a:cubicBezTo>
                    <a:cubicBezTo>
                      <a:pt x="80" y="19"/>
                      <a:pt x="81" y="17"/>
                      <a:pt x="80" y="18"/>
                    </a:cubicBezTo>
                    <a:cubicBezTo>
                      <a:pt x="79" y="19"/>
                      <a:pt x="80" y="21"/>
                      <a:pt x="79" y="21"/>
                    </a:cubicBezTo>
                    <a:cubicBezTo>
                      <a:pt x="77" y="21"/>
                      <a:pt x="77" y="19"/>
                      <a:pt x="76" y="21"/>
                    </a:cubicBezTo>
                    <a:cubicBezTo>
                      <a:pt x="75" y="22"/>
                      <a:pt x="75" y="24"/>
                      <a:pt x="74" y="23"/>
                    </a:cubicBezTo>
                    <a:cubicBezTo>
                      <a:pt x="73" y="23"/>
                      <a:pt x="73" y="23"/>
                      <a:pt x="73" y="22"/>
                    </a:cubicBezTo>
                    <a:cubicBezTo>
                      <a:pt x="73" y="22"/>
                      <a:pt x="72" y="23"/>
                      <a:pt x="72" y="23"/>
                    </a:cubicBezTo>
                    <a:cubicBezTo>
                      <a:pt x="71" y="23"/>
                      <a:pt x="71" y="23"/>
                      <a:pt x="70" y="23"/>
                    </a:cubicBezTo>
                    <a:cubicBezTo>
                      <a:pt x="70" y="24"/>
                      <a:pt x="69" y="26"/>
                      <a:pt x="70" y="26"/>
                    </a:cubicBezTo>
                    <a:cubicBezTo>
                      <a:pt x="71" y="26"/>
                      <a:pt x="71" y="26"/>
                      <a:pt x="70" y="26"/>
                    </a:cubicBezTo>
                    <a:cubicBezTo>
                      <a:pt x="69" y="26"/>
                      <a:pt x="68" y="27"/>
                      <a:pt x="69" y="27"/>
                    </a:cubicBezTo>
                    <a:cubicBezTo>
                      <a:pt x="69" y="28"/>
                      <a:pt x="70" y="28"/>
                      <a:pt x="69" y="28"/>
                    </a:cubicBezTo>
                    <a:cubicBezTo>
                      <a:pt x="67" y="28"/>
                      <a:pt x="67" y="29"/>
                      <a:pt x="67" y="30"/>
                    </a:cubicBezTo>
                    <a:cubicBezTo>
                      <a:pt x="67" y="31"/>
                      <a:pt x="67" y="33"/>
                      <a:pt x="68" y="33"/>
                    </a:cubicBezTo>
                    <a:cubicBezTo>
                      <a:pt x="69" y="33"/>
                      <a:pt x="69" y="34"/>
                      <a:pt x="67" y="34"/>
                    </a:cubicBezTo>
                    <a:cubicBezTo>
                      <a:pt x="66" y="34"/>
                      <a:pt x="62" y="33"/>
                      <a:pt x="62" y="33"/>
                    </a:cubicBezTo>
                    <a:cubicBezTo>
                      <a:pt x="61" y="33"/>
                      <a:pt x="60" y="35"/>
                      <a:pt x="61" y="35"/>
                    </a:cubicBezTo>
                    <a:cubicBezTo>
                      <a:pt x="61" y="36"/>
                      <a:pt x="63" y="36"/>
                      <a:pt x="63" y="37"/>
                    </a:cubicBezTo>
                    <a:cubicBezTo>
                      <a:pt x="63" y="38"/>
                      <a:pt x="62" y="39"/>
                      <a:pt x="62" y="38"/>
                    </a:cubicBezTo>
                    <a:cubicBezTo>
                      <a:pt x="61" y="38"/>
                      <a:pt x="61" y="39"/>
                      <a:pt x="61" y="40"/>
                    </a:cubicBezTo>
                    <a:cubicBezTo>
                      <a:pt x="61" y="40"/>
                      <a:pt x="60" y="40"/>
                      <a:pt x="59" y="39"/>
                    </a:cubicBezTo>
                    <a:cubicBezTo>
                      <a:pt x="59" y="38"/>
                      <a:pt x="58" y="35"/>
                      <a:pt x="57" y="35"/>
                    </a:cubicBezTo>
                    <a:cubicBezTo>
                      <a:pt x="57" y="35"/>
                      <a:pt x="55" y="37"/>
                      <a:pt x="54" y="39"/>
                    </a:cubicBezTo>
                    <a:cubicBezTo>
                      <a:pt x="53" y="40"/>
                      <a:pt x="52" y="42"/>
                      <a:pt x="53" y="43"/>
                    </a:cubicBezTo>
                    <a:cubicBezTo>
                      <a:pt x="53" y="43"/>
                      <a:pt x="54" y="44"/>
                      <a:pt x="53" y="45"/>
                    </a:cubicBezTo>
                    <a:cubicBezTo>
                      <a:pt x="52" y="45"/>
                      <a:pt x="50" y="48"/>
                      <a:pt x="49" y="50"/>
                    </a:cubicBezTo>
                    <a:cubicBezTo>
                      <a:pt x="47" y="52"/>
                      <a:pt x="44" y="54"/>
                      <a:pt x="41" y="54"/>
                    </a:cubicBezTo>
                    <a:cubicBezTo>
                      <a:pt x="39" y="55"/>
                      <a:pt x="36" y="55"/>
                      <a:pt x="35" y="55"/>
                    </a:cubicBezTo>
                    <a:cubicBezTo>
                      <a:pt x="34" y="55"/>
                      <a:pt x="34" y="56"/>
                      <a:pt x="33" y="57"/>
                    </a:cubicBezTo>
                    <a:cubicBezTo>
                      <a:pt x="31" y="57"/>
                      <a:pt x="28" y="58"/>
                      <a:pt x="27" y="58"/>
                    </a:cubicBezTo>
                    <a:cubicBezTo>
                      <a:pt x="26" y="59"/>
                      <a:pt x="26" y="59"/>
                      <a:pt x="25" y="59"/>
                    </a:cubicBezTo>
                    <a:cubicBezTo>
                      <a:pt x="23" y="59"/>
                      <a:pt x="19" y="60"/>
                      <a:pt x="17" y="62"/>
                    </a:cubicBezTo>
                    <a:cubicBezTo>
                      <a:pt x="16" y="63"/>
                      <a:pt x="14" y="65"/>
                      <a:pt x="13" y="65"/>
                    </a:cubicBezTo>
                    <a:cubicBezTo>
                      <a:pt x="11" y="65"/>
                      <a:pt x="9" y="66"/>
                      <a:pt x="9" y="68"/>
                    </a:cubicBezTo>
                    <a:cubicBezTo>
                      <a:pt x="9" y="69"/>
                      <a:pt x="8" y="71"/>
                      <a:pt x="8" y="70"/>
                    </a:cubicBezTo>
                    <a:cubicBezTo>
                      <a:pt x="7" y="68"/>
                      <a:pt x="8" y="65"/>
                      <a:pt x="7" y="66"/>
                    </a:cubicBezTo>
                    <a:cubicBezTo>
                      <a:pt x="6" y="67"/>
                      <a:pt x="5" y="70"/>
                      <a:pt x="5" y="71"/>
                    </a:cubicBezTo>
                    <a:cubicBezTo>
                      <a:pt x="5" y="73"/>
                      <a:pt x="6" y="72"/>
                      <a:pt x="5" y="74"/>
                    </a:cubicBezTo>
                    <a:cubicBezTo>
                      <a:pt x="4" y="75"/>
                      <a:pt x="3" y="78"/>
                      <a:pt x="3" y="80"/>
                    </a:cubicBezTo>
                    <a:cubicBezTo>
                      <a:pt x="3" y="82"/>
                      <a:pt x="6" y="85"/>
                      <a:pt x="6" y="88"/>
                    </a:cubicBezTo>
                    <a:cubicBezTo>
                      <a:pt x="7" y="90"/>
                      <a:pt x="8" y="94"/>
                      <a:pt x="7" y="93"/>
                    </a:cubicBezTo>
                    <a:cubicBezTo>
                      <a:pt x="6" y="92"/>
                      <a:pt x="3" y="89"/>
                      <a:pt x="3" y="89"/>
                    </a:cubicBezTo>
                    <a:cubicBezTo>
                      <a:pt x="3" y="90"/>
                      <a:pt x="6" y="93"/>
                      <a:pt x="6" y="93"/>
                    </a:cubicBezTo>
                    <a:cubicBezTo>
                      <a:pt x="6" y="94"/>
                      <a:pt x="5" y="95"/>
                      <a:pt x="4" y="94"/>
                    </a:cubicBezTo>
                    <a:cubicBezTo>
                      <a:pt x="3" y="93"/>
                      <a:pt x="0" y="88"/>
                      <a:pt x="0" y="89"/>
                    </a:cubicBezTo>
                    <a:cubicBezTo>
                      <a:pt x="1" y="90"/>
                      <a:pt x="3" y="94"/>
                      <a:pt x="4" y="96"/>
                    </a:cubicBezTo>
                    <a:cubicBezTo>
                      <a:pt x="6" y="97"/>
                      <a:pt x="7" y="99"/>
                      <a:pt x="7" y="101"/>
                    </a:cubicBezTo>
                    <a:cubicBezTo>
                      <a:pt x="7" y="103"/>
                      <a:pt x="8" y="105"/>
                      <a:pt x="8" y="107"/>
                    </a:cubicBezTo>
                    <a:cubicBezTo>
                      <a:pt x="9" y="108"/>
                      <a:pt x="12" y="110"/>
                      <a:pt x="12" y="113"/>
                    </a:cubicBezTo>
                    <a:cubicBezTo>
                      <a:pt x="12" y="115"/>
                      <a:pt x="12" y="118"/>
                      <a:pt x="13" y="119"/>
                    </a:cubicBezTo>
                    <a:cubicBezTo>
                      <a:pt x="14" y="121"/>
                      <a:pt x="16" y="125"/>
                      <a:pt x="16" y="127"/>
                    </a:cubicBezTo>
                    <a:cubicBezTo>
                      <a:pt x="16" y="129"/>
                      <a:pt x="15" y="132"/>
                      <a:pt x="15" y="133"/>
                    </a:cubicBezTo>
                    <a:cubicBezTo>
                      <a:pt x="15" y="135"/>
                      <a:pt x="16" y="137"/>
                      <a:pt x="16" y="137"/>
                    </a:cubicBezTo>
                    <a:cubicBezTo>
                      <a:pt x="15" y="137"/>
                      <a:pt x="14" y="137"/>
                      <a:pt x="13" y="139"/>
                    </a:cubicBezTo>
                    <a:cubicBezTo>
                      <a:pt x="12" y="140"/>
                      <a:pt x="11" y="142"/>
                      <a:pt x="12" y="142"/>
                    </a:cubicBezTo>
                    <a:cubicBezTo>
                      <a:pt x="13" y="143"/>
                      <a:pt x="15" y="144"/>
                      <a:pt x="17" y="145"/>
                    </a:cubicBezTo>
                    <a:cubicBezTo>
                      <a:pt x="19" y="146"/>
                      <a:pt x="22" y="148"/>
                      <a:pt x="24" y="148"/>
                    </a:cubicBezTo>
                    <a:cubicBezTo>
                      <a:pt x="27" y="148"/>
                      <a:pt x="31" y="146"/>
                      <a:pt x="33" y="144"/>
                    </a:cubicBezTo>
                    <a:cubicBezTo>
                      <a:pt x="36" y="143"/>
                      <a:pt x="37" y="144"/>
                      <a:pt x="37" y="143"/>
                    </a:cubicBezTo>
                    <a:cubicBezTo>
                      <a:pt x="37" y="143"/>
                      <a:pt x="38" y="141"/>
                      <a:pt x="40" y="141"/>
                    </a:cubicBezTo>
                    <a:cubicBezTo>
                      <a:pt x="41" y="141"/>
                      <a:pt x="44" y="140"/>
                      <a:pt x="47" y="140"/>
                    </a:cubicBezTo>
                    <a:cubicBezTo>
                      <a:pt x="50" y="140"/>
                      <a:pt x="57" y="142"/>
                      <a:pt x="59" y="141"/>
                    </a:cubicBezTo>
                    <a:cubicBezTo>
                      <a:pt x="61" y="140"/>
                      <a:pt x="62" y="138"/>
                      <a:pt x="63" y="137"/>
                    </a:cubicBezTo>
                    <a:cubicBezTo>
                      <a:pt x="64" y="135"/>
                      <a:pt x="67" y="134"/>
                      <a:pt x="69" y="133"/>
                    </a:cubicBezTo>
                    <a:cubicBezTo>
                      <a:pt x="72" y="132"/>
                      <a:pt x="74" y="130"/>
                      <a:pt x="75" y="130"/>
                    </a:cubicBezTo>
                    <a:cubicBezTo>
                      <a:pt x="77" y="130"/>
                      <a:pt x="81" y="131"/>
                      <a:pt x="83" y="129"/>
                    </a:cubicBezTo>
                    <a:cubicBezTo>
                      <a:pt x="86" y="128"/>
                      <a:pt x="91" y="126"/>
                      <a:pt x="95" y="126"/>
                    </a:cubicBezTo>
                    <a:cubicBezTo>
                      <a:pt x="100" y="126"/>
                      <a:pt x="103" y="125"/>
                      <a:pt x="104" y="125"/>
                    </a:cubicBezTo>
                    <a:cubicBezTo>
                      <a:pt x="106" y="125"/>
                      <a:pt x="109" y="128"/>
                      <a:pt x="112" y="128"/>
                    </a:cubicBezTo>
                    <a:cubicBezTo>
                      <a:pt x="114" y="129"/>
                      <a:pt x="116" y="129"/>
                      <a:pt x="118" y="130"/>
                    </a:cubicBezTo>
                    <a:cubicBezTo>
                      <a:pt x="120" y="130"/>
                      <a:pt x="122" y="130"/>
                      <a:pt x="122" y="132"/>
                    </a:cubicBezTo>
                    <a:cubicBezTo>
                      <a:pt x="121" y="133"/>
                      <a:pt x="121" y="135"/>
                      <a:pt x="122" y="135"/>
                    </a:cubicBezTo>
                    <a:cubicBezTo>
                      <a:pt x="123" y="135"/>
                      <a:pt x="122" y="135"/>
                      <a:pt x="123" y="135"/>
                    </a:cubicBezTo>
                    <a:cubicBezTo>
                      <a:pt x="124" y="136"/>
                      <a:pt x="125" y="137"/>
                      <a:pt x="126" y="138"/>
                    </a:cubicBezTo>
                    <a:cubicBezTo>
                      <a:pt x="126" y="139"/>
                      <a:pt x="127" y="139"/>
                      <a:pt x="127" y="140"/>
                    </a:cubicBezTo>
                    <a:cubicBezTo>
                      <a:pt x="127" y="141"/>
                      <a:pt x="128" y="143"/>
                      <a:pt x="128" y="143"/>
                    </a:cubicBezTo>
                    <a:cubicBezTo>
                      <a:pt x="128" y="144"/>
                      <a:pt x="130" y="147"/>
                      <a:pt x="131" y="147"/>
                    </a:cubicBezTo>
                    <a:cubicBezTo>
                      <a:pt x="132" y="148"/>
                      <a:pt x="130" y="146"/>
                      <a:pt x="131" y="145"/>
                    </a:cubicBezTo>
                    <a:cubicBezTo>
                      <a:pt x="133" y="144"/>
                      <a:pt x="136" y="140"/>
                      <a:pt x="138" y="139"/>
                    </a:cubicBezTo>
                    <a:cubicBezTo>
                      <a:pt x="139" y="139"/>
                      <a:pt x="138" y="138"/>
                      <a:pt x="140" y="137"/>
                    </a:cubicBezTo>
                    <a:cubicBezTo>
                      <a:pt x="141" y="135"/>
                      <a:pt x="142" y="133"/>
                      <a:pt x="142" y="133"/>
                    </a:cubicBezTo>
                    <a:cubicBezTo>
                      <a:pt x="142" y="132"/>
                      <a:pt x="143" y="133"/>
                      <a:pt x="143" y="134"/>
                    </a:cubicBezTo>
                    <a:cubicBezTo>
                      <a:pt x="143" y="136"/>
                      <a:pt x="142" y="136"/>
                      <a:pt x="143" y="138"/>
                    </a:cubicBezTo>
                    <a:cubicBezTo>
                      <a:pt x="143" y="139"/>
                      <a:pt x="143" y="138"/>
                      <a:pt x="142" y="140"/>
                    </a:cubicBezTo>
                    <a:cubicBezTo>
                      <a:pt x="141" y="141"/>
                      <a:pt x="141" y="143"/>
                      <a:pt x="140" y="144"/>
                    </a:cubicBezTo>
                    <a:cubicBezTo>
                      <a:pt x="140" y="146"/>
                      <a:pt x="140" y="147"/>
                      <a:pt x="138" y="147"/>
                    </a:cubicBezTo>
                    <a:cubicBezTo>
                      <a:pt x="137" y="148"/>
                      <a:pt x="137" y="149"/>
                      <a:pt x="138" y="149"/>
                    </a:cubicBezTo>
                    <a:cubicBezTo>
                      <a:pt x="140" y="149"/>
                      <a:pt x="142" y="149"/>
                      <a:pt x="142" y="147"/>
                    </a:cubicBezTo>
                    <a:cubicBezTo>
                      <a:pt x="143" y="144"/>
                      <a:pt x="142" y="142"/>
                      <a:pt x="143" y="142"/>
                    </a:cubicBezTo>
                    <a:cubicBezTo>
                      <a:pt x="144" y="143"/>
                      <a:pt x="147" y="146"/>
                      <a:pt x="146" y="148"/>
                    </a:cubicBezTo>
                    <a:cubicBezTo>
                      <a:pt x="146" y="149"/>
                      <a:pt x="143" y="151"/>
                      <a:pt x="145" y="151"/>
                    </a:cubicBezTo>
                    <a:cubicBezTo>
                      <a:pt x="147" y="152"/>
                      <a:pt x="147" y="150"/>
                      <a:pt x="149" y="152"/>
                    </a:cubicBezTo>
                    <a:cubicBezTo>
                      <a:pt x="151" y="153"/>
                      <a:pt x="154" y="157"/>
                      <a:pt x="153" y="158"/>
                    </a:cubicBezTo>
                    <a:cubicBezTo>
                      <a:pt x="152" y="160"/>
                      <a:pt x="152" y="162"/>
                      <a:pt x="153" y="163"/>
                    </a:cubicBezTo>
                    <a:cubicBezTo>
                      <a:pt x="155" y="165"/>
                      <a:pt x="155" y="165"/>
                      <a:pt x="157" y="167"/>
                    </a:cubicBezTo>
                    <a:cubicBezTo>
                      <a:pt x="160" y="168"/>
                      <a:pt x="162" y="168"/>
                      <a:pt x="163" y="169"/>
                    </a:cubicBezTo>
                    <a:cubicBezTo>
                      <a:pt x="165" y="170"/>
                      <a:pt x="164" y="168"/>
                      <a:pt x="167" y="170"/>
                    </a:cubicBezTo>
                    <a:cubicBezTo>
                      <a:pt x="170" y="171"/>
                      <a:pt x="173" y="174"/>
                      <a:pt x="175" y="173"/>
                    </a:cubicBezTo>
                    <a:cubicBezTo>
                      <a:pt x="177" y="172"/>
                      <a:pt x="179" y="171"/>
                      <a:pt x="180" y="169"/>
                    </a:cubicBezTo>
                    <a:cubicBezTo>
                      <a:pt x="181" y="167"/>
                      <a:pt x="183" y="166"/>
                      <a:pt x="183" y="167"/>
                    </a:cubicBezTo>
                    <a:cubicBezTo>
                      <a:pt x="184" y="168"/>
                      <a:pt x="182" y="169"/>
                      <a:pt x="182" y="169"/>
                    </a:cubicBezTo>
                    <a:cubicBezTo>
                      <a:pt x="183" y="170"/>
                      <a:pt x="184" y="171"/>
                      <a:pt x="184" y="170"/>
                    </a:cubicBezTo>
                    <a:cubicBezTo>
                      <a:pt x="184" y="169"/>
                      <a:pt x="184" y="167"/>
                      <a:pt x="185" y="169"/>
                    </a:cubicBezTo>
                    <a:cubicBezTo>
                      <a:pt x="185" y="170"/>
                      <a:pt x="188" y="171"/>
                      <a:pt x="190" y="173"/>
                    </a:cubicBezTo>
                    <a:cubicBezTo>
                      <a:pt x="191" y="175"/>
                      <a:pt x="191" y="176"/>
                      <a:pt x="191" y="174"/>
                    </a:cubicBezTo>
                    <a:cubicBezTo>
                      <a:pt x="191" y="173"/>
                      <a:pt x="194" y="173"/>
                      <a:pt x="195" y="171"/>
                    </a:cubicBezTo>
                    <a:cubicBezTo>
                      <a:pt x="197" y="169"/>
                      <a:pt x="198" y="167"/>
                      <a:pt x="201" y="166"/>
                    </a:cubicBezTo>
                    <a:cubicBezTo>
                      <a:pt x="205" y="166"/>
                      <a:pt x="211" y="166"/>
                      <a:pt x="211" y="164"/>
                    </a:cubicBezTo>
                    <a:cubicBezTo>
                      <a:pt x="212" y="162"/>
                      <a:pt x="211" y="160"/>
                      <a:pt x="212" y="158"/>
                    </a:cubicBezTo>
                    <a:cubicBezTo>
                      <a:pt x="212" y="156"/>
                      <a:pt x="215" y="150"/>
                      <a:pt x="216" y="147"/>
                    </a:cubicBezTo>
                    <a:cubicBezTo>
                      <a:pt x="217" y="145"/>
                      <a:pt x="218" y="140"/>
                      <a:pt x="221" y="137"/>
                    </a:cubicBezTo>
                    <a:cubicBezTo>
                      <a:pt x="224" y="133"/>
                      <a:pt x="226" y="132"/>
                      <a:pt x="226" y="130"/>
                    </a:cubicBezTo>
                    <a:cubicBezTo>
                      <a:pt x="226" y="129"/>
                      <a:pt x="227" y="127"/>
                      <a:pt x="228" y="126"/>
                    </a:cubicBezTo>
                    <a:cubicBezTo>
                      <a:pt x="229" y="124"/>
                      <a:pt x="228" y="121"/>
                      <a:pt x="229" y="118"/>
                    </a:cubicBezTo>
                    <a:cubicBezTo>
                      <a:pt x="229" y="116"/>
                      <a:pt x="231" y="114"/>
                      <a:pt x="231" y="113"/>
                    </a:cubicBezTo>
                    <a:cubicBezTo>
                      <a:pt x="230" y="112"/>
                      <a:pt x="230" y="111"/>
                      <a:pt x="231" y="111"/>
                    </a:cubicBezTo>
                    <a:cubicBezTo>
                      <a:pt x="231" y="110"/>
                      <a:pt x="232" y="107"/>
                      <a:pt x="232" y="105"/>
                    </a:cubicBezTo>
                    <a:cubicBezTo>
                      <a:pt x="231" y="103"/>
                      <a:pt x="230" y="101"/>
                      <a:pt x="23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6"/>
              <p:cNvSpPr/>
              <p:nvPr/>
            </p:nvSpPr>
            <p:spPr bwMode="auto">
              <a:xfrm>
                <a:off x="3588" y="1353"/>
                <a:ext cx="156" cy="241"/>
              </a:xfrm>
              <a:custGeom>
                <a:avLst/>
                <a:gdLst>
                  <a:gd name="T0" fmla="*/ 3 w 45"/>
                  <a:gd name="T1" fmla="*/ 17 h 69"/>
                  <a:gd name="T2" fmla="*/ 5 w 45"/>
                  <a:gd name="T3" fmla="*/ 17 h 69"/>
                  <a:gd name="T4" fmla="*/ 5 w 45"/>
                  <a:gd name="T5" fmla="*/ 19 h 69"/>
                  <a:gd name="T6" fmla="*/ 1 w 45"/>
                  <a:gd name="T7" fmla="*/ 22 h 69"/>
                  <a:gd name="T8" fmla="*/ 3 w 45"/>
                  <a:gd name="T9" fmla="*/ 22 h 69"/>
                  <a:gd name="T10" fmla="*/ 2 w 45"/>
                  <a:gd name="T11" fmla="*/ 27 h 69"/>
                  <a:gd name="T12" fmla="*/ 6 w 45"/>
                  <a:gd name="T13" fmla="*/ 27 h 69"/>
                  <a:gd name="T14" fmla="*/ 4 w 45"/>
                  <a:gd name="T15" fmla="*/ 22 h 69"/>
                  <a:gd name="T16" fmla="*/ 8 w 45"/>
                  <a:gd name="T17" fmla="*/ 22 h 69"/>
                  <a:gd name="T18" fmla="*/ 7 w 45"/>
                  <a:gd name="T19" fmla="*/ 23 h 69"/>
                  <a:gd name="T20" fmla="*/ 7 w 45"/>
                  <a:gd name="T21" fmla="*/ 28 h 69"/>
                  <a:gd name="T22" fmla="*/ 9 w 45"/>
                  <a:gd name="T23" fmla="*/ 32 h 69"/>
                  <a:gd name="T24" fmla="*/ 15 w 45"/>
                  <a:gd name="T25" fmla="*/ 30 h 69"/>
                  <a:gd name="T26" fmla="*/ 15 w 45"/>
                  <a:gd name="T27" fmla="*/ 34 h 69"/>
                  <a:gd name="T28" fmla="*/ 19 w 45"/>
                  <a:gd name="T29" fmla="*/ 37 h 69"/>
                  <a:gd name="T30" fmla="*/ 18 w 45"/>
                  <a:gd name="T31" fmla="*/ 43 h 69"/>
                  <a:gd name="T32" fmla="*/ 10 w 45"/>
                  <a:gd name="T33" fmla="*/ 44 h 69"/>
                  <a:gd name="T34" fmla="*/ 12 w 45"/>
                  <a:gd name="T35" fmla="*/ 47 h 69"/>
                  <a:gd name="T36" fmla="*/ 11 w 45"/>
                  <a:gd name="T37" fmla="*/ 49 h 69"/>
                  <a:gd name="T38" fmla="*/ 6 w 45"/>
                  <a:gd name="T39" fmla="*/ 55 h 69"/>
                  <a:gd name="T40" fmla="*/ 10 w 45"/>
                  <a:gd name="T41" fmla="*/ 55 h 69"/>
                  <a:gd name="T42" fmla="*/ 13 w 45"/>
                  <a:gd name="T43" fmla="*/ 57 h 69"/>
                  <a:gd name="T44" fmla="*/ 20 w 45"/>
                  <a:gd name="T45" fmla="*/ 56 h 69"/>
                  <a:gd name="T46" fmla="*/ 16 w 45"/>
                  <a:gd name="T47" fmla="*/ 60 h 69"/>
                  <a:gd name="T48" fmla="*/ 10 w 45"/>
                  <a:gd name="T49" fmla="*/ 60 h 69"/>
                  <a:gd name="T50" fmla="*/ 8 w 45"/>
                  <a:gd name="T51" fmla="*/ 63 h 69"/>
                  <a:gd name="T52" fmla="*/ 3 w 45"/>
                  <a:gd name="T53" fmla="*/ 68 h 69"/>
                  <a:gd name="T54" fmla="*/ 6 w 45"/>
                  <a:gd name="T55" fmla="*/ 68 h 69"/>
                  <a:gd name="T56" fmla="*/ 12 w 45"/>
                  <a:gd name="T57" fmla="*/ 66 h 69"/>
                  <a:gd name="T58" fmla="*/ 18 w 45"/>
                  <a:gd name="T59" fmla="*/ 63 h 69"/>
                  <a:gd name="T60" fmla="*/ 25 w 45"/>
                  <a:gd name="T61" fmla="*/ 63 h 69"/>
                  <a:gd name="T62" fmla="*/ 35 w 45"/>
                  <a:gd name="T63" fmla="*/ 62 h 69"/>
                  <a:gd name="T64" fmla="*/ 42 w 45"/>
                  <a:gd name="T65" fmla="*/ 59 h 69"/>
                  <a:gd name="T66" fmla="*/ 42 w 45"/>
                  <a:gd name="T67" fmla="*/ 54 h 69"/>
                  <a:gd name="T68" fmla="*/ 41 w 45"/>
                  <a:gd name="T69" fmla="*/ 46 h 69"/>
                  <a:gd name="T70" fmla="*/ 36 w 45"/>
                  <a:gd name="T71" fmla="*/ 46 h 69"/>
                  <a:gd name="T72" fmla="*/ 32 w 45"/>
                  <a:gd name="T73" fmla="*/ 40 h 69"/>
                  <a:gd name="T74" fmla="*/ 33 w 45"/>
                  <a:gd name="T75" fmla="*/ 36 h 69"/>
                  <a:gd name="T76" fmla="*/ 23 w 45"/>
                  <a:gd name="T77" fmla="*/ 25 h 69"/>
                  <a:gd name="T78" fmla="*/ 15 w 45"/>
                  <a:gd name="T79" fmla="*/ 22 h 69"/>
                  <a:gd name="T80" fmla="*/ 19 w 45"/>
                  <a:gd name="T81" fmla="*/ 19 h 69"/>
                  <a:gd name="T82" fmla="*/ 21 w 45"/>
                  <a:gd name="T83" fmla="*/ 16 h 69"/>
                  <a:gd name="T84" fmla="*/ 21 w 45"/>
                  <a:gd name="T85" fmla="*/ 8 h 69"/>
                  <a:gd name="T86" fmla="*/ 11 w 45"/>
                  <a:gd name="T87" fmla="*/ 9 h 69"/>
                  <a:gd name="T88" fmla="*/ 12 w 45"/>
                  <a:gd name="T89" fmla="*/ 8 h 69"/>
                  <a:gd name="T90" fmla="*/ 15 w 45"/>
                  <a:gd name="T91" fmla="*/ 4 h 69"/>
                  <a:gd name="T92" fmla="*/ 13 w 45"/>
                  <a:gd name="T93" fmla="*/ 1 h 69"/>
                  <a:gd name="T94" fmla="*/ 6 w 45"/>
                  <a:gd name="T95" fmla="*/ 1 h 69"/>
                  <a:gd name="T96" fmla="*/ 5 w 45"/>
                  <a:gd name="T97" fmla="*/ 4 h 69"/>
                  <a:gd name="T98" fmla="*/ 2 w 45"/>
                  <a:gd name="T99" fmla="*/ 9 h 69"/>
                  <a:gd name="T100" fmla="*/ 2 w 45"/>
                  <a:gd name="T10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" h="69">
                    <a:moveTo>
                      <a:pt x="2" y="15"/>
                    </a:moveTo>
                    <a:cubicBezTo>
                      <a:pt x="2" y="16"/>
                      <a:pt x="2" y="17"/>
                      <a:pt x="3" y="17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6" y="16"/>
                      <a:pt x="5" y="17"/>
                      <a:pt x="5" y="17"/>
                    </a:cubicBezTo>
                    <a:cubicBezTo>
                      <a:pt x="5" y="17"/>
                      <a:pt x="4" y="18"/>
                      <a:pt x="5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4" y="19"/>
                      <a:pt x="4" y="21"/>
                      <a:pt x="3" y="21"/>
                    </a:cubicBezTo>
                    <a:cubicBezTo>
                      <a:pt x="2" y="21"/>
                      <a:pt x="1" y="21"/>
                      <a:pt x="1" y="22"/>
                    </a:cubicBezTo>
                    <a:cubicBezTo>
                      <a:pt x="0" y="23"/>
                      <a:pt x="0" y="24"/>
                      <a:pt x="1" y="23"/>
                    </a:cubicBezTo>
                    <a:cubicBezTo>
                      <a:pt x="1" y="23"/>
                      <a:pt x="3" y="22"/>
                      <a:pt x="3" y="22"/>
                    </a:cubicBezTo>
                    <a:cubicBezTo>
                      <a:pt x="3" y="23"/>
                      <a:pt x="4" y="25"/>
                      <a:pt x="3" y="25"/>
                    </a:cubicBezTo>
                    <a:cubicBezTo>
                      <a:pt x="2" y="26"/>
                      <a:pt x="1" y="28"/>
                      <a:pt x="2" y="27"/>
                    </a:cubicBezTo>
                    <a:cubicBezTo>
                      <a:pt x="3" y="27"/>
                      <a:pt x="4" y="25"/>
                      <a:pt x="4" y="26"/>
                    </a:cubicBezTo>
                    <a:cubicBezTo>
                      <a:pt x="5" y="26"/>
                      <a:pt x="6" y="28"/>
                      <a:pt x="6" y="27"/>
                    </a:cubicBezTo>
                    <a:cubicBezTo>
                      <a:pt x="6" y="26"/>
                      <a:pt x="6" y="26"/>
                      <a:pt x="6" y="24"/>
                    </a:cubicBezTo>
                    <a:cubicBezTo>
                      <a:pt x="5" y="23"/>
                      <a:pt x="5" y="23"/>
                      <a:pt x="4" y="22"/>
                    </a:cubicBezTo>
                    <a:cubicBezTo>
                      <a:pt x="4" y="22"/>
                      <a:pt x="5" y="23"/>
                      <a:pt x="6" y="23"/>
                    </a:cubicBezTo>
                    <a:cubicBezTo>
                      <a:pt x="6" y="23"/>
                      <a:pt x="7" y="23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5"/>
                    </a:cubicBezTo>
                    <a:cubicBezTo>
                      <a:pt x="8" y="26"/>
                      <a:pt x="8" y="27"/>
                      <a:pt x="7" y="28"/>
                    </a:cubicBezTo>
                    <a:cubicBezTo>
                      <a:pt x="6" y="29"/>
                      <a:pt x="6" y="31"/>
                      <a:pt x="6" y="31"/>
                    </a:cubicBezTo>
                    <a:cubicBezTo>
                      <a:pt x="7" y="32"/>
                      <a:pt x="8" y="32"/>
                      <a:pt x="9" y="32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2" y="32"/>
                      <a:pt x="12" y="30"/>
                      <a:pt x="15" y="30"/>
                    </a:cubicBezTo>
                    <a:cubicBezTo>
                      <a:pt x="17" y="30"/>
                      <a:pt x="18" y="30"/>
                      <a:pt x="17" y="31"/>
                    </a:cubicBezTo>
                    <a:cubicBezTo>
                      <a:pt x="15" y="32"/>
                      <a:pt x="15" y="33"/>
                      <a:pt x="15" y="34"/>
                    </a:cubicBezTo>
                    <a:cubicBezTo>
                      <a:pt x="16" y="36"/>
                      <a:pt x="16" y="38"/>
                      <a:pt x="17" y="37"/>
                    </a:cubicBezTo>
                    <a:cubicBezTo>
                      <a:pt x="17" y="37"/>
                      <a:pt x="19" y="37"/>
                      <a:pt x="19" y="37"/>
                    </a:cubicBezTo>
                    <a:cubicBezTo>
                      <a:pt x="19" y="37"/>
                      <a:pt x="18" y="40"/>
                      <a:pt x="18" y="41"/>
                    </a:cubicBezTo>
                    <a:cubicBezTo>
                      <a:pt x="18" y="43"/>
                      <a:pt x="19" y="43"/>
                      <a:pt x="18" y="43"/>
                    </a:cubicBezTo>
                    <a:cubicBezTo>
                      <a:pt x="17" y="44"/>
                      <a:pt x="15" y="44"/>
                      <a:pt x="13" y="44"/>
                    </a:cubicBezTo>
                    <a:cubicBezTo>
                      <a:pt x="12" y="44"/>
                      <a:pt x="11" y="43"/>
                      <a:pt x="10" y="44"/>
                    </a:cubicBezTo>
                    <a:cubicBezTo>
                      <a:pt x="10" y="45"/>
                      <a:pt x="9" y="45"/>
                      <a:pt x="9" y="46"/>
                    </a:cubicBezTo>
                    <a:cubicBezTo>
                      <a:pt x="9" y="47"/>
                      <a:pt x="11" y="46"/>
                      <a:pt x="12" y="47"/>
                    </a:cubicBezTo>
                    <a:cubicBezTo>
                      <a:pt x="13" y="48"/>
                      <a:pt x="11" y="48"/>
                      <a:pt x="10" y="48"/>
                    </a:cubicBezTo>
                    <a:cubicBezTo>
                      <a:pt x="9" y="49"/>
                      <a:pt x="10" y="49"/>
                      <a:pt x="11" y="49"/>
                    </a:cubicBezTo>
                    <a:cubicBezTo>
                      <a:pt x="11" y="50"/>
                      <a:pt x="10" y="51"/>
                      <a:pt x="9" y="52"/>
                    </a:cubicBezTo>
                    <a:cubicBezTo>
                      <a:pt x="8" y="53"/>
                      <a:pt x="7" y="54"/>
                      <a:pt x="6" y="55"/>
                    </a:cubicBezTo>
                    <a:cubicBezTo>
                      <a:pt x="5" y="55"/>
                      <a:pt x="6" y="57"/>
                      <a:pt x="7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1" y="55"/>
                      <a:pt x="10" y="55"/>
                      <a:pt x="11" y="56"/>
                    </a:cubicBezTo>
                    <a:cubicBezTo>
                      <a:pt x="12" y="57"/>
                      <a:pt x="11" y="56"/>
                      <a:pt x="13" y="57"/>
                    </a:cubicBezTo>
                    <a:cubicBezTo>
                      <a:pt x="16" y="58"/>
                      <a:pt x="16" y="58"/>
                      <a:pt x="17" y="58"/>
                    </a:cubicBezTo>
                    <a:cubicBezTo>
                      <a:pt x="18" y="57"/>
                      <a:pt x="21" y="54"/>
                      <a:pt x="20" y="56"/>
                    </a:cubicBezTo>
                    <a:cubicBezTo>
                      <a:pt x="20" y="57"/>
                      <a:pt x="20" y="58"/>
                      <a:pt x="19" y="59"/>
                    </a:cubicBezTo>
                    <a:cubicBezTo>
                      <a:pt x="18" y="59"/>
                      <a:pt x="18" y="60"/>
                      <a:pt x="16" y="60"/>
                    </a:cubicBezTo>
                    <a:cubicBezTo>
                      <a:pt x="15" y="60"/>
                      <a:pt x="15" y="59"/>
                      <a:pt x="14" y="59"/>
                    </a:cubicBezTo>
                    <a:cubicBezTo>
                      <a:pt x="13" y="60"/>
                      <a:pt x="11" y="60"/>
                      <a:pt x="10" y="60"/>
                    </a:cubicBezTo>
                    <a:cubicBezTo>
                      <a:pt x="9" y="59"/>
                      <a:pt x="10" y="58"/>
                      <a:pt x="9" y="59"/>
                    </a:cubicBezTo>
                    <a:cubicBezTo>
                      <a:pt x="9" y="60"/>
                      <a:pt x="10" y="62"/>
                      <a:pt x="8" y="63"/>
                    </a:cubicBezTo>
                    <a:cubicBezTo>
                      <a:pt x="7" y="64"/>
                      <a:pt x="6" y="66"/>
                      <a:pt x="4" y="67"/>
                    </a:cubicBezTo>
                    <a:cubicBezTo>
                      <a:pt x="3" y="67"/>
                      <a:pt x="2" y="68"/>
                      <a:pt x="3" y="68"/>
                    </a:cubicBezTo>
                    <a:cubicBezTo>
                      <a:pt x="5" y="68"/>
                      <a:pt x="6" y="68"/>
                      <a:pt x="5" y="68"/>
                    </a:cubicBezTo>
                    <a:cubicBezTo>
                      <a:pt x="5" y="68"/>
                      <a:pt x="5" y="69"/>
                      <a:pt x="6" y="68"/>
                    </a:cubicBezTo>
                    <a:cubicBezTo>
                      <a:pt x="7" y="67"/>
                      <a:pt x="9" y="66"/>
                      <a:pt x="10" y="66"/>
                    </a:cubicBezTo>
                    <a:cubicBezTo>
                      <a:pt x="11" y="65"/>
                      <a:pt x="11" y="66"/>
                      <a:pt x="12" y="66"/>
                    </a:cubicBezTo>
                    <a:cubicBezTo>
                      <a:pt x="13" y="66"/>
                      <a:pt x="14" y="66"/>
                      <a:pt x="15" y="65"/>
                    </a:cubicBezTo>
                    <a:cubicBezTo>
                      <a:pt x="15" y="64"/>
                      <a:pt x="15" y="63"/>
                      <a:pt x="18" y="63"/>
                    </a:cubicBezTo>
                    <a:cubicBezTo>
                      <a:pt x="20" y="63"/>
                      <a:pt x="21" y="64"/>
                      <a:pt x="22" y="64"/>
                    </a:cubicBezTo>
                    <a:cubicBezTo>
                      <a:pt x="23" y="63"/>
                      <a:pt x="24" y="63"/>
                      <a:pt x="25" y="63"/>
                    </a:cubicBezTo>
                    <a:cubicBezTo>
                      <a:pt x="27" y="63"/>
                      <a:pt x="26" y="64"/>
                      <a:pt x="28" y="64"/>
                    </a:cubicBezTo>
                    <a:cubicBezTo>
                      <a:pt x="29" y="63"/>
                      <a:pt x="32" y="62"/>
                      <a:pt x="35" y="62"/>
                    </a:cubicBezTo>
                    <a:cubicBezTo>
                      <a:pt x="38" y="62"/>
                      <a:pt x="40" y="62"/>
                      <a:pt x="41" y="60"/>
                    </a:cubicBezTo>
                    <a:cubicBezTo>
                      <a:pt x="42" y="59"/>
                      <a:pt x="43" y="59"/>
                      <a:pt x="42" y="59"/>
                    </a:cubicBezTo>
                    <a:cubicBezTo>
                      <a:pt x="40" y="58"/>
                      <a:pt x="37" y="59"/>
                      <a:pt x="38" y="58"/>
                    </a:cubicBezTo>
                    <a:cubicBezTo>
                      <a:pt x="39" y="57"/>
                      <a:pt x="40" y="55"/>
                      <a:pt x="42" y="54"/>
                    </a:cubicBezTo>
                    <a:cubicBezTo>
                      <a:pt x="43" y="53"/>
                      <a:pt x="45" y="50"/>
                      <a:pt x="44" y="49"/>
                    </a:cubicBezTo>
                    <a:cubicBezTo>
                      <a:pt x="44" y="47"/>
                      <a:pt x="42" y="46"/>
                      <a:pt x="41" y="46"/>
                    </a:cubicBezTo>
                    <a:cubicBezTo>
                      <a:pt x="39" y="46"/>
                      <a:pt x="38" y="47"/>
                      <a:pt x="36" y="47"/>
                    </a:cubicBezTo>
                    <a:cubicBezTo>
                      <a:pt x="35" y="47"/>
                      <a:pt x="35" y="46"/>
                      <a:pt x="36" y="46"/>
                    </a:cubicBezTo>
                    <a:cubicBezTo>
                      <a:pt x="36" y="45"/>
                      <a:pt x="36" y="43"/>
                      <a:pt x="35" y="42"/>
                    </a:cubicBezTo>
                    <a:cubicBezTo>
                      <a:pt x="33" y="41"/>
                      <a:pt x="32" y="41"/>
                      <a:pt x="32" y="40"/>
                    </a:cubicBezTo>
                    <a:cubicBezTo>
                      <a:pt x="31" y="40"/>
                      <a:pt x="33" y="40"/>
                      <a:pt x="34" y="40"/>
                    </a:cubicBezTo>
                    <a:cubicBezTo>
                      <a:pt x="35" y="40"/>
                      <a:pt x="35" y="38"/>
                      <a:pt x="33" y="36"/>
                    </a:cubicBezTo>
                    <a:cubicBezTo>
                      <a:pt x="31" y="35"/>
                      <a:pt x="29" y="35"/>
                      <a:pt x="28" y="33"/>
                    </a:cubicBezTo>
                    <a:cubicBezTo>
                      <a:pt x="27" y="31"/>
                      <a:pt x="25" y="27"/>
                      <a:pt x="23" y="25"/>
                    </a:cubicBezTo>
                    <a:cubicBezTo>
                      <a:pt x="22" y="23"/>
                      <a:pt x="21" y="22"/>
                      <a:pt x="20" y="22"/>
                    </a:cubicBezTo>
                    <a:cubicBezTo>
                      <a:pt x="18" y="22"/>
                      <a:pt x="17" y="23"/>
                      <a:pt x="15" y="22"/>
                    </a:cubicBezTo>
                    <a:cubicBezTo>
                      <a:pt x="13" y="21"/>
                      <a:pt x="14" y="21"/>
                      <a:pt x="15" y="21"/>
                    </a:cubicBezTo>
                    <a:cubicBezTo>
                      <a:pt x="17" y="21"/>
                      <a:pt x="21" y="19"/>
                      <a:pt x="19" y="19"/>
                    </a:cubicBezTo>
                    <a:cubicBezTo>
                      <a:pt x="17" y="19"/>
                      <a:pt x="14" y="20"/>
                      <a:pt x="17" y="18"/>
                    </a:cubicBezTo>
                    <a:cubicBezTo>
                      <a:pt x="19" y="17"/>
                      <a:pt x="20" y="19"/>
                      <a:pt x="21" y="16"/>
                    </a:cubicBezTo>
                    <a:cubicBezTo>
                      <a:pt x="23" y="12"/>
                      <a:pt x="25" y="11"/>
                      <a:pt x="24" y="9"/>
                    </a:cubicBezTo>
                    <a:cubicBezTo>
                      <a:pt x="23" y="8"/>
                      <a:pt x="23" y="8"/>
                      <a:pt x="21" y="8"/>
                    </a:cubicBezTo>
                    <a:cubicBezTo>
                      <a:pt x="20" y="8"/>
                      <a:pt x="15" y="8"/>
                      <a:pt x="14" y="8"/>
                    </a:cubicBezTo>
                    <a:cubicBezTo>
                      <a:pt x="14" y="8"/>
                      <a:pt x="12" y="9"/>
                      <a:pt x="11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2" y="8"/>
                      <a:pt x="14" y="8"/>
                      <a:pt x="12" y="8"/>
                    </a:cubicBezTo>
                    <a:cubicBezTo>
                      <a:pt x="11" y="7"/>
                      <a:pt x="9" y="8"/>
                      <a:pt x="11" y="7"/>
                    </a:cubicBezTo>
                    <a:cubicBezTo>
                      <a:pt x="12" y="6"/>
                      <a:pt x="14" y="4"/>
                      <a:pt x="15" y="4"/>
                    </a:cubicBezTo>
                    <a:cubicBezTo>
                      <a:pt x="17" y="3"/>
                      <a:pt x="19" y="1"/>
                      <a:pt x="16" y="1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2" y="1"/>
                      <a:pt x="12" y="1"/>
                      <a:pt x="10" y="1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6" y="3"/>
                      <a:pt x="7" y="4"/>
                      <a:pt x="5" y="4"/>
                    </a:cubicBezTo>
                    <a:cubicBezTo>
                      <a:pt x="3" y="4"/>
                      <a:pt x="5" y="4"/>
                      <a:pt x="5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3" y="7"/>
                      <a:pt x="2" y="7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3"/>
                      <a:pt x="2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7"/>
              <p:cNvSpPr/>
              <p:nvPr/>
            </p:nvSpPr>
            <p:spPr bwMode="auto">
              <a:xfrm>
                <a:off x="3226" y="1109"/>
                <a:ext cx="212" cy="101"/>
              </a:xfrm>
              <a:custGeom>
                <a:avLst/>
                <a:gdLst>
                  <a:gd name="T0" fmla="*/ 56 w 61"/>
                  <a:gd name="T1" fmla="*/ 18 h 29"/>
                  <a:gd name="T2" fmla="*/ 59 w 61"/>
                  <a:gd name="T3" fmla="*/ 15 h 29"/>
                  <a:gd name="T4" fmla="*/ 60 w 61"/>
                  <a:gd name="T5" fmla="*/ 13 h 29"/>
                  <a:gd name="T6" fmla="*/ 61 w 61"/>
                  <a:gd name="T7" fmla="*/ 10 h 29"/>
                  <a:gd name="T8" fmla="*/ 56 w 61"/>
                  <a:gd name="T9" fmla="*/ 8 h 29"/>
                  <a:gd name="T10" fmla="*/ 55 w 61"/>
                  <a:gd name="T11" fmla="*/ 7 h 29"/>
                  <a:gd name="T12" fmla="*/ 53 w 61"/>
                  <a:gd name="T13" fmla="*/ 4 h 29"/>
                  <a:gd name="T14" fmla="*/ 50 w 61"/>
                  <a:gd name="T15" fmla="*/ 3 h 29"/>
                  <a:gd name="T16" fmla="*/ 44 w 61"/>
                  <a:gd name="T17" fmla="*/ 1 h 29"/>
                  <a:gd name="T18" fmla="*/ 43 w 61"/>
                  <a:gd name="T19" fmla="*/ 4 h 29"/>
                  <a:gd name="T20" fmla="*/ 39 w 61"/>
                  <a:gd name="T21" fmla="*/ 5 h 29"/>
                  <a:gd name="T22" fmla="*/ 37 w 61"/>
                  <a:gd name="T23" fmla="*/ 9 h 29"/>
                  <a:gd name="T24" fmla="*/ 29 w 61"/>
                  <a:gd name="T25" fmla="*/ 6 h 29"/>
                  <a:gd name="T26" fmla="*/ 26 w 61"/>
                  <a:gd name="T27" fmla="*/ 6 h 29"/>
                  <a:gd name="T28" fmla="*/ 24 w 61"/>
                  <a:gd name="T29" fmla="*/ 6 h 29"/>
                  <a:gd name="T30" fmla="*/ 22 w 61"/>
                  <a:gd name="T31" fmla="*/ 9 h 29"/>
                  <a:gd name="T32" fmla="*/ 18 w 61"/>
                  <a:gd name="T33" fmla="*/ 10 h 29"/>
                  <a:gd name="T34" fmla="*/ 18 w 61"/>
                  <a:gd name="T35" fmla="*/ 7 h 29"/>
                  <a:gd name="T36" fmla="*/ 9 w 61"/>
                  <a:gd name="T37" fmla="*/ 1 h 29"/>
                  <a:gd name="T38" fmla="*/ 10 w 61"/>
                  <a:gd name="T39" fmla="*/ 3 h 29"/>
                  <a:gd name="T40" fmla="*/ 11 w 61"/>
                  <a:gd name="T41" fmla="*/ 5 h 29"/>
                  <a:gd name="T42" fmla="*/ 9 w 61"/>
                  <a:gd name="T43" fmla="*/ 5 h 29"/>
                  <a:gd name="T44" fmla="*/ 5 w 61"/>
                  <a:gd name="T45" fmla="*/ 4 h 29"/>
                  <a:gd name="T46" fmla="*/ 4 w 61"/>
                  <a:gd name="T47" fmla="*/ 6 h 29"/>
                  <a:gd name="T48" fmla="*/ 5 w 61"/>
                  <a:gd name="T49" fmla="*/ 8 h 29"/>
                  <a:gd name="T50" fmla="*/ 1 w 61"/>
                  <a:gd name="T51" fmla="*/ 9 h 29"/>
                  <a:gd name="T52" fmla="*/ 7 w 61"/>
                  <a:gd name="T53" fmla="*/ 10 h 29"/>
                  <a:gd name="T54" fmla="*/ 13 w 61"/>
                  <a:gd name="T55" fmla="*/ 10 h 29"/>
                  <a:gd name="T56" fmla="*/ 13 w 61"/>
                  <a:gd name="T57" fmla="*/ 13 h 29"/>
                  <a:gd name="T58" fmla="*/ 7 w 61"/>
                  <a:gd name="T59" fmla="*/ 15 h 29"/>
                  <a:gd name="T60" fmla="*/ 12 w 61"/>
                  <a:gd name="T61" fmla="*/ 18 h 29"/>
                  <a:gd name="T62" fmla="*/ 17 w 61"/>
                  <a:gd name="T63" fmla="*/ 18 h 29"/>
                  <a:gd name="T64" fmla="*/ 17 w 61"/>
                  <a:gd name="T65" fmla="*/ 20 h 29"/>
                  <a:gd name="T66" fmla="*/ 11 w 61"/>
                  <a:gd name="T67" fmla="*/ 24 h 29"/>
                  <a:gd name="T68" fmla="*/ 20 w 61"/>
                  <a:gd name="T69" fmla="*/ 25 h 29"/>
                  <a:gd name="T70" fmla="*/ 24 w 61"/>
                  <a:gd name="T71" fmla="*/ 27 h 29"/>
                  <a:gd name="T72" fmla="*/ 37 w 61"/>
                  <a:gd name="T73" fmla="*/ 27 h 29"/>
                  <a:gd name="T74" fmla="*/ 51 w 61"/>
                  <a:gd name="T75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" h="29">
                    <a:moveTo>
                      <a:pt x="51" y="21"/>
                    </a:moveTo>
                    <a:cubicBezTo>
                      <a:pt x="53" y="21"/>
                      <a:pt x="55" y="20"/>
                      <a:pt x="56" y="18"/>
                    </a:cubicBezTo>
                    <a:cubicBezTo>
                      <a:pt x="57" y="17"/>
                      <a:pt x="58" y="17"/>
                      <a:pt x="59" y="17"/>
                    </a:cubicBezTo>
                    <a:cubicBezTo>
                      <a:pt x="60" y="16"/>
                      <a:pt x="60" y="16"/>
                      <a:pt x="59" y="15"/>
                    </a:cubicBezTo>
                    <a:cubicBezTo>
                      <a:pt x="58" y="14"/>
                      <a:pt x="59" y="14"/>
                      <a:pt x="60" y="14"/>
                    </a:cubicBezTo>
                    <a:cubicBezTo>
                      <a:pt x="61" y="14"/>
                      <a:pt x="61" y="13"/>
                      <a:pt x="60" y="13"/>
                    </a:cubicBezTo>
                    <a:cubicBezTo>
                      <a:pt x="59" y="12"/>
                      <a:pt x="59" y="12"/>
                      <a:pt x="59" y="11"/>
                    </a:cubicBezTo>
                    <a:cubicBezTo>
                      <a:pt x="60" y="11"/>
                      <a:pt x="61" y="10"/>
                      <a:pt x="61" y="10"/>
                    </a:cubicBezTo>
                    <a:cubicBezTo>
                      <a:pt x="59" y="9"/>
                      <a:pt x="57" y="9"/>
                      <a:pt x="57" y="9"/>
                    </a:cubicBezTo>
                    <a:cubicBezTo>
                      <a:pt x="56" y="10"/>
                      <a:pt x="56" y="9"/>
                      <a:pt x="56" y="8"/>
                    </a:cubicBezTo>
                    <a:cubicBezTo>
                      <a:pt x="57" y="8"/>
                      <a:pt x="57" y="8"/>
                      <a:pt x="56" y="8"/>
                    </a:cubicBezTo>
                    <a:cubicBezTo>
                      <a:pt x="54" y="8"/>
                      <a:pt x="54" y="7"/>
                      <a:pt x="55" y="7"/>
                    </a:cubicBezTo>
                    <a:cubicBezTo>
                      <a:pt x="55" y="6"/>
                      <a:pt x="56" y="5"/>
                      <a:pt x="55" y="5"/>
                    </a:cubicBezTo>
                    <a:cubicBezTo>
                      <a:pt x="54" y="4"/>
                      <a:pt x="51" y="4"/>
                      <a:pt x="53" y="4"/>
                    </a:cubicBezTo>
                    <a:cubicBezTo>
                      <a:pt x="54" y="3"/>
                      <a:pt x="55" y="1"/>
                      <a:pt x="54" y="2"/>
                    </a:cubicBezTo>
                    <a:cubicBezTo>
                      <a:pt x="54" y="2"/>
                      <a:pt x="50" y="4"/>
                      <a:pt x="50" y="3"/>
                    </a:cubicBezTo>
                    <a:cubicBezTo>
                      <a:pt x="49" y="2"/>
                      <a:pt x="49" y="1"/>
                      <a:pt x="47" y="1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5" y="2"/>
                      <a:pt x="45" y="3"/>
                      <a:pt x="45" y="4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2" y="3"/>
                      <a:pt x="42" y="3"/>
                      <a:pt x="41" y="4"/>
                    </a:cubicBezTo>
                    <a:cubicBezTo>
                      <a:pt x="41" y="5"/>
                      <a:pt x="40" y="6"/>
                      <a:pt x="39" y="5"/>
                    </a:cubicBezTo>
                    <a:cubicBezTo>
                      <a:pt x="38" y="5"/>
                      <a:pt x="37" y="4"/>
                      <a:pt x="36" y="4"/>
                    </a:cubicBezTo>
                    <a:cubicBezTo>
                      <a:pt x="35" y="4"/>
                      <a:pt x="37" y="10"/>
                      <a:pt x="37" y="9"/>
                    </a:cubicBezTo>
                    <a:cubicBezTo>
                      <a:pt x="36" y="7"/>
                      <a:pt x="32" y="3"/>
                      <a:pt x="30" y="4"/>
                    </a:cubicBezTo>
                    <a:cubicBezTo>
                      <a:pt x="29" y="5"/>
                      <a:pt x="30" y="5"/>
                      <a:pt x="29" y="6"/>
                    </a:cubicBezTo>
                    <a:cubicBezTo>
                      <a:pt x="29" y="6"/>
                      <a:pt x="30" y="8"/>
                      <a:pt x="29" y="8"/>
                    </a:cubicBezTo>
                    <a:cubicBezTo>
                      <a:pt x="28" y="8"/>
                      <a:pt x="27" y="6"/>
                      <a:pt x="26" y="6"/>
                    </a:cubicBezTo>
                    <a:cubicBezTo>
                      <a:pt x="25" y="5"/>
                      <a:pt x="24" y="4"/>
                      <a:pt x="24" y="4"/>
                    </a:cubicBezTo>
                    <a:cubicBezTo>
                      <a:pt x="23" y="5"/>
                      <a:pt x="24" y="6"/>
                      <a:pt x="24" y="6"/>
                    </a:cubicBezTo>
                    <a:cubicBezTo>
                      <a:pt x="24" y="7"/>
                      <a:pt x="25" y="9"/>
                      <a:pt x="24" y="9"/>
                    </a:cubicBezTo>
                    <a:cubicBezTo>
                      <a:pt x="23" y="9"/>
                      <a:pt x="23" y="10"/>
                      <a:pt x="22" y="9"/>
                    </a:cubicBezTo>
                    <a:cubicBezTo>
                      <a:pt x="21" y="8"/>
                      <a:pt x="20" y="10"/>
                      <a:pt x="19" y="11"/>
                    </a:cubicBezTo>
                    <a:cubicBezTo>
                      <a:pt x="19" y="13"/>
                      <a:pt x="19" y="12"/>
                      <a:pt x="18" y="10"/>
                    </a:cubicBezTo>
                    <a:cubicBezTo>
                      <a:pt x="16" y="9"/>
                      <a:pt x="15" y="8"/>
                      <a:pt x="16" y="8"/>
                    </a:cubicBezTo>
                    <a:cubicBezTo>
                      <a:pt x="17" y="8"/>
                      <a:pt x="19" y="8"/>
                      <a:pt x="18" y="7"/>
                    </a:cubicBezTo>
                    <a:cubicBezTo>
                      <a:pt x="17" y="5"/>
                      <a:pt x="13" y="1"/>
                      <a:pt x="11" y="1"/>
                    </a:cubicBezTo>
                    <a:cubicBezTo>
                      <a:pt x="9" y="1"/>
                      <a:pt x="8" y="0"/>
                      <a:pt x="9" y="1"/>
                    </a:cubicBezTo>
                    <a:cubicBezTo>
                      <a:pt x="9" y="2"/>
                      <a:pt x="10" y="2"/>
                      <a:pt x="10" y="3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9" y="3"/>
                      <a:pt x="9" y="4"/>
                      <a:pt x="10" y="4"/>
                    </a:cubicBezTo>
                    <a:cubicBezTo>
                      <a:pt x="11" y="4"/>
                      <a:pt x="12" y="4"/>
                      <a:pt x="11" y="5"/>
                    </a:cubicBezTo>
                    <a:cubicBezTo>
                      <a:pt x="11" y="6"/>
                      <a:pt x="12" y="8"/>
                      <a:pt x="11" y="7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4"/>
                      <a:pt x="4" y="3"/>
                      <a:pt x="5" y="4"/>
                    </a:cubicBezTo>
                    <a:cubicBezTo>
                      <a:pt x="5" y="5"/>
                      <a:pt x="6" y="5"/>
                      <a:pt x="5" y="5"/>
                    </a:cubicBezTo>
                    <a:cubicBezTo>
                      <a:pt x="4" y="6"/>
                      <a:pt x="3" y="5"/>
                      <a:pt x="4" y="6"/>
                    </a:cubicBezTo>
                    <a:cubicBezTo>
                      <a:pt x="5" y="7"/>
                      <a:pt x="7" y="7"/>
                      <a:pt x="6" y="7"/>
                    </a:cubicBezTo>
                    <a:cubicBezTo>
                      <a:pt x="5" y="7"/>
                      <a:pt x="6" y="8"/>
                      <a:pt x="5" y="8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3" y="9"/>
                      <a:pt x="1" y="9"/>
                    </a:cubicBezTo>
                    <a:cubicBezTo>
                      <a:pt x="0" y="9"/>
                      <a:pt x="2" y="10"/>
                      <a:pt x="3" y="10"/>
                    </a:cubicBezTo>
                    <a:cubicBezTo>
                      <a:pt x="4" y="10"/>
                      <a:pt x="5" y="10"/>
                      <a:pt x="7" y="10"/>
                    </a:cubicBezTo>
                    <a:cubicBezTo>
                      <a:pt x="9" y="10"/>
                      <a:pt x="10" y="10"/>
                      <a:pt x="11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6" y="11"/>
                      <a:pt x="14" y="11"/>
                    </a:cubicBezTo>
                    <a:cubicBezTo>
                      <a:pt x="12" y="12"/>
                      <a:pt x="12" y="13"/>
                      <a:pt x="13" y="13"/>
                    </a:cubicBezTo>
                    <a:cubicBezTo>
                      <a:pt x="14" y="14"/>
                      <a:pt x="14" y="14"/>
                      <a:pt x="12" y="14"/>
                    </a:cubicBezTo>
                    <a:cubicBezTo>
                      <a:pt x="10" y="15"/>
                      <a:pt x="10" y="15"/>
                      <a:pt x="7" y="15"/>
                    </a:cubicBezTo>
                    <a:cubicBezTo>
                      <a:pt x="4" y="15"/>
                      <a:pt x="2" y="16"/>
                      <a:pt x="4" y="16"/>
                    </a:cubicBezTo>
                    <a:cubicBezTo>
                      <a:pt x="7" y="17"/>
                      <a:pt x="13" y="17"/>
                      <a:pt x="12" y="18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9"/>
                      <a:pt x="18" y="18"/>
                      <a:pt x="17" y="18"/>
                    </a:cubicBezTo>
                    <a:cubicBezTo>
                      <a:pt x="15" y="19"/>
                      <a:pt x="13" y="20"/>
                      <a:pt x="15" y="20"/>
                    </a:cubicBezTo>
                    <a:cubicBezTo>
                      <a:pt x="16" y="20"/>
                      <a:pt x="18" y="19"/>
                      <a:pt x="17" y="20"/>
                    </a:cubicBezTo>
                    <a:cubicBezTo>
                      <a:pt x="16" y="21"/>
                      <a:pt x="15" y="22"/>
                      <a:pt x="14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3" y="25"/>
                    </a:cubicBezTo>
                    <a:cubicBezTo>
                      <a:pt x="16" y="25"/>
                      <a:pt x="18" y="24"/>
                      <a:pt x="20" y="25"/>
                    </a:cubicBezTo>
                    <a:cubicBezTo>
                      <a:pt x="21" y="26"/>
                      <a:pt x="24" y="26"/>
                      <a:pt x="23" y="26"/>
                    </a:cubicBezTo>
                    <a:cubicBezTo>
                      <a:pt x="23" y="26"/>
                      <a:pt x="23" y="27"/>
                      <a:pt x="24" y="27"/>
                    </a:cubicBezTo>
                    <a:cubicBezTo>
                      <a:pt x="25" y="27"/>
                      <a:pt x="31" y="29"/>
                      <a:pt x="33" y="29"/>
                    </a:cubicBezTo>
                    <a:cubicBezTo>
                      <a:pt x="36" y="28"/>
                      <a:pt x="36" y="28"/>
                      <a:pt x="37" y="27"/>
                    </a:cubicBezTo>
                    <a:cubicBezTo>
                      <a:pt x="37" y="26"/>
                      <a:pt x="42" y="27"/>
                      <a:pt x="45" y="25"/>
                    </a:cubicBezTo>
                    <a:cubicBezTo>
                      <a:pt x="47" y="23"/>
                      <a:pt x="49" y="21"/>
                      <a:pt x="5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"/>
              <p:cNvSpPr/>
              <p:nvPr/>
            </p:nvSpPr>
            <p:spPr bwMode="auto">
              <a:xfrm>
                <a:off x="3918" y="583"/>
                <a:ext cx="213" cy="157"/>
              </a:xfrm>
              <a:custGeom>
                <a:avLst/>
                <a:gdLst>
                  <a:gd name="T0" fmla="*/ 8 w 61"/>
                  <a:gd name="T1" fmla="*/ 11 h 45"/>
                  <a:gd name="T2" fmla="*/ 9 w 61"/>
                  <a:gd name="T3" fmla="*/ 15 h 45"/>
                  <a:gd name="T4" fmla="*/ 3 w 61"/>
                  <a:gd name="T5" fmla="*/ 16 h 45"/>
                  <a:gd name="T6" fmla="*/ 9 w 61"/>
                  <a:gd name="T7" fmla="*/ 19 h 45"/>
                  <a:gd name="T8" fmla="*/ 10 w 61"/>
                  <a:gd name="T9" fmla="*/ 23 h 45"/>
                  <a:gd name="T10" fmla="*/ 21 w 61"/>
                  <a:gd name="T11" fmla="*/ 22 h 45"/>
                  <a:gd name="T12" fmla="*/ 24 w 61"/>
                  <a:gd name="T13" fmla="*/ 19 h 45"/>
                  <a:gd name="T14" fmla="*/ 26 w 61"/>
                  <a:gd name="T15" fmla="*/ 19 h 45"/>
                  <a:gd name="T16" fmla="*/ 31 w 61"/>
                  <a:gd name="T17" fmla="*/ 19 h 45"/>
                  <a:gd name="T18" fmla="*/ 33 w 61"/>
                  <a:gd name="T19" fmla="*/ 22 h 45"/>
                  <a:gd name="T20" fmla="*/ 29 w 61"/>
                  <a:gd name="T21" fmla="*/ 23 h 45"/>
                  <a:gd name="T22" fmla="*/ 17 w 61"/>
                  <a:gd name="T23" fmla="*/ 27 h 45"/>
                  <a:gd name="T24" fmla="*/ 26 w 61"/>
                  <a:gd name="T25" fmla="*/ 29 h 45"/>
                  <a:gd name="T26" fmla="*/ 33 w 61"/>
                  <a:gd name="T27" fmla="*/ 29 h 45"/>
                  <a:gd name="T28" fmla="*/ 24 w 61"/>
                  <a:gd name="T29" fmla="*/ 32 h 45"/>
                  <a:gd name="T30" fmla="*/ 27 w 61"/>
                  <a:gd name="T31" fmla="*/ 33 h 45"/>
                  <a:gd name="T32" fmla="*/ 19 w 61"/>
                  <a:gd name="T33" fmla="*/ 34 h 45"/>
                  <a:gd name="T34" fmla="*/ 30 w 61"/>
                  <a:gd name="T35" fmla="*/ 39 h 45"/>
                  <a:gd name="T36" fmla="*/ 30 w 61"/>
                  <a:gd name="T37" fmla="*/ 41 h 45"/>
                  <a:gd name="T38" fmla="*/ 36 w 61"/>
                  <a:gd name="T39" fmla="*/ 39 h 45"/>
                  <a:gd name="T40" fmla="*/ 43 w 61"/>
                  <a:gd name="T41" fmla="*/ 28 h 45"/>
                  <a:gd name="T42" fmla="*/ 46 w 61"/>
                  <a:gd name="T43" fmla="*/ 23 h 45"/>
                  <a:gd name="T44" fmla="*/ 57 w 61"/>
                  <a:gd name="T45" fmla="*/ 18 h 45"/>
                  <a:gd name="T46" fmla="*/ 55 w 61"/>
                  <a:gd name="T47" fmla="*/ 15 h 45"/>
                  <a:gd name="T48" fmla="*/ 52 w 61"/>
                  <a:gd name="T49" fmla="*/ 14 h 45"/>
                  <a:gd name="T50" fmla="*/ 45 w 61"/>
                  <a:gd name="T51" fmla="*/ 9 h 45"/>
                  <a:gd name="T52" fmla="*/ 40 w 61"/>
                  <a:gd name="T53" fmla="*/ 9 h 45"/>
                  <a:gd name="T54" fmla="*/ 38 w 61"/>
                  <a:gd name="T55" fmla="*/ 3 h 45"/>
                  <a:gd name="T56" fmla="*/ 34 w 61"/>
                  <a:gd name="T57" fmla="*/ 3 h 45"/>
                  <a:gd name="T58" fmla="*/ 31 w 61"/>
                  <a:gd name="T59" fmla="*/ 4 h 45"/>
                  <a:gd name="T60" fmla="*/ 30 w 61"/>
                  <a:gd name="T61" fmla="*/ 8 h 45"/>
                  <a:gd name="T62" fmla="*/ 30 w 61"/>
                  <a:gd name="T63" fmla="*/ 13 h 45"/>
                  <a:gd name="T64" fmla="*/ 23 w 61"/>
                  <a:gd name="T65" fmla="*/ 5 h 45"/>
                  <a:gd name="T66" fmla="*/ 21 w 61"/>
                  <a:gd name="T67" fmla="*/ 10 h 45"/>
                  <a:gd name="T68" fmla="*/ 14 w 61"/>
                  <a:gd name="T69" fmla="*/ 7 h 45"/>
                  <a:gd name="T70" fmla="*/ 19 w 61"/>
                  <a:gd name="T71" fmla="*/ 4 h 45"/>
                  <a:gd name="T72" fmla="*/ 10 w 61"/>
                  <a:gd name="T73" fmla="*/ 5 h 45"/>
                  <a:gd name="T74" fmla="*/ 6 w 61"/>
                  <a:gd name="T75" fmla="*/ 5 h 45"/>
                  <a:gd name="T76" fmla="*/ 2 w 61"/>
                  <a:gd name="T77" fmla="*/ 6 h 45"/>
                  <a:gd name="T78" fmla="*/ 1 w 61"/>
                  <a:gd name="T7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1" h="45">
                    <a:moveTo>
                      <a:pt x="5" y="13"/>
                    </a:moveTo>
                    <a:cubicBezTo>
                      <a:pt x="6" y="12"/>
                      <a:pt x="7" y="10"/>
                      <a:pt x="8" y="11"/>
                    </a:cubicBezTo>
                    <a:cubicBezTo>
                      <a:pt x="9" y="12"/>
                      <a:pt x="9" y="12"/>
                      <a:pt x="8" y="13"/>
                    </a:cubicBezTo>
                    <a:cubicBezTo>
                      <a:pt x="8" y="13"/>
                      <a:pt x="8" y="14"/>
                      <a:pt x="9" y="15"/>
                    </a:cubicBezTo>
                    <a:cubicBezTo>
                      <a:pt x="10" y="16"/>
                      <a:pt x="10" y="16"/>
                      <a:pt x="7" y="16"/>
                    </a:cubicBezTo>
                    <a:cubicBezTo>
                      <a:pt x="5" y="15"/>
                      <a:pt x="1" y="15"/>
                      <a:pt x="3" y="16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7" y="19"/>
                      <a:pt x="7" y="19"/>
                      <a:pt x="9" y="19"/>
                    </a:cubicBezTo>
                    <a:cubicBezTo>
                      <a:pt x="11" y="20"/>
                      <a:pt x="14" y="21"/>
                      <a:pt x="12" y="21"/>
                    </a:cubicBezTo>
                    <a:cubicBezTo>
                      <a:pt x="10" y="22"/>
                      <a:pt x="8" y="22"/>
                      <a:pt x="10" y="23"/>
                    </a:cubicBezTo>
                    <a:cubicBezTo>
                      <a:pt x="12" y="24"/>
                      <a:pt x="14" y="25"/>
                      <a:pt x="16" y="25"/>
                    </a:cubicBezTo>
                    <a:cubicBezTo>
                      <a:pt x="18" y="24"/>
                      <a:pt x="22" y="23"/>
                      <a:pt x="21" y="22"/>
                    </a:cubicBezTo>
                    <a:cubicBezTo>
                      <a:pt x="21" y="20"/>
                      <a:pt x="20" y="19"/>
                      <a:pt x="21" y="19"/>
                    </a:cubicBezTo>
                    <a:cubicBezTo>
                      <a:pt x="22" y="18"/>
                      <a:pt x="23" y="19"/>
                      <a:pt x="24" y="19"/>
                    </a:cubicBezTo>
                    <a:cubicBezTo>
                      <a:pt x="24" y="18"/>
                      <a:pt x="25" y="17"/>
                      <a:pt x="26" y="17"/>
                    </a:cubicBezTo>
                    <a:cubicBezTo>
                      <a:pt x="26" y="17"/>
                      <a:pt x="27" y="18"/>
                      <a:pt x="26" y="19"/>
                    </a:cubicBezTo>
                    <a:cubicBezTo>
                      <a:pt x="26" y="19"/>
                      <a:pt x="24" y="21"/>
                      <a:pt x="26" y="21"/>
                    </a:cubicBezTo>
                    <a:cubicBezTo>
                      <a:pt x="27" y="21"/>
                      <a:pt x="31" y="20"/>
                      <a:pt x="31" y="19"/>
                    </a:cubicBezTo>
                    <a:cubicBezTo>
                      <a:pt x="32" y="19"/>
                      <a:pt x="34" y="18"/>
                      <a:pt x="34" y="19"/>
                    </a:cubicBezTo>
                    <a:cubicBezTo>
                      <a:pt x="33" y="20"/>
                      <a:pt x="31" y="22"/>
                      <a:pt x="33" y="22"/>
                    </a:cubicBezTo>
                    <a:cubicBezTo>
                      <a:pt x="35" y="22"/>
                      <a:pt x="38" y="22"/>
                      <a:pt x="35" y="23"/>
                    </a:cubicBezTo>
                    <a:cubicBezTo>
                      <a:pt x="33" y="23"/>
                      <a:pt x="30" y="23"/>
                      <a:pt x="29" y="23"/>
                    </a:cubicBezTo>
                    <a:cubicBezTo>
                      <a:pt x="28" y="24"/>
                      <a:pt x="25" y="26"/>
                      <a:pt x="24" y="26"/>
                    </a:cubicBezTo>
                    <a:cubicBezTo>
                      <a:pt x="22" y="26"/>
                      <a:pt x="17" y="25"/>
                      <a:pt x="17" y="27"/>
                    </a:cubicBezTo>
                    <a:cubicBezTo>
                      <a:pt x="16" y="29"/>
                      <a:pt x="15" y="30"/>
                      <a:pt x="17" y="30"/>
                    </a:cubicBezTo>
                    <a:cubicBezTo>
                      <a:pt x="19" y="30"/>
                      <a:pt x="22" y="29"/>
                      <a:pt x="26" y="29"/>
                    </a:cubicBezTo>
                    <a:cubicBezTo>
                      <a:pt x="30" y="28"/>
                      <a:pt x="33" y="29"/>
                      <a:pt x="34" y="29"/>
                    </a:cubicBezTo>
                    <a:cubicBezTo>
                      <a:pt x="35" y="29"/>
                      <a:pt x="34" y="29"/>
                      <a:pt x="33" y="29"/>
                    </a:cubicBezTo>
                    <a:cubicBezTo>
                      <a:pt x="31" y="30"/>
                      <a:pt x="29" y="30"/>
                      <a:pt x="27" y="30"/>
                    </a:cubicBezTo>
                    <a:cubicBezTo>
                      <a:pt x="25" y="31"/>
                      <a:pt x="23" y="31"/>
                      <a:pt x="24" y="32"/>
                    </a:cubicBezTo>
                    <a:cubicBezTo>
                      <a:pt x="25" y="32"/>
                      <a:pt x="29" y="33"/>
                      <a:pt x="30" y="33"/>
                    </a:cubicBezTo>
                    <a:cubicBezTo>
                      <a:pt x="31" y="33"/>
                      <a:pt x="30" y="34"/>
                      <a:pt x="27" y="33"/>
                    </a:cubicBezTo>
                    <a:cubicBezTo>
                      <a:pt x="24" y="33"/>
                      <a:pt x="21" y="32"/>
                      <a:pt x="19" y="32"/>
                    </a:cubicBezTo>
                    <a:cubicBezTo>
                      <a:pt x="18" y="33"/>
                      <a:pt x="17" y="33"/>
                      <a:pt x="19" y="34"/>
                    </a:cubicBezTo>
                    <a:cubicBezTo>
                      <a:pt x="21" y="36"/>
                      <a:pt x="21" y="38"/>
                      <a:pt x="24" y="39"/>
                    </a:cubicBezTo>
                    <a:cubicBezTo>
                      <a:pt x="26" y="39"/>
                      <a:pt x="30" y="38"/>
                      <a:pt x="30" y="39"/>
                    </a:cubicBezTo>
                    <a:cubicBezTo>
                      <a:pt x="31" y="39"/>
                      <a:pt x="29" y="40"/>
                      <a:pt x="28" y="40"/>
                    </a:cubicBezTo>
                    <a:cubicBezTo>
                      <a:pt x="27" y="40"/>
                      <a:pt x="29" y="41"/>
                      <a:pt x="30" y="41"/>
                    </a:cubicBezTo>
                    <a:cubicBezTo>
                      <a:pt x="31" y="42"/>
                      <a:pt x="32" y="45"/>
                      <a:pt x="34" y="44"/>
                    </a:cubicBezTo>
                    <a:cubicBezTo>
                      <a:pt x="35" y="42"/>
                      <a:pt x="34" y="41"/>
                      <a:pt x="36" y="39"/>
                    </a:cubicBezTo>
                    <a:cubicBezTo>
                      <a:pt x="37" y="38"/>
                      <a:pt x="38" y="34"/>
                      <a:pt x="40" y="33"/>
                    </a:cubicBezTo>
                    <a:cubicBezTo>
                      <a:pt x="41" y="33"/>
                      <a:pt x="43" y="30"/>
                      <a:pt x="43" y="28"/>
                    </a:cubicBezTo>
                    <a:cubicBezTo>
                      <a:pt x="43" y="26"/>
                      <a:pt x="44" y="27"/>
                      <a:pt x="45" y="27"/>
                    </a:cubicBezTo>
                    <a:cubicBezTo>
                      <a:pt x="46" y="26"/>
                      <a:pt x="44" y="24"/>
                      <a:pt x="46" y="23"/>
                    </a:cubicBezTo>
                    <a:cubicBezTo>
                      <a:pt x="48" y="21"/>
                      <a:pt x="49" y="20"/>
                      <a:pt x="51" y="20"/>
                    </a:cubicBezTo>
                    <a:cubicBezTo>
                      <a:pt x="52" y="19"/>
                      <a:pt x="55" y="18"/>
                      <a:pt x="57" y="18"/>
                    </a:cubicBezTo>
                    <a:cubicBezTo>
                      <a:pt x="59" y="18"/>
                      <a:pt x="61" y="18"/>
                      <a:pt x="60" y="17"/>
                    </a:cubicBezTo>
                    <a:cubicBezTo>
                      <a:pt x="58" y="16"/>
                      <a:pt x="55" y="16"/>
                      <a:pt x="55" y="15"/>
                    </a:cubicBezTo>
                    <a:cubicBezTo>
                      <a:pt x="55" y="14"/>
                      <a:pt x="56" y="13"/>
                      <a:pt x="55" y="13"/>
                    </a:cubicBezTo>
                    <a:cubicBezTo>
                      <a:pt x="55" y="13"/>
                      <a:pt x="54" y="15"/>
                      <a:pt x="52" y="14"/>
                    </a:cubicBezTo>
                    <a:cubicBezTo>
                      <a:pt x="51" y="13"/>
                      <a:pt x="49" y="12"/>
                      <a:pt x="47" y="12"/>
                    </a:cubicBezTo>
                    <a:cubicBezTo>
                      <a:pt x="45" y="12"/>
                      <a:pt x="46" y="11"/>
                      <a:pt x="45" y="9"/>
                    </a:cubicBezTo>
                    <a:cubicBezTo>
                      <a:pt x="44" y="7"/>
                      <a:pt x="43" y="7"/>
                      <a:pt x="43" y="7"/>
                    </a:cubicBezTo>
                    <a:cubicBezTo>
                      <a:pt x="42" y="7"/>
                      <a:pt x="40" y="10"/>
                      <a:pt x="40" y="9"/>
                    </a:cubicBezTo>
                    <a:cubicBezTo>
                      <a:pt x="39" y="8"/>
                      <a:pt x="40" y="7"/>
                      <a:pt x="40" y="6"/>
                    </a:cubicBezTo>
                    <a:cubicBezTo>
                      <a:pt x="40" y="6"/>
                      <a:pt x="40" y="4"/>
                      <a:pt x="38" y="3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4" y="3"/>
                      <a:pt x="35" y="5"/>
                      <a:pt x="34" y="3"/>
                    </a:cubicBezTo>
                    <a:cubicBezTo>
                      <a:pt x="32" y="2"/>
                      <a:pt x="31" y="0"/>
                      <a:pt x="31" y="1"/>
                    </a:cubicBezTo>
                    <a:cubicBezTo>
                      <a:pt x="31" y="3"/>
                      <a:pt x="32" y="4"/>
                      <a:pt x="31" y="4"/>
                    </a:cubicBezTo>
                    <a:cubicBezTo>
                      <a:pt x="30" y="4"/>
                      <a:pt x="30" y="3"/>
                      <a:pt x="30" y="4"/>
                    </a:cubicBezTo>
                    <a:cubicBezTo>
                      <a:pt x="30" y="5"/>
                      <a:pt x="30" y="7"/>
                      <a:pt x="30" y="8"/>
                    </a:cubicBezTo>
                    <a:cubicBezTo>
                      <a:pt x="30" y="9"/>
                      <a:pt x="33" y="15"/>
                      <a:pt x="32" y="14"/>
                    </a:cubicBezTo>
                    <a:cubicBezTo>
                      <a:pt x="31" y="14"/>
                      <a:pt x="31" y="14"/>
                      <a:pt x="30" y="13"/>
                    </a:cubicBezTo>
                    <a:cubicBezTo>
                      <a:pt x="28" y="11"/>
                      <a:pt x="27" y="9"/>
                      <a:pt x="26" y="8"/>
                    </a:cubicBezTo>
                    <a:cubicBezTo>
                      <a:pt x="25" y="7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8"/>
                    </a:cubicBezTo>
                    <a:cubicBezTo>
                      <a:pt x="19" y="8"/>
                      <a:pt x="20" y="9"/>
                      <a:pt x="21" y="10"/>
                    </a:cubicBezTo>
                    <a:cubicBezTo>
                      <a:pt x="21" y="11"/>
                      <a:pt x="21" y="12"/>
                      <a:pt x="18" y="10"/>
                    </a:cubicBezTo>
                    <a:cubicBezTo>
                      <a:pt x="16" y="8"/>
                      <a:pt x="17" y="8"/>
                      <a:pt x="14" y="7"/>
                    </a:cubicBezTo>
                    <a:cubicBezTo>
                      <a:pt x="12" y="7"/>
                      <a:pt x="13" y="7"/>
                      <a:pt x="15" y="7"/>
                    </a:cubicBezTo>
                    <a:cubicBezTo>
                      <a:pt x="17" y="6"/>
                      <a:pt x="21" y="4"/>
                      <a:pt x="19" y="4"/>
                    </a:cubicBezTo>
                    <a:cubicBezTo>
                      <a:pt x="17" y="4"/>
                      <a:pt x="16" y="5"/>
                      <a:pt x="14" y="5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10" y="6"/>
                      <a:pt x="12" y="8"/>
                      <a:pt x="10" y="7"/>
                    </a:cubicBezTo>
                    <a:cubicBezTo>
                      <a:pt x="8" y="5"/>
                      <a:pt x="7" y="4"/>
                      <a:pt x="6" y="5"/>
                    </a:cubicBezTo>
                    <a:cubicBezTo>
                      <a:pt x="5" y="5"/>
                      <a:pt x="4" y="7"/>
                      <a:pt x="3" y="7"/>
                    </a:cubicBezTo>
                    <a:cubicBezTo>
                      <a:pt x="3" y="6"/>
                      <a:pt x="2" y="5"/>
                      <a:pt x="2" y="6"/>
                    </a:cubicBezTo>
                    <a:cubicBezTo>
                      <a:pt x="2" y="7"/>
                      <a:pt x="3" y="8"/>
                      <a:pt x="2" y="8"/>
                    </a:cubicBezTo>
                    <a:cubicBezTo>
                      <a:pt x="0" y="9"/>
                      <a:pt x="0" y="7"/>
                      <a:pt x="1" y="9"/>
                    </a:cubicBezTo>
                    <a:cubicBezTo>
                      <a:pt x="3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9"/>
              <p:cNvSpPr/>
              <p:nvPr/>
            </p:nvSpPr>
            <p:spPr bwMode="auto">
              <a:xfrm>
                <a:off x="4096" y="650"/>
                <a:ext cx="45" cy="20"/>
              </a:xfrm>
              <a:custGeom>
                <a:avLst/>
                <a:gdLst>
                  <a:gd name="T0" fmla="*/ 13 w 13"/>
                  <a:gd name="T1" fmla="*/ 5 h 6"/>
                  <a:gd name="T2" fmla="*/ 12 w 13"/>
                  <a:gd name="T3" fmla="*/ 1 h 6"/>
                  <a:gd name="T4" fmla="*/ 8 w 13"/>
                  <a:gd name="T5" fmla="*/ 1 h 6"/>
                  <a:gd name="T6" fmla="*/ 1 w 13"/>
                  <a:gd name="T7" fmla="*/ 3 h 6"/>
                  <a:gd name="T8" fmla="*/ 5 w 13"/>
                  <a:gd name="T9" fmla="*/ 5 h 6"/>
                  <a:gd name="T10" fmla="*/ 13 w 13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13" y="5"/>
                    </a:moveTo>
                    <a:cubicBezTo>
                      <a:pt x="13" y="4"/>
                      <a:pt x="12" y="1"/>
                      <a:pt x="12" y="1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7" y="1"/>
                      <a:pt x="0" y="2"/>
                      <a:pt x="1" y="3"/>
                    </a:cubicBezTo>
                    <a:cubicBezTo>
                      <a:pt x="2" y="3"/>
                      <a:pt x="4" y="5"/>
                      <a:pt x="5" y="5"/>
                    </a:cubicBezTo>
                    <a:cubicBezTo>
                      <a:pt x="6" y="5"/>
                      <a:pt x="12" y="6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10"/>
              <p:cNvSpPr/>
              <p:nvPr/>
            </p:nvSpPr>
            <p:spPr bwMode="auto">
              <a:xfrm>
                <a:off x="4113" y="670"/>
                <a:ext cx="80" cy="39"/>
              </a:xfrm>
              <a:custGeom>
                <a:avLst/>
                <a:gdLst>
                  <a:gd name="T0" fmla="*/ 10 w 23"/>
                  <a:gd name="T1" fmla="*/ 10 h 11"/>
                  <a:gd name="T2" fmla="*/ 17 w 23"/>
                  <a:gd name="T3" fmla="*/ 8 h 11"/>
                  <a:gd name="T4" fmla="*/ 20 w 23"/>
                  <a:gd name="T5" fmla="*/ 5 h 11"/>
                  <a:gd name="T6" fmla="*/ 21 w 23"/>
                  <a:gd name="T7" fmla="*/ 4 h 11"/>
                  <a:gd name="T8" fmla="*/ 14 w 23"/>
                  <a:gd name="T9" fmla="*/ 2 h 11"/>
                  <a:gd name="T10" fmla="*/ 14 w 23"/>
                  <a:gd name="T11" fmla="*/ 0 h 11"/>
                  <a:gd name="T12" fmla="*/ 3 w 23"/>
                  <a:gd name="T13" fmla="*/ 0 h 11"/>
                  <a:gd name="T14" fmla="*/ 2 w 23"/>
                  <a:gd name="T15" fmla="*/ 1 h 11"/>
                  <a:gd name="T16" fmla="*/ 4 w 23"/>
                  <a:gd name="T17" fmla="*/ 3 h 11"/>
                  <a:gd name="T18" fmla="*/ 1 w 23"/>
                  <a:gd name="T19" fmla="*/ 8 h 11"/>
                  <a:gd name="T20" fmla="*/ 8 w 23"/>
                  <a:gd name="T21" fmla="*/ 8 h 11"/>
                  <a:gd name="T22" fmla="*/ 11 w 23"/>
                  <a:gd name="T23" fmla="*/ 8 h 11"/>
                  <a:gd name="T24" fmla="*/ 10 w 23"/>
                  <a:gd name="T2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10" y="10"/>
                    </a:moveTo>
                    <a:cubicBezTo>
                      <a:pt x="13" y="10"/>
                      <a:pt x="16" y="10"/>
                      <a:pt x="17" y="8"/>
                    </a:cubicBezTo>
                    <a:cubicBezTo>
                      <a:pt x="19" y="6"/>
                      <a:pt x="18" y="6"/>
                      <a:pt x="20" y="5"/>
                    </a:cubicBezTo>
                    <a:cubicBezTo>
                      <a:pt x="22" y="5"/>
                      <a:pt x="23" y="5"/>
                      <a:pt x="21" y="4"/>
                    </a:cubicBezTo>
                    <a:cubicBezTo>
                      <a:pt x="20" y="4"/>
                      <a:pt x="14" y="3"/>
                      <a:pt x="14" y="2"/>
                    </a:cubicBezTo>
                    <a:cubicBezTo>
                      <a:pt x="14" y="0"/>
                      <a:pt x="16" y="0"/>
                      <a:pt x="14" y="0"/>
                    </a:cubicBezTo>
                    <a:cubicBezTo>
                      <a:pt x="13" y="0"/>
                      <a:pt x="4" y="0"/>
                      <a:pt x="3" y="0"/>
                    </a:cubicBezTo>
                    <a:cubicBezTo>
                      <a:pt x="2" y="0"/>
                      <a:pt x="0" y="0"/>
                      <a:pt x="2" y="1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3" y="4"/>
                      <a:pt x="0" y="8"/>
                      <a:pt x="1" y="8"/>
                    </a:cubicBezTo>
                    <a:cubicBezTo>
                      <a:pt x="3" y="8"/>
                      <a:pt x="6" y="8"/>
                      <a:pt x="8" y="8"/>
                    </a:cubicBezTo>
                    <a:cubicBezTo>
                      <a:pt x="10" y="7"/>
                      <a:pt x="11" y="7"/>
                      <a:pt x="11" y="8"/>
                    </a:cubicBezTo>
                    <a:cubicBezTo>
                      <a:pt x="10" y="9"/>
                      <a:pt x="8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11"/>
              <p:cNvSpPr/>
              <p:nvPr/>
            </p:nvSpPr>
            <p:spPr bwMode="auto">
              <a:xfrm>
                <a:off x="4047" y="566"/>
                <a:ext cx="195" cy="59"/>
              </a:xfrm>
              <a:custGeom>
                <a:avLst/>
                <a:gdLst>
                  <a:gd name="T0" fmla="*/ 6 w 56"/>
                  <a:gd name="T1" fmla="*/ 6 h 17"/>
                  <a:gd name="T2" fmla="*/ 6 w 56"/>
                  <a:gd name="T3" fmla="*/ 8 h 17"/>
                  <a:gd name="T4" fmla="*/ 6 w 56"/>
                  <a:gd name="T5" fmla="*/ 9 h 17"/>
                  <a:gd name="T6" fmla="*/ 13 w 56"/>
                  <a:gd name="T7" fmla="*/ 10 h 17"/>
                  <a:gd name="T8" fmla="*/ 20 w 56"/>
                  <a:gd name="T9" fmla="*/ 9 h 17"/>
                  <a:gd name="T10" fmla="*/ 27 w 56"/>
                  <a:gd name="T11" fmla="*/ 9 h 17"/>
                  <a:gd name="T12" fmla="*/ 21 w 56"/>
                  <a:gd name="T13" fmla="*/ 11 h 17"/>
                  <a:gd name="T14" fmla="*/ 21 w 56"/>
                  <a:gd name="T15" fmla="*/ 12 h 17"/>
                  <a:gd name="T16" fmla="*/ 18 w 56"/>
                  <a:gd name="T17" fmla="*/ 13 h 17"/>
                  <a:gd name="T18" fmla="*/ 16 w 56"/>
                  <a:gd name="T19" fmla="*/ 13 h 17"/>
                  <a:gd name="T20" fmla="*/ 24 w 56"/>
                  <a:gd name="T21" fmla="*/ 15 h 17"/>
                  <a:gd name="T22" fmla="*/ 31 w 56"/>
                  <a:gd name="T23" fmla="*/ 16 h 17"/>
                  <a:gd name="T24" fmla="*/ 39 w 56"/>
                  <a:gd name="T25" fmla="*/ 16 h 17"/>
                  <a:gd name="T26" fmla="*/ 45 w 56"/>
                  <a:gd name="T27" fmla="*/ 14 h 17"/>
                  <a:gd name="T28" fmla="*/ 49 w 56"/>
                  <a:gd name="T29" fmla="*/ 11 h 17"/>
                  <a:gd name="T30" fmla="*/ 55 w 56"/>
                  <a:gd name="T31" fmla="*/ 7 h 17"/>
                  <a:gd name="T32" fmla="*/ 52 w 56"/>
                  <a:gd name="T33" fmla="*/ 4 h 17"/>
                  <a:gd name="T34" fmla="*/ 43 w 56"/>
                  <a:gd name="T35" fmla="*/ 3 h 17"/>
                  <a:gd name="T36" fmla="*/ 38 w 56"/>
                  <a:gd name="T37" fmla="*/ 2 h 17"/>
                  <a:gd name="T38" fmla="*/ 35 w 56"/>
                  <a:gd name="T39" fmla="*/ 4 h 17"/>
                  <a:gd name="T40" fmla="*/ 33 w 56"/>
                  <a:gd name="T41" fmla="*/ 4 h 17"/>
                  <a:gd name="T42" fmla="*/ 33 w 56"/>
                  <a:gd name="T43" fmla="*/ 2 h 17"/>
                  <a:gd name="T44" fmla="*/ 31 w 56"/>
                  <a:gd name="T45" fmla="*/ 1 h 17"/>
                  <a:gd name="T46" fmla="*/ 28 w 56"/>
                  <a:gd name="T47" fmla="*/ 2 h 17"/>
                  <a:gd name="T48" fmla="*/ 29 w 56"/>
                  <a:gd name="T49" fmla="*/ 4 h 17"/>
                  <a:gd name="T50" fmla="*/ 28 w 56"/>
                  <a:gd name="T51" fmla="*/ 7 h 17"/>
                  <a:gd name="T52" fmla="*/ 25 w 56"/>
                  <a:gd name="T53" fmla="*/ 4 h 17"/>
                  <a:gd name="T54" fmla="*/ 24 w 56"/>
                  <a:gd name="T55" fmla="*/ 3 h 17"/>
                  <a:gd name="T56" fmla="*/ 20 w 56"/>
                  <a:gd name="T57" fmla="*/ 4 h 17"/>
                  <a:gd name="T58" fmla="*/ 13 w 56"/>
                  <a:gd name="T59" fmla="*/ 1 h 17"/>
                  <a:gd name="T60" fmla="*/ 12 w 56"/>
                  <a:gd name="T61" fmla="*/ 1 h 17"/>
                  <a:gd name="T62" fmla="*/ 14 w 56"/>
                  <a:gd name="T63" fmla="*/ 2 h 17"/>
                  <a:gd name="T64" fmla="*/ 13 w 56"/>
                  <a:gd name="T65" fmla="*/ 3 h 17"/>
                  <a:gd name="T66" fmla="*/ 10 w 56"/>
                  <a:gd name="T67" fmla="*/ 2 h 17"/>
                  <a:gd name="T68" fmla="*/ 10 w 56"/>
                  <a:gd name="T69" fmla="*/ 3 h 17"/>
                  <a:gd name="T70" fmla="*/ 10 w 56"/>
                  <a:gd name="T71" fmla="*/ 5 h 17"/>
                  <a:gd name="T72" fmla="*/ 7 w 56"/>
                  <a:gd name="T73" fmla="*/ 4 h 17"/>
                  <a:gd name="T74" fmla="*/ 7 w 56"/>
                  <a:gd name="T75" fmla="*/ 3 h 17"/>
                  <a:gd name="T76" fmla="*/ 6 w 56"/>
                  <a:gd name="T77" fmla="*/ 2 h 17"/>
                  <a:gd name="T78" fmla="*/ 4 w 56"/>
                  <a:gd name="T79" fmla="*/ 3 h 17"/>
                  <a:gd name="T80" fmla="*/ 5 w 56"/>
                  <a:gd name="T81" fmla="*/ 4 h 17"/>
                  <a:gd name="T82" fmla="*/ 2 w 56"/>
                  <a:gd name="T83" fmla="*/ 4 h 17"/>
                  <a:gd name="T84" fmla="*/ 6 w 56"/>
                  <a:gd name="T8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" h="17">
                    <a:moveTo>
                      <a:pt x="6" y="6"/>
                    </a:moveTo>
                    <a:cubicBezTo>
                      <a:pt x="6" y="6"/>
                      <a:pt x="6" y="7"/>
                      <a:pt x="6" y="8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8" y="9"/>
                      <a:pt x="11" y="10"/>
                      <a:pt x="13" y="10"/>
                    </a:cubicBezTo>
                    <a:cubicBezTo>
                      <a:pt x="15" y="10"/>
                      <a:pt x="19" y="10"/>
                      <a:pt x="20" y="9"/>
                    </a:cubicBezTo>
                    <a:cubicBezTo>
                      <a:pt x="22" y="9"/>
                      <a:pt x="28" y="9"/>
                      <a:pt x="27" y="9"/>
                    </a:cubicBezTo>
                    <a:cubicBezTo>
                      <a:pt x="26" y="10"/>
                      <a:pt x="22" y="11"/>
                      <a:pt x="21" y="11"/>
                    </a:cubicBezTo>
                    <a:cubicBezTo>
                      <a:pt x="20" y="11"/>
                      <a:pt x="21" y="12"/>
                      <a:pt x="21" y="12"/>
                    </a:cubicBezTo>
                    <a:cubicBezTo>
                      <a:pt x="22" y="12"/>
                      <a:pt x="22" y="13"/>
                      <a:pt x="18" y="13"/>
                    </a:cubicBezTo>
                    <a:cubicBezTo>
                      <a:pt x="14" y="12"/>
                      <a:pt x="12" y="12"/>
                      <a:pt x="16" y="13"/>
                    </a:cubicBezTo>
                    <a:cubicBezTo>
                      <a:pt x="21" y="15"/>
                      <a:pt x="21" y="16"/>
                      <a:pt x="24" y="15"/>
                    </a:cubicBezTo>
                    <a:cubicBezTo>
                      <a:pt x="28" y="14"/>
                      <a:pt x="28" y="15"/>
                      <a:pt x="31" y="16"/>
                    </a:cubicBezTo>
                    <a:cubicBezTo>
                      <a:pt x="33" y="17"/>
                      <a:pt x="36" y="17"/>
                      <a:pt x="39" y="16"/>
                    </a:cubicBezTo>
                    <a:cubicBezTo>
                      <a:pt x="41" y="15"/>
                      <a:pt x="43" y="15"/>
                      <a:pt x="45" y="14"/>
                    </a:cubicBezTo>
                    <a:cubicBezTo>
                      <a:pt x="47" y="14"/>
                      <a:pt x="48" y="11"/>
                      <a:pt x="49" y="11"/>
                    </a:cubicBezTo>
                    <a:cubicBezTo>
                      <a:pt x="50" y="10"/>
                      <a:pt x="56" y="8"/>
                      <a:pt x="55" y="7"/>
                    </a:cubicBezTo>
                    <a:cubicBezTo>
                      <a:pt x="55" y="6"/>
                      <a:pt x="54" y="5"/>
                      <a:pt x="52" y="4"/>
                    </a:cubicBezTo>
                    <a:cubicBezTo>
                      <a:pt x="50" y="4"/>
                      <a:pt x="46" y="4"/>
                      <a:pt x="43" y="3"/>
                    </a:cubicBezTo>
                    <a:cubicBezTo>
                      <a:pt x="41" y="2"/>
                      <a:pt x="39" y="2"/>
                      <a:pt x="38" y="2"/>
                    </a:cubicBezTo>
                    <a:cubicBezTo>
                      <a:pt x="37" y="3"/>
                      <a:pt x="36" y="4"/>
                      <a:pt x="35" y="4"/>
                    </a:cubicBezTo>
                    <a:cubicBezTo>
                      <a:pt x="34" y="4"/>
                      <a:pt x="33" y="5"/>
                      <a:pt x="33" y="4"/>
                    </a:cubicBezTo>
                    <a:cubicBezTo>
                      <a:pt x="33" y="4"/>
                      <a:pt x="34" y="2"/>
                      <a:pt x="33" y="2"/>
                    </a:cubicBezTo>
                    <a:cubicBezTo>
                      <a:pt x="33" y="1"/>
                      <a:pt x="32" y="0"/>
                      <a:pt x="31" y="1"/>
                    </a:cubicBezTo>
                    <a:cubicBezTo>
                      <a:pt x="30" y="1"/>
                      <a:pt x="27" y="1"/>
                      <a:pt x="28" y="2"/>
                    </a:cubicBezTo>
                    <a:cubicBezTo>
                      <a:pt x="29" y="3"/>
                      <a:pt x="30" y="3"/>
                      <a:pt x="29" y="4"/>
                    </a:cubicBezTo>
                    <a:cubicBezTo>
                      <a:pt x="28" y="5"/>
                      <a:pt x="29" y="7"/>
                      <a:pt x="28" y="7"/>
                    </a:cubicBezTo>
                    <a:cubicBezTo>
                      <a:pt x="27" y="6"/>
                      <a:pt x="25" y="5"/>
                      <a:pt x="25" y="4"/>
                    </a:cubicBezTo>
                    <a:cubicBezTo>
                      <a:pt x="25" y="4"/>
                      <a:pt x="24" y="3"/>
                      <a:pt x="24" y="3"/>
                    </a:cubicBezTo>
                    <a:cubicBezTo>
                      <a:pt x="23" y="3"/>
                      <a:pt x="21" y="4"/>
                      <a:pt x="20" y="4"/>
                    </a:cubicBezTo>
                    <a:cubicBezTo>
                      <a:pt x="19" y="3"/>
                      <a:pt x="14" y="1"/>
                      <a:pt x="13" y="1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3" y="1"/>
                      <a:pt x="14" y="2"/>
                      <a:pt x="14" y="2"/>
                    </a:cubicBezTo>
                    <a:cubicBezTo>
                      <a:pt x="14" y="2"/>
                      <a:pt x="14" y="4"/>
                      <a:pt x="13" y="3"/>
                    </a:cubicBezTo>
                    <a:cubicBezTo>
                      <a:pt x="12" y="3"/>
                      <a:pt x="10" y="2"/>
                      <a:pt x="10" y="2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1" y="4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5" y="2"/>
                      <a:pt x="3" y="2"/>
                      <a:pt x="4" y="3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4" y="4"/>
                      <a:pt x="0" y="4"/>
                      <a:pt x="2" y="4"/>
                    </a:cubicBezTo>
                    <a:cubicBezTo>
                      <a:pt x="3" y="5"/>
                      <a:pt x="7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12"/>
              <p:cNvSpPr/>
              <p:nvPr/>
            </p:nvSpPr>
            <p:spPr bwMode="auto">
              <a:xfrm>
                <a:off x="3918" y="643"/>
                <a:ext cx="35" cy="27"/>
              </a:xfrm>
              <a:custGeom>
                <a:avLst/>
                <a:gdLst>
                  <a:gd name="T0" fmla="*/ 3 w 10"/>
                  <a:gd name="T1" fmla="*/ 4 h 8"/>
                  <a:gd name="T2" fmla="*/ 7 w 10"/>
                  <a:gd name="T3" fmla="*/ 7 h 8"/>
                  <a:gd name="T4" fmla="*/ 9 w 10"/>
                  <a:gd name="T5" fmla="*/ 7 h 8"/>
                  <a:gd name="T6" fmla="*/ 4 w 10"/>
                  <a:gd name="T7" fmla="*/ 3 h 8"/>
                  <a:gd name="T8" fmla="*/ 2 w 10"/>
                  <a:gd name="T9" fmla="*/ 0 h 8"/>
                  <a:gd name="T10" fmla="*/ 0 w 10"/>
                  <a:gd name="T11" fmla="*/ 1 h 8"/>
                  <a:gd name="T12" fmla="*/ 3 w 1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3" y="4"/>
                    </a:moveTo>
                    <a:cubicBezTo>
                      <a:pt x="4" y="5"/>
                      <a:pt x="6" y="6"/>
                      <a:pt x="7" y="7"/>
                    </a:cubicBezTo>
                    <a:cubicBezTo>
                      <a:pt x="8" y="7"/>
                      <a:pt x="10" y="8"/>
                      <a:pt x="9" y="7"/>
                    </a:cubicBezTo>
                    <a:cubicBezTo>
                      <a:pt x="8" y="6"/>
                      <a:pt x="5" y="4"/>
                      <a:pt x="4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13"/>
              <p:cNvSpPr/>
              <p:nvPr/>
            </p:nvSpPr>
            <p:spPr bwMode="auto">
              <a:xfrm>
                <a:off x="4760" y="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14"/>
              <p:cNvSpPr/>
              <p:nvPr/>
            </p:nvSpPr>
            <p:spPr bwMode="auto">
              <a:xfrm>
                <a:off x="4722" y="726"/>
                <a:ext cx="355" cy="248"/>
              </a:xfrm>
              <a:custGeom>
                <a:avLst/>
                <a:gdLst>
                  <a:gd name="T0" fmla="*/ 2 w 102"/>
                  <a:gd name="T1" fmla="*/ 61 h 71"/>
                  <a:gd name="T2" fmla="*/ 8 w 102"/>
                  <a:gd name="T3" fmla="*/ 61 h 71"/>
                  <a:gd name="T4" fmla="*/ 11 w 102"/>
                  <a:gd name="T5" fmla="*/ 61 h 71"/>
                  <a:gd name="T6" fmla="*/ 12 w 102"/>
                  <a:gd name="T7" fmla="*/ 63 h 71"/>
                  <a:gd name="T8" fmla="*/ 13 w 102"/>
                  <a:gd name="T9" fmla="*/ 64 h 71"/>
                  <a:gd name="T10" fmla="*/ 11 w 102"/>
                  <a:gd name="T11" fmla="*/ 68 h 71"/>
                  <a:gd name="T12" fmla="*/ 20 w 102"/>
                  <a:gd name="T13" fmla="*/ 70 h 71"/>
                  <a:gd name="T14" fmla="*/ 29 w 102"/>
                  <a:gd name="T15" fmla="*/ 69 h 71"/>
                  <a:gd name="T16" fmla="*/ 34 w 102"/>
                  <a:gd name="T17" fmla="*/ 69 h 71"/>
                  <a:gd name="T18" fmla="*/ 23 w 102"/>
                  <a:gd name="T19" fmla="*/ 58 h 71"/>
                  <a:gd name="T20" fmla="*/ 22 w 102"/>
                  <a:gd name="T21" fmla="*/ 52 h 71"/>
                  <a:gd name="T22" fmla="*/ 24 w 102"/>
                  <a:gd name="T23" fmla="*/ 48 h 71"/>
                  <a:gd name="T24" fmla="*/ 27 w 102"/>
                  <a:gd name="T25" fmla="*/ 46 h 71"/>
                  <a:gd name="T26" fmla="*/ 29 w 102"/>
                  <a:gd name="T27" fmla="*/ 43 h 71"/>
                  <a:gd name="T28" fmla="*/ 26 w 102"/>
                  <a:gd name="T29" fmla="*/ 41 h 71"/>
                  <a:gd name="T30" fmla="*/ 33 w 102"/>
                  <a:gd name="T31" fmla="*/ 40 h 71"/>
                  <a:gd name="T32" fmla="*/ 34 w 102"/>
                  <a:gd name="T33" fmla="*/ 39 h 71"/>
                  <a:gd name="T34" fmla="*/ 31 w 102"/>
                  <a:gd name="T35" fmla="*/ 35 h 71"/>
                  <a:gd name="T36" fmla="*/ 36 w 102"/>
                  <a:gd name="T37" fmla="*/ 34 h 71"/>
                  <a:gd name="T38" fmla="*/ 40 w 102"/>
                  <a:gd name="T39" fmla="*/ 31 h 71"/>
                  <a:gd name="T40" fmla="*/ 41 w 102"/>
                  <a:gd name="T41" fmla="*/ 29 h 71"/>
                  <a:gd name="T42" fmla="*/ 46 w 102"/>
                  <a:gd name="T43" fmla="*/ 26 h 71"/>
                  <a:gd name="T44" fmla="*/ 48 w 102"/>
                  <a:gd name="T45" fmla="*/ 25 h 71"/>
                  <a:gd name="T46" fmla="*/ 51 w 102"/>
                  <a:gd name="T47" fmla="*/ 22 h 71"/>
                  <a:gd name="T48" fmla="*/ 60 w 102"/>
                  <a:gd name="T49" fmla="*/ 18 h 71"/>
                  <a:gd name="T50" fmla="*/ 94 w 102"/>
                  <a:gd name="T51" fmla="*/ 8 h 71"/>
                  <a:gd name="T52" fmla="*/ 96 w 102"/>
                  <a:gd name="T53" fmla="*/ 0 h 71"/>
                  <a:gd name="T54" fmla="*/ 84 w 102"/>
                  <a:gd name="T55" fmla="*/ 3 h 71"/>
                  <a:gd name="T56" fmla="*/ 83 w 102"/>
                  <a:gd name="T57" fmla="*/ 4 h 71"/>
                  <a:gd name="T58" fmla="*/ 63 w 102"/>
                  <a:gd name="T59" fmla="*/ 9 h 71"/>
                  <a:gd name="T60" fmla="*/ 53 w 102"/>
                  <a:gd name="T61" fmla="*/ 10 h 71"/>
                  <a:gd name="T62" fmla="*/ 49 w 102"/>
                  <a:gd name="T63" fmla="*/ 12 h 71"/>
                  <a:gd name="T64" fmla="*/ 42 w 102"/>
                  <a:gd name="T65" fmla="*/ 13 h 71"/>
                  <a:gd name="T66" fmla="*/ 35 w 102"/>
                  <a:gd name="T67" fmla="*/ 16 h 71"/>
                  <a:gd name="T68" fmla="*/ 31 w 102"/>
                  <a:gd name="T69" fmla="*/ 20 h 71"/>
                  <a:gd name="T70" fmla="*/ 26 w 102"/>
                  <a:gd name="T71" fmla="*/ 21 h 71"/>
                  <a:gd name="T72" fmla="*/ 29 w 102"/>
                  <a:gd name="T73" fmla="*/ 23 h 71"/>
                  <a:gd name="T74" fmla="*/ 31 w 102"/>
                  <a:gd name="T75" fmla="*/ 26 h 71"/>
                  <a:gd name="T76" fmla="*/ 25 w 102"/>
                  <a:gd name="T77" fmla="*/ 28 h 71"/>
                  <a:gd name="T78" fmla="*/ 23 w 102"/>
                  <a:gd name="T79" fmla="*/ 30 h 71"/>
                  <a:gd name="T80" fmla="*/ 22 w 102"/>
                  <a:gd name="T81" fmla="*/ 32 h 71"/>
                  <a:gd name="T82" fmla="*/ 18 w 102"/>
                  <a:gd name="T83" fmla="*/ 34 h 71"/>
                  <a:gd name="T84" fmla="*/ 14 w 102"/>
                  <a:gd name="T85" fmla="*/ 37 h 71"/>
                  <a:gd name="T86" fmla="*/ 20 w 102"/>
                  <a:gd name="T87" fmla="*/ 38 h 71"/>
                  <a:gd name="T88" fmla="*/ 16 w 102"/>
                  <a:gd name="T89" fmla="*/ 41 h 71"/>
                  <a:gd name="T90" fmla="*/ 10 w 102"/>
                  <a:gd name="T91" fmla="*/ 43 h 71"/>
                  <a:gd name="T92" fmla="*/ 6 w 102"/>
                  <a:gd name="T93" fmla="*/ 47 h 71"/>
                  <a:gd name="T94" fmla="*/ 8 w 102"/>
                  <a:gd name="T95" fmla="*/ 49 h 71"/>
                  <a:gd name="T96" fmla="*/ 6 w 102"/>
                  <a:gd name="T97" fmla="*/ 53 h 71"/>
                  <a:gd name="T98" fmla="*/ 0 w 102"/>
                  <a:gd name="T9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2" h="71">
                    <a:moveTo>
                      <a:pt x="0" y="56"/>
                    </a:moveTo>
                    <a:cubicBezTo>
                      <a:pt x="0" y="57"/>
                      <a:pt x="0" y="61"/>
                      <a:pt x="2" y="61"/>
                    </a:cubicBezTo>
                    <a:cubicBezTo>
                      <a:pt x="4" y="61"/>
                      <a:pt x="5" y="60"/>
                      <a:pt x="6" y="61"/>
                    </a:cubicBezTo>
                    <a:cubicBezTo>
                      <a:pt x="8" y="61"/>
                      <a:pt x="6" y="61"/>
                      <a:pt x="8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2"/>
                      <a:pt x="13" y="62"/>
                      <a:pt x="13" y="62"/>
                    </a:cubicBezTo>
                    <a:cubicBezTo>
                      <a:pt x="14" y="62"/>
                      <a:pt x="13" y="62"/>
                      <a:pt x="12" y="63"/>
                    </a:cubicBezTo>
                    <a:cubicBezTo>
                      <a:pt x="12" y="63"/>
                      <a:pt x="11" y="63"/>
                      <a:pt x="13" y="63"/>
                    </a:cubicBezTo>
                    <a:cubicBezTo>
                      <a:pt x="15" y="63"/>
                      <a:pt x="14" y="64"/>
                      <a:pt x="13" y="64"/>
                    </a:cubicBezTo>
                    <a:cubicBezTo>
                      <a:pt x="12" y="65"/>
                      <a:pt x="12" y="66"/>
                      <a:pt x="12" y="67"/>
                    </a:cubicBezTo>
                    <a:cubicBezTo>
                      <a:pt x="12" y="67"/>
                      <a:pt x="12" y="68"/>
                      <a:pt x="11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6" y="69"/>
                      <a:pt x="18" y="69"/>
                      <a:pt x="20" y="70"/>
                    </a:cubicBezTo>
                    <a:cubicBezTo>
                      <a:pt x="22" y="71"/>
                      <a:pt x="20" y="70"/>
                      <a:pt x="22" y="70"/>
                    </a:cubicBezTo>
                    <a:cubicBezTo>
                      <a:pt x="25" y="70"/>
                      <a:pt x="28" y="69"/>
                      <a:pt x="29" y="69"/>
                    </a:cubicBezTo>
                    <a:cubicBezTo>
                      <a:pt x="30" y="69"/>
                      <a:pt x="30" y="69"/>
                      <a:pt x="32" y="70"/>
                    </a:cubicBezTo>
                    <a:cubicBezTo>
                      <a:pt x="33" y="70"/>
                      <a:pt x="35" y="70"/>
                      <a:pt x="34" y="69"/>
                    </a:cubicBezTo>
                    <a:cubicBezTo>
                      <a:pt x="34" y="69"/>
                      <a:pt x="33" y="68"/>
                      <a:pt x="31" y="67"/>
                    </a:cubicBezTo>
                    <a:cubicBezTo>
                      <a:pt x="29" y="66"/>
                      <a:pt x="24" y="59"/>
                      <a:pt x="23" y="58"/>
                    </a:cubicBezTo>
                    <a:cubicBezTo>
                      <a:pt x="23" y="56"/>
                      <a:pt x="23" y="55"/>
                      <a:pt x="23" y="54"/>
                    </a:cubicBezTo>
                    <a:cubicBezTo>
                      <a:pt x="23" y="54"/>
                      <a:pt x="23" y="53"/>
                      <a:pt x="22" y="52"/>
                    </a:cubicBezTo>
                    <a:cubicBezTo>
                      <a:pt x="21" y="51"/>
                      <a:pt x="21" y="51"/>
                      <a:pt x="22" y="50"/>
                    </a:cubicBezTo>
                    <a:cubicBezTo>
                      <a:pt x="22" y="50"/>
                      <a:pt x="25" y="49"/>
                      <a:pt x="24" y="48"/>
                    </a:cubicBezTo>
                    <a:cubicBezTo>
                      <a:pt x="23" y="48"/>
                      <a:pt x="23" y="47"/>
                      <a:pt x="25" y="47"/>
                    </a:cubicBezTo>
                    <a:cubicBezTo>
                      <a:pt x="27" y="47"/>
                      <a:pt x="29" y="47"/>
                      <a:pt x="27" y="46"/>
                    </a:cubicBezTo>
                    <a:cubicBezTo>
                      <a:pt x="25" y="45"/>
                      <a:pt x="24" y="45"/>
                      <a:pt x="26" y="44"/>
                    </a:cubicBezTo>
                    <a:cubicBezTo>
                      <a:pt x="27" y="43"/>
                      <a:pt x="32" y="44"/>
                      <a:pt x="29" y="43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3" y="41"/>
                      <a:pt x="24" y="40"/>
                      <a:pt x="26" y="41"/>
                    </a:cubicBezTo>
                    <a:cubicBezTo>
                      <a:pt x="28" y="41"/>
                      <a:pt x="29" y="42"/>
                      <a:pt x="30" y="41"/>
                    </a:cubicBezTo>
                    <a:cubicBezTo>
                      <a:pt x="32" y="41"/>
                      <a:pt x="34" y="42"/>
                      <a:pt x="33" y="40"/>
                    </a:cubicBezTo>
                    <a:cubicBezTo>
                      <a:pt x="32" y="39"/>
                      <a:pt x="30" y="38"/>
                      <a:pt x="32" y="38"/>
                    </a:cubicBezTo>
                    <a:cubicBezTo>
                      <a:pt x="33" y="38"/>
                      <a:pt x="34" y="39"/>
                      <a:pt x="34" y="39"/>
                    </a:cubicBezTo>
                    <a:cubicBezTo>
                      <a:pt x="34" y="38"/>
                      <a:pt x="36" y="37"/>
                      <a:pt x="34" y="37"/>
                    </a:cubicBezTo>
                    <a:cubicBezTo>
                      <a:pt x="31" y="36"/>
                      <a:pt x="29" y="35"/>
                      <a:pt x="31" y="35"/>
                    </a:cubicBezTo>
                    <a:cubicBezTo>
                      <a:pt x="34" y="35"/>
                      <a:pt x="36" y="37"/>
                      <a:pt x="36" y="36"/>
                    </a:cubicBezTo>
                    <a:cubicBezTo>
                      <a:pt x="37" y="35"/>
                      <a:pt x="38" y="35"/>
                      <a:pt x="36" y="34"/>
                    </a:cubicBezTo>
                    <a:cubicBezTo>
                      <a:pt x="34" y="33"/>
                      <a:pt x="34" y="32"/>
                      <a:pt x="36" y="32"/>
                    </a:cubicBezTo>
                    <a:cubicBezTo>
                      <a:pt x="37" y="33"/>
                      <a:pt x="40" y="33"/>
                      <a:pt x="40" y="31"/>
                    </a:cubicBezTo>
                    <a:cubicBezTo>
                      <a:pt x="41" y="30"/>
                      <a:pt x="43" y="31"/>
                      <a:pt x="42" y="30"/>
                    </a:cubicBezTo>
                    <a:cubicBezTo>
                      <a:pt x="41" y="29"/>
                      <a:pt x="38" y="29"/>
                      <a:pt x="41" y="29"/>
                    </a:cubicBezTo>
                    <a:cubicBezTo>
                      <a:pt x="43" y="29"/>
                      <a:pt x="45" y="28"/>
                      <a:pt x="45" y="27"/>
                    </a:cubicBezTo>
                    <a:cubicBezTo>
                      <a:pt x="45" y="25"/>
                      <a:pt x="45" y="25"/>
                      <a:pt x="46" y="26"/>
                    </a:cubicBezTo>
                    <a:cubicBezTo>
                      <a:pt x="47" y="26"/>
                      <a:pt x="48" y="28"/>
                      <a:pt x="48" y="27"/>
                    </a:cubicBezTo>
                    <a:cubicBezTo>
                      <a:pt x="48" y="25"/>
                      <a:pt x="46" y="25"/>
                      <a:pt x="48" y="25"/>
                    </a:cubicBezTo>
                    <a:cubicBezTo>
                      <a:pt x="49" y="25"/>
                      <a:pt x="52" y="25"/>
                      <a:pt x="52" y="24"/>
                    </a:cubicBezTo>
                    <a:cubicBezTo>
                      <a:pt x="52" y="23"/>
                      <a:pt x="52" y="23"/>
                      <a:pt x="51" y="22"/>
                    </a:cubicBezTo>
                    <a:cubicBezTo>
                      <a:pt x="50" y="22"/>
                      <a:pt x="50" y="23"/>
                      <a:pt x="52" y="22"/>
                    </a:cubicBezTo>
                    <a:cubicBezTo>
                      <a:pt x="54" y="21"/>
                      <a:pt x="57" y="19"/>
                      <a:pt x="60" y="18"/>
                    </a:cubicBezTo>
                    <a:cubicBezTo>
                      <a:pt x="63" y="17"/>
                      <a:pt x="72" y="15"/>
                      <a:pt x="74" y="14"/>
                    </a:cubicBezTo>
                    <a:cubicBezTo>
                      <a:pt x="77" y="13"/>
                      <a:pt x="90" y="10"/>
                      <a:pt x="94" y="8"/>
                    </a:cubicBezTo>
                    <a:cubicBezTo>
                      <a:pt x="97" y="7"/>
                      <a:pt x="102" y="4"/>
                      <a:pt x="101" y="3"/>
                    </a:cubicBezTo>
                    <a:cubicBezTo>
                      <a:pt x="100" y="1"/>
                      <a:pt x="99" y="0"/>
                      <a:pt x="96" y="0"/>
                    </a:cubicBezTo>
                    <a:cubicBezTo>
                      <a:pt x="94" y="1"/>
                      <a:pt x="92" y="0"/>
                      <a:pt x="90" y="0"/>
                    </a:cubicBezTo>
                    <a:cubicBezTo>
                      <a:pt x="88" y="1"/>
                      <a:pt x="85" y="2"/>
                      <a:pt x="84" y="3"/>
                    </a:cubicBezTo>
                    <a:cubicBezTo>
                      <a:pt x="83" y="4"/>
                      <a:pt x="83" y="4"/>
                      <a:pt x="84" y="4"/>
                    </a:cubicBezTo>
                    <a:cubicBezTo>
                      <a:pt x="84" y="4"/>
                      <a:pt x="84" y="4"/>
                      <a:pt x="83" y="4"/>
                    </a:cubicBezTo>
                    <a:cubicBezTo>
                      <a:pt x="81" y="5"/>
                      <a:pt x="77" y="6"/>
                      <a:pt x="75" y="6"/>
                    </a:cubicBezTo>
                    <a:cubicBezTo>
                      <a:pt x="73" y="7"/>
                      <a:pt x="66" y="9"/>
                      <a:pt x="63" y="9"/>
                    </a:cubicBezTo>
                    <a:cubicBezTo>
                      <a:pt x="61" y="8"/>
                      <a:pt x="57" y="8"/>
                      <a:pt x="56" y="8"/>
                    </a:cubicBezTo>
                    <a:cubicBezTo>
                      <a:pt x="55" y="8"/>
                      <a:pt x="51" y="9"/>
                      <a:pt x="53" y="10"/>
                    </a:cubicBezTo>
                    <a:cubicBezTo>
                      <a:pt x="55" y="10"/>
                      <a:pt x="55" y="10"/>
                      <a:pt x="53" y="10"/>
                    </a:cubicBezTo>
                    <a:cubicBezTo>
                      <a:pt x="51" y="10"/>
                      <a:pt x="51" y="12"/>
                      <a:pt x="49" y="12"/>
                    </a:cubicBezTo>
                    <a:cubicBezTo>
                      <a:pt x="46" y="12"/>
                      <a:pt x="46" y="12"/>
                      <a:pt x="45" y="12"/>
                    </a:cubicBezTo>
                    <a:cubicBezTo>
                      <a:pt x="44" y="11"/>
                      <a:pt x="44" y="11"/>
                      <a:pt x="42" y="13"/>
                    </a:cubicBezTo>
                    <a:cubicBezTo>
                      <a:pt x="41" y="14"/>
                      <a:pt x="41" y="15"/>
                      <a:pt x="39" y="15"/>
                    </a:cubicBezTo>
                    <a:cubicBezTo>
                      <a:pt x="37" y="15"/>
                      <a:pt x="36" y="15"/>
                      <a:pt x="35" y="16"/>
                    </a:cubicBezTo>
                    <a:cubicBezTo>
                      <a:pt x="35" y="17"/>
                      <a:pt x="35" y="18"/>
                      <a:pt x="33" y="18"/>
                    </a:cubicBezTo>
                    <a:cubicBezTo>
                      <a:pt x="32" y="18"/>
                      <a:pt x="31" y="18"/>
                      <a:pt x="31" y="20"/>
                    </a:cubicBezTo>
                    <a:cubicBezTo>
                      <a:pt x="30" y="21"/>
                      <a:pt x="30" y="21"/>
                      <a:pt x="29" y="21"/>
                    </a:cubicBezTo>
                    <a:cubicBezTo>
                      <a:pt x="28" y="21"/>
                      <a:pt x="27" y="20"/>
                      <a:pt x="26" y="21"/>
                    </a:cubicBezTo>
                    <a:cubicBezTo>
                      <a:pt x="25" y="21"/>
                      <a:pt x="26" y="22"/>
                      <a:pt x="27" y="23"/>
                    </a:cubicBezTo>
                    <a:cubicBezTo>
                      <a:pt x="28" y="23"/>
                      <a:pt x="31" y="23"/>
                      <a:pt x="29" y="23"/>
                    </a:cubicBezTo>
                    <a:cubicBezTo>
                      <a:pt x="28" y="23"/>
                      <a:pt x="24" y="25"/>
                      <a:pt x="26" y="25"/>
                    </a:cubicBezTo>
                    <a:cubicBezTo>
                      <a:pt x="28" y="25"/>
                      <a:pt x="33" y="26"/>
                      <a:pt x="31" y="26"/>
                    </a:cubicBezTo>
                    <a:cubicBezTo>
                      <a:pt x="29" y="26"/>
                      <a:pt x="25" y="27"/>
                      <a:pt x="24" y="27"/>
                    </a:cubicBezTo>
                    <a:cubicBezTo>
                      <a:pt x="23" y="27"/>
                      <a:pt x="24" y="27"/>
                      <a:pt x="25" y="28"/>
                    </a:cubicBezTo>
                    <a:cubicBezTo>
                      <a:pt x="26" y="28"/>
                      <a:pt x="26" y="28"/>
                      <a:pt x="25" y="28"/>
                    </a:cubicBezTo>
                    <a:cubicBezTo>
                      <a:pt x="23" y="28"/>
                      <a:pt x="21" y="30"/>
                      <a:pt x="23" y="30"/>
                    </a:cubicBezTo>
                    <a:cubicBezTo>
                      <a:pt x="24" y="31"/>
                      <a:pt x="24" y="31"/>
                      <a:pt x="23" y="31"/>
                    </a:cubicBezTo>
                    <a:cubicBezTo>
                      <a:pt x="21" y="31"/>
                      <a:pt x="20" y="32"/>
                      <a:pt x="22" y="32"/>
                    </a:cubicBezTo>
                    <a:cubicBezTo>
                      <a:pt x="24" y="32"/>
                      <a:pt x="25" y="32"/>
                      <a:pt x="22" y="32"/>
                    </a:cubicBezTo>
                    <a:cubicBezTo>
                      <a:pt x="19" y="32"/>
                      <a:pt x="19" y="33"/>
                      <a:pt x="18" y="34"/>
                    </a:cubicBezTo>
                    <a:cubicBezTo>
                      <a:pt x="18" y="35"/>
                      <a:pt x="17" y="35"/>
                      <a:pt x="16" y="35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7" y="37"/>
                      <a:pt x="19" y="37"/>
                    </a:cubicBezTo>
                    <a:cubicBezTo>
                      <a:pt x="21" y="37"/>
                      <a:pt x="22" y="38"/>
                      <a:pt x="20" y="38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16" y="40"/>
                      <a:pt x="17" y="41"/>
                      <a:pt x="16" y="41"/>
                    </a:cubicBezTo>
                    <a:cubicBezTo>
                      <a:pt x="15" y="42"/>
                      <a:pt x="16" y="41"/>
                      <a:pt x="14" y="41"/>
                    </a:cubicBezTo>
                    <a:cubicBezTo>
                      <a:pt x="12" y="42"/>
                      <a:pt x="10" y="42"/>
                      <a:pt x="10" y="43"/>
                    </a:cubicBezTo>
                    <a:cubicBezTo>
                      <a:pt x="10" y="45"/>
                      <a:pt x="11" y="45"/>
                      <a:pt x="10" y="45"/>
                    </a:cubicBezTo>
                    <a:cubicBezTo>
                      <a:pt x="9" y="45"/>
                      <a:pt x="6" y="46"/>
                      <a:pt x="6" y="47"/>
                    </a:cubicBezTo>
                    <a:cubicBezTo>
                      <a:pt x="5" y="47"/>
                      <a:pt x="5" y="47"/>
                      <a:pt x="6" y="48"/>
                    </a:cubicBezTo>
                    <a:cubicBezTo>
                      <a:pt x="8" y="48"/>
                      <a:pt x="9" y="47"/>
                      <a:pt x="8" y="49"/>
                    </a:cubicBezTo>
                    <a:cubicBezTo>
                      <a:pt x="7" y="50"/>
                      <a:pt x="7" y="50"/>
                      <a:pt x="7" y="51"/>
                    </a:cubicBezTo>
                    <a:cubicBezTo>
                      <a:pt x="7" y="52"/>
                      <a:pt x="7" y="52"/>
                      <a:pt x="6" y="53"/>
                    </a:cubicBezTo>
                    <a:cubicBezTo>
                      <a:pt x="5" y="54"/>
                      <a:pt x="6" y="54"/>
                      <a:pt x="4" y="54"/>
                    </a:cubicBezTo>
                    <a:cubicBezTo>
                      <a:pt x="2" y="54"/>
                      <a:pt x="0" y="55"/>
                      <a:pt x="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15"/>
              <p:cNvSpPr/>
              <p:nvPr/>
            </p:nvSpPr>
            <p:spPr bwMode="auto">
              <a:xfrm>
                <a:off x="5640" y="622"/>
                <a:ext cx="122" cy="62"/>
              </a:xfrm>
              <a:custGeom>
                <a:avLst/>
                <a:gdLst>
                  <a:gd name="T0" fmla="*/ 1 w 35"/>
                  <a:gd name="T1" fmla="*/ 17 h 18"/>
                  <a:gd name="T2" fmla="*/ 8 w 35"/>
                  <a:gd name="T3" fmla="*/ 17 h 18"/>
                  <a:gd name="T4" fmla="*/ 13 w 35"/>
                  <a:gd name="T5" fmla="*/ 15 h 18"/>
                  <a:gd name="T6" fmla="*/ 25 w 35"/>
                  <a:gd name="T7" fmla="*/ 14 h 18"/>
                  <a:gd name="T8" fmla="*/ 34 w 35"/>
                  <a:gd name="T9" fmla="*/ 12 h 18"/>
                  <a:gd name="T10" fmla="*/ 34 w 35"/>
                  <a:gd name="T11" fmla="*/ 8 h 18"/>
                  <a:gd name="T12" fmla="*/ 30 w 35"/>
                  <a:gd name="T13" fmla="*/ 6 h 18"/>
                  <a:gd name="T14" fmla="*/ 25 w 35"/>
                  <a:gd name="T15" fmla="*/ 3 h 18"/>
                  <a:gd name="T16" fmla="*/ 18 w 35"/>
                  <a:gd name="T17" fmla="*/ 6 h 18"/>
                  <a:gd name="T18" fmla="*/ 21 w 35"/>
                  <a:gd name="T19" fmla="*/ 1 h 18"/>
                  <a:gd name="T20" fmla="*/ 18 w 35"/>
                  <a:gd name="T21" fmla="*/ 0 h 18"/>
                  <a:gd name="T22" fmla="*/ 17 w 35"/>
                  <a:gd name="T23" fmla="*/ 1 h 18"/>
                  <a:gd name="T24" fmla="*/ 16 w 35"/>
                  <a:gd name="T25" fmla="*/ 2 h 18"/>
                  <a:gd name="T26" fmla="*/ 13 w 35"/>
                  <a:gd name="T27" fmla="*/ 1 h 18"/>
                  <a:gd name="T28" fmla="*/ 11 w 35"/>
                  <a:gd name="T29" fmla="*/ 2 h 18"/>
                  <a:gd name="T30" fmla="*/ 10 w 35"/>
                  <a:gd name="T31" fmla="*/ 4 h 18"/>
                  <a:gd name="T32" fmla="*/ 13 w 35"/>
                  <a:gd name="T33" fmla="*/ 5 h 18"/>
                  <a:gd name="T34" fmla="*/ 9 w 35"/>
                  <a:gd name="T35" fmla="*/ 6 h 18"/>
                  <a:gd name="T36" fmla="*/ 9 w 35"/>
                  <a:gd name="T37" fmla="*/ 7 h 18"/>
                  <a:gd name="T38" fmla="*/ 10 w 35"/>
                  <a:gd name="T39" fmla="*/ 8 h 18"/>
                  <a:gd name="T40" fmla="*/ 5 w 35"/>
                  <a:gd name="T41" fmla="*/ 11 h 18"/>
                  <a:gd name="T42" fmla="*/ 2 w 35"/>
                  <a:gd name="T43" fmla="*/ 15 h 18"/>
                  <a:gd name="T44" fmla="*/ 1 w 35"/>
                  <a:gd name="T4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18">
                    <a:moveTo>
                      <a:pt x="1" y="17"/>
                    </a:moveTo>
                    <a:cubicBezTo>
                      <a:pt x="2" y="17"/>
                      <a:pt x="6" y="18"/>
                      <a:pt x="8" y="17"/>
                    </a:cubicBezTo>
                    <a:cubicBezTo>
                      <a:pt x="9" y="16"/>
                      <a:pt x="10" y="15"/>
                      <a:pt x="13" y="15"/>
                    </a:cubicBezTo>
                    <a:cubicBezTo>
                      <a:pt x="16" y="15"/>
                      <a:pt x="20" y="16"/>
                      <a:pt x="25" y="14"/>
                    </a:cubicBezTo>
                    <a:cubicBezTo>
                      <a:pt x="30" y="13"/>
                      <a:pt x="33" y="14"/>
                      <a:pt x="34" y="12"/>
                    </a:cubicBezTo>
                    <a:cubicBezTo>
                      <a:pt x="34" y="10"/>
                      <a:pt x="35" y="9"/>
                      <a:pt x="34" y="8"/>
                    </a:cubicBezTo>
                    <a:cubicBezTo>
                      <a:pt x="32" y="6"/>
                      <a:pt x="32" y="8"/>
                      <a:pt x="30" y="6"/>
                    </a:cubicBezTo>
                    <a:cubicBezTo>
                      <a:pt x="28" y="4"/>
                      <a:pt x="26" y="3"/>
                      <a:pt x="25" y="3"/>
                    </a:cubicBezTo>
                    <a:cubicBezTo>
                      <a:pt x="23" y="3"/>
                      <a:pt x="19" y="6"/>
                      <a:pt x="18" y="6"/>
                    </a:cubicBezTo>
                    <a:cubicBezTo>
                      <a:pt x="17" y="6"/>
                      <a:pt x="21" y="2"/>
                      <a:pt x="21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17" y="0"/>
                      <a:pt x="16" y="0"/>
                      <a:pt x="17" y="1"/>
                    </a:cubicBezTo>
                    <a:cubicBezTo>
                      <a:pt x="17" y="2"/>
                      <a:pt x="18" y="3"/>
                      <a:pt x="16" y="2"/>
                    </a:cubicBezTo>
                    <a:cubicBezTo>
                      <a:pt x="15" y="1"/>
                      <a:pt x="15" y="0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1" y="3"/>
                      <a:pt x="9" y="3"/>
                      <a:pt x="10" y="4"/>
                    </a:cubicBezTo>
                    <a:cubicBezTo>
                      <a:pt x="12" y="4"/>
                      <a:pt x="15" y="5"/>
                      <a:pt x="13" y="5"/>
                    </a:cubicBezTo>
                    <a:cubicBezTo>
                      <a:pt x="11" y="5"/>
                      <a:pt x="9" y="5"/>
                      <a:pt x="9" y="6"/>
                    </a:cubicBezTo>
                    <a:cubicBezTo>
                      <a:pt x="8" y="6"/>
                      <a:pt x="7" y="7"/>
                      <a:pt x="9" y="7"/>
                    </a:cubicBezTo>
                    <a:cubicBezTo>
                      <a:pt x="10" y="8"/>
                      <a:pt x="12" y="9"/>
                      <a:pt x="10" y="8"/>
                    </a:cubicBezTo>
                    <a:cubicBezTo>
                      <a:pt x="7" y="8"/>
                      <a:pt x="6" y="9"/>
                      <a:pt x="5" y="11"/>
                    </a:cubicBezTo>
                    <a:cubicBezTo>
                      <a:pt x="4" y="12"/>
                      <a:pt x="2" y="14"/>
                      <a:pt x="2" y="15"/>
                    </a:cubicBezTo>
                    <a:cubicBezTo>
                      <a:pt x="1" y="16"/>
                      <a:pt x="0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16"/>
              <p:cNvSpPr/>
              <p:nvPr/>
            </p:nvSpPr>
            <p:spPr bwMode="auto">
              <a:xfrm>
                <a:off x="5532" y="587"/>
                <a:ext cx="122" cy="63"/>
              </a:xfrm>
              <a:custGeom>
                <a:avLst/>
                <a:gdLst>
                  <a:gd name="T0" fmla="*/ 23 w 35"/>
                  <a:gd name="T1" fmla="*/ 1 h 18"/>
                  <a:gd name="T2" fmla="*/ 18 w 35"/>
                  <a:gd name="T3" fmla="*/ 0 h 18"/>
                  <a:gd name="T4" fmla="*/ 12 w 35"/>
                  <a:gd name="T5" fmla="*/ 1 h 18"/>
                  <a:gd name="T6" fmla="*/ 10 w 35"/>
                  <a:gd name="T7" fmla="*/ 2 h 18"/>
                  <a:gd name="T8" fmla="*/ 8 w 35"/>
                  <a:gd name="T9" fmla="*/ 4 h 18"/>
                  <a:gd name="T10" fmla="*/ 8 w 35"/>
                  <a:gd name="T11" fmla="*/ 5 h 18"/>
                  <a:gd name="T12" fmla="*/ 4 w 35"/>
                  <a:gd name="T13" fmla="*/ 6 h 18"/>
                  <a:gd name="T14" fmla="*/ 1 w 35"/>
                  <a:gd name="T15" fmla="*/ 8 h 18"/>
                  <a:gd name="T16" fmla="*/ 2 w 35"/>
                  <a:gd name="T17" fmla="*/ 9 h 18"/>
                  <a:gd name="T18" fmla="*/ 7 w 35"/>
                  <a:gd name="T19" fmla="*/ 10 h 18"/>
                  <a:gd name="T20" fmla="*/ 10 w 35"/>
                  <a:gd name="T21" fmla="*/ 14 h 18"/>
                  <a:gd name="T22" fmla="*/ 14 w 35"/>
                  <a:gd name="T23" fmla="*/ 15 h 18"/>
                  <a:gd name="T24" fmla="*/ 23 w 35"/>
                  <a:gd name="T25" fmla="*/ 17 h 18"/>
                  <a:gd name="T26" fmla="*/ 34 w 35"/>
                  <a:gd name="T27" fmla="*/ 16 h 18"/>
                  <a:gd name="T28" fmla="*/ 30 w 35"/>
                  <a:gd name="T29" fmla="*/ 11 h 18"/>
                  <a:gd name="T30" fmla="*/ 33 w 35"/>
                  <a:gd name="T31" fmla="*/ 11 h 18"/>
                  <a:gd name="T32" fmla="*/ 33 w 35"/>
                  <a:gd name="T33" fmla="*/ 7 h 18"/>
                  <a:gd name="T34" fmla="*/ 34 w 35"/>
                  <a:gd name="T35" fmla="*/ 4 h 18"/>
                  <a:gd name="T36" fmla="*/ 29 w 35"/>
                  <a:gd name="T37" fmla="*/ 2 h 18"/>
                  <a:gd name="T38" fmla="*/ 26 w 35"/>
                  <a:gd name="T39" fmla="*/ 3 h 18"/>
                  <a:gd name="T40" fmla="*/ 23 w 35"/>
                  <a:gd name="T41" fmla="*/ 3 h 18"/>
                  <a:gd name="T42" fmla="*/ 21 w 35"/>
                  <a:gd name="T43" fmla="*/ 4 h 18"/>
                  <a:gd name="T44" fmla="*/ 23 w 35"/>
                  <a:gd name="T4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18">
                    <a:moveTo>
                      <a:pt x="23" y="1"/>
                    </a:moveTo>
                    <a:cubicBezTo>
                      <a:pt x="22" y="0"/>
                      <a:pt x="19" y="0"/>
                      <a:pt x="18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10" y="2"/>
                      <a:pt x="5" y="4"/>
                      <a:pt x="8" y="4"/>
                    </a:cubicBezTo>
                    <a:cubicBezTo>
                      <a:pt x="10" y="4"/>
                      <a:pt x="9" y="5"/>
                      <a:pt x="8" y="5"/>
                    </a:cubicBezTo>
                    <a:cubicBezTo>
                      <a:pt x="7" y="5"/>
                      <a:pt x="5" y="6"/>
                      <a:pt x="4" y="6"/>
                    </a:cubicBezTo>
                    <a:cubicBezTo>
                      <a:pt x="4" y="7"/>
                      <a:pt x="2" y="8"/>
                      <a:pt x="1" y="8"/>
                    </a:cubicBezTo>
                    <a:cubicBezTo>
                      <a:pt x="1" y="8"/>
                      <a:pt x="0" y="8"/>
                      <a:pt x="2" y="9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7" y="12"/>
                      <a:pt x="8" y="13"/>
                      <a:pt x="10" y="14"/>
                    </a:cubicBezTo>
                    <a:cubicBezTo>
                      <a:pt x="12" y="15"/>
                      <a:pt x="12" y="14"/>
                      <a:pt x="14" y="15"/>
                    </a:cubicBezTo>
                    <a:cubicBezTo>
                      <a:pt x="17" y="16"/>
                      <a:pt x="20" y="17"/>
                      <a:pt x="23" y="17"/>
                    </a:cubicBezTo>
                    <a:cubicBezTo>
                      <a:pt x="26" y="17"/>
                      <a:pt x="35" y="18"/>
                      <a:pt x="34" y="16"/>
                    </a:cubicBezTo>
                    <a:cubicBezTo>
                      <a:pt x="33" y="14"/>
                      <a:pt x="29" y="11"/>
                      <a:pt x="30" y="11"/>
                    </a:cubicBezTo>
                    <a:cubicBezTo>
                      <a:pt x="32" y="11"/>
                      <a:pt x="33" y="12"/>
                      <a:pt x="33" y="11"/>
                    </a:cubicBezTo>
                    <a:cubicBezTo>
                      <a:pt x="33" y="10"/>
                      <a:pt x="33" y="8"/>
                      <a:pt x="33" y="7"/>
                    </a:cubicBezTo>
                    <a:cubicBezTo>
                      <a:pt x="33" y="6"/>
                      <a:pt x="35" y="5"/>
                      <a:pt x="34" y="4"/>
                    </a:cubicBezTo>
                    <a:cubicBezTo>
                      <a:pt x="33" y="3"/>
                      <a:pt x="31" y="2"/>
                      <a:pt x="29" y="2"/>
                    </a:cubicBezTo>
                    <a:cubicBezTo>
                      <a:pt x="27" y="2"/>
                      <a:pt x="27" y="2"/>
                      <a:pt x="26" y="3"/>
                    </a:cubicBezTo>
                    <a:cubicBezTo>
                      <a:pt x="25" y="3"/>
                      <a:pt x="23" y="3"/>
                      <a:pt x="23" y="3"/>
                    </a:cubicBezTo>
                    <a:cubicBezTo>
                      <a:pt x="22" y="4"/>
                      <a:pt x="20" y="5"/>
                      <a:pt x="21" y="4"/>
                    </a:cubicBezTo>
                    <a:cubicBezTo>
                      <a:pt x="22" y="3"/>
                      <a:pt x="24" y="2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17"/>
              <p:cNvSpPr/>
              <p:nvPr/>
            </p:nvSpPr>
            <p:spPr bwMode="auto">
              <a:xfrm>
                <a:off x="5497" y="590"/>
                <a:ext cx="49" cy="18"/>
              </a:xfrm>
              <a:custGeom>
                <a:avLst/>
                <a:gdLst>
                  <a:gd name="T0" fmla="*/ 2 w 14"/>
                  <a:gd name="T1" fmla="*/ 3 h 5"/>
                  <a:gd name="T2" fmla="*/ 6 w 14"/>
                  <a:gd name="T3" fmla="*/ 5 h 5"/>
                  <a:gd name="T4" fmla="*/ 11 w 14"/>
                  <a:gd name="T5" fmla="*/ 4 h 5"/>
                  <a:gd name="T6" fmla="*/ 14 w 14"/>
                  <a:gd name="T7" fmla="*/ 2 h 5"/>
                  <a:gd name="T8" fmla="*/ 11 w 14"/>
                  <a:gd name="T9" fmla="*/ 1 h 5"/>
                  <a:gd name="T10" fmla="*/ 6 w 14"/>
                  <a:gd name="T11" fmla="*/ 1 h 5"/>
                  <a:gd name="T12" fmla="*/ 1 w 14"/>
                  <a:gd name="T13" fmla="*/ 1 h 5"/>
                  <a:gd name="T14" fmla="*/ 2 w 1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2" y="3"/>
                    </a:moveTo>
                    <a:cubicBezTo>
                      <a:pt x="3" y="4"/>
                      <a:pt x="5" y="4"/>
                      <a:pt x="6" y="5"/>
                    </a:cubicBezTo>
                    <a:cubicBezTo>
                      <a:pt x="7" y="5"/>
                      <a:pt x="10" y="5"/>
                      <a:pt x="11" y="4"/>
                    </a:cubicBezTo>
                    <a:cubicBezTo>
                      <a:pt x="12" y="4"/>
                      <a:pt x="14" y="3"/>
                      <a:pt x="14" y="2"/>
                    </a:cubicBezTo>
                    <a:cubicBezTo>
                      <a:pt x="13" y="2"/>
                      <a:pt x="12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4" y="0"/>
                      <a:pt x="0" y="0"/>
                      <a:pt x="1" y="1"/>
                    </a:cubicBezTo>
                    <a:cubicBezTo>
                      <a:pt x="2" y="2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18"/>
              <p:cNvSpPr/>
              <p:nvPr/>
            </p:nvSpPr>
            <p:spPr bwMode="auto">
              <a:xfrm>
                <a:off x="5508" y="531"/>
                <a:ext cx="104" cy="66"/>
              </a:xfrm>
              <a:custGeom>
                <a:avLst/>
                <a:gdLst>
                  <a:gd name="T0" fmla="*/ 3 w 30"/>
                  <a:gd name="T1" fmla="*/ 14 h 19"/>
                  <a:gd name="T2" fmla="*/ 6 w 30"/>
                  <a:gd name="T3" fmla="*/ 15 h 19"/>
                  <a:gd name="T4" fmla="*/ 4 w 30"/>
                  <a:gd name="T5" fmla="*/ 15 h 19"/>
                  <a:gd name="T6" fmla="*/ 9 w 30"/>
                  <a:gd name="T7" fmla="*/ 17 h 19"/>
                  <a:gd name="T8" fmla="*/ 15 w 30"/>
                  <a:gd name="T9" fmla="*/ 17 h 19"/>
                  <a:gd name="T10" fmla="*/ 21 w 30"/>
                  <a:gd name="T11" fmla="*/ 16 h 19"/>
                  <a:gd name="T12" fmla="*/ 26 w 30"/>
                  <a:gd name="T13" fmla="*/ 14 h 19"/>
                  <a:gd name="T14" fmla="*/ 25 w 30"/>
                  <a:gd name="T15" fmla="*/ 11 h 19"/>
                  <a:gd name="T16" fmla="*/ 27 w 30"/>
                  <a:gd name="T17" fmla="*/ 9 h 19"/>
                  <a:gd name="T18" fmla="*/ 30 w 30"/>
                  <a:gd name="T19" fmla="*/ 9 h 19"/>
                  <a:gd name="T20" fmla="*/ 24 w 30"/>
                  <a:gd name="T21" fmla="*/ 5 h 19"/>
                  <a:gd name="T22" fmla="*/ 22 w 30"/>
                  <a:gd name="T23" fmla="*/ 2 h 19"/>
                  <a:gd name="T24" fmla="*/ 19 w 30"/>
                  <a:gd name="T25" fmla="*/ 1 h 19"/>
                  <a:gd name="T26" fmla="*/ 13 w 30"/>
                  <a:gd name="T27" fmla="*/ 4 h 19"/>
                  <a:gd name="T28" fmla="*/ 7 w 30"/>
                  <a:gd name="T29" fmla="*/ 6 h 19"/>
                  <a:gd name="T30" fmla="*/ 8 w 30"/>
                  <a:gd name="T31" fmla="*/ 7 h 19"/>
                  <a:gd name="T32" fmla="*/ 8 w 30"/>
                  <a:gd name="T33" fmla="*/ 9 h 19"/>
                  <a:gd name="T34" fmla="*/ 5 w 30"/>
                  <a:gd name="T35" fmla="*/ 11 h 19"/>
                  <a:gd name="T36" fmla="*/ 4 w 30"/>
                  <a:gd name="T37" fmla="*/ 12 h 19"/>
                  <a:gd name="T38" fmla="*/ 3 w 30"/>
                  <a:gd name="T39" fmla="*/ 13 h 19"/>
                  <a:gd name="T40" fmla="*/ 3 w 30"/>
                  <a:gd name="T4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9">
                    <a:moveTo>
                      <a:pt x="3" y="14"/>
                    </a:moveTo>
                    <a:cubicBezTo>
                      <a:pt x="5" y="14"/>
                      <a:pt x="7" y="15"/>
                      <a:pt x="6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5" y="16"/>
                      <a:pt x="8" y="17"/>
                      <a:pt x="9" y="17"/>
                    </a:cubicBezTo>
                    <a:cubicBezTo>
                      <a:pt x="12" y="19"/>
                      <a:pt x="14" y="17"/>
                      <a:pt x="15" y="17"/>
                    </a:cubicBezTo>
                    <a:cubicBezTo>
                      <a:pt x="17" y="17"/>
                      <a:pt x="20" y="16"/>
                      <a:pt x="21" y="16"/>
                    </a:cubicBezTo>
                    <a:cubicBezTo>
                      <a:pt x="21" y="16"/>
                      <a:pt x="24" y="14"/>
                      <a:pt x="26" y="14"/>
                    </a:cubicBezTo>
                    <a:cubicBezTo>
                      <a:pt x="28" y="14"/>
                      <a:pt x="27" y="12"/>
                      <a:pt x="25" y="11"/>
                    </a:cubicBezTo>
                    <a:cubicBezTo>
                      <a:pt x="24" y="10"/>
                      <a:pt x="25" y="9"/>
                      <a:pt x="27" y="9"/>
                    </a:cubicBezTo>
                    <a:cubicBezTo>
                      <a:pt x="28" y="9"/>
                      <a:pt x="30" y="9"/>
                      <a:pt x="30" y="9"/>
                    </a:cubicBezTo>
                    <a:cubicBezTo>
                      <a:pt x="30" y="8"/>
                      <a:pt x="26" y="7"/>
                      <a:pt x="24" y="5"/>
                    </a:cubicBezTo>
                    <a:cubicBezTo>
                      <a:pt x="21" y="3"/>
                      <a:pt x="23" y="3"/>
                      <a:pt x="22" y="2"/>
                    </a:cubicBezTo>
                    <a:cubicBezTo>
                      <a:pt x="22" y="0"/>
                      <a:pt x="21" y="1"/>
                      <a:pt x="19" y="1"/>
                    </a:cubicBezTo>
                    <a:cubicBezTo>
                      <a:pt x="18" y="2"/>
                      <a:pt x="15" y="4"/>
                      <a:pt x="13" y="4"/>
                    </a:cubicBezTo>
                    <a:cubicBezTo>
                      <a:pt x="10" y="5"/>
                      <a:pt x="8" y="5"/>
                      <a:pt x="7" y="6"/>
                    </a:cubicBezTo>
                    <a:cubicBezTo>
                      <a:pt x="6" y="8"/>
                      <a:pt x="6" y="7"/>
                      <a:pt x="8" y="7"/>
                    </a:cubicBezTo>
                    <a:cubicBezTo>
                      <a:pt x="9" y="7"/>
                      <a:pt x="8" y="8"/>
                      <a:pt x="8" y="9"/>
                    </a:cubicBezTo>
                    <a:cubicBezTo>
                      <a:pt x="7" y="10"/>
                      <a:pt x="6" y="11"/>
                      <a:pt x="5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1" y="13"/>
                      <a:pt x="0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19"/>
              <p:cNvSpPr/>
              <p:nvPr/>
            </p:nvSpPr>
            <p:spPr bwMode="auto">
              <a:xfrm>
                <a:off x="6565" y="782"/>
                <a:ext cx="98" cy="35"/>
              </a:xfrm>
              <a:custGeom>
                <a:avLst/>
                <a:gdLst>
                  <a:gd name="T0" fmla="*/ 4 w 28"/>
                  <a:gd name="T1" fmla="*/ 6 h 10"/>
                  <a:gd name="T2" fmla="*/ 8 w 28"/>
                  <a:gd name="T3" fmla="*/ 8 h 10"/>
                  <a:gd name="T4" fmla="*/ 15 w 28"/>
                  <a:gd name="T5" fmla="*/ 10 h 10"/>
                  <a:gd name="T6" fmla="*/ 24 w 28"/>
                  <a:gd name="T7" fmla="*/ 10 h 10"/>
                  <a:gd name="T8" fmla="*/ 28 w 28"/>
                  <a:gd name="T9" fmla="*/ 6 h 10"/>
                  <a:gd name="T10" fmla="*/ 26 w 28"/>
                  <a:gd name="T11" fmla="*/ 7 h 10"/>
                  <a:gd name="T12" fmla="*/ 24 w 28"/>
                  <a:gd name="T13" fmla="*/ 6 h 10"/>
                  <a:gd name="T14" fmla="*/ 19 w 28"/>
                  <a:gd name="T15" fmla="*/ 4 h 10"/>
                  <a:gd name="T16" fmla="*/ 16 w 28"/>
                  <a:gd name="T17" fmla="*/ 4 h 10"/>
                  <a:gd name="T18" fmla="*/ 14 w 28"/>
                  <a:gd name="T19" fmla="*/ 3 h 10"/>
                  <a:gd name="T20" fmla="*/ 9 w 28"/>
                  <a:gd name="T21" fmla="*/ 3 h 10"/>
                  <a:gd name="T22" fmla="*/ 6 w 28"/>
                  <a:gd name="T23" fmla="*/ 3 h 10"/>
                  <a:gd name="T24" fmla="*/ 5 w 28"/>
                  <a:gd name="T25" fmla="*/ 2 h 10"/>
                  <a:gd name="T26" fmla="*/ 3 w 28"/>
                  <a:gd name="T27" fmla="*/ 1 h 10"/>
                  <a:gd name="T28" fmla="*/ 1 w 28"/>
                  <a:gd name="T29" fmla="*/ 5 h 10"/>
                  <a:gd name="T30" fmla="*/ 4 w 28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10">
                    <a:moveTo>
                      <a:pt x="4" y="6"/>
                    </a:moveTo>
                    <a:cubicBezTo>
                      <a:pt x="6" y="7"/>
                      <a:pt x="6" y="7"/>
                      <a:pt x="8" y="8"/>
                    </a:cubicBezTo>
                    <a:cubicBezTo>
                      <a:pt x="10" y="8"/>
                      <a:pt x="12" y="9"/>
                      <a:pt x="15" y="10"/>
                    </a:cubicBezTo>
                    <a:cubicBezTo>
                      <a:pt x="17" y="10"/>
                      <a:pt x="21" y="10"/>
                      <a:pt x="24" y="10"/>
                    </a:cubicBezTo>
                    <a:cubicBezTo>
                      <a:pt x="26" y="9"/>
                      <a:pt x="28" y="7"/>
                      <a:pt x="28" y="6"/>
                    </a:cubicBezTo>
                    <a:cubicBezTo>
                      <a:pt x="27" y="6"/>
                      <a:pt x="27" y="7"/>
                      <a:pt x="26" y="7"/>
                    </a:cubicBezTo>
                    <a:cubicBezTo>
                      <a:pt x="25" y="7"/>
                      <a:pt x="25" y="6"/>
                      <a:pt x="24" y="6"/>
                    </a:cubicBezTo>
                    <a:cubicBezTo>
                      <a:pt x="23" y="5"/>
                      <a:pt x="20" y="4"/>
                      <a:pt x="19" y="4"/>
                    </a:cubicBezTo>
                    <a:cubicBezTo>
                      <a:pt x="18" y="4"/>
                      <a:pt x="17" y="5"/>
                      <a:pt x="16" y="4"/>
                    </a:cubicBezTo>
                    <a:cubicBezTo>
                      <a:pt x="15" y="4"/>
                      <a:pt x="15" y="3"/>
                      <a:pt x="14" y="3"/>
                    </a:cubicBezTo>
                    <a:cubicBezTo>
                      <a:pt x="13" y="3"/>
                      <a:pt x="10" y="3"/>
                      <a:pt x="9" y="3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3"/>
                      <a:pt x="0" y="5"/>
                      <a:pt x="1" y="5"/>
                    </a:cubicBezTo>
                    <a:cubicBezTo>
                      <a:pt x="3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20"/>
              <p:cNvSpPr/>
              <p:nvPr/>
            </p:nvSpPr>
            <p:spPr bwMode="auto">
              <a:xfrm>
                <a:off x="6444" y="848"/>
                <a:ext cx="80" cy="31"/>
              </a:xfrm>
              <a:custGeom>
                <a:avLst/>
                <a:gdLst>
                  <a:gd name="T0" fmla="*/ 2 w 23"/>
                  <a:gd name="T1" fmla="*/ 7 h 9"/>
                  <a:gd name="T2" fmla="*/ 8 w 23"/>
                  <a:gd name="T3" fmla="*/ 7 h 9"/>
                  <a:gd name="T4" fmla="*/ 19 w 23"/>
                  <a:gd name="T5" fmla="*/ 8 h 9"/>
                  <a:gd name="T6" fmla="*/ 21 w 23"/>
                  <a:gd name="T7" fmla="*/ 5 h 9"/>
                  <a:gd name="T8" fmla="*/ 11 w 23"/>
                  <a:gd name="T9" fmla="*/ 1 h 9"/>
                  <a:gd name="T10" fmla="*/ 6 w 23"/>
                  <a:gd name="T11" fmla="*/ 3 h 9"/>
                  <a:gd name="T12" fmla="*/ 2 w 23"/>
                  <a:gd name="T13" fmla="*/ 5 h 9"/>
                  <a:gd name="T14" fmla="*/ 2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" y="7"/>
                    </a:moveTo>
                    <a:cubicBezTo>
                      <a:pt x="3" y="7"/>
                      <a:pt x="5" y="6"/>
                      <a:pt x="8" y="7"/>
                    </a:cubicBezTo>
                    <a:cubicBezTo>
                      <a:pt x="10" y="8"/>
                      <a:pt x="16" y="9"/>
                      <a:pt x="19" y="8"/>
                    </a:cubicBezTo>
                    <a:cubicBezTo>
                      <a:pt x="21" y="8"/>
                      <a:pt x="23" y="7"/>
                      <a:pt x="21" y="5"/>
                    </a:cubicBezTo>
                    <a:cubicBezTo>
                      <a:pt x="18" y="4"/>
                      <a:pt x="14" y="0"/>
                      <a:pt x="11" y="1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5" y="4"/>
                      <a:pt x="4" y="5"/>
                      <a:pt x="2" y="5"/>
                    </a:cubicBezTo>
                    <a:cubicBezTo>
                      <a:pt x="0" y="5"/>
                      <a:pt x="0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21"/>
              <p:cNvSpPr/>
              <p:nvPr/>
            </p:nvSpPr>
            <p:spPr bwMode="auto">
              <a:xfrm>
                <a:off x="6447" y="834"/>
                <a:ext cx="24" cy="18"/>
              </a:xfrm>
              <a:custGeom>
                <a:avLst/>
                <a:gdLst>
                  <a:gd name="T0" fmla="*/ 3 w 7"/>
                  <a:gd name="T1" fmla="*/ 4 h 5"/>
                  <a:gd name="T2" fmla="*/ 7 w 7"/>
                  <a:gd name="T3" fmla="*/ 2 h 5"/>
                  <a:gd name="T4" fmla="*/ 3 w 7"/>
                  <a:gd name="T5" fmla="*/ 0 h 5"/>
                  <a:gd name="T6" fmla="*/ 1 w 7"/>
                  <a:gd name="T7" fmla="*/ 2 h 5"/>
                  <a:gd name="T8" fmla="*/ 3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5" y="4"/>
                      <a:pt x="6" y="3"/>
                      <a:pt x="7" y="2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1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22"/>
              <p:cNvSpPr/>
              <p:nvPr/>
            </p:nvSpPr>
            <p:spPr bwMode="auto">
              <a:xfrm>
                <a:off x="6357" y="778"/>
                <a:ext cx="14" cy="18"/>
              </a:xfrm>
              <a:custGeom>
                <a:avLst/>
                <a:gdLst>
                  <a:gd name="T0" fmla="*/ 1 w 4"/>
                  <a:gd name="T1" fmla="*/ 4 h 5"/>
                  <a:gd name="T2" fmla="*/ 3 w 4"/>
                  <a:gd name="T3" fmla="*/ 2 h 5"/>
                  <a:gd name="T4" fmla="*/ 2 w 4"/>
                  <a:gd name="T5" fmla="*/ 0 h 5"/>
                  <a:gd name="T6" fmla="*/ 1 w 4"/>
                  <a:gd name="T7" fmla="*/ 2 h 5"/>
                  <a:gd name="T8" fmla="*/ 1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1" y="5"/>
                      <a:pt x="3" y="4"/>
                      <a:pt x="3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23"/>
              <p:cNvSpPr/>
              <p:nvPr/>
            </p:nvSpPr>
            <p:spPr bwMode="auto">
              <a:xfrm>
                <a:off x="6357" y="838"/>
                <a:ext cx="17" cy="14"/>
              </a:xfrm>
              <a:custGeom>
                <a:avLst/>
                <a:gdLst>
                  <a:gd name="T0" fmla="*/ 4 w 5"/>
                  <a:gd name="T1" fmla="*/ 4 h 4"/>
                  <a:gd name="T2" fmla="*/ 1 w 5"/>
                  <a:gd name="T3" fmla="*/ 0 h 4"/>
                  <a:gd name="T4" fmla="*/ 4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5" y="3"/>
                      <a:pt x="1" y="0"/>
                      <a:pt x="1" y="0"/>
                    </a:cubicBezTo>
                    <a:cubicBezTo>
                      <a:pt x="0" y="0"/>
                      <a:pt x="4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24"/>
              <p:cNvSpPr/>
              <p:nvPr/>
            </p:nvSpPr>
            <p:spPr bwMode="auto">
              <a:xfrm>
                <a:off x="6614" y="733"/>
                <a:ext cx="21" cy="11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2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0"/>
                      <a:pt x="0" y="1"/>
                      <a:pt x="0" y="2"/>
                    </a:cubicBezTo>
                    <a:cubicBezTo>
                      <a:pt x="1" y="3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25"/>
              <p:cNvSpPr/>
              <p:nvPr/>
            </p:nvSpPr>
            <p:spPr bwMode="auto">
              <a:xfrm>
                <a:off x="6388" y="758"/>
                <a:ext cx="163" cy="62"/>
              </a:xfrm>
              <a:custGeom>
                <a:avLst/>
                <a:gdLst>
                  <a:gd name="T0" fmla="*/ 4 w 47"/>
                  <a:gd name="T1" fmla="*/ 15 h 18"/>
                  <a:gd name="T2" fmla="*/ 13 w 47"/>
                  <a:gd name="T3" fmla="*/ 18 h 18"/>
                  <a:gd name="T4" fmla="*/ 15 w 47"/>
                  <a:gd name="T5" fmla="*/ 15 h 18"/>
                  <a:gd name="T6" fmla="*/ 17 w 47"/>
                  <a:gd name="T7" fmla="*/ 17 h 18"/>
                  <a:gd name="T8" fmla="*/ 22 w 47"/>
                  <a:gd name="T9" fmla="*/ 16 h 18"/>
                  <a:gd name="T10" fmla="*/ 28 w 47"/>
                  <a:gd name="T11" fmla="*/ 15 h 18"/>
                  <a:gd name="T12" fmla="*/ 30 w 47"/>
                  <a:gd name="T13" fmla="*/ 16 h 18"/>
                  <a:gd name="T14" fmla="*/ 36 w 47"/>
                  <a:gd name="T15" fmla="*/ 15 h 18"/>
                  <a:gd name="T16" fmla="*/ 37 w 47"/>
                  <a:gd name="T17" fmla="*/ 14 h 18"/>
                  <a:gd name="T18" fmla="*/ 42 w 47"/>
                  <a:gd name="T19" fmla="*/ 14 h 18"/>
                  <a:gd name="T20" fmla="*/ 44 w 47"/>
                  <a:gd name="T21" fmla="*/ 12 h 18"/>
                  <a:gd name="T22" fmla="*/ 44 w 47"/>
                  <a:gd name="T23" fmla="*/ 11 h 18"/>
                  <a:gd name="T24" fmla="*/ 45 w 47"/>
                  <a:gd name="T25" fmla="*/ 10 h 18"/>
                  <a:gd name="T26" fmla="*/ 47 w 47"/>
                  <a:gd name="T27" fmla="*/ 8 h 18"/>
                  <a:gd name="T28" fmla="*/ 38 w 47"/>
                  <a:gd name="T29" fmla="*/ 5 h 18"/>
                  <a:gd name="T30" fmla="*/ 35 w 47"/>
                  <a:gd name="T31" fmla="*/ 5 h 18"/>
                  <a:gd name="T32" fmla="*/ 27 w 47"/>
                  <a:gd name="T33" fmla="*/ 1 h 18"/>
                  <a:gd name="T34" fmla="*/ 26 w 47"/>
                  <a:gd name="T35" fmla="*/ 2 h 18"/>
                  <a:gd name="T36" fmla="*/ 23 w 47"/>
                  <a:gd name="T37" fmla="*/ 3 h 18"/>
                  <a:gd name="T38" fmla="*/ 22 w 47"/>
                  <a:gd name="T39" fmla="*/ 7 h 18"/>
                  <a:gd name="T40" fmla="*/ 18 w 47"/>
                  <a:gd name="T41" fmla="*/ 5 h 18"/>
                  <a:gd name="T42" fmla="*/ 14 w 47"/>
                  <a:gd name="T43" fmla="*/ 3 h 18"/>
                  <a:gd name="T44" fmla="*/ 10 w 47"/>
                  <a:gd name="T45" fmla="*/ 1 h 18"/>
                  <a:gd name="T46" fmla="*/ 5 w 47"/>
                  <a:gd name="T47" fmla="*/ 2 h 18"/>
                  <a:gd name="T48" fmla="*/ 3 w 47"/>
                  <a:gd name="T49" fmla="*/ 4 h 18"/>
                  <a:gd name="T50" fmla="*/ 1 w 47"/>
                  <a:gd name="T51" fmla="*/ 6 h 18"/>
                  <a:gd name="T52" fmla="*/ 1 w 47"/>
                  <a:gd name="T53" fmla="*/ 7 h 18"/>
                  <a:gd name="T54" fmla="*/ 0 w 47"/>
                  <a:gd name="T55" fmla="*/ 11 h 18"/>
                  <a:gd name="T56" fmla="*/ 4 w 47"/>
                  <a:gd name="T5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" h="18">
                    <a:moveTo>
                      <a:pt x="4" y="15"/>
                    </a:moveTo>
                    <a:cubicBezTo>
                      <a:pt x="5" y="16"/>
                      <a:pt x="11" y="18"/>
                      <a:pt x="13" y="18"/>
                    </a:cubicBezTo>
                    <a:cubicBezTo>
                      <a:pt x="15" y="18"/>
                      <a:pt x="15" y="16"/>
                      <a:pt x="15" y="15"/>
                    </a:cubicBezTo>
                    <a:cubicBezTo>
                      <a:pt x="16" y="15"/>
                      <a:pt x="16" y="16"/>
                      <a:pt x="17" y="17"/>
                    </a:cubicBezTo>
                    <a:cubicBezTo>
                      <a:pt x="17" y="17"/>
                      <a:pt x="20" y="16"/>
                      <a:pt x="22" y="16"/>
                    </a:cubicBezTo>
                    <a:cubicBezTo>
                      <a:pt x="24" y="15"/>
                      <a:pt x="27" y="15"/>
                      <a:pt x="28" y="15"/>
                    </a:cubicBezTo>
                    <a:cubicBezTo>
                      <a:pt x="30" y="15"/>
                      <a:pt x="29" y="16"/>
                      <a:pt x="30" y="16"/>
                    </a:cubicBezTo>
                    <a:cubicBezTo>
                      <a:pt x="32" y="17"/>
                      <a:pt x="34" y="16"/>
                      <a:pt x="36" y="15"/>
                    </a:cubicBezTo>
                    <a:cubicBezTo>
                      <a:pt x="39" y="15"/>
                      <a:pt x="37" y="15"/>
                      <a:pt x="37" y="14"/>
                    </a:cubicBezTo>
                    <a:cubicBezTo>
                      <a:pt x="37" y="13"/>
                      <a:pt x="40" y="14"/>
                      <a:pt x="42" y="14"/>
                    </a:cubicBezTo>
                    <a:cubicBezTo>
                      <a:pt x="45" y="14"/>
                      <a:pt x="44" y="13"/>
                      <a:pt x="44" y="12"/>
                    </a:cubicBezTo>
                    <a:cubicBezTo>
                      <a:pt x="45" y="11"/>
                      <a:pt x="45" y="11"/>
                      <a:pt x="44" y="11"/>
                    </a:cubicBezTo>
                    <a:cubicBezTo>
                      <a:pt x="43" y="11"/>
                      <a:pt x="44" y="10"/>
                      <a:pt x="45" y="10"/>
                    </a:cubicBezTo>
                    <a:cubicBezTo>
                      <a:pt x="46" y="9"/>
                      <a:pt x="46" y="8"/>
                      <a:pt x="47" y="8"/>
                    </a:cubicBezTo>
                    <a:cubicBezTo>
                      <a:pt x="47" y="8"/>
                      <a:pt x="40" y="5"/>
                      <a:pt x="38" y="5"/>
                    </a:cubicBezTo>
                    <a:cubicBezTo>
                      <a:pt x="36" y="4"/>
                      <a:pt x="37" y="5"/>
                      <a:pt x="35" y="5"/>
                    </a:cubicBezTo>
                    <a:cubicBezTo>
                      <a:pt x="33" y="4"/>
                      <a:pt x="29" y="3"/>
                      <a:pt x="27" y="1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5" y="2"/>
                      <a:pt x="24" y="2"/>
                      <a:pt x="23" y="3"/>
                    </a:cubicBezTo>
                    <a:cubicBezTo>
                      <a:pt x="22" y="5"/>
                      <a:pt x="23" y="6"/>
                      <a:pt x="22" y="7"/>
                    </a:cubicBezTo>
                    <a:cubicBezTo>
                      <a:pt x="21" y="7"/>
                      <a:pt x="20" y="5"/>
                      <a:pt x="18" y="5"/>
                    </a:cubicBezTo>
                    <a:cubicBezTo>
                      <a:pt x="17" y="5"/>
                      <a:pt x="16" y="4"/>
                      <a:pt x="14" y="3"/>
                    </a:cubicBezTo>
                    <a:cubicBezTo>
                      <a:pt x="12" y="2"/>
                      <a:pt x="11" y="0"/>
                      <a:pt x="10" y="1"/>
                    </a:cubicBezTo>
                    <a:cubicBezTo>
                      <a:pt x="9" y="1"/>
                      <a:pt x="7" y="2"/>
                      <a:pt x="5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6"/>
                      <a:pt x="2" y="5"/>
                      <a:pt x="1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2" y="8"/>
                      <a:pt x="1" y="10"/>
                      <a:pt x="0" y="11"/>
                    </a:cubicBezTo>
                    <a:cubicBezTo>
                      <a:pt x="0" y="12"/>
                      <a:pt x="3" y="14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26"/>
              <p:cNvSpPr/>
              <p:nvPr/>
            </p:nvSpPr>
            <p:spPr bwMode="auto">
              <a:xfrm>
                <a:off x="7000" y="994"/>
                <a:ext cx="31" cy="18"/>
              </a:xfrm>
              <a:custGeom>
                <a:avLst/>
                <a:gdLst>
                  <a:gd name="T0" fmla="*/ 3 w 9"/>
                  <a:gd name="T1" fmla="*/ 4 h 5"/>
                  <a:gd name="T2" fmla="*/ 8 w 9"/>
                  <a:gd name="T3" fmla="*/ 5 h 5"/>
                  <a:gd name="T4" fmla="*/ 9 w 9"/>
                  <a:gd name="T5" fmla="*/ 2 h 5"/>
                  <a:gd name="T6" fmla="*/ 3 w 9"/>
                  <a:gd name="T7" fmla="*/ 1 h 5"/>
                  <a:gd name="T8" fmla="*/ 0 w 9"/>
                  <a:gd name="T9" fmla="*/ 2 h 5"/>
                  <a:gd name="T10" fmla="*/ 3 w 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3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9" y="5"/>
                      <a:pt x="9" y="3"/>
                      <a:pt x="9" y="2"/>
                    </a:cubicBezTo>
                    <a:cubicBezTo>
                      <a:pt x="9" y="1"/>
                      <a:pt x="5" y="1"/>
                      <a:pt x="3" y="1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27"/>
              <p:cNvSpPr/>
              <p:nvPr/>
            </p:nvSpPr>
            <p:spPr bwMode="auto">
              <a:xfrm>
                <a:off x="7212" y="939"/>
                <a:ext cx="84" cy="28"/>
              </a:xfrm>
              <a:custGeom>
                <a:avLst/>
                <a:gdLst>
                  <a:gd name="T0" fmla="*/ 4 w 24"/>
                  <a:gd name="T1" fmla="*/ 8 h 8"/>
                  <a:gd name="T2" fmla="*/ 10 w 24"/>
                  <a:gd name="T3" fmla="*/ 7 h 8"/>
                  <a:gd name="T4" fmla="*/ 23 w 24"/>
                  <a:gd name="T5" fmla="*/ 3 h 8"/>
                  <a:gd name="T6" fmla="*/ 14 w 24"/>
                  <a:gd name="T7" fmla="*/ 0 h 8"/>
                  <a:gd name="T8" fmla="*/ 2 w 24"/>
                  <a:gd name="T9" fmla="*/ 4 h 8"/>
                  <a:gd name="T10" fmla="*/ 4 w 2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4" y="8"/>
                    </a:moveTo>
                    <a:cubicBezTo>
                      <a:pt x="7" y="8"/>
                      <a:pt x="7" y="7"/>
                      <a:pt x="10" y="7"/>
                    </a:cubicBezTo>
                    <a:cubicBezTo>
                      <a:pt x="24" y="8"/>
                      <a:pt x="23" y="3"/>
                      <a:pt x="23" y="3"/>
                    </a:cubicBezTo>
                    <a:cubicBezTo>
                      <a:pt x="23" y="3"/>
                      <a:pt x="17" y="1"/>
                      <a:pt x="14" y="0"/>
                    </a:cubicBezTo>
                    <a:cubicBezTo>
                      <a:pt x="10" y="0"/>
                      <a:pt x="4" y="2"/>
                      <a:pt x="2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28"/>
              <p:cNvSpPr/>
              <p:nvPr/>
            </p:nvSpPr>
            <p:spPr bwMode="auto">
              <a:xfrm>
                <a:off x="7400" y="1207"/>
                <a:ext cx="73" cy="28"/>
              </a:xfrm>
              <a:custGeom>
                <a:avLst/>
                <a:gdLst>
                  <a:gd name="T0" fmla="*/ 14 w 21"/>
                  <a:gd name="T1" fmla="*/ 2 h 8"/>
                  <a:gd name="T2" fmla="*/ 10 w 21"/>
                  <a:gd name="T3" fmla="*/ 0 h 8"/>
                  <a:gd name="T4" fmla="*/ 3 w 21"/>
                  <a:gd name="T5" fmla="*/ 1 h 8"/>
                  <a:gd name="T6" fmla="*/ 3 w 21"/>
                  <a:gd name="T7" fmla="*/ 4 h 8"/>
                  <a:gd name="T8" fmla="*/ 7 w 21"/>
                  <a:gd name="T9" fmla="*/ 4 h 8"/>
                  <a:gd name="T10" fmla="*/ 12 w 21"/>
                  <a:gd name="T11" fmla="*/ 7 h 8"/>
                  <a:gd name="T12" fmla="*/ 19 w 21"/>
                  <a:gd name="T13" fmla="*/ 5 h 8"/>
                  <a:gd name="T14" fmla="*/ 14 w 21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14" y="2"/>
                    </a:moveTo>
                    <a:cubicBezTo>
                      <a:pt x="12" y="1"/>
                      <a:pt x="12" y="0"/>
                      <a:pt x="10" y="0"/>
                    </a:cubicBezTo>
                    <a:cubicBezTo>
                      <a:pt x="7" y="0"/>
                      <a:pt x="6" y="1"/>
                      <a:pt x="3" y="1"/>
                    </a:cubicBezTo>
                    <a:cubicBezTo>
                      <a:pt x="0" y="1"/>
                      <a:pt x="3" y="2"/>
                      <a:pt x="3" y="4"/>
                    </a:cubicBezTo>
                    <a:cubicBezTo>
                      <a:pt x="3" y="5"/>
                      <a:pt x="4" y="4"/>
                      <a:pt x="7" y="4"/>
                    </a:cubicBezTo>
                    <a:cubicBezTo>
                      <a:pt x="10" y="4"/>
                      <a:pt x="11" y="6"/>
                      <a:pt x="12" y="7"/>
                    </a:cubicBezTo>
                    <a:cubicBezTo>
                      <a:pt x="14" y="8"/>
                      <a:pt x="17" y="6"/>
                      <a:pt x="19" y="5"/>
                    </a:cubicBezTo>
                    <a:cubicBezTo>
                      <a:pt x="21" y="5"/>
                      <a:pt x="17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29"/>
              <p:cNvSpPr/>
              <p:nvPr/>
            </p:nvSpPr>
            <p:spPr bwMode="auto">
              <a:xfrm>
                <a:off x="6917" y="1346"/>
                <a:ext cx="24" cy="14"/>
              </a:xfrm>
              <a:custGeom>
                <a:avLst/>
                <a:gdLst>
                  <a:gd name="T0" fmla="*/ 4 w 7"/>
                  <a:gd name="T1" fmla="*/ 0 h 4"/>
                  <a:gd name="T2" fmla="*/ 1 w 7"/>
                  <a:gd name="T3" fmla="*/ 2 h 4"/>
                  <a:gd name="T4" fmla="*/ 1 w 7"/>
                  <a:gd name="T5" fmla="*/ 4 h 4"/>
                  <a:gd name="T6" fmla="*/ 6 w 7"/>
                  <a:gd name="T7" fmla="*/ 2 h 4"/>
                  <a:gd name="T8" fmla="*/ 4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cubicBezTo>
                      <a:pt x="3" y="0"/>
                      <a:pt x="1" y="0"/>
                      <a:pt x="1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3"/>
                      <a:pt x="4" y="2"/>
                      <a:pt x="6" y="2"/>
                    </a:cubicBezTo>
                    <a:cubicBezTo>
                      <a:pt x="7" y="2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30"/>
              <p:cNvSpPr/>
              <p:nvPr/>
            </p:nvSpPr>
            <p:spPr bwMode="auto">
              <a:xfrm>
                <a:off x="6913" y="1360"/>
                <a:ext cx="7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31"/>
              <p:cNvSpPr/>
              <p:nvPr/>
            </p:nvSpPr>
            <p:spPr bwMode="auto">
              <a:xfrm>
                <a:off x="6391" y="1458"/>
                <a:ext cx="14" cy="14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1 w 4"/>
                  <a:gd name="T5" fmla="*/ 2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4"/>
                      <a:pt x="4" y="1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32"/>
              <p:cNvSpPr/>
              <p:nvPr/>
            </p:nvSpPr>
            <p:spPr bwMode="auto">
              <a:xfrm>
                <a:off x="6746" y="1580"/>
                <a:ext cx="21" cy="21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5 h 6"/>
                  <a:gd name="T4" fmla="*/ 5 w 6"/>
                  <a:gd name="T5" fmla="*/ 2 h 6"/>
                  <a:gd name="T6" fmla="*/ 6 w 6"/>
                  <a:gd name="T7" fmla="*/ 0 h 6"/>
                  <a:gd name="T8" fmla="*/ 3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cubicBezTo>
                      <a:pt x="3" y="2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5" y="1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33"/>
              <p:cNvSpPr/>
              <p:nvPr/>
            </p:nvSpPr>
            <p:spPr bwMode="auto">
              <a:xfrm>
                <a:off x="6732" y="1608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34"/>
              <p:cNvSpPr/>
              <p:nvPr/>
            </p:nvSpPr>
            <p:spPr bwMode="auto">
              <a:xfrm>
                <a:off x="6680" y="1674"/>
                <a:ext cx="11" cy="3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35"/>
              <p:cNvSpPr/>
              <p:nvPr/>
            </p:nvSpPr>
            <p:spPr bwMode="auto">
              <a:xfrm>
                <a:off x="6631" y="1691"/>
                <a:ext cx="25" cy="18"/>
              </a:xfrm>
              <a:custGeom>
                <a:avLst/>
                <a:gdLst>
                  <a:gd name="T0" fmla="*/ 6 w 7"/>
                  <a:gd name="T1" fmla="*/ 1 h 5"/>
                  <a:gd name="T2" fmla="*/ 1 w 7"/>
                  <a:gd name="T3" fmla="*/ 4 h 5"/>
                  <a:gd name="T4" fmla="*/ 6 w 7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5" y="0"/>
                      <a:pt x="0" y="4"/>
                      <a:pt x="1" y="4"/>
                    </a:cubicBezTo>
                    <a:cubicBezTo>
                      <a:pt x="2" y="5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36"/>
              <p:cNvSpPr/>
              <p:nvPr/>
            </p:nvSpPr>
            <p:spPr bwMode="auto">
              <a:xfrm>
                <a:off x="6600" y="1709"/>
                <a:ext cx="24" cy="13"/>
              </a:xfrm>
              <a:custGeom>
                <a:avLst/>
                <a:gdLst>
                  <a:gd name="T0" fmla="*/ 4 w 7"/>
                  <a:gd name="T1" fmla="*/ 1 h 4"/>
                  <a:gd name="T2" fmla="*/ 2 w 7"/>
                  <a:gd name="T3" fmla="*/ 2 h 4"/>
                  <a:gd name="T4" fmla="*/ 2 w 7"/>
                  <a:gd name="T5" fmla="*/ 3 h 4"/>
                  <a:gd name="T6" fmla="*/ 5 w 7"/>
                  <a:gd name="T7" fmla="*/ 2 h 4"/>
                  <a:gd name="T8" fmla="*/ 6 w 7"/>
                  <a:gd name="T9" fmla="*/ 1 h 4"/>
                  <a:gd name="T10" fmla="*/ 4 w 7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0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2"/>
                      <a:pt x="7" y="0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37"/>
              <p:cNvSpPr/>
              <p:nvPr/>
            </p:nvSpPr>
            <p:spPr bwMode="auto">
              <a:xfrm>
                <a:off x="6579" y="1719"/>
                <a:ext cx="21" cy="17"/>
              </a:xfrm>
              <a:custGeom>
                <a:avLst/>
                <a:gdLst>
                  <a:gd name="T0" fmla="*/ 1 w 6"/>
                  <a:gd name="T1" fmla="*/ 5 h 5"/>
                  <a:gd name="T2" fmla="*/ 5 w 6"/>
                  <a:gd name="T3" fmla="*/ 0 h 5"/>
                  <a:gd name="T4" fmla="*/ 0 w 6"/>
                  <a:gd name="T5" fmla="*/ 5 h 5"/>
                  <a:gd name="T6" fmla="*/ 1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2" y="5"/>
                      <a:pt x="6" y="0"/>
                      <a:pt x="5" y="0"/>
                    </a:cubicBezTo>
                    <a:cubicBezTo>
                      <a:pt x="4" y="1"/>
                      <a:pt x="1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38"/>
              <p:cNvSpPr/>
              <p:nvPr/>
            </p:nvSpPr>
            <p:spPr bwMode="auto">
              <a:xfrm>
                <a:off x="6576" y="1750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39"/>
              <p:cNvSpPr/>
              <p:nvPr/>
            </p:nvSpPr>
            <p:spPr bwMode="auto">
              <a:xfrm>
                <a:off x="6551" y="1733"/>
                <a:ext cx="21" cy="21"/>
              </a:xfrm>
              <a:custGeom>
                <a:avLst/>
                <a:gdLst>
                  <a:gd name="T0" fmla="*/ 3 w 6"/>
                  <a:gd name="T1" fmla="*/ 3 h 6"/>
                  <a:gd name="T2" fmla="*/ 1 w 6"/>
                  <a:gd name="T3" fmla="*/ 5 h 6"/>
                  <a:gd name="T4" fmla="*/ 5 w 6"/>
                  <a:gd name="T5" fmla="*/ 1 h 6"/>
                  <a:gd name="T6" fmla="*/ 3 w 6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cubicBezTo>
                      <a:pt x="2" y="3"/>
                      <a:pt x="0" y="6"/>
                      <a:pt x="1" y="5"/>
                    </a:cubicBezTo>
                    <a:cubicBezTo>
                      <a:pt x="2" y="4"/>
                      <a:pt x="6" y="0"/>
                      <a:pt x="5" y="1"/>
                    </a:cubicBezTo>
                    <a:cubicBezTo>
                      <a:pt x="4" y="2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40"/>
              <p:cNvSpPr/>
              <p:nvPr/>
            </p:nvSpPr>
            <p:spPr bwMode="auto">
              <a:xfrm>
                <a:off x="6409" y="1883"/>
                <a:ext cx="7" cy="10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3"/>
                      <a:pt x="1" y="3"/>
                    </a:cubicBezTo>
                    <a:cubicBezTo>
                      <a:pt x="2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41"/>
              <p:cNvSpPr/>
              <p:nvPr/>
            </p:nvSpPr>
            <p:spPr bwMode="auto">
              <a:xfrm>
                <a:off x="6440" y="1712"/>
                <a:ext cx="122" cy="98"/>
              </a:xfrm>
              <a:custGeom>
                <a:avLst/>
                <a:gdLst>
                  <a:gd name="T0" fmla="*/ 0 w 35"/>
                  <a:gd name="T1" fmla="*/ 21 h 28"/>
                  <a:gd name="T2" fmla="*/ 2 w 35"/>
                  <a:gd name="T3" fmla="*/ 24 h 28"/>
                  <a:gd name="T4" fmla="*/ 1 w 35"/>
                  <a:gd name="T5" fmla="*/ 26 h 28"/>
                  <a:gd name="T6" fmla="*/ 4 w 35"/>
                  <a:gd name="T7" fmla="*/ 27 h 28"/>
                  <a:gd name="T8" fmla="*/ 5 w 35"/>
                  <a:gd name="T9" fmla="*/ 26 h 28"/>
                  <a:gd name="T10" fmla="*/ 7 w 35"/>
                  <a:gd name="T11" fmla="*/ 26 h 28"/>
                  <a:gd name="T12" fmla="*/ 4 w 35"/>
                  <a:gd name="T13" fmla="*/ 22 h 28"/>
                  <a:gd name="T14" fmla="*/ 6 w 35"/>
                  <a:gd name="T15" fmla="*/ 21 h 28"/>
                  <a:gd name="T16" fmla="*/ 7 w 35"/>
                  <a:gd name="T17" fmla="*/ 21 h 28"/>
                  <a:gd name="T18" fmla="*/ 12 w 35"/>
                  <a:gd name="T19" fmla="*/ 20 h 28"/>
                  <a:gd name="T20" fmla="*/ 20 w 35"/>
                  <a:gd name="T21" fmla="*/ 24 h 28"/>
                  <a:gd name="T22" fmla="*/ 24 w 35"/>
                  <a:gd name="T23" fmla="*/ 17 h 28"/>
                  <a:gd name="T24" fmla="*/ 30 w 35"/>
                  <a:gd name="T25" fmla="*/ 17 h 28"/>
                  <a:gd name="T26" fmla="*/ 34 w 35"/>
                  <a:gd name="T27" fmla="*/ 15 h 28"/>
                  <a:gd name="T28" fmla="*/ 31 w 35"/>
                  <a:gd name="T29" fmla="*/ 15 h 28"/>
                  <a:gd name="T30" fmla="*/ 32 w 35"/>
                  <a:gd name="T31" fmla="*/ 12 h 28"/>
                  <a:gd name="T32" fmla="*/ 31 w 35"/>
                  <a:gd name="T33" fmla="*/ 12 h 28"/>
                  <a:gd name="T34" fmla="*/ 31 w 35"/>
                  <a:gd name="T35" fmla="*/ 11 h 28"/>
                  <a:gd name="T36" fmla="*/ 31 w 35"/>
                  <a:gd name="T37" fmla="*/ 8 h 28"/>
                  <a:gd name="T38" fmla="*/ 29 w 35"/>
                  <a:gd name="T39" fmla="*/ 10 h 28"/>
                  <a:gd name="T40" fmla="*/ 25 w 35"/>
                  <a:gd name="T41" fmla="*/ 9 h 28"/>
                  <a:gd name="T42" fmla="*/ 21 w 35"/>
                  <a:gd name="T43" fmla="*/ 8 h 28"/>
                  <a:gd name="T44" fmla="*/ 12 w 35"/>
                  <a:gd name="T45" fmla="*/ 0 h 28"/>
                  <a:gd name="T46" fmla="*/ 10 w 35"/>
                  <a:gd name="T47" fmla="*/ 3 h 28"/>
                  <a:gd name="T48" fmla="*/ 11 w 35"/>
                  <a:gd name="T49" fmla="*/ 8 h 28"/>
                  <a:gd name="T50" fmla="*/ 9 w 35"/>
                  <a:gd name="T51" fmla="*/ 12 h 28"/>
                  <a:gd name="T52" fmla="*/ 8 w 35"/>
                  <a:gd name="T53" fmla="*/ 16 h 28"/>
                  <a:gd name="T54" fmla="*/ 5 w 35"/>
                  <a:gd name="T55" fmla="*/ 15 h 28"/>
                  <a:gd name="T56" fmla="*/ 4 w 35"/>
                  <a:gd name="T57" fmla="*/ 16 h 28"/>
                  <a:gd name="T58" fmla="*/ 4 w 35"/>
                  <a:gd name="T59" fmla="*/ 18 h 28"/>
                  <a:gd name="T60" fmla="*/ 0 w 35"/>
                  <a:gd name="T6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5" h="28">
                    <a:moveTo>
                      <a:pt x="0" y="21"/>
                    </a:moveTo>
                    <a:cubicBezTo>
                      <a:pt x="0" y="22"/>
                      <a:pt x="2" y="23"/>
                      <a:pt x="2" y="24"/>
                    </a:cubicBezTo>
                    <a:cubicBezTo>
                      <a:pt x="2" y="25"/>
                      <a:pt x="1" y="25"/>
                      <a:pt x="1" y="26"/>
                    </a:cubicBezTo>
                    <a:cubicBezTo>
                      <a:pt x="1" y="27"/>
                      <a:pt x="3" y="28"/>
                      <a:pt x="4" y="27"/>
                    </a:cubicBezTo>
                    <a:cubicBezTo>
                      <a:pt x="4" y="27"/>
                      <a:pt x="4" y="26"/>
                      <a:pt x="5" y="26"/>
                    </a:cubicBezTo>
                    <a:cubicBezTo>
                      <a:pt x="5" y="26"/>
                      <a:pt x="7" y="26"/>
                      <a:pt x="7" y="26"/>
                    </a:cubicBezTo>
                    <a:cubicBezTo>
                      <a:pt x="7" y="25"/>
                      <a:pt x="4" y="23"/>
                      <a:pt x="4" y="22"/>
                    </a:cubicBezTo>
                    <a:cubicBezTo>
                      <a:pt x="3" y="21"/>
                      <a:pt x="5" y="20"/>
                      <a:pt x="6" y="21"/>
                    </a:cubicBezTo>
                    <a:cubicBezTo>
                      <a:pt x="6" y="21"/>
                      <a:pt x="6" y="22"/>
                      <a:pt x="7" y="21"/>
                    </a:cubicBezTo>
                    <a:cubicBezTo>
                      <a:pt x="8" y="21"/>
                      <a:pt x="10" y="19"/>
                      <a:pt x="12" y="20"/>
                    </a:cubicBezTo>
                    <a:cubicBezTo>
                      <a:pt x="13" y="20"/>
                      <a:pt x="19" y="24"/>
                      <a:pt x="20" y="24"/>
                    </a:cubicBezTo>
                    <a:cubicBezTo>
                      <a:pt x="20" y="23"/>
                      <a:pt x="22" y="17"/>
                      <a:pt x="24" y="17"/>
                    </a:cubicBezTo>
                    <a:cubicBezTo>
                      <a:pt x="26" y="17"/>
                      <a:pt x="30" y="17"/>
                      <a:pt x="30" y="17"/>
                    </a:cubicBezTo>
                    <a:cubicBezTo>
                      <a:pt x="31" y="17"/>
                      <a:pt x="35" y="15"/>
                      <a:pt x="34" y="15"/>
                    </a:cubicBezTo>
                    <a:cubicBezTo>
                      <a:pt x="32" y="15"/>
                      <a:pt x="31" y="15"/>
                      <a:pt x="31" y="15"/>
                    </a:cubicBezTo>
                    <a:cubicBezTo>
                      <a:pt x="31" y="14"/>
                      <a:pt x="33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1"/>
                      <a:pt x="31" y="11"/>
                    </a:cubicBezTo>
                    <a:cubicBezTo>
                      <a:pt x="32" y="7"/>
                      <a:pt x="32" y="7"/>
                      <a:pt x="31" y="8"/>
                    </a:cubicBezTo>
                    <a:cubicBezTo>
                      <a:pt x="31" y="9"/>
                      <a:pt x="30" y="10"/>
                      <a:pt x="29" y="10"/>
                    </a:cubicBezTo>
                    <a:cubicBezTo>
                      <a:pt x="27" y="10"/>
                      <a:pt x="26" y="10"/>
                      <a:pt x="25" y="9"/>
                    </a:cubicBezTo>
                    <a:cubicBezTo>
                      <a:pt x="24" y="9"/>
                      <a:pt x="22" y="9"/>
                      <a:pt x="21" y="8"/>
                    </a:cubicBezTo>
                    <a:cubicBezTo>
                      <a:pt x="19" y="7"/>
                      <a:pt x="14" y="0"/>
                      <a:pt x="12" y="0"/>
                    </a:cubicBezTo>
                    <a:cubicBezTo>
                      <a:pt x="10" y="0"/>
                      <a:pt x="10" y="2"/>
                      <a:pt x="10" y="3"/>
                    </a:cubicBezTo>
                    <a:cubicBezTo>
                      <a:pt x="11" y="4"/>
                      <a:pt x="11" y="7"/>
                      <a:pt x="11" y="8"/>
                    </a:cubicBezTo>
                    <a:cubicBezTo>
                      <a:pt x="11" y="9"/>
                      <a:pt x="9" y="11"/>
                      <a:pt x="9" y="12"/>
                    </a:cubicBezTo>
                    <a:cubicBezTo>
                      <a:pt x="8" y="13"/>
                      <a:pt x="9" y="16"/>
                      <a:pt x="8" y="16"/>
                    </a:cubicBezTo>
                    <a:cubicBezTo>
                      <a:pt x="7" y="16"/>
                      <a:pt x="7" y="16"/>
                      <a:pt x="5" y="15"/>
                    </a:cubicBezTo>
                    <a:cubicBezTo>
                      <a:pt x="4" y="15"/>
                      <a:pt x="3" y="16"/>
                      <a:pt x="4" y="16"/>
                    </a:cubicBezTo>
                    <a:cubicBezTo>
                      <a:pt x="4" y="17"/>
                      <a:pt x="6" y="18"/>
                      <a:pt x="4" y="18"/>
                    </a:cubicBezTo>
                    <a:cubicBezTo>
                      <a:pt x="3" y="18"/>
                      <a:pt x="0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42"/>
              <p:cNvSpPr/>
              <p:nvPr/>
            </p:nvSpPr>
            <p:spPr bwMode="auto">
              <a:xfrm>
                <a:off x="6263" y="1806"/>
                <a:ext cx="222" cy="185"/>
              </a:xfrm>
              <a:custGeom>
                <a:avLst/>
                <a:gdLst>
                  <a:gd name="T0" fmla="*/ 20 w 64"/>
                  <a:gd name="T1" fmla="*/ 39 h 53"/>
                  <a:gd name="T2" fmla="*/ 12 w 64"/>
                  <a:gd name="T3" fmla="*/ 40 h 53"/>
                  <a:gd name="T4" fmla="*/ 1 w 64"/>
                  <a:gd name="T5" fmla="*/ 47 h 53"/>
                  <a:gd name="T6" fmla="*/ 1 w 64"/>
                  <a:gd name="T7" fmla="*/ 50 h 53"/>
                  <a:gd name="T8" fmla="*/ 6 w 64"/>
                  <a:gd name="T9" fmla="*/ 50 h 53"/>
                  <a:gd name="T10" fmla="*/ 12 w 64"/>
                  <a:gd name="T11" fmla="*/ 48 h 53"/>
                  <a:gd name="T12" fmla="*/ 20 w 64"/>
                  <a:gd name="T13" fmla="*/ 45 h 53"/>
                  <a:gd name="T14" fmla="*/ 25 w 64"/>
                  <a:gd name="T15" fmla="*/ 47 h 53"/>
                  <a:gd name="T16" fmla="*/ 27 w 64"/>
                  <a:gd name="T17" fmla="*/ 53 h 53"/>
                  <a:gd name="T18" fmla="*/ 34 w 64"/>
                  <a:gd name="T19" fmla="*/ 48 h 53"/>
                  <a:gd name="T20" fmla="*/ 34 w 64"/>
                  <a:gd name="T21" fmla="*/ 44 h 53"/>
                  <a:gd name="T22" fmla="*/ 38 w 64"/>
                  <a:gd name="T23" fmla="*/ 46 h 53"/>
                  <a:gd name="T24" fmla="*/ 44 w 64"/>
                  <a:gd name="T25" fmla="*/ 43 h 53"/>
                  <a:gd name="T26" fmla="*/ 48 w 64"/>
                  <a:gd name="T27" fmla="*/ 42 h 53"/>
                  <a:gd name="T28" fmla="*/ 51 w 64"/>
                  <a:gd name="T29" fmla="*/ 40 h 53"/>
                  <a:gd name="T30" fmla="*/ 55 w 64"/>
                  <a:gd name="T31" fmla="*/ 41 h 53"/>
                  <a:gd name="T32" fmla="*/ 57 w 64"/>
                  <a:gd name="T33" fmla="*/ 38 h 53"/>
                  <a:gd name="T34" fmla="*/ 58 w 64"/>
                  <a:gd name="T35" fmla="*/ 28 h 53"/>
                  <a:gd name="T36" fmla="*/ 59 w 64"/>
                  <a:gd name="T37" fmla="*/ 21 h 53"/>
                  <a:gd name="T38" fmla="*/ 63 w 64"/>
                  <a:gd name="T39" fmla="*/ 16 h 53"/>
                  <a:gd name="T40" fmla="*/ 60 w 64"/>
                  <a:gd name="T41" fmla="*/ 4 h 53"/>
                  <a:gd name="T42" fmla="*/ 57 w 64"/>
                  <a:gd name="T43" fmla="*/ 1 h 53"/>
                  <a:gd name="T44" fmla="*/ 59 w 64"/>
                  <a:gd name="T45" fmla="*/ 3 h 53"/>
                  <a:gd name="T46" fmla="*/ 56 w 64"/>
                  <a:gd name="T47" fmla="*/ 3 h 53"/>
                  <a:gd name="T48" fmla="*/ 53 w 64"/>
                  <a:gd name="T49" fmla="*/ 4 h 53"/>
                  <a:gd name="T50" fmla="*/ 52 w 64"/>
                  <a:gd name="T51" fmla="*/ 8 h 53"/>
                  <a:gd name="T52" fmla="*/ 52 w 64"/>
                  <a:gd name="T53" fmla="*/ 11 h 53"/>
                  <a:gd name="T54" fmla="*/ 49 w 64"/>
                  <a:gd name="T55" fmla="*/ 20 h 53"/>
                  <a:gd name="T56" fmla="*/ 40 w 64"/>
                  <a:gd name="T57" fmla="*/ 30 h 53"/>
                  <a:gd name="T58" fmla="*/ 35 w 64"/>
                  <a:gd name="T59" fmla="*/ 30 h 53"/>
                  <a:gd name="T60" fmla="*/ 36 w 64"/>
                  <a:gd name="T61" fmla="*/ 27 h 53"/>
                  <a:gd name="T62" fmla="*/ 33 w 64"/>
                  <a:gd name="T63" fmla="*/ 29 h 53"/>
                  <a:gd name="T64" fmla="*/ 29 w 64"/>
                  <a:gd name="T65" fmla="*/ 37 h 53"/>
                  <a:gd name="T66" fmla="*/ 28 w 64"/>
                  <a:gd name="T67" fmla="*/ 40 h 53"/>
                  <a:gd name="T68" fmla="*/ 25 w 64"/>
                  <a:gd name="T69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53">
                    <a:moveTo>
                      <a:pt x="25" y="39"/>
                    </a:moveTo>
                    <a:cubicBezTo>
                      <a:pt x="24" y="39"/>
                      <a:pt x="21" y="39"/>
                      <a:pt x="20" y="39"/>
                    </a:cubicBezTo>
                    <a:cubicBezTo>
                      <a:pt x="19" y="40"/>
                      <a:pt x="17" y="41"/>
                      <a:pt x="15" y="40"/>
                    </a:cubicBezTo>
                    <a:cubicBezTo>
                      <a:pt x="13" y="40"/>
                      <a:pt x="13" y="40"/>
                      <a:pt x="12" y="40"/>
                    </a:cubicBezTo>
                    <a:cubicBezTo>
                      <a:pt x="11" y="40"/>
                      <a:pt x="7" y="43"/>
                      <a:pt x="5" y="45"/>
                    </a:cubicBezTo>
                    <a:cubicBezTo>
                      <a:pt x="3" y="47"/>
                      <a:pt x="2" y="47"/>
                      <a:pt x="1" y="47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50"/>
                      <a:pt x="0" y="50"/>
                      <a:pt x="1" y="50"/>
                    </a:cubicBezTo>
                    <a:cubicBezTo>
                      <a:pt x="2" y="50"/>
                      <a:pt x="2" y="49"/>
                      <a:pt x="3" y="49"/>
                    </a:cubicBezTo>
                    <a:cubicBezTo>
                      <a:pt x="4" y="49"/>
                      <a:pt x="5" y="51"/>
                      <a:pt x="6" y="50"/>
                    </a:cubicBezTo>
                    <a:cubicBezTo>
                      <a:pt x="7" y="50"/>
                      <a:pt x="7" y="49"/>
                      <a:pt x="8" y="49"/>
                    </a:cubicBezTo>
                    <a:cubicBezTo>
                      <a:pt x="9" y="48"/>
                      <a:pt x="11" y="49"/>
                      <a:pt x="12" y="48"/>
                    </a:cubicBezTo>
                    <a:cubicBezTo>
                      <a:pt x="14" y="47"/>
                      <a:pt x="16" y="47"/>
                      <a:pt x="17" y="46"/>
                    </a:cubicBezTo>
                    <a:cubicBezTo>
                      <a:pt x="18" y="46"/>
                      <a:pt x="19" y="44"/>
                      <a:pt x="20" y="45"/>
                    </a:cubicBezTo>
                    <a:cubicBezTo>
                      <a:pt x="22" y="45"/>
                      <a:pt x="24" y="45"/>
                      <a:pt x="25" y="46"/>
                    </a:cubicBezTo>
                    <a:cubicBezTo>
                      <a:pt x="26" y="46"/>
                      <a:pt x="25" y="47"/>
                      <a:pt x="25" y="47"/>
                    </a:cubicBezTo>
                    <a:cubicBezTo>
                      <a:pt x="24" y="48"/>
                      <a:pt x="24" y="49"/>
                      <a:pt x="25" y="50"/>
                    </a:cubicBezTo>
                    <a:cubicBezTo>
                      <a:pt x="25" y="51"/>
                      <a:pt x="26" y="53"/>
                      <a:pt x="27" y="53"/>
                    </a:cubicBezTo>
                    <a:cubicBezTo>
                      <a:pt x="29" y="52"/>
                      <a:pt x="31" y="48"/>
                      <a:pt x="32" y="48"/>
                    </a:cubicBezTo>
                    <a:cubicBezTo>
                      <a:pt x="33" y="48"/>
                      <a:pt x="35" y="49"/>
                      <a:pt x="34" y="48"/>
                    </a:cubicBezTo>
                    <a:cubicBezTo>
                      <a:pt x="34" y="47"/>
                      <a:pt x="33" y="47"/>
                      <a:pt x="33" y="46"/>
                    </a:cubicBezTo>
                    <a:cubicBezTo>
                      <a:pt x="33" y="44"/>
                      <a:pt x="33" y="43"/>
                      <a:pt x="34" y="44"/>
                    </a:cubicBezTo>
                    <a:cubicBezTo>
                      <a:pt x="35" y="45"/>
                      <a:pt x="35" y="45"/>
                      <a:pt x="36" y="46"/>
                    </a:cubicBezTo>
                    <a:cubicBezTo>
                      <a:pt x="36" y="47"/>
                      <a:pt x="37" y="46"/>
                      <a:pt x="38" y="46"/>
                    </a:cubicBezTo>
                    <a:cubicBezTo>
                      <a:pt x="40" y="46"/>
                      <a:pt x="42" y="45"/>
                      <a:pt x="42" y="45"/>
                    </a:cubicBezTo>
                    <a:cubicBezTo>
                      <a:pt x="43" y="44"/>
                      <a:pt x="44" y="42"/>
                      <a:pt x="44" y="43"/>
                    </a:cubicBezTo>
                    <a:cubicBezTo>
                      <a:pt x="45" y="44"/>
                      <a:pt x="45" y="46"/>
                      <a:pt x="46" y="46"/>
                    </a:cubicBezTo>
                    <a:cubicBezTo>
                      <a:pt x="47" y="45"/>
                      <a:pt x="47" y="43"/>
                      <a:pt x="48" y="42"/>
                    </a:cubicBezTo>
                    <a:cubicBezTo>
                      <a:pt x="48" y="41"/>
                      <a:pt x="50" y="42"/>
                      <a:pt x="50" y="41"/>
                    </a:cubicBezTo>
                    <a:cubicBezTo>
                      <a:pt x="51" y="40"/>
                      <a:pt x="51" y="39"/>
                      <a:pt x="51" y="40"/>
                    </a:cubicBezTo>
                    <a:cubicBezTo>
                      <a:pt x="51" y="41"/>
                      <a:pt x="51" y="44"/>
                      <a:pt x="51" y="43"/>
                    </a:cubicBezTo>
                    <a:cubicBezTo>
                      <a:pt x="52" y="43"/>
                      <a:pt x="55" y="42"/>
                      <a:pt x="55" y="41"/>
                    </a:cubicBezTo>
                    <a:cubicBezTo>
                      <a:pt x="55" y="40"/>
                      <a:pt x="55" y="40"/>
                      <a:pt x="56" y="39"/>
                    </a:cubicBezTo>
                    <a:cubicBezTo>
                      <a:pt x="57" y="39"/>
                      <a:pt x="58" y="39"/>
                      <a:pt x="57" y="38"/>
                    </a:cubicBezTo>
                    <a:cubicBezTo>
                      <a:pt x="56" y="37"/>
                      <a:pt x="55" y="37"/>
                      <a:pt x="56" y="34"/>
                    </a:cubicBezTo>
                    <a:cubicBezTo>
                      <a:pt x="57" y="31"/>
                      <a:pt x="58" y="30"/>
                      <a:pt x="58" y="28"/>
                    </a:cubicBezTo>
                    <a:cubicBezTo>
                      <a:pt x="58" y="27"/>
                      <a:pt x="57" y="25"/>
                      <a:pt x="57" y="23"/>
                    </a:cubicBezTo>
                    <a:cubicBezTo>
                      <a:pt x="57" y="22"/>
                      <a:pt x="59" y="20"/>
                      <a:pt x="59" y="21"/>
                    </a:cubicBezTo>
                    <a:cubicBezTo>
                      <a:pt x="60" y="21"/>
                      <a:pt x="61" y="22"/>
                      <a:pt x="61" y="21"/>
                    </a:cubicBezTo>
                    <a:cubicBezTo>
                      <a:pt x="61" y="20"/>
                      <a:pt x="62" y="18"/>
                      <a:pt x="63" y="16"/>
                    </a:cubicBezTo>
                    <a:cubicBezTo>
                      <a:pt x="64" y="14"/>
                      <a:pt x="63" y="10"/>
                      <a:pt x="62" y="9"/>
                    </a:cubicBezTo>
                    <a:cubicBezTo>
                      <a:pt x="61" y="7"/>
                      <a:pt x="60" y="5"/>
                      <a:pt x="60" y="4"/>
                    </a:cubicBezTo>
                    <a:cubicBezTo>
                      <a:pt x="60" y="3"/>
                      <a:pt x="60" y="1"/>
                      <a:pt x="59" y="1"/>
                    </a:cubicBezTo>
                    <a:cubicBezTo>
                      <a:pt x="59" y="1"/>
                      <a:pt x="58" y="0"/>
                      <a:pt x="57" y="1"/>
                    </a:cubicBezTo>
                    <a:cubicBezTo>
                      <a:pt x="57" y="1"/>
                      <a:pt x="57" y="2"/>
                      <a:pt x="57" y="2"/>
                    </a:cubicBezTo>
                    <a:cubicBezTo>
                      <a:pt x="58" y="2"/>
                      <a:pt x="59" y="2"/>
                      <a:pt x="59" y="3"/>
                    </a:cubicBezTo>
                    <a:cubicBezTo>
                      <a:pt x="59" y="4"/>
                      <a:pt x="59" y="4"/>
                      <a:pt x="58" y="4"/>
                    </a:cubicBezTo>
                    <a:cubicBezTo>
                      <a:pt x="56" y="4"/>
                      <a:pt x="56" y="4"/>
                      <a:pt x="56" y="3"/>
                    </a:cubicBezTo>
                    <a:cubicBezTo>
                      <a:pt x="56" y="3"/>
                      <a:pt x="55" y="2"/>
                      <a:pt x="55" y="2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1" y="6"/>
                      <a:pt x="51" y="7"/>
                    </a:cubicBezTo>
                    <a:cubicBezTo>
                      <a:pt x="51" y="8"/>
                      <a:pt x="51" y="8"/>
                      <a:pt x="52" y="8"/>
                    </a:cubicBezTo>
                    <a:cubicBezTo>
                      <a:pt x="52" y="8"/>
                      <a:pt x="52" y="7"/>
                      <a:pt x="52" y="9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2"/>
                      <a:pt x="53" y="12"/>
                      <a:pt x="52" y="13"/>
                    </a:cubicBezTo>
                    <a:cubicBezTo>
                      <a:pt x="52" y="15"/>
                      <a:pt x="50" y="19"/>
                      <a:pt x="49" y="20"/>
                    </a:cubicBezTo>
                    <a:cubicBezTo>
                      <a:pt x="48" y="22"/>
                      <a:pt x="47" y="23"/>
                      <a:pt x="46" y="25"/>
                    </a:cubicBezTo>
                    <a:cubicBezTo>
                      <a:pt x="45" y="26"/>
                      <a:pt x="41" y="30"/>
                      <a:pt x="40" y="30"/>
                    </a:cubicBezTo>
                    <a:cubicBezTo>
                      <a:pt x="39" y="30"/>
                      <a:pt x="38" y="31"/>
                      <a:pt x="37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6" y="28"/>
                    </a:cubicBezTo>
                    <a:cubicBezTo>
                      <a:pt x="36" y="28"/>
                      <a:pt x="37" y="27"/>
                      <a:pt x="36" y="27"/>
                    </a:cubicBezTo>
                    <a:cubicBezTo>
                      <a:pt x="35" y="27"/>
                      <a:pt x="35" y="28"/>
                      <a:pt x="34" y="28"/>
                    </a:cubicBezTo>
                    <a:cubicBezTo>
                      <a:pt x="33" y="29"/>
                      <a:pt x="33" y="28"/>
                      <a:pt x="33" y="29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2" y="33"/>
                      <a:pt x="30" y="36"/>
                      <a:pt x="29" y="37"/>
                    </a:cubicBezTo>
                    <a:cubicBezTo>
                      <a:pt x="28" y="38"/>
                      <a:pt x="29" y="37"/>
                      <a:pt x="29" y="38"/>
                    </a:cubicBezTo>
                    <a:cubicBezTo>
                      <a:pt x="29" y="39"/>
                      <a:pt x="28" y="39"/>
                      <a:pt x="28" y="40"/>
                    </a:cubicBezTo>
                    <a:cubicBezTo>
                      <a:pt x="27" y="40"/>
                      <a:pt x="26" y="41"/>
                      <a:pt x="25" y="40"/>
                    </a:cubicBezTo>
                    <a:cubicBezTo>
                      <a:pt x="25" y="40"/>
                      <a:pt x="26" y="40"/>
                      <a:pt x="2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43"/>
              <p:cNvSpPr/>
              <p:nvPr/>
            </p:nvSpPr>
            <p:spPr bwMode="auto">
              <a:xfrm>
                <a:off x="6339" y="1966"/>
                <a:ext cx="7" cy="7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44"/>
              <p:cNvSpPr/>
              <p:nvPr/>
            </p:nvSpPr>
            <p:spPr bwMode="auto">
              <a:xfrm>
                <a:off x="6287" y="1970"/>
                <a:ext cx="52" cy="35"/>
              </a:xfrm>
              <a:custGeom>
                <a:avLst/>
                <a:gdLst>
                  <a:gd name="T0" fmla="*/ 3 w 15"/>
                  <a:gd name="T1" fmla="*/ 9 h 10"/>
                  <a:gd name="T2" fmla="*/ 4 w 15"/>
                  <a:gd name="T3" fmla="*/ 10 h 10"/>
                  <a:gd name="T4" fmla="*/ 7 w 15"/>
                  <a:gd name="T5" fmla="*/ 6 h 10"/>
                  <a:gd name="T6" fmla="*/ 11 w 15"/>
                  <a:gd name="T7" fmla="*/ 6 h 10"/>
                  <a:gd name="T8" fmla="*/ 12 w 15"/>
                  <a:gd name="T9" fmla="*/ 6 h 10"/>
                  <a:gd name="T10" fmla="*/ 14 w 15"/>
                  <a:gd name="T11" fmla="*/ 4 h 10"/>
                  <a:gd name="T12" fmla="*/ 13 w 15"/>
                  <a:gd name="T13" fmla="*/ 2 h 10"/>
                  <a:gd name="T14" fmla="*/ 11 w 15"/>
                  <a:gd name="T15" fmla="*/ 1 h 10"/>
                  <a:gd name="T16" fmla="*/ 9 w 15"/>
                  <a:gd name="T17" fmla="*/ 1 h 10"/>
                  <a:gd name="T18" fmla="*/ 6 w 15"/>
                  <a:gd name="T19" fmla="*/ 3 h 10"/>
                  <a:gd name="T20" fmla="*/ 5 w 15"/>
                  <a:gd name="T21" fmla="*/ 2 h 10"/>
                  <a:gd name="T22" fmla="*/ 2 w 15"/>
                  <a:gd name="T23" fmla="*/ 6 h 10"/>
                  <a:gd name="T24" fmla="*/ 1 w 15"/>
                  <a:gd name="T25" fmla="*/ 6 h 10"/>
                  <a:gd name="T26" fmla="*/ 3 w 15"/>
                  <a:gd name="T2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0">
                    <a:moveTo>
                      <a:pt x="3" y="9"/>
                    </a:moveTo>
                    <a:cubicBezTo>
                      <a:pt x="3" y="9"/>
                      <a:pt x="4" y="10"/>
                      <a:pt x="4" y="10"/>
                    </a:cubicBezTo>
                    <a:cubicBezTo>
                      <a:pt x="5" y="10"/>
                      <a:pt x="6" y="7"/>
                      <a:pt x="7" y="6"/>
                    </a:cubicBezTo>
                    <a:cubicBezTo>
                      <a:pt x="9" y="6"/>
                      <a:pt x="11" y="6"/>
                      <a:pt x="11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3" y="6"/>
                      <a:pt x="14" y="4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3" y="2"/>
                      <a:pt x="12" y="1"/>
                      <a:pt x="11" y="1"/>
                    </a:cubicBezTo>
                    <a:cubicBezTo>
                      <a:pt x="11" y="0"/>
                      <a:pt x="9" y="1"/>
                      <a:pt x="9" y="1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5" y="3"/>
                      <a:pt x="3" y="6"/>
                      <a:pt x="2" y="6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2" y="6"/>
                      <a:pt x="2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45"/>
              <p:cNvSpPr/>
              <p:nvPr/>
            </p:nvSpPr>
            <p:spPr bwMode="auto">
              <a:xfrm>
                <a:off x="6238" y="1984"/>
                <a:ext cx="46" cy="62"/>
              </a:xfrm>
              <a:custGeom>
                <a:avLst/>
                <a:gdLst>
                  <a:gd name="T0" fmla="*/ 4 w 13"/>
                  <a:gd name="T1" fmla="*/ 1 h 18"/>
                  <a:gd name="T2" fmla="*/ 2 w 13"/>
                  <a:gd name="T3" fmla="*/ 2 h 18"/>
                  <a:gd name="T4" fmla="*/ 1 w 13"/>
                  <a:gd name="T5" fmla="*/ 3 h 18"/>
                  <a:gd name="T6" fmla="*/ 0 w 13"/>
                  <a:gd name="T7" fmla="*/ 4 h 18"/>
                  <a:gd name="T8" fmla="*/ 0 w 13"/>
                  <a:gd name="T9" fmla="*/ 5 h 18"/>
                  <a:gd name="T10" fmla="*/ 1 w 13"/>
                  <a:gd name="T11" fmla="*/ 7 h 18"/>
                  <a:gd name="T12" fmla="*/ 2 w 13"/>
                  <a:gd name="T13" fmla="*/ 6 h 18"/>
                  <a:gd name="T14" fmla="*/ 3 w 13"/>
                  <a:gd name="T15" fmla="*/ 6 h 18"/>
                  <a:gd name="T16" fmla="*/ 3 w 13"/>
                  <a:gd name="T17" fmla="*/ 5 h 18"/>
                  <a:gd name="T18" fmla="*/ 5 w 13"/>
                  <a:gd name="T19" fmla="*/ 6 h 18"/>
                  <a:gd name="T20" fmla="*/ 5 w 13"/>
                  <a:gd name="T21" fmla="*/ 8 h 18"/>
                  <a:gd name="T22" fmla="*/ 3 w 13"/>
                  <a:gd name="T23" fmla="*/ 11 h 18"/>
                  <a:gd name="T24" fmla="*/ 4 w 13"/>
                  <a:gd name="T25" fmla="*/ 13 h 18"/>
                  <a:gd name="T26" fmla="*/ 4 w 13"/>
                  <a:gd name="T27" fmla="*/ 16 h 18"/>
                  <a:gd name="T28" fmla="*/ 5 w 13"/>
                  <a:gd name="T29" fmla="*/ 15 h 18"/>
                  <a:gd name="T30" fmla="*/ 6 w 13"/>
                  <a:gd name="T31" fmla="*/ 13 h 18"/>
                  <a:gd name="T32" fmla="*/ 6 w 13"/>
                  <a:gd name="T33" fmla="*/ 14 h 18"/>
                  <a:gd name="T34" fmla="*/ 6 w 13"/>
                  <a:gd name="T35" fmla="*/ 15 h 18"/>
                  <a:gd name="T36" fmla="*/ 6 w 13"/>
                  <a:gd name="T37" fmla="*/ 17 h 18"/>
                  <a:gd name="T38" fmla="*/ 7 w 13"/>
                  <a:gd name="T39" fmla="*/ 17 h 18"/>
                  <a:gd name="T40" fmla="*/ 8 w 13"/>
                  <a:gd name="T41" fmla="*/ 15 h 18"/>
                  <a:gd name="T42" fmla="*/ 11 w 13"/>
                  <a:gd name="T43" fmla="*/ 12 h 18"/>
                  <a:gd name="T44" fmla="*/ 12 w 13"/>
                  <a:gd name="T45" fmla="*/ 7 h 18"/>
                  <a:gd name="T46" fmla="*/ 12 w 13"/>
                  <a:gd name="T47" fmla="*/ 3 h 18"/>
                  <a:gd name="T48" fmla="*/ 11 w 13"/>
                  <a:gd name="T49" fmla="*/ 2 h 18"/>
                  <a:gd name="T50" fmla="*/ 9 w 13"/>
                  <a:gd name="T51" fmla="*/ 1 h 18"/>
                  <a:gd name="T52" fmla="*/ 8 w 13"/>
                  <a:gd name="T53" fmla="*/ 0 h 18"/>
                  <a:gd name="T54" fmla="*/ 6 w 13"/>
                  <a:gd name="T55" fmla="*/ 0 h 18"/>
                  <a:gd name="T56" fmla="*/ 4 w 13"/>
                  <a:gd name="T5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8">
                    <a:moveTo>
                      <a:pt x="4" y="1"/>
                    </a:moveTo>
                    <a:cubicBezTo>
                      <a:pt x="4" y="1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0" y="7"/>
                      <a:pt x="1" y="7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7"/>
                      <a:pt x="3" y="6"/>
                    </a:cubicBezTo>
                    <a:cubicBezTo>
                      <a:pt x="3" y="6"/>
                      <a:pt x="2" y="5"/>
                      <a:pt x="3" y="5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4" y="9"/>
                      <a:pt x="4" y="11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4" y="14"/>
                      <a:pt x="3" y="16"/>
                      <a:pt x="4" y="16"/>
                    </a:cubicBezTo>
                    <a:cubicBezTo>
                      <a:pt x="4" y="16"/>
                      <a:pt x="4" y="16"/>
                      <a:pt x="5" y="15"/>
                    </a:cubicBezTo>
                    <a:cubicBezTo>
                      <a:pt x="5" y="15"/>
                      <a:pt x="5" y="13"/>
                      <a:pt x="6" y="13"/>
                    </a:cubicBezTo>
                    <a:cubicBezTo>
                      <a:pt x="6" y="13"/>
                      <a:pt x="6" y="13"/>
                      <a:pt x="6" y="14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6" y="17"/>
                      <a:pt x="6" y="17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8" y="16"/>
                      <a:pt x="8" y="15"/>
                      <a:pt x="8" y="15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1" y="11"/>
                      <a:pt x="12" y="8"/>
                      <a:pt x="12" y="7"/>
                    </a:cubicBezTo>
                    <a:cubicBezTo>
                      <a:pt x="13" y="5"/>
                      <a:pt x="12" y="4"/>
                      <a:pt x="12" y="3"/>
                    </a:cubicBezTo>
                    <a:cubicBezTo>
                      <a:pt x="11" y="3"/>
                      <a:pt x="12" y="2"/>
                      <a:pt x="11" y="2"/>
                    </a:cubicBezTo>
                    <a:cubicBezTo>
                      <a:pt x="11" y="1"/>
                      <a:pt x="9" y="2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46"/>
              <p:cNvSpPr/>
              <p:nvPr/>
            </p:nvSpPr>
            <p:spPr bwMode="auto">
              <a:xfrm>
                <a:off x="6197" y="2137"/>
                <a:ext cx="14" cy="14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2 h 4"/>
                  <a:gd name="T4" fmla="*/ 4 w 4"/>
                  <a:gd name="T5" fmla="*/ 0 h 4"/>
                  <a:gd name="T6" fmla="*/ 2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47"/>
              <p:cNvSpPr/>
              <p:nvPr/>
            </p:nvSpPr>
            <p:spPr bwMode="auto">
              <a:xfrm>
                <a:off x="6231" y="2099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48"/>
              <p:cNvSpPr/>
              <p:nvPr/>
            </p:nvSpPr>
            <p:spPr bwMode="auto">
              <a:xfrm>
                <a:off x="6124" y="2182"/>
                <a:ext cx="7" cy="7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49"/>
              <p:cNvSpPr/>
              <p:nvPr/>
            </p:nvSpPr>
            <p:spPr bwMode="auto">
              <a:xfrm>
                <a:off x="6044" y="2168"/>
                <a:ext cx="38" cy="70"/>
              </a:xfrm>
              <a:custGeom>
                <a:avLst/>
                <a:gdLst>
                  <a:gd name="T0" fmla="*/ 5 w 11"/>
                  <a:gd name="T1" fmla="*/ 19 h 20"/>
                  <a:gd name="T2" fmla="*/ 9 w 11"/>
                  <a:gd name="T3" fmla="*/ 12 h 20"/>
                  <a:gd name="T4" fmla="*/ 11 w 11"/>
                  <a:gd name="T5" fmla="*/ 5 h 20"/>
                  <a:gd name="T6" fmla="*/ 10 w 11"/>
                  <a:gd name="T7" fmla="*/ 1 h 20"/>
                  <a:gd name="T8" fmla="*/ 4 w 11"/>
                  <a:gd name="T9" fmla="*/ 4 h 20"/>
                  <a:gd name="T10" fmla="*/ 1 w 11"/>
                  <a:gd name="T11" fmla="*/ 14 h 20"/>
                  <a:gd name="T12" fmla="*/ 5 w 11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0">
                    <a:moveTo>
                      <a:pt x="5" y="19"/>
                    </a:moveTo>
                    <a:cubicBezTo>
                      <a:pt x="5" y="19"/>
                      <a:pt x="8" y="13"/>
                      <a:pt x="9" y="12"/>
                    </a:cubicBezTo>
                    <a:cubicBezTo>
                      <a:pt x="9" y="10"/>
                      <a:pt x="10" y="6"/>
                      <a:pt x="11" y="5"/>
                    </a:cubicBezTo>
                    <a:cubicBezTo>
                      <a:pt x="11" y="4"/>
                      <a:pt x="11" y="1"/>
                      <a:pt x="10" y="1"/>
                    </a:cubicBezTo>
                    <a:cubicBezTo>
                      <a:pt x="9" y="0"/>
                      <a:pt x="6" y="2"/>
                      <a:pt x="4" y="4"/>
                    </a:cubicBezTo>
                    <a:cubicBezTo>
                      <a:pt x="3" y="6"/>
                      <a:pt x="0" y="11"/>
                      <a:pt x="1" y="14"/>
                    </a:cubicBezTo>
                    <a:cubicBezTo>
                      <a:pt x="2" y="17"/>
                      <a:pt x="5" y="20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50"/>
              <p:cNvSpPr/>
              <p:nvPr/>
            </p:nvSpPr>
            <p:spPr bwMode="auto">
              <a:xfrm>
                <a:off x="5817" y="2273"/>
                <a:ext cx="56" cy="45"/>
              </a:xfrm>
              <a:custGeom>
                <a:avLst/>
                <a:gdLst>
                  <a:gd name="T0" fmla="*/ 12 w 16"/>
                  <a:gd name="T1" fmla="*/ 7 h 13"/>
                  <a:gd name="T2" fmla="*/ 14 w 16"/>
                  <a:gd name="T3" fmla="*/ 2 h 13"/>
                  <a:gd name="T4" fmla="*/ 6 w 16"/>
                  <a:gd name="T5" fmla="*/ 2 h 13"/>
                  <a:gd name="T6" fmla="*/ 1 w 16"/>
                  <a:gd name="T7" fmla="*/ 8 h 13"/>
                  <a:gd name="T8" fmla="*/ 7 w 16"/>
                  <a:gd name="T9" fmla="*/ 12 h 13"/>
                  <a:gd name="T10" fmla="*/ 12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12" y="7"/>
                    </a:moveTo>
                    <a:cubicBezTo>
                      <a:pt x="12" y="5"/>
                      <a:pt x="16" y="2"/>
                      <a:pt x="14" y="2"/>
                    </a:cubicBezTo>
                    <a:cubicBezTo>
                      <a:pt x="12" y="2"/>
                      <a:pt x="8" y="0"/>
                      <a:pt x="6" y="2"/>
                    </a:cubicBezTo>
                    <a:cubicBezTo>
                      <a:pt x="3" y="4"/>
                      <a:pt x="0" y="6"/>
                      <a:pt x="1" y="8"/>
                    </a:cubicBezTo>
                    <a:cubicBezTo>
                      <a:pt x="1" y="10"/>
                      <a:pt x="3" y="13"/>
                      <a:pt x="7" y="12"/>
                    </a:cubicBezTo>
                    <a:cubicBezTo>
                      <a:pt x="10" y="10"/>
                      <a:pt x="11" y="9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51"/>
              <p:cNvSpPr/>
              <p:nvPr/>
            </p:nvSpPr>
            <p:spPr bwMode="auto">
              <a:xfrm>
                <a:off x="6040" y="2308"/>
                <a:ext cx="73" cy="111"/>
              </a:xfrm>
              <a:custGeom>
                <a:avLst/>
                <a:gdLst>
                  <a:gd name="T0" fmla="*/ 0 w 21"/>
                  <a:gd name="T1" fmla="*/ 15 h 32"/>
                  <a:gd name="T2" fmla="*/ 2 w 21"/>
                  <a:gd name="T3" fmla="*/ 22 h 32"/>
                  <a:gd name="T4" fmla="*/ 3 w 21"/>
                  <a:gd name="T5" fmla="*/ 24 h 32"/>
                  <a:gd name="T6" fmla="*/ 6 w 21"/>
                  <a:gd name="T7" fmla="*/ 22 h 32"/>
                  <a:gd name="T8" fmla="*/ 7 w 21"/>
                  <a:gd name="T9" fmla="*/ 25 h 32"/>
                  <a:gd name="T10" fmla="*/ 5 w 21"/>
                  <a:gd name="T11" fmla="*/ 26 h 32"/>
                  <a:gd name="T12" fmla="*/ 8 w 21"/>
                  <a:gd name="T13" fmla="*/ 29 h 32"/>
                  <a:gd name="T14" fmla="*/ 11 w 21"/>
                  <a:gd name="T15" fmla="*/ 27 h 32"/>
                  <a:gd name="T16" fmla="*/ 15 w 21"/>
                  <a:gd name="T17" fmla="*/ 29 h 32"/>
                  <a:gd name="T18" fmla="*/ 17 w 21"/>
                  <a:gd name="T19" fmla="*/ 31 h 32"/>
                  <a:gd name="T20" fmla="*/ 16 w 21"/>
                  <a:gd name="T21" fmla="*/ 28 h 32"/>
                  <a:gd name="T22" fmla="*/ 18 w 21"/>
                  <a:gd name="T23" fmla="*/ 30 h 32"/>
                  <a:gd name="T24" fmla="*/ 19 w 21"/>
                  <a:gd name="T25" fmla="*/ 27 h 32"/>
                  <a:gd name="T26" fmla="*/ 15 w 21"/>
                  <a:gd name="T27" fmla="*/ 26 h 32"/>
                  <a:gd name="T28" fmla="*/ 11 w 21"/>
                  <a:gd name="T29" fmla="*/ 25 h 32"/>
                  <a:gd name="T30" fmla="*/ 10 w 21"/>
                  <a:gd name="T31" fmla="*/ 19 h 32"/>
                  <a:gd name="T32" fmla="*/ 11 w 21"/>
                  <a:gd name="T33" fmla="*/ 16 h 32"/>
                  <a:gd name="T34" fmla="*/ 13 w 21"/>
                  <a:gd name="T35" fmla="*/ 14 h 32"/>
                  <a:gd name="T36" fmla="*/ 15 w 21"/>
                  <a:gd name="T37" fmla="*/ 9 h 32"/>
                  <a:gd name="T38" fmla="*/ 14 w 21"/>
                  <a:gd name="T39" fmla="*/ 5 h 32"/>
                  <a:gd name="T40" fmla="*/ 14 w 21"/>
                  <a:gd name="T41" fmla="*/ 2 h 32"/>
                  <a:gd name="T42" fmla="*/ 11 w 21"/>
                  <a:gd name="T43" fmla="*/ 3 h 32"/>
                  <a:gd name="T44" fmla="*/ 9 w 21"/>
                  <a:gd name="T45" fmla="*/ 1 h 32"/>
                  <a:gd name="T46" fmla="*/ 4 w 21"/>
                  <a:gd name="T47" fmla="*/ 2 h 32"/>
                  <a:gd name="T48" fmla="*/ 4 w 21"/>
                  <a:gd name="T49" fmla="*/ 9 h 32"/>
                  <a:gd name="T50" fmla="*/ 3 w 21"/>
                  <a:gd name="T51" fmla="*/ 14 h 32"/>
                  <a:gd name="T52" fmla="*/ 2 w 21"/>
                  <a:gd name="T53" fmla="*/ 15 h 32"/>
                  <a:gd name="T54" fmla="*/ 0 w 21"/>
                  <a:gd name="T55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32">
                    <a:moveTo>
                      <a:pt x="0" y="15"/>
                    </a:moveTo>
                    <a:cubicBezTo>
                      <a:pt x="0" y="17"/>
                      <a:pt x="2" y="20"/>
                      <a:pt x="2" y="22"/>
                    </a:cubicBezTo>
                    <a:cubicBezTo>
                      <a:pt x="3" y="23"/>
                      <a:pt x="3" y="25"/>
                      <a:pt x="3" y="24"/>
                    </a:cubicBezTo>
                    <a:cubicBezTo>
                      <a:pt x="4" y="23"/>
                      <a:pt x="5" y="22"/>
                      <a:pt x="6" y="22"/>
                    </a:cubicBezTo>
                    <a:cubicBezTo>
                      <a:pt x="7" y="23"/>
                      <a:pt x="9" y="25"/>
                      <a:pt x="7" y="25"/>
                    </a:cubicBezTo>
                    <a:cubicBezTo>
                      <a:pt x="6" y="24"/>
                      <a:pt x="5" y="25"/>
                      <a:pt x="5" y="26"/>
                    </a:cubicBezTo>
                    <a:cubicBezTo>
                      <a:pt x="5" y="27"/>
                      <a:pt x="6" y="29"/>
                      <a:pt x="8" y="29"/>
                    </a:cubicBezTo>
                    <a:cubicBezTo>
                      <a:pt x="10" y="29"/>
                      <a:pt x="11" y="27"/>
                      <a:pt x="11" y="27"/>
                    </a:cubicBezTo>
                    <a:cubicBezTo>
                      <a:pt x="12" y="27"/>
                      <a:pt x="13" y="28"/>
                      <a:pt x="15" y="29"/>
                    </a:cubicBezTo>
                    <a:cubicBezTo>
                      <a:pt x="16" y="31"/>
                      <a:pt x="18" y="32"/>
                      <a:pt x="17" y="31"/>
                    </a:cubicBezTo>
                    <a:cubicBezTo>
                      <a:pt x="16" y="29"/>
                      <a:pt x="14" y="27"/>
                      <a:pt x="16" y="28"/>
                    </a:cubicBezTo>
                    <a:cubicBezTo>
                      <a:pt x="17" y="29"/>
                      <a:pt x="17" y="31"/>
                      <a:pt x="18" y="30"/>
                    </a:cubicBezTo>
                    <a:cubicBezTo>
                      <a:pt x="19" y="29"/>
                      <a:pt x="21" y="30"/>
                      <a:pt x="19" y="27"/>
                    </a:cubicBezTo>
                    <a:cubicBezTo>
                      <a:pt x="17" y="25"/>
                      <a:pt x="16" y="26"/>
                      <a:pt x="15" y="26"/>
                    </a:cubicBezTo>
                    <a:cubicBezTo>
                      <a:pt x="14" y="26"/>
                      <a:pt x="12" y="27"/>
                      <a:pt x="11" y="25"/>
                    </a:cubicBezTo>
                    <a:cubicBezTo>
                      <a:pt x="10" y="23"/>
                      <a:pt x="10" y="21"/>
                      <a:pt x="10" y="19"/>
                    </a:cubicBezTo>
                    <a:cubicBezTo>
                      <a:pt x="10" y="18"/>
                      <a:pt x="10" y="17"/>
                      <a:pt x="11" y="16"/>
                    </a:cubicBezTo>
                    <a:cubicBezTo>
                      <a:pt x="11" y="15"/>
                      <a:pt x="13" y="16"/>
                      <a:pt x="13" y="14"/>
                    </a:cubicBezTo>
                    <a:cubicBezTo>
                      <a:pt x="14" y="13"/>
                      <a:pt x="16" y="10"/>
                      <a:pt x="15" y="9"/>
                    </a:cubicBezTo>
                    <a:cubicBezTo>
                      <a:pt x="15" y="7"/>
                      <a:pt x="14" y="6"/>
                      <a:pt x="14" y="5"/>
                    </a:cubicBezTo>
                    <a:cubicBezTo>
                      <a:pt x="14" y="4"/>
                      <a:pt x="15" y="2"/>
                      <a:pt x="14" y="2"/>
                    </a:cubicBezTo>
                    <a:cubicBezTo>
                      <a:pt x="13" y="1"/>
                      <a:pt x="12" y="4"/>
                      <a:pt x="11" y="3"/>
                    </a:cubicBezTo>
                    <a:cubicBezTo>
                      <a:pt x="11" y="2"/>
                      <a:pt x="11" y="1"/>
                      <a:pt x="9" y="1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4" y="4"/>
                      <a:pt x="4" y="7"/>
                      <a:pt x="4" y="9"/>
                    </a:cubicBezTo>
                    <a:cubicBezTo>
                      <a:pt x="4" y="11"/>
                      <a:pt x="3" y="13"/>
                      <a:pt x="3" y="14"/>
                    </a:cubicBezTo>
                    <a:cubicBezTo>
                      <a:pt x="4" y="15"/>
                      <a:pt x="3" y="15"/>
                      <a:pt x="2" y="15"/>
                    </a:cubicBezTo>
                    <a:cubicBezTo>
                      <a:pt x="1" y="15"/>
                      <a:pt x="0" y="1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52"/>
              <p:cNvSpPr/>
              <p:nvPr/>
            </p:nvSpPr>
            <p:spPr bwMode="auto">
              <a:xfrm>
                <a:off x="6106" y="2402"/>
                <a:ext cx="21" cy="28"/>
              </a:xfrm>
              <a:custGeom>
                <a:avLst/>
                <a:gdLst>
                  <a:gd name="T0" fmla="*/ 4 w 6"/>
                  <a:gd name="T1" fmla="*/ 1 h 8"/>
                  <a:gd name="T2" fmla="*/ 2 w 6"/>
                  <a:gd name="T3" fmla="*/ 1 h 8"/>
                  <a:gd name="T4" fmla="*/ 0 w 6"/>
                  <a:gd name="T5" fmla="*/ 3 h 8"/>
                  <a:gd name="T6" fmla="*/ 1 w 6"/>
                  <a:gd name="T7" fmla="*/ 4 h 8"/>
                  <a:gd name="T8" fmla="*/ 1 w 6"/>
                  <a:gd name="T9" fmla="*/ 6 h 8"/>
                  <a:gd name="T10" fmla="*/ 3 w 6"/>
                  <a:gd name="T11" fmla="*/ 6 h 8"/>
                  <a:gd name="T12" fmla="*/ 5 w 6"/>
                  <a:gd name="T13" fmla="*/ 8 h 8"/>
                  <a:gd name="T14" fmla="*/ 6 w 6"/>
                  <a:gd name="T15" fmla="*/ 8 h 8"/>
                  <a:gd name="T16" fmla="*/ 6 w 6"/>
                  <a:gd name="T17" fmla="*/ 5 h 8"/>
                  <a:gd name="T18" fmla="*/ 4 w 6"/>
                  <a:gd name="T19" fmla="*/ 4 h 8"/>
                  <a:gd name="T20" fmla="*/ 3 w 6"/>
                  <a:gd name="T21" fmla="*/ 2 h 8"/>
                  <a:gd name="T22" fmla="*/ 4 w 6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4" y="1"/>
                    </a:moveTo>
                    <a:cubicBezTo>
                      <a:pt x="3" y="1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6"/>
                      <a:pt x="4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6"/>
                      <a:pt x="6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53"/>
              <p:cNvSpPr/>
              <p:nvPr/>
            </p:nvSpPr>
            <p:spPr bwMode="auto">
              <a:xfrm>
                <a:off x="6131" y="2426"/>
                <a:ext cx="31" cy="52"/>
              </a:xfrm>
              <a:custGeom>
                <a:avLst/>
                <a:gdLst>
                  <a:gd name="T0" fmla="*/ 6 w 9"/>
                  <a:gd name="T1" fmla="*/ 1 h 15"/>
                  <a:gd name="T2" fmla="*/ 3 w 9"/>
                  <a:gd name="T3" fmla="*/ 1 h 15"/>
                  <a:gd name="T4" fmla="*/ 1 w 9"/>
                  <a:gd name="T5" fmla="*/ 1 h 15"/>
                  <a:gd name="T6" fmla="*/ 0 w 9"/>
                  <a:gd name="T7" fmla="*/ 3 h 15"/>
                  <a:gd name="T8" fmla="*/ 2 w 9"/>
                  <a:gd name="T9" fmla="*/ 4 h 15"/>
                  <a:gd name="T10" fmla="*/ 2 w 9"/>
                  <a:gd name="T11" fmla="*/ 6 h 15"/>
                  <a:gd name="T12" fmla="*/ 1 w 9"/>
                  <a:gd name="T13" fmla="*/ 8 h 15"/>
                  <a:gd name="T14" fmla="*/ 1 w 9"/>
                  <a:gd name="T15" fmla="*/ 10 h 15"/>
                  <a:gd name="T16" fmla="*/ 2 w 9"/>
                  <a:gd name="T17" fmla="*/ 12 h 15"/>
                  <a:gd name="T18" fmla="*/ 3 w 9"/>
                  <a:gd name="T19" fmla="*/ 15 h 15"/>
                  <a:gd name="T20" fmla="*/ 5 w 9"/>
                  <a:gd name="T21" fmla="*/ 15 h 15"/>
                  <a:gd name="T22" fmla="*/ 4 w 9"/>
                  <a:gd name="T23" fmla="*/ 12 h 15"/>
                  <a:gd name="T24" fmla="*/ 4 w 9"/>
                  <a:gd name="T25" fmla="*/ 9 h 15"/>
                  <a:gd name="T26" fmla="*/ 7 w 9"/>
                  <a:gd name="T27" fmla="*/ 10 h 15"/>
                  <a:gd name="T28" fmla="*/ 7 w 9"/>
                  <a:gd name="T29" fmla="*/ 9 h 15"/>
                  <a:gd name="T30" fmla="*/ 6 w 9"/>
                  <a:gd name="T31" fmla="*/ 7 h 15"/>
                  <a:gd name="T32" fmla="*/ 8 w 9"/>
                  <a:gd name="T33" fmla="*/ 6 h 15"/>
                  <a:gd name="T34" fmla="*/ 5 w 9"/>
                  <a:gd name="T35" fmla="*/ 3 h 15"/>
                  <a:gd name="T36" fmla="*/ 6 w 9"/>
                  <a:gd name="T3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5">
                    <a:moveTo>
                      <a:pt x="6" y="1"/>
                    </a:moveTo>
                    <a:cubicBezTo>
                      <a:pt x="5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5"/>
                      <a:pt x="3" y="6"/>
                      <a:pt x="2" y="6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8"/>
                      <a:pt x="0" y="10"/>
                      <a:pt x="1" y="10"/>
                    </a:cubicBezTo>
                    <a:cubicBezTo>
                      <a:pt x="1" y="11"/>
                      <a:pt x="2" y="10"/>
                      <a:pt x="2" y="12"/>
                    </a:cubicBezTo>
                    <a:cubicBezTo>
                      <a:pt x="2" y="13"/>
                      <a:pt x="2" y="15"/>
                      <a:pt x="3" y="15"/>
                    </a:cubicBezTo>
                    <a:cubicBezTo>
                      <a:pt x="3" y="15"/>
                      <a:pt x="5" y="15"/>
                      <a:pt x="5" y="15"/>
                    </a:cubicBezTo>
                    <a:cubicBezTo>
                      <a:pt x="5" y="14"/>
                      <a:pt x="4" y="13"/>
                      <a:pt x="4" y="12"/>
                    </a:cubicBezTo>
                    <a:cubicBezTo>
                      <a:pt x="4" y="11"/>
                      <a:pt x="3" y="9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0"/>
                      <a:pt x="8" y="10"/>
                      <a:pt x="7" y="9"/>
                    </a:cubicBezTo>
                    <a:cubicBezTo>
                      <a:pt x="7" y="8"/>
                      <a:pt x="6" y="8"/>
                      <a:pt x="6" y="7"/>
                    </a:cubicBezTo>
                    <a:cubicBezTo>
                      <a:pt x="7" y="7"/>
                      <a:pt x="9" y="7"/>
                      <a:pt x="8" y="6"/>
                    </a:cubicBezTo>
                    <a:cubicBezTo>
                      <a:pt x="6" y="5"/>
                      <a:pt x="5" y="3"/>
                      <a:pt x="5" y="3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54"/>
              <p:cNvSpPr/>
              <p:nvPr/>
            </p:nvSpPr>
            <p:spPr bwMode="auto">
              <a:xfrm>
                <a:off x="6051" y="2409"/>
                <a:ext cx="24" cy="28"/>
              </a:xfrm>
              <a:custGeom>
                <a:avLst/>
                <a:gdLst>
                  <a:gd name="T0" fmla="*/ 1 w 7"/>
                  <a:gd name="T1" fmla="*/ 1 h 8"/>
                  <a:gd name="T2" fmla="*/ 4 w 7"/>
                  <a:gd name="T3" fmla="*/ 5 h 8"/>
                  <a:gd name="T4" fmla="*/ 5 w 7"/>
                  <a:gd name="T5" fmla="*/ 8 h 8"/>
                  <a:gd name="T6" fmla="*/ 7 w 7"/>
                  <a:gd name="T7" fmla="*/ 5 h 8"/>
                  <a:gd name="T8" fmla="*/ 6 w 7"/>
                  <a:gd name="T9" fmla="*/ 3 h 8"/>
                  <a:gd name="T10" fmla="*/ 3 w 7"/>
                  <a:gd name="T11" fmla="*/ 1 h 8"/>
                  <a:gd name="T12" fmla="*/ 1 w 7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1" y="1"/>
                    </a:moveTo>
                    <a:cubicBezTo>
                      <a:pt x="2" y="2"/>
                      <a:pt x="4" y="5"/>
                      <a:pt x="4" y="5"/>
                    </a:cubicBezTo>
                    <a:cubicBezTo>
                      <a:pt x="4" y="6"/>
                      <a:pt x="5" y="8"/>
                      <a:pt x="5" y="8"/>
                    </a:cubicBezTo>
                    <a:cubicBezTo>
                      <a:pt x="6" y="8"/>
                      <a:pt x="7" y="6"/>
                      <a:pt x="7" y="5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55"/>
              <p:cNvSpPr/>
              <p:nvPr/>
            </p:nvSpPr>
            <p:spPr bwMode="auto">
              <a:xfrm>
                <a:off x="6078" y="2437"/>
                <a:ext cx="32" cy="38"/>
              </a:xfrm>
              <a:custGeom>
                <a:avLst/>
                <a:gdLst>
                  <a:gd name="T0" fmla="*/ 1 w 9"/>
                  <a:gd name="T1" fmla="*/ 9 h 11"/>
                  <a:gd name="T2" fmla="*/ 1 w 9"/>
                  <a:gd name="T3" fmla="*/ 11 h 11"/>
                  <a:gd name="T4" fmla="*/ 5 w 9"/>
                  <a:gd name="T5" fmla="*/ 8 h 11"/>
                  <a:gd name="T6" fmla="*/ 7 w 9"/>
                  <a:gd name="T7" fmla="*/ 7 h 11"/>
                  <a:gd name="T8" fmla="*/ 7 w 9"/>
                  <a:gd name="T9" fmla="*/ 5 h 11"/>
                  <a:gd name="T10" fmla="*/ 3 w 9"/>
                  <a:gd name="T11" fmla="*/ 2 h 11"/>
                  <a:gd name="T12" fmla="*/ 1 w 9"/>
                  <a:gd name="T13" fmla="*/ 3 h 11"/>
                  <a:gd name="T14" fmla="*/ 2 w 9"/>
                  <a:gd name="T15" fmla="*/ 5 h 11"/>
                  <a:gd name="T16" fmla="*/ 1 w 9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9"/>
                    </a:moveTo>
                    <a:cubicBezTo>
                      <a:pt x="1" y="9"/>
                      <a:pt x="0" y="11"/>
                      <a:pt x="1" y="11"/>
                    </a:cubicBezTo>
                    <a:cubicBezTo>
                      <a:pt x="3" y="10"/>
                      <a:pt x="4" y="9"/>
                      <a:pt x="5" y="8"/>
                    </a:cubicBezTo>
                    <a:cubicBezTo>
                      <a:pt x="6" y="8"/>
                      <a:pt x="6" y="7"/>
                      <a:pt x="7" y="7"/>
                    </a:cubicBezTo>
                    <a:cubicBezTo>
                      <a:pt x="7" y="7"/>
                      <a:pt x="9" y="6"/>
                      <a:pt x="7" y="5"/>
                    </a:cubicBezTo>
                    <a:cubicBezTo>
                      <a:pt x="6" y="4"/>
                      <a:pt x="4" y="3"/>
                      <a:pt x="3" y="2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1" y="4"/>
                      <a:pt x="3" y="4"/>
                      <a:pt x="2" y="5"/>
                    </a:cubicBezTo>
                    <a:cubicBezTo>
                      <a:pt x="2" y="7"/>
                      <a:pt x="1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56"/>
              <p:cNvSpPr/>
              <p:nvPr/>
            </p:nvSpPr>
            <p:spPr bwMode="auto">
              <a:xfrm>
                <a:off x="6089" y="2461"/>
                <a:ext cx="24" cy="38"/>
              </a:xfrm>
              <a:custGeom>
                <a:avLst/>
                <a:gdLst>
                  <a:gd name="T0" fmla="*/ 6 w 7"/>
                  <a:gd name="T1" fmla="*/ 0 h 11"/>
                  <a:gd name="T2" fmla="*/ 4 w 7"/>
                  <a:gd name="T3" fmla="*/ 2 h 11"/>
                  <a:gd name="T4" fmla="*/ 3 w 7"/>
                  <a:gd name="T5" fmla="*/ 5 h 11"/>
                  <a:gd name="T6" fmla="*/ 1 w 7"/>
                  <a:gd name="T7" fmla="*/ 8 h 11"/>
                  <a:gd name="T8" fmla="*/ 4 w 7"/>
                  <a:gd name="T9" fmla="*/ 11 h 11"/>
                  <a:gd name="T10" fmla="*/ 5 w 7"/>
                  <a:gd name="T11" fmla="*/ 10 h 11"/>
                  <a:gd name="T12" fmla="*/ 5 w 7"/>
                  <a:gd name="T13" fmla="*/ 8 h 11"/>
                  <a:gd name="T14" fmla="*/ 6 w 7"/>
                  <a:gd name="T15" fmla="*/ 4 h 11"/>
                  <a:gd name="T16" fmla="*/ 6 w 7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6" y="0"/>
                    </a:move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4"/>
                      <a:pt x="3" y="5"/>
                    </a:cubicBezTo>
                    <a:cubicBezTo>
                      <a:pt x="3" y="6"/>
                      <a:pt x="0" y="6"/>
                      <a:pt x="1" y="8"/>
                    </a:cubicBezTo>
                    <a:cubicBezTo>
                      <a:pt x="1" y="9"/>
                      <a:pt x="4" y="10"/>
                      <a:pt x="4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5" y="10"/>
                      <a:pt x="4" y="9"/>
                      <a:pt x="5" y="8"/>
                    </a:cubicBezTo>
                    <a:cubicBezTo>
                      <a:pt x="5" y="7"/>
                      <a:pt x="6" y="5"/>
                      <a:pt x="6" y="4"/>
                    </a:cubicBezTo>
                    <a:cubicBezTo>
                      <a:pt x="7" y="3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57"/>
              <p:cNvSpPr/>
              <p:nvPr/>
            </p:nvSpPr>
            <p:spPr bwMode="auto">
              <a:xfrm>
                <a:off x="6110" y="2458"/>
                <a:ext cx="17" cy="34"/>
              </a:xfrm>
              <a:custGeom>
                <a:avLst/>
                <a:gdLst>
                  <a:gd name="T0" fmla="*/ 4 w 5"/>
                  <a:gd name="T1" fmla="*/ 1 h 10"/>
                  <a:gd name="T2" fmla="*/ 0 w 5"/>
                  <a:gd name="T3" fmla="*/ 9 h 10"/>
                  <a:gd name="T4" fmla="*/ 5 w 5"/>
                  <a:gd name="T5" fmla="*/ 4 h 10"/>
                  <a:gd name="T6" fmla="*/ 4 w 5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4" y="1"/>
                    </a:moveTo>
                    <a:cubicBezTo>
                      <a:pt x="3" y="1"/>
                      <a:pt x="0" y="10"/>
                      <a:pt x="0" y="9"/>
                    </a:cubicBezTo>
                    <a:cubicBezTo>
                      <a:pt x="1" y="9"/>
                      <a:pt x="5" y="5"/>
                      <a:pt x="5" y="4"/>
                    </a:cubicBezTo>
                    <a:cubicBezTo>
                      <a:pt x="4" y="3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58"/>
              <p:cNvSpPr/>
              <p:nvPr/>
            </p:nvSpPr>
            <p:spPr bwMode="auto">
              <a:xfrm>
                <a:off x="6120" y="2478"/>
                <a:ext cx="17" cy="11"/>
              </a:xfrm>
              <a:custGeom>
                <a:avLst/>
                <a:gdLst>
                  <a:gd name="T0" fmla="*/ 1 w 5"/>
                  <a:gd name="T1" fmla="*/ 3 h 3"/>
                  <a:gd name="T2" fmla="*/ 4 w 5"/>
                  <a:gd name="T3" fmla="*/ 2 h 3"/>
                  <a:gd name="T4" fmla="*/ 1 w 5"/>
                  <a:gd name="T5" fmla="*/ 1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5" y="3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1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59"/>
              <p:cNvSpPr/>
              <p:nvPr/>
            </p:nvSpPr>
            <p:spPr bwMode="auto">
              <a:xfrm>
                <a:off x="6120" y="2489"/>
                <a:ext cx="56" cy="83"/>
              </a:xfrm>
              <a:custGeom>
                <a:avLst/>
                <a:gdLst>
                  <a:gd name="T0" fmla="*/ 14 w 16"/>
                  <a:gd name="T1" fmla="*/ 5 h 24"/>
                  <a:gd name="T2" fmla="*/ 12 w 16"/>
                  <a:gd name="T3" fmla="*/ 2 h 24"/>
                  <a:gd name="T4" fmla="*/ 11 w 16"/>
                  <a:gd name="T5" fmla="*/ 0 h 24"/>
                  <a:gd name="T6" fmla="*/ 10 w 16"/>
                  <a:gd name="T7" fmla="*/ 2 h 24"/>
                  <a:gd name="T8" fmla="*/ 9 w 16"/>
                  <a:gd name="T9" fmla="*/ 4 h 24"/>
                  <a:gd name="T10" fmla="*/ 6 w 16"/>
                  <a:gd name="T11" fmla="*/ 5 h 24"/>
                  <a:gd name="T12" fmla="*/ 3 w 16"/>
                  <a:gd name="T13" fmla="*/ 7 h 24"/>
                  <a:gd name="T14" fmla="*/ 1 w 16"/>
                  <a:gd name="T15" fmla="*/ 9 h 24"/>
                  <a:gd name="T16" fmla="*/ 1 w 16"/>
                  <a:gd name="T17" fmla="*/ 11 h 24"/>
                  <a:gd name="T18" fmla="*/ 2 w 16"/>
                  <a:gd name="T19" fmla="*/ 14 h 24"/>
                  <a:gd name="T20" fmla="*/ 2 w 16"/>
                  <a:gd name="T21" fmla="*/ 18 h 24"/>
                  <a:gd name="T22" fmla="*/ 6 w 16"/>
                  <a:gd name="T23" fmla="*/ 21 h 24"/>
                  <a:gd name="T24" fmla="*/ 9 w 16"/>
                  <a:gd name="T25" fmla="*/ 22 h 24"/>
                  <a:gd name="T26" fmla="*/ 11 w 16"/>
                  <a:gd name="T27" fmla="*/ 22 h 24"/>
                  <a:gd name="T28" fmla="*/ 9 w 16"/>
                  <a:gd name="T29" fmla="*/ 17 h 24"/>
                  <a:gd name="T30" fmla="*/ 11 w 16"/>
                  <a:gd name="T31" fmla="*/ 14 h 24"/>
                  <a:gd name="T32" fmla="*/ 13 w 16"/>
                  <a:gd name="T33" fmla="*/ 19 h 24"/>
                  <a:gd name="T34" fmla="*/ 14 w 16"/>
                  <a:gd name="T35" fmla="*/ 15 h 24"/>
                  <a:gd name="T36" fmla="*/ 15 w 16"/>
                  <a:gd name="T37" fmla="*/ 12 h 24"/>
                  <a:gd name="T38" fmla="*/ 14 w 16"/>
                  <a:gd name="T3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4">
                    <a:moveTo>
                      <a:pt x="14" y="5"/>
                    </a:moveTo>
                    <a:cubicBezTo>
                      <a:pt x="13" y="4"/>
                      <a:pt x="12" y="2"/>
                      <a:pt x="12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0" y="0"/>
                      <a:pt x="9" y="1"/>
                      <a:pt x="10" y="2"/>
                    </a:cubicBezTo>
                    <a:cubicBezTo>
                      <a:pt x="10" y="3"/>
                      <a:pt x="11" y="3"/>
                      <a:pt x="9" y="4"/>
                    </a:cubicBezTo>
                    <a:cubicBezTo>
                      <a:pt x="8" y="4"/>
                      <a:pt x="6" y="4"/>
                      <a:pt x="6" y="5"/>
                    </a:cubicBezTo>
                    <a:cubicBezTo>
                      <a:pt x="5" y="7"/>
                      <a:pt x="4" y="6"/>
                      <a:pt x="3" y="7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3" y="13"/>
                      <a:pt x="2" y="14"/>
                    </a:cubicBezTo>
                    <a:cubicBezTo>
                      <a:pt x="2" y="15"/>
                      <a:pt x="1" y="17"/>
                      <a:pt x="2" y="18"/>
                    </a:cubicBezTo>
                    <a:cubicBezTo>
                      <a:pt x="2" y="20"/>
                      <a:pt x="4" y="21"/>
                      <a:pt x="6" y="21"/>
                    </a:cubicBezTo>
                    <a:cubicBezTo>
                      <a:pt x="7" y="21"/>
                      <a:pt x="8" y="22"/>
                      <a:pt x="9" y="22"/>
                    </a:cubicBezTo>
                    <a:cubicBezTo>
                      <a:pt x="9" y="22"/>
                      <a:pt x="11" y="24"/>
                      <a:pt x="11" y="22"/>
                    </a:cubicBezTo>
                    <a:cubicBezTo>
                      <a:pt x="10" y="19"/>
                      <a:pt x="9" y="18"/>
                      <a:pt x="9" y="17"/>
                    </a:cubicBezTo>
                    <a:cubicBezTo>
                      <a:pt x="9" y="16"/>
                      <a:pt x="10" y="13"/>
                      <a:pt x="11" y="14"/>
                    </a:cubicBezTo>
                    <a:cubicBezTo>
                      <a:pt x="11" y="16"/>
                      <a:pt x="13" y="20"/>
                      <a:pt x="13" y="19"/>
                    </a:cubicBezTo>
                    <a:cubicBezTo>
                      <a:pt x="14" y="17"/>
                      <a:pt x="14" y="16"/>
                      <a:pt x="14" y="15"/>
                    </a:cubicBezTo>
                    <a:cubicBezTo>
                      <a:pt x="15" y="15"/>
                      <a:pt x="16" y="13"/>
                      <a:pt x="15" y="12"/>
                    </a:cubicBezTo>
                    <a:cubicBezTo>
                      <a:pt x="14" y="10"/>
                      <a:pt x="14" y="7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60"/>
              <p:cNvSpPr/>
              <p:nvPr/>
            </p:nvSpPr>
            <p:spPr bwMode="auto">
              <a:xfrm>
                <a:off x="6082" y="2506"/>
                <a:ext cx="49" cy="39"/>
              </a:xfrm>
              <a:custGeom>
                <a:avLst/>
                <a:gdLst>
                  <a:gd name="T0" fmla="*/ 10 w 14"/>
                  <a:gd name="T1" fmla="*/ 1 h 11"/>
                  <a:gd name="T2" fmla="*/ 6 w 14"/>
                  <a:gd name="T3" fmla="*/ 2 h 11"/>
                  <a:gd name="T4" fmla="*/ 3 w 14"/>
                  <a:gd name="T5" fmla="*/ 4 h 11"/>
                  <a:gd name="T6" fmla="*/ 1 w 14"/>
                  <a:gd name="T7" fmla="*/ 8 h 11"/>
                  <a:gd name="T8" fmla="*/ 0 w 14"/>
                  <a:gd name="T9" fmla="*/ 11 h 11"/>
                  <a:gd name="T10" fmla="*/ 3 w 14"/>
                  <a:gd name="T11" fmla="*/ 7 h 11"/>
                  <a:gd name="T12" fmla="*/ 5 w 14"/>
                  <a:gd name="T13" fmla="*/ 7 h 11"/>
                  <a:gd name="T14" fmla="*/ 6 w 14"/>
                  <a:gd name="T15" fmla="*/ 7 h 11"/>
                  <a:gd name="T16" fmla="*/ 8 w 14"/>
                  <a:gd name="T17" fmla="*/ 7 h 11"/>
                  <a:gd name="T18" fmla="*/ 9 w 14"/>
                  <a:gd name="T19" fmla="*/ 7 h 11"/>
                  <a:gd name="T20" fmla="*/ 10 w 14"/>
                  <a:gd name="T21" fmla="*/ 5 h 11"/>
                  <a:gd name="T22" fmla="*/ 10 w 14"/>
                  <a:gd name="T2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0" y="1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6" y="3"/>
                      <a:pt x="4" y="4"/>
                      <a:pt x="3" y="4"/>
                    </a:cubicBezTo>
                    <a:cubicBezTo>
                      <a:pt x="2" y="4"/>
                      <a:pt x="1" y="7"/>
                      <a:pt x="1" y="8"/>
                    </a:cubicBezTo>
                    <a:cubicBezTo>
                      <a:pt x="0" y="9"/>
                      <a:pt x="0" y="11"/>
                      <a:pt x="0" y="11"/>
                    </a:cubicBezTo>
                    <a:cubicBezTo>
                      <a:pt x="1" y="10"/>
                      <a:pt x="2" y="7"/>
                      <a:pt x="3" y="7"/>
                    </a:cubicBezTo>
                    <a:cubicBezTo>
                      <a:pt x="3" y="6"/>
                      <a:pt x="5" y="6"/>
                      <a:pt x="5" y="7"/>
                    </a:cubicBezTo>
                    <a:cubicBezTo>
                      <a:pt x="5" y="7"/>
                      <a:pt x="6" y="8"/>
                      <a:pt x="6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8"/>
                      <a:pt x="9" y="8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0" y="4"/>
                      <a:pt x="14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61"/>
              <p:cNvSpPr/>
              <p:nvPr/>
            </p:nvSpPr>
            <p:spPr bwMode="auto">
              <a:xfrm>
                <a:off x="5988" y="2461"/>
                <a:ext cx="49" cy="52"/>
              </a:xfrm>
              <a:custGeom>
                <a:avLst/>
                <a:gdLst>
                  <a:gd name="T0" fmla="*/ 9 w 14"/>
                  <a:gd name="T1" fmla="*/ 8 h 15"/>
                  <a:gd name="T2" fmla="*/ 11 w 14"/>
                  <a:gd name="T3" fmla="*/ 5 h 15"/>
                  <a:gd name="T4" fmla="*/ 13 w 14"/>
                  <a:gd name="T5" fmla="*/ 1 h 15"/>
                  <a:gd name="T6" fmla="*/ 7 w 14"/>
                  <a:gd name="T7" fmla="*/ 7 h 15"/>
                  <a:gd name="T8" fmla="*/ 4 w 14"/>
                  <a:gd name="T9" fmla="*/ 11 h 15"/>
                  <a:gd name="T10" fmla="*/ 0 w 14"/>
                  <a:gd name="T11" fmla="*/ 15 h 15"/>
                  <a:gd name="T12" fmla="*/ 4 w 14"/>
                  <a:gd name="T13" fmla="*/ 13 h 15"/>
                  <a:gd name="T14" fmla="*/ 9 w 1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5">
                    <a:moveTo>
                      <a:pt x="9" y="8"/>
                    </a:moveTo>
                    <a:cubicBezTo>
                      <a:pt x="10" y="7"/>
                      <a:pt x="10" y="6"/>
                      <a:pt x="11" y="5"/>
                    </a:cubicBezTo>
                    <a:cubicBezTo>
                      <a:pt x="13" y="4"/>
                      <a:pt x="14" y="0"/>
                      <a:pt x="13" y="1"/>
                    </a:cubicBezTo>
                    <a:cubicBezTo>
                      <a:pt x="12" y="1"/>
                      <a:pt x="8" y="6"/>
                      <a:pt x="7" y="7"/>
                    </a:cubicBezTo>
                    <a:cubicBezTo>
                      <a:pt x="7" y="8"/>
                      <a:pt x="5" y="10"/>
                      <a:pt x="4" y="11"/>
                    </a:cubicBezTo>
                    <a:cubicBezTo>
                      <a:pt x="3" y="11"/>
                      <a:pt x="0" y="15"/>
                      <a:pt x="0" y="15"/>
                    </a:cubicBezTo>
                    <a:cubicBezTo>
                      <a:pt x="1" y="14"/>
                      <a:pt x="3" y="14"/>
                      <a:pt x="4" y="13"/>
                    </a:cubicBezTo>
                    <a:cubicBezTo>
                      <a:pt x="6" y="12"/>
                      <a:pt x="7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62"/>
              <p:cNvSpPr/>
              <p:nvPr/>
            </p:nvSpPr>
            <p:spPr bwMode="auto">
              <a:xfrm>
                <a:off x="6124" y="2402"/>
                <a:ext cx="10" cy="7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63"/>
              <p:cNvSpPr/>
              <p:nvPr/>
            </p:nvSpPr>
            <p:spPr bwMode="auto">
              <a:xfrm>
                <a:off x="5550" y="2562"/>
                <a:ext cx="222" cy="233"/>
              </a:xfrm>
              <a:custGeom>
                <a:avLst/>
                <a:gdLst>
                  <a:gd name="T0" fmla="*/ 62 w 64"/>
                  <a:gd name="T1" fmla="*/ 66 h 67"/>
                  <a:gd name="T2" fmla="*/ 62 w 64"/>
                  <a:gd name="T3" fmla="*/ 54 h 67"/>
                  <a:gd name="T4" fmla="*/ 63 w 64"/>
                  <a:gd name="T5" fmla="*/ 51 h 67"/>
                  <a:gd name="T6" fmla="*/ 57 w 64"/>
                  <a:gd name="T7" fmla="*/ 48 h 67"/>
                  <a:gd name="T8" fmla="*/ 56 w 64"/>
                  <a:gd name="T9" fmla="*/ 49 h 67"/>
                  <a:gd name="T10" fmla="*/ 56 w 64"/>
                  <a:gd name="T11" fmla="*/ 47 h 67"/>
                  <a:gd name="T12" fmla="*/ 54 w 64"/>
                  <a:gd name="T13" fmla="*/ 44 h 67"/>
                  <a:gd name="T14" fmla="*/ 53 w 64"/>
                  <a:gd name="T15" fmla="*/ 41 h 67"/>
                  <a:gd name="T16" fmla="*/ 48 w 64"/>
                  <a:gd name="T17" fmla="*/ 37 h 67"/>
                  <a:gd name="T18" fmla="*/ 48 w 64"/>
                  <a:gd name="T19" fmla="*/ 35 h 67"/>
                  <a:gd name="T20" fmla="*/ 49 w 64"/>
                  <a:gd name="T21" fmla="*/ 34 h 67"/>
                  <a:gd name="T22" fmla="*/ 50 w 64"/>
                  <a:gd name="T23" fmla="*/ 33 h 67"/>
                  <a:gd name="T24" fmla="*/ 45 w 64"/>
                  <a:gd name="T25" fmla="*/ 32 h 67"/>
                  <a:gd name="T26" fmla="*/ 44 w 64"/>
                  <a:gd name="T27" fmla="*/ 33 h 67"/>
                  <a:gd name="T28" fmla="*/ 45 w 64"/>
                  <a:gd name="T29" fmla="*/ 30 h 67"/>
                  <a:gd name="T30" fmla="*/ 41 w 64"/>
                  <a:gd name="T31" fmla="*/ 29 h 67"/>
                  <a:gd name="T32" fmla="*/ 42 w 64"/>
                  <a:gd name="T33" fmla="*/ 27 h 67"/>
                  <a:gd name="T34" fmla="*/ 41 w 64"/>
                  <a:gd name="T35" fmla="*/ 26 h 67"/>
                  <a:gd name="T36" fmla="*/ 40 w 64"/>
                  <a:gd name="T37" fmla="*/ 25 h 67"/>
                  <a:gd name="T38" fmla="*/ 37 w 64"/>
                  <a:gd name="T39" fmla="*/ 24 h 67"/>
                  <a:gd name="T40" fmla="*/ 34 w 64"/>
                  <a:gd name="T41" fmla="*/ 21 h 67"/>
                  <a:gd name="T42" fmla="*/ 34 w 64"/>
                  <a:gd name="T43" fmla="*/ 24 h 67"/>
                  <a:gd name="T44" fmla="*/ 29 w 64"/>
                  <a:gd name="T45" fmla="*/ 19 h 67"/>
                  <a:gd name="T46" fmla="*/ 26 w 64"/>
                  <a:gd name="T47" fmla="*/ 15 h 67"/>
                  <a:gd name="T48" fmla="*/ 21 w 64"/>
                  <a:gd name="T49" fmla="*/ 12 h 67"/>
                  <a:gd name="T50" fmla="*/ 15 w 64"/>
                  <a:gd name="T51" fmla="*/ 5 h 67"/>
                  <a:gd name="T52" fmla="*/ 8 w 64"/>
                  <a:gd name="T53" fmla="*/ 5 h 67"/>
                  <a:gd name="T54" fmla="*/ 3 w 64"/>
                  <a:gd name="T55" fmla="*/ 5 h 67"/>
                  <a:gd name="T56" fmla="*/ 8 w 64"/>
                  <a:gd name="T57" fmla="*/ 12 h 67"/>
                  <a:gd name="T58" fmla="*/ 12 w 64"/>
                  <a:gd name="T59" fmla="*/ 16 h 67"/>
                  <a:gd name="T60" fmla="*/ 17 w 64"/>
                  <a:gd name="T61" fmla="*/ 21 h 67"/>
                  <a:gd name="T62" fmla="*/ 21 w 64"/>
                  <a:gd name="T63" fmla="*/ 25 h 67"/>
                  <a:gd name="T64" fmla="*/ 24 w 64"/>
                  <a:gd name="T65" fmla="*/ 32 h 67"/>
                  <a:gd name="T66" fmla="*/ 27 w 64"/>
                  <a:gd name="T67" fmla="*/ 35 h 67"/>
                  <a:gd name="T68" fmla="*/ 31 w 64"/>
                  <a:gd name="T69" fmla="*/ 42 h 67"/>
                  <a:gd name="T70" fmla="*/ 34 w 64"/>
                  <a:gd name="T71" fmla="*/ 48 h 67"/>
                  <a:gd name="T72" fmla="*/ 41 w 64"/>
                  <a:gd name="T73" fmla="*/ 55 h 67"/>
                  <a:gd name="T74" fmla="*/ 44 w 64"/>
                  <a:gd name="T75" fmla="*/ 59 h 67"/>
                  <a:gd name="T76" fmla="*/ 52 w 64"/>
                  <a:gd name="T77" fmla="*/ 65 h 67"/>
                  <a:gd name="T78" fmla="*/ 55 w 64"/>
                  <a:gd name="T79" fmla="*/ 67 h 67"/>
                  <a:gd name="T80" fmla="*/ 58 w 64"/>
                  <a:gd name="T81" fmla="*/ 67 h 67"/>
                  <a:gd name="T82" fmla="*/ 60 w 64"/>
                  <a:gd name="T83" fmla="*/ 67 h 67"/>
                  <a:gd name="T84" fmla="*/ 62 w 64"/>
                  <a:gd name="T85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" h="67">
                    <a:moveTo>
                      <a:pt x="62" y="66"/>
                    </a:moveTo>
                    <a:cubicBezTo>
                      <a:pt x="62" y="65"/>
                      <a:pt x="61" y="55"/>
                      <a:pt x="62" y="54"/>
                    </a:cubicBezTo>
                    <a:cubicBezTo>
                      <a:pt x="63" y="53"/>
                      <a:pt x="64" y="52"/>
                      <a:pt x="63" y="51"/>
                    </a:cubicBezTo>
                    <a:cubicBezTo>
                      <a:pt x="63" y="50"/>
                      <a:pt x="57" y="47"/>
                      <a:pt x="57" y="48"/>
                    </a:cubicBezTo>
                    <a:cubicBezTo>
                      <a:pt x="57" y="48"/>
                      <a:pt x="56" y="51"/>
                      <a:pt x="56" y="49"/>
                    </a:cubicBezTo>
                    <a:cubicBezTo>
                      <a:pt x="55" y="48"/>
                      <a:pt x="56" y="47"/>
                      <a:pt x="56" y="47"/>
                    </a:cubicBezTo>
                    <a:cubicBezTo>
                      <a:pt x="56" y="46"/>
                      <a:pt x="55" y="45"/>
                      <a:pt x="54" y="44"/>
                    </a:cubicBezTo>
                    <a:cubicBezTo>
                      <a:pt x="53" y="43"/>
                      <a:pt x="55" y="42"/>
                      <a:pt x="53" y="41"/>
                    </a:cubicBezTo>
                    <a:cubicBezTo>
                      <a:pt x="51" y="40"/>
                      <a:pt x="48" y="39"/>
                      <a:pt x="48" y="37"/>
                    </a:cubicBezTo>
                    <a:cubicBezTo>
                      <a:pt x="48" y="36"/>
                      <a:pt x="49" y="36"/>
                      <a:pt x="48" y="35"/>
                    </a:cubicBezTo>
                    <a:cubicBezTo>
                      <a:pt x="47" y="34"/>
                      <a:pt x="48" y="34"/>
                      <a:pt x="49" y="34"/>
                    </a:cubicBezTo>
                    <a:cubicBezTo>
                      <a:pt x="50" y="34"/>
                      <a:pt x="51" y="34"/>
                      <a:pt x="50" y="33"/>
                    </a:cubicBezTo>
                    <a:cubicBezTo>
                      <a:pt x="49" y="32"/>
                      <a:pt x="47" y="31"/>
                      <a:pt x="45" y="32"/>
                    </a:cubicBezTo>
                    <a:cubicBezTo>
                      <a:pt x="44" y="33"/>
                      <a:pt x="43" y="33"/>
                      <a:pt x="44" y="33"/>
                    </a:cubicBezTo>
                    <a:cubicBezTo>
                      <a:pt x="45" y="32"/>
                      <a:pt x="47" y="30"/>
                      <a:pt x="45" y="30"/>
                    </a:cubicBezTo>
                    <a:cubicBezTo>
                      <a:pt x="44" y="30"/>
                      <a:pt x="42" y="30"/>
                      <a:pt x="41" y="29"/>
                    </a:cubicBezTo>
                    <a:cubicBezTo>
                      <a:pt x="41" y="27"/>
                      <a:pt x="44" y="27"/>
                      <a:pt x="42" y="27"/>
                    </a:cubicBezTo>
                    <a:cubicBezTo>
                      <a:pt x="41" y="27"/>
                      <a:pt x="40" y="27"/>
                      <a:pt x="41" y="26"/>
                    </a:cubicBezTo>
                    <a:cubicBezTo>
                      <a:pt x="41" y="26"/>
                      <a:pt x="41" y="25"/>
                      <a:pt x="40" y="25"/>
                    </a:cubicBezTo>
                    <a:cubicBezTo>
                      <a:pt x="38" y="25"/>
                      <a:pt x="38" y="26"/>
                      <a:pt x="37" y="24"/>
                    </a:cubicBezTo>
                    <a:cubicBezTo>
                      <a:pt x="36" y="23"/>
                      <a:pt x="34" y="20"/>
                      <a:pt x="34" y="21"/>
                    </a:cubicBezTo>
                    <a:cubicBezTo>
                      <a:pt x="33" y="22"/>
                      <a:pt x="35" y="25"/>
                      <a:pt x="34" y="24"/>
                    </a:cubicBezTo>
                    <a:cubicBezTo>
                      <a:pt x="33" y="23"/>
                      <a:pt x="30" y="20"/>
                      <a:pt x="29" y="19"/>
                    </a:cubicBezTo>
                    <a:cubicBezTo>
                      <a:pt x="28" y="17"/>
                      <a:pt x="28" y="16"/>
                      <a:pt x="26" y="15"/>
                    </a:cubicBezTo>
                    <a:cubicBezTo>
                      <a:pt x="24" y="14"/>
                      <a:pt x="23" y="13"/>
                      <a:pt x="21" y="12"/>
                    </a:cubicBezTo>
                    <a:cubicBezTo>
                      <a:pt x="19" y="11"/>
                      <a:pt x="17" y="6"/>
                      <a:pt x="15" y="5"/>
                    </a:cubicBezTo>
                    <a:cubicBezTo>
                      <a:pt x="13" y="5"/>
                      <a:pt x="11" y="6"/>
                      <a:pt x="8" y="5"/>
                    </a:cubicBezTo>
                    <a:cubicBezTo>
                      <a:pt x="5" y="4"/>
                      <a:pt x="0" y="0"/>
                      <a:pt x="3" y="5"/>
                    </a:cubicBezTo>
                    <a:cubicBezTo>
                      <a:pt x="5" y="10"/>
                      <a:pt x="7" y="12"/>
                      <a:pt x="8" y="12"/>
                    </a:cubicBezTo>
                    <a:cubicBezTo>
                      <a:pt x="10" y="13"/>
                      <a:pt x="11" y="13"/>
                      <a:pt x="12" y="16"/>
                    </a:cubicBezTo>
                    <a:cubicBezTo>
                      <a:pt x="14" y="18"/>
                      <a:pt x="15" y="21"/>
                      <a:pt x="17" y="21"/>
                    </a:cubicBezTo>
                    <a:cubicBezTo>
                      <a:pt x="19" y="22"/>
                      <a:pt x="20" y="23"/>
                      <a:pt x="21" y="25"/>
                    </a:cubicBezTo>
                    <a:cubicBezTo>
                      <a:pt x="22" y="26"/>
                      <a:pt x="23" y="31"/>
                      <a:pt x="24" y="32"/>
                    </a:cubicBezTo>
                    <a:cubicBezTo>
                      <a:pt x="25" y="33"/>
                      <a:pt x="26" y="33"/>
                      <a:pt x="27" y="35"/>
                    </a:cubicBezTo>
                    <a:cubicBezTo>
                      <a:pt x="28" y="37"/>
                      <a:pt x="30" y="39"/>
                      <a:pt x="31" y="42"/>
                    </a:cubicBezTo>
                    <a:cubicBezTo>
                      <a:pt x="32" y="44"/>
                      <a:pt x="32" y="46"/>
                      <a:pt x="34" y="48"/>
                    </a:cubicBezTo>
                    <a:cubicBezTo>
                      <a:pt x="35" y="50"/>
                      <a:pt x="40" y="54"/>
                      <a:pt x="41" y="55"/>
                    </a:cubicBezTo>
                    <a:cubicBezTo>
                      <a:pt x="42" y="56"/>
                      <a:pt x="43" y="58"/>
                      <a:pt x="44" y="59"/>
                    </a:cubicBezTo>
                    <a:cubicBezTo>
                      <a:pt x="46" y="60"/>
                      <a:pt x="51" y="64"/>
                      <a:pt x="52" y="65"/>
                    </a:cubicBezTo>
                    <a:cubicBezTo>
                      <a:pt x="53" y="67"/>
                      <a:pt x="54" y="67"/>
                      <a:pt x="55" y="67"/>
                    </a:cubicBezTo>
                    <a:cubicBezTo>
                      <a:pt x="56" y="67"/>
                      <a:pt x="57" y="66"/>
                      <a:pt x="58" y="67"/>
                    </a:cubicBezTo>
                    <a:cubicBezTo>
                      <a:pt x="58" y="67"/>
                      <a:pt x="59" y="66"/>
                      <a:pt x="60" y="67"/>
                    </a:cubicBezTo>
                    <a:cubicBezTo>
                      <a:pt x="61" y="67"/>
                      <a:pt x="62" y="67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64"/>
              <p:cNvSpPr/>
              <p:nvPr/>
            </p:nvSpPr>
            <p:spPr bwMode="auto">
              <a:xfrm>
                <a:off x="5591" y="2653"/>
                <a:ext cx="18" cy="17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4 h 5"/>
                  <a:gd name="T4" fmla="*/ 1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3" y="5"/>
                      <a:pt x="4" y="4"/>
                    </a:cubicBezTo>
                    <a:cubicBezTo>
                      <a:pt x="5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65"/>
              <p:cNvSpPr/>
              <p:nvPr/>
            </p:nvSpPr>
            <p:spPr bwMode="auto">
              <a:xfrm>
                <a:off x="5619" y="2701"/>
                <a:ext cx="18" cy="18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4 h 5"/>
                  <a:gd name="T4" fmla="*/ 1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3" y="5"/>
                      <a:pt x="4" y="4"/>
                    </a:cubicBezTo>
                    <a:cubicBezTo>
                      <a:pt x="5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66"/>
              <p:cNvSpPr/>
              <p:nvPr/>
            </p:nvSpPr>
            <p:spPr bwMode="auto">
              <a:xfrm>
                <a:off x="5751" y="2712"/>
                <a:ext cx="28" cy="31"/>
              </a:xfrm>
              <a:custGeom>
                <a:avLst/>
                <a:gdLst>
                  <a:gd name="T0" fmla="*/ 4 w 8"/>
                  <a:gd name="T1" fmla="*/ 6 h 9"/>
                  <a:gd name="T2" fmla="*/ 8 w 8"/>
                  <a:gd name="T3" fmla="*/ 8 h 9"/>
                  <a:gd name="T4" fmla="*/ 7 w 8"/>
                  <a:gd name="T5" fmla="*/ 5 h 9"/>
                  <a:gd name="T6" fmla="*/ 6 w 8"/>
                  <a:gd name="T7" fmla="*/ 3 h 9"/>
                  <a:gd name="T8" fmla="*/ 5 w 8"/>
                  <a:gd name="T9" fmla="*/ 1 h 9"/>
                  <a:gd name="T10" fmla="*/ 2 w 8"/>
                  <a:gd name="T11" fmla="*/ 0 h 9"/>
                  <a:gd name="T12" fmla="*/ 1 w 8"/>
                  <a:gd name="T13" fmla="*/ 3 h 9"/>
                  <a:gd name="T14" fmla="*/ 4 w 8"/>
                  <a:gd name="T15" fmla="*/ 4 h 9"/>
                  <a:gd name="T16" fmla="*/ 4 w 8"/>
                  <a:gd name="T1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">
                    <a:moveTo>
                      <a:pt x="4" y="6"/>
                    </a:moveTo>
                    <a:cubicBezTo>
                      <a:pt x="5" y="7"/>
                      <a:pt x="8" y="9"/>
                      <a:pt x="8" y="8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3" y="4"/>
                      <a:pt x="3" y="3"/>
                      <a:pt x="4" y="4"/>
                    </a:cubicBezTo>
                    <a:cubicBezTo>
                      <a:pt x="4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67"/>
              <p:cNvSpPr/>
              <p:nvPr/>
            </p:nvSpPr>
            <p:spPr bwMode="auto">
              <a:xfrm>
                <a:off x="5800" y="2733"/>
                <a:ext cx="14" cy="14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2 w 4"/>
                  <a:gd name="T5" fmla="*/ 0 h 4"/>
                  <a:gd name="T6" fmla="*/ 0 w 4"/>
                  <a:gd name="T7" fmla="*/ 2 h 4"/>
                  <a:gd name="T8" fmla="*/ 2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3" y="3"/>
                      <a:pt x="3" y="3"/>
                      <a:pt x="3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68"/>
              <p:cNvSpPr/>
              <p:nvPr/>
            </p:nvSpPr>
            <p:spPr bwMode="auto">
              <a:xfrm>
                <a:off x="5758" y="2799"/>
                <a:ext cx="181" cy="56"/>
              </a:xfrm>
              <a:custGeom>
                <a:avLst/>
                <a:gdLst>
                  <a:gd name="T0" fmla="*/ 44 w 52"/>
                  <a:gd name="T1" fmla="*/ 14 h 16"/>
                  <a:gd name="T2" fmla="*/ 51 w 52"/>
                  <a:gd name="T3" fmla="*/ 16 h 16"/>
                  <a:gd name="T4" fmla="*/ 51 w 52"/>
                  <a:gd name="T5" fmla="*/ 14 h 16"/>
                  <a:gd name="T6" fmla="*/ 50 w 52"/>
                  <a:gd name="T7" fmla="*/ 11 h 16"/>
                  <a:gd name="T8" fmla="*/ 48 w 52"/>
                  <a:gd name="T9" fmla="*/ 10 h 16"/>
                  <a:gd name="T10" fmla="*/ 44 w 52"/>
                  <a:gd name="T11" fmla="*/ 10 h 16"/>
                  <a:gd name="T12" fmla="*/ 41 w 52"/>
                  <a:gd name="T13" fmla="*/ 9 h 16"/>
                  <a:gd name="T14" fmla="*/ 38 w 52"/>
                  <a:gd name="T15" fmla="*/ 5 h 16"/>
                  <a:gd name="T16" fmla="*/ 32 w 52"/>
                  <a:gd name="T17" fmla="*/ 3 h 16"/>
                  <a:gd name="T18" fmla="*/ 29 w 52"/>
                  <a:gd name="T19" fmla="*/ 4 h 16"/>
                  <a:gd name="T20" fmla="*/ 23 w 52"/>
                  <a:gd name="T21" fmla="*/ 5 h 16"/>
                  <a:gd name="T22" fmla="*/ 17 w 52"/>
                  <a:gd name="T23" fmla="*/ 3 h 16"/>
                  <a:gd name="T24" fmla="*/ 13 w 52"/>
                  <a:gd name="T25" fmla="*/ 2 h 16"/>
                  <a:gd name="T26" fmla="*/ 10 w 52"/>
                  <a:gd name="T27" fmla="*/ 0 h 16"/>
                  <a:gd name="T28" fmla="*/ 8 w 52"/>
                  <a:gd name="T29" fmla="*/ 1 h 16"/>
                  <a:gd name="T30" fmla="*/ 4 w 52"/>
                  <a:gd name="T31" fmla="*/ 0 h 16"/>
                  <a:gd name="T32" fmla="*/ 1 w 52"/>
                  <a:gd name="T33" fmla="*/ 2 h 16"/>
                  <a:gd name="T34" fmla="*/ 0 w 52"/>
                  <a:gd name="T35" fmla="*/ 4 h 16"/>
                  <a:gd name="T36" fmla="*/ 4 w 52"/>
                  <a:gd name="T37" fmla="*/ 5 h 16"/>
                  <a:gd name="T38" fmla="*/ 6 w 52"/>
                  <a:gd name="T39" fmla="*/ 7 h 16"/>
                  <a:gd name="T40" fmla="*/ 10 w 52"/>
                  <a:gd name="T41" fmla="*/ 8 h 16"/>
                  <a:gd name="T42" fmla="*/ 14 w 52"/>
                  <a:gd name="T43" fmla="*/ 10 h 16"/>
                  <a:gd name="T44" fmla="*/ 19 w 52"/>
                  <a:gd name="T45" fmla="*/ 10 h 16"/>
                  <a:gd name="T46" fmla="*/ 29 w 52"/>
                  <a:gd name="T47" fmla="*/ 13 h 16"/>
                  <a:gd name="T48" fmla="*/ 40 w 52"/>
                  <a:gd name="T49" fmla="*/ 14 h 16"/>
                  <a:gd name="T50" fmla="*/ 44 w 52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2" h="16">
                    <a:moveTo>
                      <a:pt x="44" y="14"/>
                    </a:moveTo>
                    <a:cubicBezTo>
                      <a:pt x="47" y="15"/>
                      <a:pt x="50" y="16"/>
                      <a:pt x="51" y="16"/>
                    </a:cubicBezTo>
                    <a:cubicBezTo>
                      <a:pt x="51" y="15"/>
                      <a:pt x="52" y="15"/>
                      <a:pt x="51" y="14"/>
                    </a:cubicBezTo>
                    <a:cubicBezTo>
                      <a:pt x="50" y="13"/>
                      <a:pt x="51" y="12"/>
                      <a:pt x="50" y="11"/>
                    </a:cubicBezTo>
                    <a:cubicBezTo>
                      <a:pt x="50" y="10"/>
                      <a:pt x="49" y="9"/>
                      <a:pt x="48" y="10"/>
                    </a:cubicBezTo>
                    <a:cubicBezTo>
                      <a:pt x="47" y="10"/>
                      <a:pt x="45" y="11"/>
                      <a:pt x="44" y="10"/>
                    </a:cubicBezTo>
                    <a:cubicBezTo>
                      <a:pt x="43" y="10"/>
                      <a:pt x="41" y="10"/>
                      <a:pt x="41" y="9"/>
                    </a:cubicBezTo>
                    <a:cubicBezTo>
                      <a:pt x="41" y="7"/>
                      <a:pt x="40" y="6"/>
                      <a:pt x="38" y="5"/>
                    </a:cubicBezTo>
                    <a:cubicBezTo>
                      <a:pt x="37" y="5"/>
                      <a:pt x="33" y="4"/>
                      <a:pt x="32" y="3"/>
                    </a:cubicBezTo>
                    <a:cubicBezTo>
                      <a:pt x="30" y="3"/>
                      <a:pt x="30" y="3"/>
                      <a:pt x="29" y="4"/>
                    </a:cubicBezTo>
                    <a:cubicBezTo>
                      <a:pt x="28" y="5"/>
                      <a:pt x="26" y="6"/>
                      <a:pt x="23" y="5"/>
                    </a:cubicBezTo>
                    <a:cubicBezTo>
                      <a:pt x="20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3" y="2"/>
                    </a:cubicBezTo>
                    <a:cubicBezTo>
                      <a:pt x="12" y="2"/>
                      <a:pt x="11" y="0"/>
                      <a:pt x="10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4" y="0"/>
                      <a:pt x="4" y="0"/>
                    </a:cubicBezTo>
                    <a:cubicBezTo>
                      <a:pt x="3" y="0"/>
                      <a:pt x="2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3" y="5"/>
                      <a:pt x="4" y="5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5" y="9"/>
                      <a:pt x="19" y="10"/>
                    </a:cubicBezTo>
                    <a:cubicBezTo>
                      <a:pt x="22" y="11"/>
                      <a:pt x="25" y="12"/>
                      <a:pt x="29" y="13"/>
                    </a:cubicBezTo>
                    <a:cubicBezTo>
                      <a:pt x="33" y="14"/>
                      <a:pt x="37" y="13"/>
                      <a:pt x="40" y="14"/>
                    </a:cubicBezTo>
                    <a:cubicBezTo>
                      <a:pt x="42" y="14"/>
                      <a:pt x="41" y="13"/>
                      <a:pt x="4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69"/>
              <p:cNvSpPr/>
              <p:nvPr/>
            </p:nvSpPr>
            <p:spPr bwMode="auto">
              <a:xfrm>
                <a:off x="5901" y="2816"/>
                <a:ext cx="24" cy="11"/>
              </a:xfrm>
              <a:custGeom>
                <a:avLst/>
                <a:gdLst>
                  <a:gd name="T0" fmla="*/ 1 w 7"/>
                  <a:gd name="T1" fmla="*/ 1 h 3"/>
                  <a:gd name="T2" fmla="*/ 2 w 7"/>
                  <a:gd name="T3" fmla="*/ 3 h 3"/>
                  <a:gd name="T4" fmla="*/ 4 w 7"/>
                  <a:gd name="T5" fmla="*/ 2 h 3"/>
                  <a:gd name="T6" fmla="*/ 7 w 7"/>
                  <a:gd name="T7" fmla="*/ 1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0" y="1"/>
                      <a:pt x="0" y="2"/>
                      <a:pt x="2" y="3"/>
                    </a:cubicBezTo>
                    <a:cubicBezTo>
                      <a:pt x="2" y="3"/>
                      <a:pt x="4" y="2"/>
                      <a:pt x="4" y="2"/>
                    </a:cubicBezTo>
                    <a:cubicBezTo>
                      <a:pt x="5" y="2"/>
                      <a:pt x="7" y="1"/>
                      <a:pt x="7" y="1"/>
                    </a:cubicBezTo>
                    <a:cubicBezTo>
                      <a:pt x="7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70"/>
              <p:cNvSpPr/>
              <p:nvPr/>
            </p:nvSpPr>
            <p:spPr bwMode="auto">
              <a:xfrm>
                <a:off x="5936" y="2841"/>
                <a:ext cx="24" cy="17"/>
              </a:xfrm>
              <a:custGeom>
                <a:avLst/>
                <a:gdLst>
                  <a:gd name="T0" fmla="*/ 1 w 7"/>
                  <a:gd name="T1" fmla="*/ 1 h 5"/>
                  <a:gd name="T2" fmla="*/ 2 w 7"/>
                  <a:gd name="T3" fmla="*/ 3 h 5"/>
                  <a:gd name="T4" fmla="*/ 4 w 7"/>
                  <a:gd name="T5" fmla="*/ 4 h 5"/>
                  <a:gd name="T6" fmla="*/ 6 w 7"/>
                  <a:gd name="T7" fmla="*/ 2 h 5"/>
                  <a:gd name="T8" fmla="*/ 4 w 7"/>
                  <a:gd name="T9" fmla="*/ 0 h 5"/>
                  <a:gd name="T10" fmla="*/ 1 w 7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1"/>
                    </a:moveTo>
                    <a:cubicBezTo>
                      <a:pt x="1" y="2"/>
                      <a:pt x="1" y="1"/>
                      <a:pt x="2" y="3"/>
                    </a:cubicBezTo>
                    <a:cubicBezTo>
                      <a:pt x="3" y="4"/>
                      <a:pt x="2" y="5"/>
                      <a:pt x="4" y="4"/>
                    </a:cubicBezTo>
                    <a:cubicBezTo>
                      <a:pt x="5" y="3"/>
                      <a:pt x="7" y="3"/>
                      <a:pt x="6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71"/>
              <p:cNvSpPr/>
              <p:nvPr/>
            </p:nvSpPr>
            <p:spPr bwMode="auto">
              <a:xfrm>
                <a:off x="5960" y="2848"/>
                <a:ext cx="21" cy="10"/>
              </a:xfrm>
              <a:custGeom>
                <a:avLst/>
                <a:gdLst>
                  <a:gd name="T0" fmla="*/ 2 w 6"/>
                  <a:gd name="T1" fmla="*/ 0 h 3"/>
                  <a:gd name="T2" fmla="*/ 1 w 6"/>
                  <a:gd name="T3" fmla="*/ 2 h 3"/>
                  <a:gd name="T4" fmla="*/ 3 w 6"/>
                  <a:gd name="T5" fmla="*/ 2 h 3"/>
                  <a:gd name="T6" fmla="*/ 5 w 6"/>
                  <a:gd name="T7" fmla="*/ 1 h 3"/>
                  <a:gd name="T8" fmla="*/ 2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2" y="1"/>
                      <a:pt x="0" y="2"/>
                      <a:pt x="1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4" y="2"/>
                      <a:pt x="6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72"/>
              <p:cNvSpPr/>
              <p:nvPr/>
            </p:nvSpPr>
            <p:spPr bwMode="auto">
              <a:xfrm>
                <a:off x="5977" y="2848"/>
                <a:ext cx="28" cy="14"/>
              </a:xfrm>
              <a:custGeom>
                <a:avLst/>
                <a:gdLst>
                  <a:gd name="T0" fmla="*/ 5 w 8"/>
                  <a:gd name="T1" fmla="*/ 0 h 4"/>
                  <a:gd name="T2" fmla="*/ 4 w 8"/>
                  <a:gd name="T3" fmla="*/ 0 h 4"/>
                  <a:gd name="T4" fmla="*/ 2 w 8"/>
                  <a:gd name="T5" fmla="*/ 1 h 4"/>
                  <a:gd name="T6" fmla="*/ 1 w 8"/>
                  <a:gd name="T7" fmla="*/ 2 h 4"/>
                  <a:gd name="T8" fmla="*/ 2 w 8"/>
                  <a:gd name="T9" fmla="*/ 4 h 4"/>
                  <a:gd name="T10" fmla="*/ 6 w 8"/>
                  <a:gd name="T11" fmla="*/ 3 h 4"/>
                  <a:gd name="T12" fmla="*/ 6 w 8"/>
                  <a:gd name="T13" fmla="*/ 2 h 4"/>
                  <a:gd name="T14" fmla="*/ 5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0" y="4"/>
                      <a:pt x="2" y="4"/>
                    </a:cubicBezTo>
                    <a:cubicBezTo>
                      <a:pt x="3" y="4"/>
                      <a:pt x="5" y="4"/>
                      <a:pt x="6" y="3"/>
                    </a:cubicBezTo>
                    <a:cubicBezTo>
                      <a:pt x="7" y="3"/>
                      <a:pt x="8" y="3"/>
                      <a:pt x="6" y="2"/>
                    </a:cubicBezTo>
                    <a:cubicBezTo>
                      <a:pt x="5" y="1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73"/>
              <p:cNvSpPr/>
              <p:nvPr/>
            </p:nvSpPr>
            <p:spPr bwMode="auto">
              <a:xfrm>
                <a:off x="5995" y="2844"/>
                <a:ext cx="38" cy="18"/>
              </a:xfrm>
              <a:custGeom>
                <a:avLst/>
                <a:gdLst>
                  <a:gd name="T0" fmla="*/ 4 w 11"/>
                  <a:gd name="T1" fmla="*/ 4 h 5"/>
                  <a:gd name="T2" fmla="*/ 8 w 11"/>
                  <a:gd name="T3" fmla="*/ 4 h 5"/>
                  <a:gd name="T4" fmla="*/ 8 w 11"/>
                  <a:gd name="T5" fmla="*/ 1 h 5"/>
                  <a:gd name="T6" fmla="*/ 1 w 11"/>
                  <a:gd name="T7" fmla="*/ 0 h 5"/>
                  <a:gd name="T8" fmla="*/ 1 w 11"/>
                  <a:gd name="T9" fmla="*/ 1 h 5"/>
                  <a:gd name="T10" fmla="*/ 3 w 11"/>
                  <a:gd name="T11" fmla="*/ 2 h 5"/>
                  <a:gd name="T12" fmla="*/ 4 w 11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4" y="4"/>
                    </a:moveTo>
                    <a:cubicBezTo>
                      <a:pt x="7" y="4"/>
                      <a:pt x="8" y="5"/>
                      <a:pt x="8" y="4"/>
                    </a:cubicBezTo>
                    <a:cubicBezTo>
                      <a:pt x="8" y="2"/>
                      <a:pt x="11" y="2"/>
                      <a:pt x="8" y="1"/>
                    </a:cubicBezTo>
                    <a:cubicBezTo>
                      <a:pt x="5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3" y="1"/>
                      <a:pt x="3" y="2"/>
                    </a:cubicBezTo>
                    <a:cubicBezTo>
                      <a:pt x="3" y="3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74"/>
              <p:cNvSpPr/>
              <p:nvPr/>
            </p:nvSpPr>
            <p:spPr bwMode="auto">
              <a:xfrm>
                <a:off x="6037" y="2844"/>
                <a:ext cx="52" cy="14"/>
              </a:xfrm>
              <a:custGeom>
                <a:avLst/>
                <a:gdLst>
                  <a:gd name="T0" fmla="*/ 14 w 15"/>
                  <a:gd name="T1" fmla="*/ 3 h 4"/>
                  <a:gd name="T2" fmla="*/ 13 w 15"/>
                  <a:gd name="T3" fmla="*/ 2 h 4"/>
                  <a:gd name="T4" fmla="*/ 11 w 15"/>
                  <a:gd name="T5" fmla="*/ 3 h 4"/>
                  <a:gd name="T6" fmla="*/ 6 w 15"/>
                  <a:gd name="T7" fmla="*/ 2 h 4"/>
                  <a:gd name="T8" fmla="*/ 3 w 15"/>
                  <a:gd name="T9" fmla="*/ 1 h 4"/>
                  <a:gd name="T10" fmla="*/ 1 w 15"/>
                  <a:gd name="T11" fmla="*/ 2 h 4"/>
                  <a:gd name="T12" fmla="*/ 2 w 15"/>
                  <a:gd name="T13" fmla="*/ 3 h 4"/>
                  <a:gd name="T14" fmla="*/ 7 w 15"/>
                  <a:gd name="T15" fmla="*/ 3 h 4"/>
                  <a:gd name="T16" fmla="*/ 14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4" y="3"/>
                    </a:moveTo>
                    <a:cubicBezTo>
                      <a:pt x="15" y="2"/>
                      <a:pt x="14" y="2"/>
                      <a:pt x="13" y="2"/>
                    </a:cubicBezTo>
                    <a:cubicBezTo>
                      <a:pt x="12" y="2"/>
                      <a:pt x="13" y="3"/>
                      <a:pt x="11" y="3"/>
                    </a:cubicBezTo>
                    <a:cubicBezTo>
                      <a:pt x="9" y="2"/>
                      <a:pt x="8" y="2"/>
                      <a:pt x="6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0"/>
                      <a:pt x="1" y="2"/>
                      <a:pt x="1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4" y="3"/>
                      <a:pt x="5" y="3"/>
                      <a:pt x="7" y="3"/>
                    </a:cubicBezTo>
                    <a:cubicBezTo>
                      <a:pt x="9" y="3"/>
                      <a:pt x="13" y="4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75"/>
              <p:cNvSpPr/>
              <p:nvPr/>
            </p:nvSpPr>
            <p:spPr bwMode="auto">
              <a:xfrm>
                <a:off x="6019" y="2869"/>
                <a:ext cx="45" cy="17"/>
              </a:xfrm>
              <a:custGeom>
                <a:avLst/>
                <a:gdLst>
                  <a:gd name="T0" fmla="*/ 10 w 13"/>
                  <a:gd name="T1" fmla="*/ 5 h 5"/>
                  <a:gd name="T2" fmla="*/ 7 w 13"/>
                  <a:gd name="T3" fmla="*/ 1 h 5"/>
                  <a:gd name="T4" fmla="*/ 1 w 13"/>
                  <a:gd name="T5" fmla="*/ 0 h 5"/>
                  <a:gd name="T6" fmla="*/ 4 w 13"/>
                  <a:gd name="T7" fmla="*/ 2 h 5"/>
                  <a:gd name="T8" fmla="*/ 10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0" y="5"/>
                    </a:moveTo>
                    <a:cubicBezTo>
                      <a:pt x="13" y="4"/>
                      <a:pt x="10" y="2"/>
                      <a:pt x="7" y="1"/>
                    </a:cubicBezTo>
                    <a:cubicBezTo>
                      <a:pt x="5" y="1"/>
                      <a:pt x="2" y="0"/>
                      <a:pt x="1" y="0"/>
                    </a:cubicBezTo>
                    <a:cubicBezTo>
                      <a:pt x="0" y="0"/>
                      <a:pt x="2" y="1"/>
                      <a:pt x="4" y="2"/>
                    </a:cubicBezTo>
                    <a:cubicBezTo>
                      <a:pt x="6" y="3"/>
                      <a:pt x="9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76"/>
              <p:cNvSpPr/>
              <p:nvPr/>
            </p:nvSpPr>
            <p:spPr bwMode="auto">
              <a:xfrm>
                <a:off x="6165" y="2743"/>
                <a:ext cx="18" cy="14"/>
              </a:xfrm>
              <a:custGeom>
                <a:avLst/>
                <a:gdLst>
                  <a:gd name="T0" fmla="*/ 0 w 5"/>
                  <a:gd name="T1" fmla="*/ 1 h 4"/>
                  <a:gd name="T2" fmla="*/ 3 w 5"/>
                  <a:gd name="T3" fmla="*/ 4 h 4"/>
                  <a:gd name="T4" fmla="*/ 5 w 5"/>
                  <a:gd name="T5" fmla="*/ 0 h 4"/>
                  <a:gd name="T6" fmla="*/ 0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5" y="4"/>
                      <a:pt x="5" y="1"/>
                      <a:pt x="5" y="0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77"/>
              <p:cNvSpPr/>
              <p:nvPr/>
            </p:nvSpPr>
            <p:spPr bwMode="auto">
              <a:xfrm>
                <a:off x="6200" y="2736"/>
                <a:ext cx="63" cy="25"/>
              </a:xfrm>
              <a:custGeom>
                <a:avLst/>
                <a:gdLst>
                  <a:gd name="T0" fmla="*/ 5 w 18"/>
                  <a:gd name="T1" fmla="*/ 1 h 7"/>
                  <a:gd name="T2" fmla="*/ 1 w 18"/>
                  <a:gd name="T3" fmla="*/ 2 h 7"/>
                  <a:gd name="T4" fmla="*/ 3 w 18"/>
                  <a:gd name="T5" fmla="*/ 4 h 7"/>
                  <a:gd name="T6" fmla="*/ 9 w 18"/>
                  <a:gd name="T7" fmla="*/ 3 h 7"/>
                  <a:gd name="T8" fmla="*/ 16 w 18"/>
                  <a:gd name="T9" fmla="*/ 6 h 7"/>
                  <a:gd name="T10" fmla="*/ 17 w 18"/>
                  <a:gd name="T11" fmla="*/ 4 h 7"/>
                  <a:gd name="T12" fmla="*/ 10 w 18"/>
                  <a:gd name="T13" fmla="*/ 1 h 7"/>
                  <a:gd name="T14" fmla="*/ 5 w 18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">
                    <a:moveTo>
                      <a:pt x="5" y="1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2" y="4"/>
                      <a:pt x="3" y="4"/>
                    </a:cubicBezTo>
                    <a:cubicBezTo>
                      <a:pt x="4" y="4"/>
                      <a:pt x="6" y="3"/>
                      <a:pt x="9" y="3"/>
                    </a:cubicBezTo>
                    <a:cubicBezTo>
                      <a:pt x="12" y="3"/>
                      <a:pt x="14" y="5"/>
                      <a:pt x="16" y="6"/>
                    </a:cubicBezTo>
                    <a:cubicBezTo>
                      <a:pt x="18" y="7"/>
                      <a:pt x="17" y="6"/>
                      <a:pt x="17" y="4"/>
                    </a:cubicBezTo>
                    <a:cubicBezTo>
                      <a:pt x="16" y="3"/>
                      <a:pt x="12" y="1"/>
                      <a:pt x="10" y="1"/>
                    </a:cubicBezTo>
                    <a:cubicBezTo>
                      <a:pt x="8" y="0"/>
                      <a:pt x="7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78"/>
              <p:cNvSpPr/>
              <p:nvPr/>
            </p:nvSpPr>
            <p:spPr bwMode="auto">
              <a:xfrm>
                <a:off x="6019" y="2649"/>
                <a:ext cx="132" cy="143"/>
              </a:xfrm>
              <a:custGeom>
                <a:avLst/>
                <a:gdLst>
                  <a:gd name="T0" fmla="*/ 3 w 38"/>
                  <a:gd name="T1" fmla="*/ 18 h 41"/>
                  <a:gd name="T2" fmla="*/ 1 w 38"/>
                  <a:gd name="T3" fmla="*/ 23 h 41"/>
                  <a:gd name="T4" fmla="*/ 0 w 38"/>
                  <a:gd name="T5" fmla="*/ 27 h 41"/>
                  <a:gd name="T6" fmla="*/ 3 w 38"/>
                  <a:gd name="T7" fmla="*/ 29 h 41"/>
                  <a:gd name="T8" fmla="*/ 5 w 38"/>
                  <a:gd name="T9" fmla="*/ 33 h 41"/>
                  <a:gd name="T10" fmla="*/ 3 w 38"/>
                  <a:gd name="T11" fmla="*/ 39 h 41"/>
                  <a:gd name="T12" fmla="*/ 7 w 38"/>
                  <a:gd name="T13" fmla="*/ 40 h 41"/>
                  <a:gd name="T14" fmla="*/ 8 w 38"/>
                  <a:gd name="T15" fmla="*/ 39 h 41"/>
                  <a:gd name="T16" fmla="*/ 9 w 38"/>
                  <a:gd name="T17" fmla="*/ 36 h 41"/>
                  <a:gd name="T18" fmla="*/ 9 w 38"/>
                  <a:gd name="T19" fmla="*/ 33 h 41"/>
                  <a:gd name="T20" fmla="*/ 9 w 38"/>
                  <a:gd name="T21" fmla="*/ 30 h 41"/>
                  <a:gd name="T22" fmla="*/ 9 w 38"/>
                  <a:gd name="T23" fmla="*/ 26 h 41"/>
                  <a:gd name="T24" fmla="*/ 13 w 38"/>
                  <a:gd name="T25" fmla="*/ 25 h 41"/>
                  <a:gd name="T26" fmla="*/ 12 w 38"/>
                  <a:gd name="T27" fmla="*/ 30 h 41"/>
                  <a:gd name="T28" fmla="*/ 15 w 38"/>
                  <a:gd name="T29" fmla="*/ 33 h 41"/>
                  <a:gd name="T30" fmla="*/ 16 w 38"/>
                  <a:gd name="T31" fmla="*/ 36 h 41"/>
                  <a:gd name="T32" fmla="*/ 19 w 38"/>
                  <a:gd name="T33" fmla="*/ 36 h 41"/>
                  <a:gd name="T34" fmla="*/ 21 w 38"/>
                  <a:gd name="T35" fmla="*/ 35 h 41"/>
                  <a:gd name="T36" fmla="*/ 24 w 38"/>
                  <a:gd name="T37" fmla="*/ 33 h 41"/>
                  <a:gd name="T38" fmla="*/ 23 w 38"/>
                  <a:gd name="T39" fmla="*/ 32 h 41"/>
                  <a:gd name="T40" fmla="*/ 21 w 38"/>
                  <a:gd name="T41" fmla="*/ 31 h 41"/>
                  <a:gd name="T42" fmla="*/ 20 w 38"/>
                  <a:gd name="T43" fmla="*/ 28 h 41"/>
                  <a:gd name="T44" fmla="*/ 17 w 38"/>
                  <a:gd name="T45" fmla="*/ 23 h 41"/>
                  <a:gd name="T46" fmla="*/ 15 w 38"/>
                  <a:gd name="T47" fmla="*/ 20 h 41"/>
                  <a:gd name="T48" fmla="*/ 16 w 38"/>
                  <a:gd name="T49" fmla="*/ 20 h 41"/>
                  <a:gd name="T50" fmla="*/ 21 w 38"/>
                  <a:gd name="T51" fmla="*/ 17 h 41"/>
                  <a:gd name="T52" fmla="*/ 23 w 38"/>
                  <a:gd name="T53" fmla="*/ 14 h 41"/>
                  <a:gd name="T54" fmla="*/ 21 w 38"/>
                  <a:gd name="T55" fmla="*/ 14 h 41"/>
                  <a:gd name="T56" fmla="*/ 16 w 38"/>
                  <a:gd name="T57" fmla="*/ 15 h 41"/>
                  <a:gd name="T58" fmla="*/ 13 w 38"/>
                  <a:gd name="T59" fmla="*/ 17 h 41"/>
                  <a:gd name="T60" fmla="*/ 10 w 38"/>
                  <a:gd name="T61" fmla="*/ 15 h 41"/>
                  <a:gd name="T62" fmla="*/ 7 w 38"/>
                  <a:gd name="T63" fmla="*/ 11 h 41"/>
                  <a:gd name="T64" fmla="*/ 8 w 38"/>
                  <a:gd name="T65" fmla="*/ 7 h 41"/>
                  <a:gd name="T66" fmla="*/ 13 w 38"/>
                  <a:gd name="T67" fmla="*/ 7 h 41"/>
                  <a:gd name="T68" fmla="*/ 22 w 38"/>
                  <a:gd name="T69" fmla="*/ 7 h 41"/>
                  <a:gd name="T70" fmla="*/ 29 w 38"/>
                  <a:gd name="T71" fmla="*/ 8 h 41"/>
                  <a:gd name="T72" fmla="*/ 33 w 38"/>
                  <a:gd name="T73" fmla="*/ 6 h 41"/>
                  <a:gd name="T74" fmla="*/ 36 w 38"/>
                  <a:gd name="T75" fmla="*/ 1 h 41"/>
                  <a:gd name="T76" fmla="*/ 33 w 38"/>
                  <a:gd name="T77" fmla="*/ 2 h 41"/>
                  <a:gd name="T78" fmla="*/ 27 w 38"/>
                  <a:gd name="T79" fmla="*/ 4 h 41"/>
                  <a:gd name="T80" fmla="*/ 18 w 38"/>
                  <a:gd name="T81" fmla="*/ 4 h 41"/>
                  <a:gd name="T82" fmla="*/ 13 w 38"/>
                  <a:gd name="T83" fmla="*/ 2 h 41"/>
                  <a:gd name="T84" fmla="*/ 11 w 38"/>
                  <a:gd name="T85" fmla="*/ 4 h 41"/>
                  <a:gd name="T86" fmla="*/ 8 w 38"/>
                  <a:gd name="T87" fmla="*/ 5 h 41"/>
                  <a:gd name="T88" fmla="*/ 5 w 38"/>
                  <a:gd name="T89" fmla="*/ 9 h 41"/>
                  <a:gd name="T90" fmla="*/ 5 w 38"/>
                  <a:gd name="T91" fmla="*/ 13 h 41"/>
                  <a:gd name="T92" fmla="*/ 3 w 38"/>
                  <a:gd name="T9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" h="41">
                    <a:moveTo>
                      <a:pt x="3" y="18"/>
                    </a:moveTo>
                    <a:cubicBezTo>
                      <a:pt x="2" y="20"/>
                      <a:pt x="2" y="22"/>
                      <a:pt x="1" y="23"/>
                    </a:cubicBezTo>
                    <a:cubicBezTo>
                      <a:pt x="1" y="24"/>
                      <a:pt x="0" y="25"/>
                      <a:pt x="0" y="27"/>
                    </a:cubicBezTo>
                    <a:cubicBezTo>
                      <a:pt x="0" y="28"/>
                      <a:pt x="1" y="29"/>
                      <a:pt x="3" y="29"/>
                    </a:cubicBezTo>
                    <a:cubicBezTo>
                      <a:pt x="4" y="30"/>
                      <a:pt x="4" y="31"/>
                      <a:pt x="5" y="33"/>
                    </a:cubicBezTo>
                    <a:cubicBezTo>
                      <a:pt x="6" y="35"/>
                      <a:pt x="4" y="37"/>
                      <a:pt x="3" y="39"/>
                    </a:cubicBezTo>
                    <a:cubicBezTo>
                      <a:pt x="3" y="41"/>
                      <a:pt x="5" y="40"/>
                      <a:pt x="7" y="40"/>
                    </a:cubicBezTo>
                    <a:cubicBezTo>
                      <a:pt x="8" y="40"/>
                      <a:pt x="8" y="40"/>
                      <a:pt x="8" y="39"/>
                    </a:cubicBezTo>
                    <a:cubicBezTo>
                      <a:pt x="8" y="38"/>
                      <a:pt x="8" y="37"/>
                      <a:pt x="9" y="36"/>
                    </a:cubicBezTo>
                    <a:cubicBezTo>
                      <a:pt x="10" y="35"/>
                      <a:pt x="9" y="33"/>
                      <a:pt x="9" y="33"/>
                    </a:cubicBezTo>
                    <a:cubicBezTo>
                      <a:pt x="9" y="32"/>
                      <a:pt x="9" y="30"/>
                      <a:pt x="9" y="30"/>
                    </a:cubicBezTo>
                    <a:cubicBezTo>
                      <a:pt x="9" y="29"/>
                      <a:pt x="9" y="28"/>
                      <a:pt x="9" y="26"/>
                    </a:cubicBezTo>
                    <a:cubicBezTo>
                      <a:pt x="9" y="24"/>
                      <a:pt x="11" y="25"/>
                      <a:pt x="13" y="25"/>
                    </a:cubicBezTo>
                    <a:cubicBezTo>
                      <a:pt x="15" y="25"/>
                      <a:pt x="13" y="28"/>
                      <a:pt x="12" y="30"/>
                    </a:cubicBezTo>
                    <a:cubicBezTo>
                      <a:pt x="12" y="31"/>
                      <a:pt x="14" y="32"/>
                      <a:pt x="15" y="33"/>
                    </a:cubicBezTo>
                    <a:cubicBezTo>
                      <a:pt x="17" y="34"/>
                      <a:pt x="15" y="35"/>
                      <a:pt x="16" y="36"/>
                    </a:cubicBezTo>
                    <a:cubicBezTo>
                      <a:pt x="16" y="37"/>
                      <a:pt x="18" y="37"/>
                      <a:pt x="19" y="36"/>
                    </a:cubicBezTo>
                    <a:cubicBezTo>
                      <a:pt x="20" y="35"/>
                      <a:pt x="20" y="35"/>
                      <a:pt x="21" y="35"/>
                    </a:cubicBezTo>
                    <a:cubicBezTo>
                      <a:pt x="22" y="35"/>
                      <a:pt x="22" y="34"/>
                      <a:pt x="24" y="33"/>
                    </a:cubicBezTo>
                    <a:cubicBezTo>
                      <a:pt x="26" y="33"/>
                      <a:pt x="24" y="33"/>
                      <a:pt x="23" y="32"/>
                    </a:cubicBezTo>
                    <a:cubicBezTo>
                      <a:pt x="22" y="32"/>
                      <a:pt x="22" y="31"/>
                      <a:pt x="21" y="31"/>
                    </a:cubicBezTo>
                    <a:cubicBezTo>
                      <a:pt x="20" y="31"/>
                      <a:pt x="20" y="29"/>
                      <a:pt x="20" y="28"/>
                    </a:cubicBezTo>
                    <a:cubicBezTo>
                      <a:pt x="21" y="26"/>
                      <a:pt x="19" y="25"/>
                      <a:pt x="17" y="23"/>
                    </a:cubicBezTo>
                    <a:cubicBezTo>
                      <a:pt x="16" y="22"/>
                      <a:pt x="15" y="21"/>
                      <a:pt x="15" y="20"/>
                    </a:cubicBezTo>
                    <a:cubicBezTo>
                      <a:pt x="15" y="19"/>
                      <a:pt x="15" y="20"/>
                      <a:pt x="16" y="20"/>
                    </a:cubicBezTo>
                    <a:cubicBezTo>
                      <a:pt x="17" y="20"/>
                      <a:pt x="20" y="18"/>
                      <a:pt x="21" y="17"/>
                    </a:cubicBezTo>
                    <a:cubicBezTo>
                      <a:pt x="22" y="16"/>
                      <a:pt x="23" y="15"/>
                      <a:pt x="23" y="14"/>
                    </a:cubicBezTo>
                    <a:cubicBezTo>
                      <a:pt x="24" y="13"/>
                      <a:pt x="22" y="14"/>
                      <a:pt x="21" y="14"/>
                    </a:cubicBezTo>
                    <a:cubicBezTo>
                      <a:pt x="20" y="15"/>
                      <a:pt x="17" y="15"/>
                      <a:pt x="16" y="15"/>
                    </a:cubicBezTo>
                    <a:cubicBezTo>
                      <a:pt x="14" y="15"/>
                      <a:pt x="15" y="17"/>
                      <a:pt x="13" y="17"/>
                    </a:cubicBezTo>
                    <a:cubicBezTo>
                      <a:pt x="11" y="18"/>
                      <a:pt x="11" y="15"/>
                      <a:pt x="10" y="15"/>
                    </a:cubicBezTo>
                    <a:cubicBezTo>
                      <a:pt x="8" y="14"/>
                      <a:pt x="7" y="13"/>
                      <a:pt x="7" y="11"/>
                    </a:cubicBezTo>
                    <a:cubicBezTo>
                      <a:pt x="7" y="10"/>
                      <a:pt x="8" y="8"/>
                      <a:pt x="8" y="7"/>
                    </a:cubicBezTo>
                    <a:cubicBezTo>
                      <a:pt x="9" y="7"/>
                      <a:pt x="11" y="7"/>
                      <a:pt x="13" y="7"/>
                    </a:cubicBezTo>
                    <a:cubicBezTo>
                      <a:pt x="14" y="7"/>
                      <a:pt x="20" y="7"/>
                      <a:pt x="22" y="7"/>
                    </a:cubicBezTo>
                    <a:cubicBezTo>
                      <a:pt x="24" y="7"/>
                      <a:pt x="26" y="8"/>
                      <a:pt x="29" y="8"/>
                    </a:cubicBezTo>
                    <a:cubicBezTo>
                      <a:pt x="32" y="8"/>
                      <a:pt x="32" y="7"/>
                      <a:pt x="33" y="6"/>
                    </a:cubicBezTo>
                    <a:cubicBezTo>
                      <a:pt x="34" y="5"/>
                      <a:pt x="35" y="2"/>
                      <a:pt x="36" y="1"/>
                    </a:cubicBezTo>
                    <a:cubicBezTo>
                      <a:pt x="38" y="0"/>
                      <a:pt x="35" y="0"/>
                      <a:pt x="33" y="2"/>
                    </a:cubicBezTo>
                    <a:cubicBezTo>
                      <a:pt x="31" y="4"/>
                      <a:pt x="28" y="4"/>
                      <a:pt x="27" y="4"/>
                    </a:cubicBezTo>
                    <a:cubicBezTo>
                      <a:pt x="25" y="4"/>
                      <a:pt x="21" y="4"/>
                      <a:pt x="18" y="4"/>
                    </a:cubicBezTo>
                    <a:cubicBezTo>
                      <a:pt x="16" y="4"/>
                      <a:pt x="15" y="2"/>
                      <a:pt x="13" y="2"/>
                    </a:cubicBezTo>
                    <a:cubicBezTo>
                      <a:pt x="11" y="2"/>
                      <a:pt x="12" y="4"/>
                      <a:pt x="11" y="4"/>
                    </a:cubicBezTo>
                    <a:cubicBezTo>
                      <a:pt x="11" y="5"/>
                      <a:pt x="8" y="5"/>
                      <a:pt x="8" y="5"/>
                    </a:cubicBezTo>
                    <a:cubicBezTo>
                      <a:pt x="7" y="5"/>
                      <a:pt x="6" y="7"/>
                      <a:pt x="5" y="9"/>
                    </a:cubicBezTo>
                    <a:cubicBezTo>
                      <a:pt x="5" y="10"/>
                      <a:pt x="6" y="11"/>
                      <a:pt x="5" y="13"/>
                    </a:cubicBezTo>
                    <a:cubicBezTo>
                      <a:pt x="5" y="14"/>
                      <a:pt x="3" y="15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79"/>
              <p:cNvSpPr/>
              <p:nvPr/>
            </p:nvSpPr>
            <p:spPr bwMode="auto">
              <a:xfrm>
                <a:off x="6190" y="2635"/>
                <a:ext cx="31" cy="66"/>
              </a:xfrm>
              <a:custGeom>
                <a:avLst/>
                <a:gdLst>
                  <a:gd name="T0" fmla="*/ 0 w 9"/>
                  <a:gd name="T1" fmla="*/ 7 h 19"/>
                  <a:gd name="T2" fmla="*/ 1 w 9"/>
                  <a:gd name="T3" fmla="*/ 10 h 19"/>
                  <a:gd name="T4" fmla="*/ 3 w 9"/>
                  <a:gd name="T5" fmla="*/ 16 h 19"/>
                  <a:gd name="T6" fmla="*/ 6 w 9"/>
                  <a:gd name="T7" fmla="*/ 18 h 19"/>
                  <a:gd name="T8" fmla="*/ 4 w 9"/>
                  <a:gd name="T9" fmla="*/ 12 h 19"/>
                  <a:gd name="T10" fmla="*/ 5 w 9"/>
                  <a:gd name="T11" fmla="*/ 11 h 19"/>
                  <a:gd name="T12" fmla="*/ 8 w 9"/>
                  <a:gd name="T13" fmla="*/ 11 h 19"/>
                  <a:gd name="T14" fmla="*/ 6 w 9"/>
                  <a:gd name="T15" fmla="*/ 9 h 19"/>
                  <a:gd name="T16" fmla="*/ 7 w 9"/>
                  <a:gd name="T17" fmla="*/ 6 h 19"/>
                  <a:gd name="T18" fmla="*/ 5 w 9"/>
                  <a:gd name="T19" fmla="*/ 6 h 19"/>
                  <a:gd name="T20" fmla="*/ 2 w 9"/>
                  <a:gd name="T21" fmla="*/ 8 h 19"/>
                  <a:gd name="T22" fmla="*/ 4 w 9"/>
                  <a:gd name="T23" fmla="*/ 4 h 19"/>
                  <a:gd name="T24" fmla="*/ 3 w 9"/>
                  <a:gd name="T25" fmla="*/ 2 h 19"/>
                  <a:gd name="T26" fmla="*/ 2 w 9"/>
                  <a:gd name="T27" fmla="*/ 2 h 19"/>
                  <a:gd name="T28" fmla="*/ 0 w 9"/>
                  <a:gd name="T2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9">
                    <a:moveTo>
                      <a:pt x="0" y="7"/>
                    </a:moveTo>
                    <a:cubicBezTo>
                      <a:pt x="1" y="9"/>
                      <a:pt x="1" y="8"/>
                      <a:pt x="1" y="10"/>
                    </a:cubicBezTo>
                    <a:cubicBezTo>
                      <a:pt x="1" y="11"/>
                      <a:pt x="2" y="15"/>
                      <a:pt x="3" y="16"/>
                    </a:cubicBezTo>
                    <a:cubicBezTo>
                      <a:pt x="4" y="18"/>
                      <a:pt x="7" y="19"/>
                      <a:pt x="6" y="18"/>
                    </a:cubicBezTo>
                    <a:cubicBezTo>
                      <a:pt x="4" y="17"/>
                      <a:pt x="3" y="14"/>
                      <a:pt x="4" y="12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7" y="11"/>
                      <a:pt x="9" y="13"/>
                      <a:pt x="8" y="11"/>
                    </a:cubicBezTo>
                    <a:cubicBezTo>
                      <a:pt x="7" y="10"/>
                      <a:pt x="5" y="10"/>
                      <a:pt x="6" y="9"/>
                    </a:cubicBezTo>
                    <a:cubicBezTo>
                      <a:pt x="7" y="8"/>
                      <a:pt x="7" y="8"/>
                      <a:pt x="7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2" y="9"/>
                      <a:pt x="2" y="8"/>
                    </a:cubicBezTo>
                    <a:cubicBezTo>
                      <a:pt x="3" y="7"/>
                      <a:pt x="5" y="5"/>
                      <a:pt x="4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0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80"/>
              <p:cNvSpPr/>
              <p:nvPr/>
            </p:nvSpPr>
            <p:spPr bwMode="auto">
              <a:xfrm>
                <a:off x="6207" y="2632"/>
                <a:ext cx="10" cy="10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81"/>
              <p:cNvSpPr/>
              <p:nvPr/>
            </p:nvSpPr>
            <p:spPr bwMode="auto">
              <a:xfrm>
                <a:off x="6252" y="2684"/>
                <a:ext cx="18" cy="7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0"/>
                      <a:pt x="0" y="0"/>
                      <a:pt x="0" y="0"/>
                    </a:cubicBezTo>
                    <a:cubicBezTo>
                      <a:pt x="0" y="1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82"/>
              <p:cNvSpPr/>
              <p:nvPr/>
            </p:nvSpPr>
            <p:spPr bwMode="auto">
              <a:xfrm>
                <a:off x="6256" y="2687"/>
                <a:ext cx="73" cy="39"/>
              </a:xfrm>
              <a:custGeom>
                <a:avLst/>
                <a:gdLst>
                  <a:gd name="T0" fmla="*/ 4 w 21"/>
                  <a:gd name="T1" fmla="*/ 8 h 11"/>
                  <a:gd name="T2" fmla="*/ 8 w 21"/>
                  <a:gd name="T3" fmla="*/ 9 h 11"/>
                  <a:gd name="T4" fmla="*/ 11 w 21"/>
                  <a:gd name="T5" fmla="*/ 11 h 11"/>
                  <a:gd name="T6" fmla="*/ 18 w 21"/>
                  <a:gd name="T7" fmla="*/ 11 h 11"/>
                  <a:gd name="T8" fmla="*/ 20 w 21"/>
                  <a:gd name="T9" fmla="*/ 9 h 11"/>
                  <a:gd name="T10" fmla="*/ 20 w 21"/>
                  <a:gd name="T11" fmla="*/ 6 h 11"/>
                  <a:gd name="T12" fmla="*/ 19 w 21"/>
                  <a:gd name="T13" fmla="*/ 3 h 11"/>
                  <a:gd name="T14" fmla="*/ 15 w 21"/>
                  <a:gd name="T15" fmla="*/ 2 h 11"/>
                  <a:gd name="T16" fmla="*/ 11 w 21"/>
                  <a:gd name="T17" fmla="*/ 1 h 11"/>
                  <a:gd name="T18" fmla="*/ 8 w 21"/>
                  <a:gd name="T19" fmla="*/ 2 h 11"/>
                  <a:gd name="T20" fmla="*/ 3 w 21"/>
                  <a:gd name="T21" fmla="*/ 4 h 11"/>
                  <a:gd name="T22" fmla="*/ 2 w 21"/>
                  <a:gd name="T23" fmla="*/ 5 h 11"/>
                  <a:gd name="T24" fmla="*/ 0 w 21"/>
                  <a:gd name="T25" fmla="*/ 4 h 11"/>
                  <a:gd name="T26" fmla="*/ 2 w 21"/>
                  <a:gd name="T27" fmla="*/ 6 h 11"/>
                  <a:gd name="T28" fmla="*/ 4 w 21"/>
                  <a:gd name="T2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1">
                    <a:moveTo>
                      <a:pt x="4" y="8"/>
                    </a:moveTo>
                    <a:cubicBezTo>
                      <a:pt x="6" y="8"/>
                      <a:pt x="7" y="7"/>
                      <a:pt x="8" y="9"/>
                    </a:cubicBezTo>
                    <a:cubicBezTo>
                      <a:pt x="8" y="10"/>
                      <a:pt x="9" y="11"/>
                      <a:pt x="11" y="11"/>
                    </a:cubicBezTo>
                    <a:cubicBezTo>
                      <a:pt x="13" y="11"/>
                      <a:pt x="17" y="11"/>
                      <a:pt x="18" y="11"/>
                    </a:cubicBezTo>
                    <a:cubicBezTo>
                      <a:pt x="20" y="11"/>
                      <a:pt x="20" y="10"/>
                      <a:pt x="20" y="9"/>
                    </a:cubicBezTo>
                    <a:cubicBezTo>
                      <a:pt x="20" y="8"/>
                      <a:pt x="21" y="7"/>
                      <a:pt x="20" y="6"/>
                    </a:cubicBezTo>
                    <a:cubicBezTo>
                      <a:pt x="20" y="5"/>
                      <a:pt x="20" y="4"/>
                      <a:pt x="19" y="3"/>
                    </a:cubicBezTo>
                    <a:cubicBezTo>
                      <a:pt x="18" y="2"/>
                      <a:pt x="16" y="3"/>
                      <a:pt x="15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1" y="0"/>
                      <a:pt x="10" y="1"/>
                      <a:pt x="8" y="2"/>
                    </a:cubicBezTo>
                    <a:cubicBezTo>
                      <a:pt x="6" y="2"/>
                      <a:pt x="3" y="3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4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3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83"/>
              <p:cNvSpPr/>
              <p:nvPr/>
            </p:nvSpPr>
            <p:spPr bwMode="auto">
              <a:xfrm>
                <a:off x="6607" y="2768"/>
                <a:ext cx="80" cy="41"/>
              </a:xfrm>
              <a:custGeom>
                <a:avLst/>
                <a:gdLst>
                  <a:gd name="T0" fmla="*/ 3 w 23"/>
                  <a:gd name="T1" fmla="*/ 7 h 12"/>
                  <a:gd name="T2" fmla="*/ 0 w 23"/>
                  <a:gd name="T3" fmla="*/ 8 h 12"/>
                  <a:gd name="T4" fmla="*/ 10 w 23"/>
                  <a:gd name="T5" fmla="*/ 12 h 12"/>
                  <a:gd name="T6" fmla="*/ 17 w 23"/>
                  <a:gd name="T7" fmla="*/ 9 h 12"/>
                  <a:gd name="T8" fmla="*/ 20 w 23"/>
                  <a:gd name="T9" fmla="*/ 7 h 12"/>
                  <a:gd name="T10" fmla="*/ 21 w 23"/>
                  <a:gd name="T11" fmla="*/ 5 h 12"/>
                  <a:gd name="T12" fmla="*/ 23 w 23"/>
                  <a:gd name="T13" fmla="*/ 2 h 12"/>
                  <a:gd name="T14" fmla="*/ 21 w 23"/>
                  <a:gd name="T15" fmla="*/ 0 h 12"/>
                  <a:gd name="T16" fmla="*/ 19 w 23"/>
                  <a:gd name="T17" fmla="*/ 1 h 12"/>
                  <a:gd name="T18" fmla="*/ 17 w 23"/>
                  <a:gd name="T19" fmla="*/ 4 h 12"/>
                  <a:gd name="T20" fmla="*/ 15 w 23"/>
                  <a:gd name="T21" fmla="*/ 6 h 12"/>
                  <a:gd name="T22" fmla="*/ 10 w 23"/>
                  <a:gd name="T23" fmla="*/ 6 h 12"/>
                  <a:gd name="T24" fmla="*/ 8 w 23"/>
                  <a:gd name="T25" fmla="*/ 7 h 12"/>
                  <a:gd name="T26" fmla="*/ 3 w 23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2">
                    <a:moveTo>
                      <a:pt x="3" y="7"/>
                    </a:moveTo>
                    <a:cubicBezTo>
                      <a:pt x="1" y="7"/>
                      <a:pt x="1" y="7"/>
                      <a:pt x="0" y="8"/>
                    </a:cubicBezTo>
                    <a:cubicBezTo>
                      <a:pt x="0" y="10"/>
                      <a:pt x="8" y="12"/>
                      <a:pt x="10" y="12"/>
                    </a:cubicBezTo>
                    <a:cubicBezTo>
                      <a:pt x="13" y="12"/>
                      <a:pt x="16" y="10"/>
                      <a:pt x="17" y="9"/>
                    </a:cubicBezTo>
                    <a:cubicBezTo>
                      <a:pt x="17" y="8"/>
                      <a:pt x="18" y="7"/>
                      <a:pt x="20" y="7"/>
                    </a:cubicBezTo>
                    <a:cubicBezTo>
                      <a:pt x="22" y="7"/>
                      <a:pt x="21" y="6"/>
                      <a:pt x="21" y="5"/>
                    </a:cubicBezTo>
                    <a:cubicBezTo>
                      <a:pt x="21" y="5"/>
                      <a:pt x="23" y="3"/>
                      <a:pt x="23" y="2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9" y="3"/>
                      <a:pt x="19" y="4"/>
                      <a:pt x="17" y="4"/>
                    </a:cubicBezTo>
                    <a:cubicBezTo>
                      <a:pt x="16" y="4"/>
                      <a:pt x="16" y="5"/>
                      <a:pt x="15" y="6"/>
                    </a:cubicBezTo>
                    <a:cubicBezTo>
                      <a:pt x="13" y="7"/>
                      <a:pt x="11" y="7"/>
                      <a:pt x="10" y="6"/>
                    </a:cubicBezTo>
                    <a:cubicBezTo>
                      <a:pt x="9" y="5"/>
                      <a:pt x="9" y="7"/>
                      <a:pt x="8" y="7"/>
                    </a:cubicBezTo>
                    <a:cubicBezTo>
                      <a:pt x="7" y="8"/>
                      <a:pt x="4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84"/>
              <p:cNvSpPr/>
              <p:nvPr/>
            </p:nvSpPr>
            <p:spPr bwMode="auto">
              <a:xfrm>
                <a:off x="6729" y="2785"/>
                <a:ext cx="28" cy="35"/>
              </a:xfrm>
              <a:custGeom>
                <a:avLst/>
                <a:gdLst>
                  <a:gd name="T0" fmla="*/ 6 w 8"/>
                  <a:gd name="T1" fmla="*/ 5 h 10"/>
                  <a:gd name="T2" fmla="*/ 2 w 8"/>
                  <a:gd name="T3" fmla="*/ 3 h 10"/>
                  <a:gd name="T4" fmla="*/ 1 w 8"/>
                  <a:gd name="T5" fmla="*/ 1 h 10"/>
                  <a:gd name="T6" fmla="*/ 2 w 8"/>
                  <a:gd name="T7" fmla="*/ 5 h 10"/>
                  <a:gd name="T8" fmla="*/ 6 w 8"/>
                  <a:gd name="T9" fmla="*/ 10 h 10"/>
                  <a:gd name="T10" fmla="*/ 8 w 8"/>
                  <a:gd name="T11" fmla="*/ 9 h 10"/>
                  <a:gd name="T12" fmla="*/ 6 w 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6" y="5"/>
                    </a:moveTo>
                    <a:cubicBezTo>
                      <a:pt x="4" y="4"/>
                      <a:pt x="3" y="3"/>
                      <a:pt x="2" y="3"/>
                    </a:cubicBezTo>
                    <a:cubicBezTo>
                      <a:pt x="1" y="2"/>
                      <a:pt x="1" y="0"/>
                      <a:pt x="1" y="1"/>
                    </a:cubicBezTo>
                    <a:cubicBezTo>
                      <a:pt x="0" y="1"/>
                      <a:pt x="1" y="3"/>
                      <a:pt x="2" y="5"/>
                    </a:cubicBezTo>
                    <a:cubicBezTo>
                      <a:pt x="3" y="7"/>
                      <a:pt x="5" y="10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8" y="8"/>
                      <a:pt x="8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85"/>
              <p:cNvSpPr/>
              <p:nvPr/>
            </p:nvSpPr>
            <p:spPr bwMode="auto">
              <a:xfrm>
                <a:off x="6833" y="2869"/>
                <a:ext cx="21" cy="20"/>
              </a:xfrm>
              <a:custGeom>
                <a:avLst/>
                <a:gdLst>
                  <a:gd name="T0" fmla="*/ 3 w 6"/>
                  <a:gd name="T1" fmla="*/ 1 h 6"/>
                  <a:gd name="T2" fmla="*/ 0 w 6"/>
                  <a:gd name="T3" fmla="*/ 0 h 6"/>
                  <a:gd name="T4" fmla="*/ 1 w 6"/>
                  <a:gd name="T5" fmla="*/ 3 h 6"/>
                  <a:gd name="T6" fmla="*/ 6 w 6"/>
                  <a:gd name="T7" fmla="*/ 4 h 6"/>
                  <a:gd name="T8" fmla="*/ 3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3" y="3"/>
                      <a:pt x="6" y="6"/>
                      <a:pt x="6" y="4"/>
                    </a:cubicBezTo>
                    <a:cubicBezTo>
                      <a:pt x="6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86"/>
              <p:cNvSpPr/>
              <p:nvPr/>
            </p:nvSpPr>
            <p:spPr bwMode="auto">
              <a:xfrm>
                <a:off x="6802" y="2834"/>
                <a:ext cx="38" cy="21"/>
              </a:xfrm>
              <a:custGeom>
                <a:avLst/>
                <a:gdLst>
                  <a:gd name="T0" fmla="*/ 2 w 11"/>
                  <a:gd name="T1" fmla="*/ 0 h 6"/>
                  <a:gd name="T2" fmla="*/ 3 w 11"/>
                  <a:gd name="T3" fmla="*/ 2 h 6"/>
                  <a:gd name="T4" fmla="*/ 10 w 11"/>
                  <a:gd name="T5" fmla="*/ 6 h 6"/>
                  <a:gd name="T6" fmla="*/ 2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4" y="3"/>
                      <a:pt x="8" y="5"/>
                      <a:pt x="10" y="6"/>
                    </a:cubicBezTo>
                    <a:cubicBezTo>
                      <a:pt x="11" y="6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87"/>
              <p:cNvSpPr/>
              <p:nvPr/>
            </p:nvSpPr>
            <p:spPr bwMode="auto">
              <a:xfrm>
                <a:off x="6767" y="2813"/>
                <a:ext cx="17" cy="21"/>
              </a:xfrm>
              <a:custGeom>
                <a:avLst/>
                <a:gdLst>
                  <a:gd name="T0" fmla="*/ 1 w 5"/>
                  <a:gd name="T1" fmla="*/ 1 h 6"/>
                  <a:gd name="T2" fmla="*/ 5 w 5"/>
                  <a:gd name="T3" fmla="*/ 5 h 6"/>
                  <a:gd name="T4" fmla="*/ 1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1" y="2"/>
                      <a:pt x="5" y="6"/>
                      <a:pt x="5" y="5"/>
                    </a:cubicBezTo>
                    <a:cubicBezTo>
                      <a:pt x="5" y="3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88"/>
              <p:cNvSpPr/>
              <p:nvPr/>
            </p:nvSpPr>
            <p:spPr bwMode="auto">
              <a:xfrm>
                <a:off x="6917" y="3095"/>
                <a:ext cx="66" cy="42"/>
              </a:xfrm>
              <a:custGeom>
                <a:avLst/>
                <a:gdLst>
                  <a:gd name="T0" fmla="*/ 2 w 19"/>
                  <a:gd name="T1" fmla="*/ 0 h 12"/>
                  <a:gd name="T2" fmla="*/ 17 w 19"/>
                  <a:gd name="T3" fmla="*/ 12 h 12"/>
                  <a:gd name="T4" fmla="*/ 2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2" y="0"/>
                    </a:moveTo>
                    <a:cubicBezTo>
                      <a:pt x="0" y="0"/>
                      <a:pt x="8" y="9"/>
                      <a:pt x="17" y="12"/>
                    </a:cubicBezTo>
                    <a:cubicBezTo>
                      <a:pt x="19" y="1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89"/>
              <p:cNvSpPr/>
              <p:nvPr/>
            </p:nvSpPr>
            <p:spPr bwMode="auto">
              <a:xfrm>
                <a:off x="7087" y="3391"/>
                <a:ext cx="45" cy="59"/>
              </a:xfrm>
              <a:custGeom>
                <a:avLst/>
                <a:gdLst>
                  <a:gd name="T0" fmla="*/ 10 w 13"/>
                  <a:gd name="T1" fmla="*/ 8 h 17"/>
                  <a:gd name="T2" fmla="*/ 5 w 13"/>
                  <a:gd name="T3" fmla="*/ 5 h 17"/>
                  <a:gd name="T4" fmla="*/ 1 w 13"/>
                  <a:gd name="T5" fmla="*/ 2 h 17"/>
                  <a:gd name="T6" fmla="*/ 4 w 13"/>
                  <a:gd name="T7" fmla="*/ 6 h 17"/>
                  <a:gd name="T8" fmla="*/ 5 w 13"/>
                  <a:gd name="T9" fmla="*/ 9 h 17"/>
                  <a:gd name="T10" fmla="*/ 9 w 13"/>
                  <a:gd name="T11" fmla="*/ 13 h 17"/>
                  <a:gd name="T12" fmla="*/ 9 w 13"/>
                  <a:gd name="T13" fmla="*/ 14 h 17"/>
                  <a:gd name="T14" fmla="*/ 12 w 13"/>
                  <a:gd name="T15" fmla="*/ 17 h 17"/>
                  <a:gd name="T16" fmla="*/ 11 w 13"/>
                  <a:gd name="T17" fmla="*/ 13 h 17"/>
                  <a:gd name="T18" fmla="*/ 10 w 13"/>
                  <a:gd name="T19" fmla="*/ 11 h 17"/>
                  <a:gd name="T20" fmla="*/ 10 w 13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7">
                    <a:moveTo>
                      <a:pt x="10" y="8"/>
                    </a:moveTo>
                    <a:cubicBezTo>
                      <a:pt x="8" y="7"/>
                      <a:pt x="7" y="6"/>
                      <a:pt x="5" y="5"/>
                    </a:cubicBezTo>
                    <a:cubicBezTo>
                      <a:pt x="3" y="3"/>
                      <a:pt x="0" y="0"/>
                      <a:pt x="1" y="2"/>
                    </a:cubicBezTo>
                    <a:cubicBezTo>
                      <a:pt x="1" y="3"/>
                      <a:pt x="4" y="5"/>
                      <a:pt x="4" y="6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7" y="11"/>
                      <a:pt x="8" y="12"/>
                      <a:pt x="9" y="13"/>
                    </a:cubicBezTo>
                    <a:cubicBezTo>
                      <a:pt x="10" y="13"/>
                      <a:pt x="10" y="13"/>
                      <a:pt x="9" y="14"/>
                    </a:cubicBezTo>
                    <a:cubicBezTo>
                      <a:pt x="9" y="16"/>
                      <a:pt x="12" y="17"/>
                      <a:pt x="12" y="17"/>
                    </a:cubicBezTo>
                    <a:cubicBezTo>
                      <a:pt x="12" y="14"/>
                      <a:pt x="13" y="14"/>
                      <a:pt x="11" y="13"/>
                    </a:cubicBezTo>
                    <a:cubicBezTo>
                      <a:pt x="10" y="11"/>
                      <a:pt x="9" y="12"/>
                      <a:pt x="10" y="11"/>
                    </a:cubicBezTo>
                    <a:cubicBezTo>
                      <a:pt x="10" y="10"/>
                      <a:pt x="11" y="9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"/>
              <p:cNvSpPr/>
              <p:nvPr/>
            </p:nvSpPr>
            <p:spPr bwMode="auto">
              <a:xfrm>
                <a:off x="7108" y="3447"/>
                <a:ext cx="94" cy="115"/>
              </a:xfrm>
              <a:custGeom>
                <a:avLst/>
                <a:gdLst>
                  <a:gd name="T0" fmla="*/ 26 w 27"/>
                  <a:gd name="T1" fmla="*/ 6 h 33"/>
                  <a:gd name="T2" fmla="*/ 22 w 27"/>
                  <a:gd name="T3" fmla="*/ 8 h 33"/>
                  <a:gd name="T4" fmla="*/ 19 w 27"/>
                  <a:gd name="T5" fmla="*/ 8 h 33"/>
                  <a:gd name="T6" fmla="*/ 13 w 27"/>
                  <a:gd name="T7" fmla="*/ 5 h 33"/>
                  <a:gd name="T8" fmla="*/ 11 w 27"/>
                  <a:gd name="T9" fmla="*/ 1 h 33"/>
                  <a:gd name="T10" fmla="*/ 10 w 27"/>
                  <a:gd name="T11" fmla="*/ 1 h 33"/>
                  <a:gd name="T12" fmla="*/ 9 w 27"/>
                  <a:gd name="T13" fmla="*/ 3 h 33"/>
                  <a:gd name="T14" fmla="*/ 7 w 27"/>
                  <a:gd name="T15" fmla="*/ 2 h 33"/>
                  <a:gd name="T16" fmla="*/ 6 w 27"/>
                  <a:gd name="T17" fmla="*/ 9 h 33"/>
                  <a:gd name="T18" fmla="*/ 5 w 27"/>
                  <a:gd name="T19" fmla="*/ 14 h 33"/>
                  <a:gd name="T20" fmla="*/ 1 w 27"/>
                  <a:gd name="T21" fmla="*/ 16 h 33"/>
                  <a:gd name="T22" fmla="*/ 1 w 27"/>
                  <a:gd name="T23" fmla="*/ 19 h 33"/>
                  <a:gd name="T24" fmla="*/ 8 w 27"/>
                  <a:gd name="T25" fmla="*/ 23 h 33"/>
                  <a:gd name="T26" fmla="*/ 7 w 27"/>
                  <a:gd name="T27" fmla="*/ 29 h 33"/>
                  <a:gd name="T28" fmla="*/ 7 w 27"/>
                  <a:gd name="T29" fmla="*/ 32 h 33"/>
                  <a:gd name="T30" fmla="*/ 11 w 27"/>
                  <a:gd name="T31" fmla="*/ 32 h 33"/>
                  <a:gd name="T32" fmla="*/ 17 w 27"/>
                  <a:gd name="T33" fmla="*/ 24 h 33"/>
                  <a:gd name="T34" fmla="*/ 19 w 27"/>
                  <a:gd name="T35" fmla="*/ 20 h 33"/>
                  <a:gd name="T36" fmla="*/ 19 w 27"/>
                  <a:gd name="T37" fmla="*/ 18 h 33"/>
                  <a:gd name="T38" fmla="*/ 21 w 27"/>
                  <a:gd name="T39" fmla="*/ 16 h 33"/>
                  <a:gd name="T40" fmla="*/ 24 w 27"/>
                  <a:gd name="T41" fmla="*/ 16 h 33"/>
                  <a:gd name="T42" fmla="*/ 26 w 27"/>
                  <a:gd name="T43" fmla="*/ 12 h 33"/>
                  <a:gd name="T44" fmla="*/ 27 w 27"/>
                  <a:gd name="T45" fmla="*/ 8 h 33"/>
                  <a:gd name="T46" fmla="*/ 26 w 27"/>
                  <a:gd name="T47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33">
                    <a:moveTo>
                      <a:pt x="26" y="6"/>
                    </a:moveTo>
                    <a:cubicBezTo>
                      <a:pt x="25" y="6"/>
                      <a:pt x="23" y="7"/>
                      <a:pt x="22" y="8"/>
                    </a:cubicBezTo>
                    <a:cubicBezTo>
                      <a:pt x="20" y="9"/>
                      <a:pt x="21" y="9"/>
                      <a:pt x="19" y="8"/>
                    </a:cubicBezTo>
                    <a:cubicBezTo>
                      <a:pt x="16" y="8"/>
                      <a:pt x="13" y="7"/>
                      <a:pt x="13" y="5"/>
                    </a:cubicBezTo>
                    <a:cubicBezTo>
                      <a:pt x="13" y="4"/>
                      <a:pt x="12" y="2"/>
                      <a:pt x="11" y="1"/>
                    </a:cubicBezTo>
                    <a:cubicBezTo>
                      <a:pt x="10" y="0"/>
                      <a:pt x="10" y="0"/>
                      <a:pt x="10" y="1"/>
                    </a:cubicBezTo>
                    <a:cubicBezTo>
                      <a:pt x="10" y="3"/>
                      <a:pt x="10" y="4"/>
                      <a:pt x="9" y="3"/>
                    </a:cubicBezTo>
                    <a:cubicBezTo>
                      <a:pt x="8" y="2"/>
                      <a:pt x="8" y="1"/>
                      <a:pt x="7" y="2"/>
                    </a:cubicBezTo>
                    <a:cubicBezTo>
                      <a:pt x="5" y="2"/>
                      <a:pt x="6" y="8"/>
                      <a:pt x="6" y="9"/>
                    </a:cubicBezTo>
                    <a:cubicBezTo>
                      <a:pt x="6" y="11"/>
                      <a:pt x="5" y="13"/>
                      <a:pt x="5" y="14"/>
                    </a:cubicBezTo>
                    <a:cubicBezTo>
                      <a:pt x="4" y="15"/>
                      <a:pt x="2" y="15"/>
                      <a:pt x="1" y="16"/>
                    </a:cubicBezTo>
                    <a:cubicBezTo>
                      <a:pt x="1" y="17"/>
                      <a:pt x="0" y="19"/>
                      <a:pt x="1" y="19"/>
                    </a:cubicBezTo>
                    <a:cubicBezTo>
                      <a:pt x="2" y="19"/>
                      <a:pt x="8" y="22"/>
                      <a:pt x="8" y="23"/>
                    </a:cubicBezTo>
                    <a:cubicBezTo>
                      <a:pt x="8" y="25"/>
                      <a:pt x="8" y="28"/>
                      <a:pt x="7" y="29"/>
                    </a:cubicBezTo>
                    <a:cubicBezTo>
                      <a:pt x="6" y="30"/>
                      <a:pt x="6" y="32"/>
                      <a:pt x="7" y="32"/>
                    </a:cubicBezTo>
                    <a:cubicBezTo>
                      <a:pt x="8" y="32"/>
                      <a:pt x="10" y="33"/>
                      <a:pt x="11" y="32"/>
                    </a:cubicBezTo>
                    <a:cubicBezTo>
                      <a:pt x="12" y="31"/>
                      <a:pt x="16" y="25"/>
                      <a:pt x="17" y="24"/>
                    </a:cubicBezTo>
                    <a:cubicBezTo>
                      <a:pt x="18" y="23"/>
                      <a:pt x="19" y="22"/>
                      <a:pt x="19" y="20"/>
                    </a:cubicBezTo>
                    <a:cubicBezTo>
                      <a:pt x="19" y="19"/>
                      <a:pt x="18" y="19"/>
                      <a:pt x="19" y="18"/>
                    </a:cubicBezTo>
                    <a:cubicBezTo>
                      <a:pt x="19" y="16"/>
                      <a:pt x="20" y="16"/>
                      <a:pt x="21" y="16"/>
                    </a:cubicBezTo>
                    <a:cubicBezTo>
                      <a:pt x="23" y="16"/>
                      <a:pt x="24" y="17"/>
                      <a:pt x="24" y="16"/>
                    </a:cubicBezTo>
                    <a:cubicBezTo>
                      <a:pt x="24" y="15"/>
                      <a:pt x="25" y="14"/>
                      <a:pt x="26" y="12"/>
                    </a:cubicBezTo>
                    <a:cubicBezTo>
                      <a:pt x="27" y="10"/>
                      <a:pt x="26" y="9"/>
                      <a:pt x="27" y="8"/>
                    </a:cubicBezTo>
                    <a:cubicBezTo>
                      <a:pt x="27" y="7"/>
                      <a:pt x="27" y="6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1"/>
              <p:cNvSpPr/>
              <p:nvPr/>
            </p:nvSpPr>
            <p:spPr bwMode="auto">
              <a:xfrm>
                <a:off x="6965" y="3534"/>
                <a:ext cx="153" cy="150"/>
              </a:xfrm>
              <a:custGeom>
                <a:avLst/>
                <a:gdLst>
                  <a:gd name="T0" fmla="*/ 42 w 44"/>
                  <a:gd name="T1" fmla="*/ 3 h 43"/>
                  <a:gd name="T2" fmla="*/ 40 w 44"/>
                  <a:gd name="T3" fmla="*/ 5 h 43"/>
                  <a:gd name="T4" fmla="*/ 38 w 44"/>
                  <a:gd name="T5" fmla="*/ 5 h 43"/>
                  <a:gd name="T6" fmla="*/ 37 w 44"/>
                  <a:gd name="T7" fmla="*/ 3 h 43"/>
                  <a:gd name="T8" fmla="*/ 34 w 44"/>
                  <a:gd name="T9" fmla="*/ 1 h 43"/>
                  <a:gd name="T10" fmla="*/ 31 w 44"/>
                  <a:gd name="T11" fmla="*/ 5 h 43"/>
                  <a:gd name="T12" fmla="*/ 30 w 44"/>
                  <a:gd name="T13" fmla="*/ 8 h 43"/>
                  <a:gd name="T14" fmla="*/ 27 w 44"/>
                  <a:gd name="T15" fmla="*/ 14 h 43"/>
                  <a:gd name="T16" fmla="*/ 20 w 44"/>
                  <a:gd name="T17" fmla="*/ 19 h 43"/>
                  <a:gd name="T18" fmla="*/ 14 w 44"/>
                  <a:gd name="T19" fmla="*/ 23 h 43"/>
                  <a:gd name="T20" fmla="*/ 10 w 44"/>
                  <a:gd name="T21" fmla="*/ 25 h 43"/>
                  <a:gd name="T22" fmla="*/ 6 w 44"/>
                  <a:gd name="T23" fmla="*/ 30 h 43"/>
                  <a:gd name="T24" fmla="*/ 3 w 44"/>
                  <a:gd name="T25" fmla="*/ 32 h 43"/>
                  <a:gd name="T26" fmla="*/ 2 w 44"/>
                  <a:gd name="T27" fmla="*/ 36 h 43"/>
                  <a:gd name="T28" fmla="*/ 1 w 44"/>
                  <a:gd name="T29" fmla="*/ 37 h 43"/>
                  <a:gd name="T30" fmla="*/ 1 w 44"/>
                  <a:gd name="T31" fmla="*/ 40 h 43"/>
                  <a:gd name="T32" fmla="*/ 5 w 44"/>
                  <a:gd name="T33" fmla="*/ 40 h 43"/>
                  <a:gd name="T34" fmla="*/ 11 w 44"/>
                  <a:gd name="T35" fmla="*/ 42 h 43"/>
                  <a:gd name="T36" fmla="*/ 19 w 44"/>
                  <a:gd name="T37" fmla="*/ 40 h 43"/>
                  <a:gd name="T38" fmla="*/ 25 w 44"/>
                  <a:gd name="T39" fmla="*/ 33 h 43"/>
                  <a:gd name="T40" fmla="*/ 29 w 44"/>
                  <a:gd name="T41" fmla="*/ 26 h 43"/>
                  <a:gd name="T42" fmla="*/ 34 w 44"/>
                  <a:gd name="T43" fmla="*/ 24 h 43"/>
                  <a:gd name="T44" fmla="*/ 37 w 44"/>
                  <a:gd name="T45" fmla="*/ 22 h 43"/>
                  <a:gd name="T46" fmla="*/ 36 w 44"/>
                  <a:gd name="T47" fmla="*/ 20 h 43"/>
                  <a:gd name="T48" fmla="*/ 41 w 44"/>
                  <a:gd name="T49" fmla="*/ 14 h 43"/>
                  <a:gd name="T50" fmla="*/ 43 w 44"/>
                  <a:gd name="T51" fmla="*/ 8 h 43"/>
                  <a:gd name="T52" fmla="*/ 43 w 44"/>
                  <a:gd name="T53" fmla="*/ 5 h 43"/>
                  <a:gd name="T54" fmla="*/ 42 w 44"/>
                  <a:gd name="T55" fmla="*/ 4 h 43"/>
                  <a:gd name="T56" fmla="*/ 42 w 44"/>
                  <a:gd name="T57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43">
                    <a:moveTo>
                      <a:pt x="42" y="3"/>
                    </a:moveTo>
                    <a:cubicBezTo>
                      <a:pt x="43" y="2"/>
                      <a:pt x="41" y="4"/>
                      <a:pt x="40" y="5"/>
                    </a:cubicBezTo>
                    <a:cubicBezTo>
                      <a:pt x="39" y="6"/>
                      <a:pt x="38" y="5"/>
                      <a:pt x="38" y="5"/>
                    </a:cubicBezTo>
                    <a:cubicBezTo>
                      <a:pt x="37" y="4"/>
                      <a:pt x="38" y="4"/>
                      <a:pt x="37" y="3"/>
                    </a:cubicBezTo>
                    <a:cubicBezTo>
                      <a:pt x="35" y="2"/>
                      <a:pt x="36" y="0"/>
                      <a:pt x="34" y="1"/>
                    </a:cubicBezTo>
                    <a:cubicBezTo>
                      <a:pt x="32" y="2"/>
                      <a:pt x="31" y="4"/>
                      <a:pt x="31" y="5"/>
                    </a:cubicBezTo>
                    <a:cubicBezTo>
                      <a:pt x="31" y="6"/>
                      <a:pt x="32" y="7"/>
                      <a:pt x="30" y="8"/>
                    </a:cubicBezTo>
                    <a:cubicBezTo>
                      <a:pt x="29" y="9"/>
                      <a:pt x="28" y="12"/>
                      <a:pt x="27" y="14"/>
                    </a:cubicBezTo>
                    <a:cubicBezTo>
                      <a:pt x="25" y="15"/>
                      <a:pt x="22" y="19"/>
                      <a:pt x="20" y="19"/>
                    </a:cubicBezTo>
                    <a:cubicBezTo>
                      <a:pt x="18" y="20"/>
                      <a:pt x="15" y="22"/>
                      <a:pt x="14" y="23"/>
                    </a:cubicBezTo>
                    <a:cubicBezTo>
                      <a:pt x="13" y="24"/>
                      <a:pt x="12" y="24"/>
                      <a:pt x="10" y="25"/>
                    </a:cubicBezTo>
                    <a:cubicBezTo>
                      <a:pt x="8" y="26"/>
                      <a:pt x="7" y="30"/>
                      <a:pt x="6" y="30"/>
                    </a:cubicBezTo>
                    <a:cubicBezTo>
                      <a:pt x="5" y="31"/>
                      <a:pt x="3" y="31"/>
                      <a:pt x="3" y="32"/>
                    </a:cubicBezTo>
                    <a:cubicBezTo>
                      <a:pt x="2" y="32"/>
                      <a:pt x="2" y="35"/>
                      <a:pt x="2" y="36"/>
                    </a:cubicBezTo>
                    <a:cubicBezTo>
                      <a:pt x="2" y="37"/>
                      <a:pt x="2" y="38"/>
                      <a:pt x="1" y="37"/>
                    </a:cubicBezTo>
                    <a:cubicBezTo>
                      <a:pt x="0" y="37"/>
                      <a:pt x="1" y="40"/>
                      <a:pt x="1" y="40"/>
                    </a:cubicBezTo>
                    <a:cubicBezTo>
                      <a:pt x="1" y="40"/>
                      <a:pt x="3" y="40"/>
                      <a:pt x="5" y="40"/>
                    </a:cubicBezTo>
                    <a:cubicBezTo>
                      <a:pt x="8" y="41"/>
                      <a:pt x="9" y="42"/>
                      <a:pt x="11" y="42"/>
                    </a:cubicBezTo>
                    <a:cubicBezTo>
                      <a:pt x="13" y="43"/>
                      <a:pt x="17" y="42"/>
                      <a:pt x="19" y="40"/>
                    </a:cubicBezTo>
                    <a:cubicBezTo>
                      <a:pt x="22" y="38"/>
                      <a:pt x="24" y="37"/>
                      <a:pt x="25" y="33"/>
                    </a:cubicBezTo>
                    <a:cubicBezTo>
                      <a:pt x="26" y="28"/>
                      <a:pt x="26" y="26"/>
                      <a:pt x="29" y="26"/>
                    </a:cubicBezTo>
                    <a:cubicBezTo>
                      <a:pt x="32" y="25"/>
                      <a:pt x="32" y="23"/>
                      <a:pt x="34" y="24"/>
                    </a:cubicBezTo>
                    <a:cubicBezTo>
                      <a:pt x="36" y="24"/>
                      <a:pt x="39" y="23"/>
                      <a:pt x="37" y="22"/>
                    </a:cubicBezTo>
                    <a:cubicBezTo>
                      <a:pt x="36" y="21"/>
                      <a:pt x="35" y="22"/>
                      <a:pt x="36" y="20"/>
                    </a:cubicBezTo>
                    <a:cubicBezTo>
                      <a:pt x="37" y="18"/>
                      <a:pt x="40" y="16"/>
                      <a:pt x="41" y="14"/>
                    </a:cubicBezTo>
                    <a:cubicBezTo>
                      <a:pt x="41" y="11"/>
                      <a:pt x="43" y="10"/>
                      <a:pt x="43" y="8"/>
                    </a:cubicBezTo>
                    <a:cubicBezTo>
                      <a:pt x="43" y="6"/>
                      <a:pt x="43" y="6"/>
                      <a:pt x="43" y="5"/>
                    </a:cubicBezTo>
                    <a:cubicBezTo>
                      <a:pt x="44" y="4"/>
                      <a:pt x="44" y="4"/>
                      <a:pt x="42" y="4"/>
                    </a:cubicBezTo>
                    <a:cubicBezTo>
                      <a:pt x="41" y="4"/>
                      <a:pt x="42" y="4"/>
                      <a:pt x="4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92"/>
              <p:cNvSpPr/>
              <p:nvPr/>
            </p:nvSpPr>
            <p:spPr bwMode="auto">
              <a:xfrm>
                <a:off x="6990" y="3684"/>
                <a:ext cx="7" cy="10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3"/>
              <p:cNvSpPr/>
              <p:nvPr/>
            </p:nvSpPr>
            <p:spPr bwMode="auto">
              <a:xfrm>
                <a:off x="6531" y="3537"/>
                <a:ext cx="76" cy="70"/>
              </a:xfrm>
              <a:custGeom>
                <a:avLst/>
                <a:gdLst>
                  <a:gd name="T0" fmla="*/ 17 w 22"/>
                  <a:gd name="T1" fmla="*/ 2 h 20"/>
                  <a:gd name="T2" fmla="*/ 9 w 22"/>
                  <a:gd name="T3" fmla="*/ 3 h 20"/>
                  <a:gd name="T4" fmla="*/ 0 w 22"/>
                  <a:gd name="T5" fmla="*/ 2 h 20"/>
                  <a:gd name="T6" fmla="*/ 5 w 22"/>
                  <a:gd name="T7" fmla="*/ 12 h 20"/>
                  <a:gd name="T8" fmla="*/ 4 w 22"/>
                  <a:gd name="T9" fmla="*/ 12 h 20"/>
                  <a:gd name="T10" fmla="*/ 6 w 22"/>
                  <a:gd name="T11" fmla="*/ 17 h 20"/>
                  <a:gd name="T12" fmla="*/ 12 w 22"/>
                  <a:gd name="T13" fmla="*/ 20 h 20"/>
                  <a:gd name="T14" fmla="*/ 14 w 22"/>
                  <a:gd name="T15" fmla="*/ 18 h 20"/>
                  <a:gd name="T16" fmla="*/ 15 w 22"/>
                  <a:gd name="T17" fmla="*/ 19 h 20"/>
                  <a:gd name="T18" fmla="*/ 15 w 22"/>
                  <a:gd name="T19" fmla="*/ 16 h 20"/>
                  <a:gd name="T20" fmla="*/ 18 w 22"/>
                  <a:gd name="T21" fmla="*/ 17 h 20"/>
                  <a:gd name="T22" fmla="*/ 19 w 22"/>
                  <a:gd name="T23" fmla="*/ 16 h 20"/>
                  <a:gd name="T24" fmla="*/ 20 w 22"/>
                  <a:gd name="T25" fmla="*/ 10 h 20"/>
                  <a:gd name="T26" fmla="*/ 20 w 22"/>
                  <a:gd name="T27" fmla="*/ 8 h 20"/>
                  <a:gd name="T28" fmla="*/ 20 w 22"/>
                  <a:gd name="T29" fmla="*/ 2 h 20"/>
                  <a:gd name="T30" fmla="*/ 17 w 22"/>
                  <a:gd name="T3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17" y="2"/>
                    </a:moveTo>
                    <a:cubicBezTo>
                      <a:pt x="16" y="2"/>
                      <a:pt x="12" y="4"/>
                      <a:pt x="9" y="3"/>
                    </a:cubicBezTo>
                    <a:cubicBezTo>
                      <a:pt x="7" y="3"/>
                      <a:pt x="1" y="0"/>
                      <a:pt x="0" y="2"/>
                    </a:cubicBezTo>
                    <a:cubicBezTo>
                      <a:pt x="0" y="3"/>
                      <a:pt x="4" y="10"/>
                      <a:pt x="5" y="12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4" y="13"/>
                      <a:pt x="4" y="16"/>
                      <a:pt x="6" y="17"/>
                    </a:cubicBezTo>
                    <a:cubicBezTo>
                      <a:pt x="7" y="18"/>
                      <a:pt x="10" y="20"/>
                      <a:pt x="12" y="20"/>
                    </a:cubicBezTo>
                    <a:cubicBezTo>
                      <a:pt x="13" y="20"/>
                      <a:pt x="13" y="18"/>
                      <a:pt x="14" y="18"/>
                    </a:cubicBezTo>
                    <a:cubicBezTo>
                      <a:pt x="14" y="17"/>
                      <a:pt x="15" y="20"/>
                      <a:pt x="15" y="19"/>
                    </a:cubicBezTo>
                    <a:cubicBezTo>
                      <a:pt x="15" y="19"/>
                      <a:pt x="15" y="18"/>
                      <a:pt x="15" y="16"/>
                    </a:cubicBezTo>
                    <a:cubicBezTo>
                      <a:pt x="15" y="15"/>
                      <a:pt x="17" y="16"/>
                      <a:pt x="18" y="17"/>
                    </a:cubicBezTo>
                    <a:cubicBezTo>
                      <a:pt x="19" y="17"/>
                      <a:pt x="19" y="18"/>
                      <a:pt x="19" y="16"/>
                    </a:cubicBezTo>
                    <a:cubicBezTo>
                      <a:pt x="19" y="14"/>
                      <a:pt x="19" y="11"/>
                      <a:pt x="20" y="10"/>
                    </a:cubicBezTo>
                    <a:cubicBezTo>
                      <a:pt x="20" y="9"/>
                      <a:pt x="20" y="10"/>
                      <a:pt x="20" y="8"/>
                    </a:cubicBezTo>
                    <a:cubicBezTo>
                      <a:pt x="20" y="7"/>
                      <a:pt x="22" y="3"/>
                      <a:pt x="20" y="2"/>
                    </a:cubicBezTo>
                    <a:cubicBezTo>
                      <a:pt x="19" y="1"/>
                      <a:pt x="18" y="1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4"/>
              <p:cNvSpPr/>
              <p:nvPr/>
            </p:nvSpPr>
            <p:spPr bwMode="auto">
              <a:xfrm>
                <a:off x="6593" y="3516"/>
                <a:ext cx="11" cy="21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1 h 6"/>
                  <a:gd name="T4" fmla="*/ 3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cubicBezTo>
                      <a:pt x="3" y="2"/>
                      <a:pt x="1" y="0"/>
                      <a:pt x="1" y="1"/>
                    </a:cubicBezTo>
                    <a:cubicBezTo>
                      <a:pt x="0" y="1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5"/>
              <p:cNvSpPr/>
              <p:nvPr/>
            </p:nvSpPr>
            <p:spPr bwMode="auto">
              <a:xfrm>
                <a:off x="6510" y="3516"/>
                <a:ext cx="10" cy="11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96"/>
              <p:cNvSpPr/>
              <p:nvPr/>
            </p:nvSpPr>
            <p:spPr bwMode="auto">
              <a:xfrm>
                <a:off x="5275" y="2489"/>
                <a:ext cx="38" cy="73"/>
              </a:xfrm>
              <a:custGeom>
                <a:avLst/>
                <a:gdLst>
                  <a:gd name="T0" fmla="*/ 6 w 11"/>
                  <a:gd name="T1" fmla="*/ 3 h 21"/>
                  <a:gd name="T2" fmla="*/ 2 w 11"/>
                  <a:gd name="T3" fmla="*/ 0 h 21"/>
                  <a:gd name="T4" fmla="*/ 1 w 11"/>
                  <a:gd name="T5" fmla="*/ 1 h 21"/>
                  <a:gd name="T6" fmla="*/ 1 w 11"/>
                  <a:gd name="T7" fmla="*/ 6 h 21"/>
                  <a:gd name="T8" fmla="*/ 0 w 11"/>
                  <a:gd name="T9" fmla="*/ 11 h 21"/>
                  <a:gd name="T10" fmla="*/ 1 w 11"/>
                  <a:gd name="T11" fmla="*/ 19 h 21"/>
                  <a:gd name="T12" fmla="*/ 7 w 11"/>
                  <a:gd name="T13" fmla="*/ 20 h 21"/>
                  <a:gd name="T14" fmla="*/ 11 w 11"/>
                  <a:gd name="T15" fmla="*/ 16 h 21"/>
                  <a:gd name="T16" fmla="*/ 10 w 11"/>
                  <a:gd name="T17" fmla="*/ 10 h 21"/>
                  <a:gd name="T18" fmla="*/ 6 w 11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21">
                    <a:moveTo>
                      <a:pt x="6" y="3"/>
                    </a:moveTo>
                    <a:cubicBezTo>
                      <a:pt x="5" y="2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5"/>
                      <a:pt x="1" y="6"/>
                    </a:cubicBezTo>
                    <a:cubicBezTo>
                      <a:pt x="0" y="7"/>
                      <a:pt x="0" y="10"/>
                      <a:pt x="0" y="11"/>
                    </a:cubicBezTo>
                    <a:cubicBezTo>
                      <a:pt x="0" y="13"/>
                      <a:pt x="0" y="17"/>
                      <a:pt x="1" y="19"/>
                    </a:cubicBezTo>
                    <a:cubicBezTo>
                      <a:pt x="3" y="21"/>
                      <a:pt x="4" y="21"/>
                      <a:pt x="7" y="20"/>
                    </a:cubicBezTo>
                    <a:cubicBezTo>
                      <a:pt x="9" y="19"/>
                      <a:pt x="10" y="18"/>
                      <a:pt x="11" y="16"/>
                    </a:cubicBezTo>
                    <a:cubicBezTo>
                      <a:pt x="11" y="14"/>
                      <a:pt x="11" y="13"/>
                      <a:pt x="10" y="10"/>
                    </a:cubicBezTo>
                    <a:cubicBezTo>
                      <a:pt x="9" y="8"/>
                      <a:pt x="7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7"/>
              <p:cNvSpPr/>
              <p:nvPr/>
            </p:nvSpPr>
            <p:spPr bwMode="auto">
              <a:xfrm>
                <a:off x="4541" y="2917"/>
                <a:ext cx="146" cy="279"/>
              </a:xfrm>
              <a:custGeom>
                <a:avLst/>
                <a:gdLst>
                  <a:gd name="T0" fmla="*/ 39 w 42"/>
                  <a:gd name="T1" fmla="*/ 8 h 80"/>
                  <a:gd name="T2" fmla="*/ 36 w 42"/>
                  <a:gd name="T3" fmla="*/ 2 h 80"/>
                  <a:gd name="T4" fmla="*/ 34 w 42"/>
                  <a:gd name="T5" fmla="*/ 0 h 80"/>
                  <a:gd name="T6" fmla="*/ 33 w 42"/>
                  <a:gd name="T7" fmla="*/ 3 h 80"/>
                  <a:gd name="T8" fmla="*/ 31 w 42"/>
                  <a:gd name="T9" fmla="*/ 8 h 80"/>
                  <a:gd name="T10" fmla="*/ 29 w 42"/>
                  <a:gd name="T11" fmla="*/ 9 h 80"/>
                  <a:gd name="T12" fmla="*/ 27 w 42"/>
                  <a:gd name="T13" fmla="*/ 9 h 80"/>
                  <a:gd name="T14" fmla="*/ 28 w 42"/>
                  <a:gd name="T15" fmla="*/ 11 h 80"/>
                  <a:gd name="T16" fmla="*/ 26 w 42"/>
                  <a:gd name="T17" fmla="*/ 13 h 80"/>
                  <a:gd name="T18" fmla="*/ 26 w 42"/>
                  <a:gd name="T19" fmla="*/ 15 h 80"/>
                  <a:gd name="T20" fmla="*/ 27 w 42"/>
                  <a:gd name="T21" fmla="*/ 15 h 80"/>
                  <a:gd name="T22" fmla="*/ 24 w 42"/>
                  <a:gd name="T23" fmla="*/ 17 h 80"/>
                  <a:gd name="T24" fmla="*/ 21 w 42"/>
                  <a:gd name="T25" fmla="*/ 19 h 80"/>
                  <a:gd name="T26" fmla="*/ 18 w 42"/>
                  <a:gd name="T27" fmla="*/ 21 h 80"/>
                  <a:gd name="T28" fmla="*/ 18 w 42"/>
                  <a:gd name="T29" fmla="*/ 22 h 80"/>
                  <a:gd name="T30" fmla="*/ 15 w 42"/>
                  <a:gd name="T31" fmla="*/ 22 h 80"/>
                  <a:gd name="T32" fmla="*/ 9 w 42"/>
                  <a:gd name="T33" fmla="*/ 24 h 80"/>
                  <a:gd name="T34" fmla="*/ 7 w 42"/>
                  <a:gd name="T35" fmla="*/ 24 h 80"/>
                  <a:gd name="T36" fmla="*/ 5 w 42"/>
                  <a:gd name="T37" fmla="*/ 32 h 80"/>
                  <a:gd name="T38" fmla="*/ 7 w 42"/>
                  <a:gd name="T39" fmla="*/ 43 h 80"/>
                  <a:gd name="T40" fmla="*/ 6 w 42"/>
                  <a:gd name="T41" fmla="*/ 49 h 80"/>
                  <a:gd name="T42" fmla="*/ 1 w 42"/>
                  <a:gd name="T43" fmla="*/ 56 h 80"/>
                  <a:gd name="T44" fmla="*/ 1 w 42"/>
                  <a:gd name="T45" fmla="*/ 63 h 80"/>
                  <a:gd name="T46" fmla="*/ 3 w 42"/>
                  <a:gd name="T47" fmla="*/ 68 h 80"/>
                  <a:gd name="T48" fmla="*/ 2 w 42"/>
                  <a:gd name="T49" fmla="*/ 70 h 80"/>
                  <a:gd name="T50" fmla="*/ 6 w 42"/>
                  <a:gd name="T51" fmla="*/ 77 h 80"/>
                  <a:gd name="T52" fmla="*/ 12 w 42"/>
                  <a:gd name="T53" fmla="*/ 80 h 80"/>
                  <a:gd name="T54" fmla="*/ 19 w 42"/>
                  <a:gd name="T55" fmla="*/ 78 h 80"/>
                  <a:gd name="T56" fmla="*/ 26 w 42"/>
                  <a:gd name="T57" fmla="*/ 66 h 80"/>
                  <a:gd name="T58" fmla="*/ 32 w 42"/>
                  <a:gd name="T59" fmla="*/ 46 h 80"/>
                  <a:gd name="T60" fmla="*/ 37 w 42"/>
                  <a:gd name="T61" fmla="*/ 30 h 80"/>
                  <a:gd name="T62" fmla="*/ 38 w 42"/>
                  <a:gd name="T63" fmla="*/ 26 h 80"/>
                  <a:gd name="T64" fmla="*/ 37 w 42"/>
                  <a:gd name="T65" fmla="*/ 21 h 80"/>
                  <a:gd name="T66" fmla="*/ 39 w 42"/>
                  <a:gd name="T67" fmla="*/ 20 h 80"/>
                  <a:gd name="T68" fmla="*/ 40 w 42"/>
                  <a:gd name="T69" fmla="*/ 22 h 80"/>
                  <a:gd name="T70" fmla="*/ 41 w 42"/>
                  <a:gd name="T71" fmla="*/ 17 h 80"/>
                  <a:gd name="T72" fmla="*/ 39 w 4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" h="80">
                    <a:moveTo>
                      <a:pt x="39" y="8"/>
                    </a:moveTo>
                    <a:cubicBezTo>
                      <a:pt x="38" y="6"/>
                      <a:pt x="37" y="2"/>
                      <a:pt x="36" y="2"/>
                    </a:cubicBezTo>
                    <a:cubicBezTo>
                      <a:pt x="35" y="1"/>
                      <a:pt x="34" y="0"/>
                      <a:pt x="34" y="0"/>
                    </a:cubicBezTo>
                    <a:cubicBezTo>
                      <a:pt x="34" y="1"/>
                      <a:pt x="33" y="2"/>
                      <a:pt x="33" y="3"/>
                    </a:cubicBezTo>
                    <a:cubicBezTo>
                      <a:pt x="32" y="4"/>
                      <a:pt x="32" y="8"/>
                      <a:pt x="31" y="8"/>
                    </a:cubicBezTo>
                    <a:cubicBezTo>
                      <a:pt x="31" y="8"/>
                      <a:pt x="30" y="10"/>
                      <a:pt x="29" y="9"/>
                    </a:cubicBezTo>
                    <a:cubicBezTo>
                      <a:pt x="28" y="9"/>
                      <a:pt x="27" y="8"/>
                      <a:pt x="27" y="9"/>
                    </a:cubicBezTo>
                    <a:cubicBezTo>
                      <a:pt x="27" y="10"/>
                      <a:pt x="28" y="10"/>
                      <a:pt x="28" y="11"/>
                    </a:cubicBezTo>
                    <a:cubicBezTo>
                      <a:pt x="27" y="12"/>
                      <a:pt x="27" y="12"/>
                      <a:pt x="26" y="13"/>
                    </a:cubicBezTo>
                    <a:cubicBezTo>
                      <a:pt x="26" y="14"/>
                      <a:pt x="26" y="14"/>
                      <a:pt x="26" y="15"/>
                    </a:cubicBezTo>
                    <a:cubicBezTo>
                      <a:pt x="27" y="15"/>
                      <a:pt x="28" y="15"/>
                      <a:pt x="27" y="15"/>
                    </a:cubicBezTo>
                    <a:cubicBezTo>
                      <a:pt x="25" y="15"/>
                      <a:pt x="24" y="16"/>
                      <a:pt x="24" y="17"/>
                    </a:cubicBezTo>
                    <a:cubicBezTo>
                      <a:pt x="23" y="18"/>
                      <a:pt x="23" y="18"/>
                      <a:pt x="21" y="19"/>
                    </a:cubicBezTo>
                    <a:cubicBezTo>
                      <a:pt x="20" y="20"/>
                      <a:pt x="17" y="20"/>
                      <a:pt x="18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2"/>
                      <a:pt x="17" y="21"/>
                      <a:pt x="15" y="22"/>
                    </a:cubicBezTo>
                    <a:cubicBezTo>
                      <a:pt x="13" y="22"/>
                      <a:pt x="11" y="24"/>
                      <a:pt x="9" y="24"/>
                    </a:cubicBezTo>
                    <a:cubicBezTo>
                      <a:pt x="8" y="24"/>
                      <a:pt x="7" y="23"/>
                      <a:pt x="7" y="24"/>
                    </a:cubicBezTo>
                    <a:cubicBezTo>
                      <a:pt x="7" y="25"/>
                      <a:pt x="5" y="30"/>
                      <a:pt x="5" y="32"/>
                    </a:cubicBezTo>
                    <a:cubicBezTo>
                      <a:pt x="4" y="34"/>
                      <a:pt x="6" y="41"/>
                      <a:pt x="7" y="43"/>
                    </a:cubicBezTo>
                    <a:cubicBezTo>
                      <a:pt x="7" y="44"/>
                      <a:pt x="7" y="48"/>
                      <a:pt x="6" y="49"/>
                    </a:cubicBezTo>
                    <a:cubicBezTo>
                      <a:pt x="5" y="50"/>
                      <a:pt x="2" y="55"/>
                      <a:pt x="1" y="56"/>
                    </a:cubicBezTo>
                    <a:cubicBezTo>
                      <a:pt x="1" y="58"/>
                      <a:pt x="0" y="62"/>
                      <a:pt x="1" y="63"/>
                    </a:cubicBezTo>
                    <a:cubicBezTo>
                      <a:pt x="2" y="64"/>
                      <a:pt x="4" y="66"/>
                      <a:pt x="3" y="68"/>
                    </a:cubicBezTo>
                    <a:cubicBezTo>
                      <a:pt x="3" y="69"/>
                      <a:pt x="2" y="69"/>
                      <a:pt x="2" y="70"/>
                    </a:cubicBezTo>
                    <a:cubicBezTo>
                      <a:pt x="3" y="72"/>
                      <a:pt x="4" y="76"/>
                      <a:pt x="6" y="77"/>
                    </a:cubicBezTo>
                    <a:cubicBezTo>
                      <a:pt x="8" y="79"/>
                      <a:pt x="10" y="80"/>
                      <a:pt x="12" y="80"/>
                    </a:cubicBezTo>
                    <a:cubicBezTo>
                      <a:pt x="15" y="79"/>
                      <a:pt x="18" y="78"/>
                      <a:pt x="19" y="78"/>
                    </a:cubicBezTo>
                    <a:cubicBezTo>
                      <a:pt x="21" y="77"/>
                      <a:pt x="24" y="72"/>
                      <a:pt x="26" y="66"/>
                    </a:cubicBezTo>
                    <a:cubicBezTo>
                      <a:pt x="27" y="60"/>
                      <a:pt x="30" y="50"/>
                      <a:pt x="32" y="46"/>
                    </a:cubicBezTo>
                    <a:cubicBezTo>
                      <a:pt x="33" y="42"/>
                      <a:pt x="37" y="33"/>
                      <a:pt x="37" y="30"/>
                    </a:cubicBezTo>
                    <a:cubicBezTo>
                      <a:pt x="37" y="27"/>
                      <a:pt x="38" y="27"/>
                      <a:pt x="38" y="26"/>
                    </a:cubicBezTo>
                    <a:cubicBezTo>
                      <a:pt x="38" y="25"/>
                      <a:pt x="37" y="22"/>
                      <a:pt x="37" y="21"/>
                    </a:cubicBezTo>
                    <a:cubicBezTo>
                      <a:pt x="37" y="20"/>
                      <a:pt x="38" y="19"/>
                      <a:pt x="39" y="20"/>
                    </a:cubicBezTo>
                    <a:cubicBezTo>
                      <a:pt x="39" y="21"/>
                      <a:pt x="40" y="23"/>
                      <a:pt x="40" y="22"/>
                    </a:cubicBezTo>
                    <a:cubicBezTo>
                      <a:pt x="41" y="21"/>
                      <a:pt x="42" y="19"/>
                      <a:pt x="41" y="17"/>
                    </a:cubicBezTo>
                    <a:cubicBezTo>
                      <a:pt x="40" y="15"/>
                      <a:pt x="40" y="11"/>
                      <a:pt x="3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8"/>
              <p:cNvSpPr/>
              <p:nvPr/>
            </p:nvSpPr>
            <p:spPr bwMode="auto">
              <a:xfrm>
                <a:off x="4861" y="974"/>
                <a:ext cx="42" cy="31"/>
              </a:xfrm>
              <a:custGeom>
                <a:avLst/>
                <a:gdLst>
                  <a:gd name="T0" fmla="*/ 2 w 12"/>
                  <a:gd name="T1" fmla="*/ 1 h 9"/>
                  <a:gd name="T2" fmla="*/ 2 w 12"/>
                  <a:gd name="T3" fmla="*/ 5 h 9"/>
                  <a:gd name="T4" fmla="*/ 6 w 12"/>
                  <a:gd name="T5" fmla="*/ 7 h 9"/>
                  <a:gd name="T6" fmla="*/ 10 w 12"/>
                  <a:gd name="T7" fmla="*/ 8 h 9"/>
                  <a:gd name="T8" fmla="*/ 11 w 12"/>
                  <a:gd name="T9" fmla="*/ 6 h 9"/>
                  <a:gd name="T10" fmla="*/ 5 w 12"/>
                  <a:gd name="T11" fmla="*/ 2 h 9"/>
                  <a:gd name="T12" fmla="*/ 2 w 1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2" y="1"/>
                    </a:moveTo>
                    <a:cubicBezTo>
                      <a:pt x="1" y="2"/>
                      <a:pt x="0" y="3"/>
                      <a:pt x="2" y="5"/>
                    </a:cubicBezTo>
                    <a:cubicBezTo>
                      <a:pt x="4" y="7"/>
                      <a:pt x="6" y="6"/>
                      <a:pt x="6" y="7"/>
                    </a:cubicBezTo>
                    <a:cubicBezTo>
                      <a:pt x="7" y="8"/>
                      <a:pt x="8" y="8"/>
                      <a:pt x="10" y="8"/>
                    </a:cubicBezTo>
                    <a:cubicBezTo>
                      <a:pt x="11" y="9"/>
                      <a:pt x="12" y="7"/>
                      <a:pt x="11" y="6"/>
                    </a:cubicBezTo>
                    <a:cubicBezTo>
                      <a:pt x="10" y="5"/>
                      <a:pt x="6" y="3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9"/>
              <p:cNvSpPr/>
              <p:nvPr/>
            </p:nvSpPr>
            <p:spPr bwMode="auto">
              <a:xfrm>
                <a:off x="4656" y="1012"/>
                <a:ext cx="41" cy="28"/>
              </a:xfrm>
              <a:custGeom>
                <a:avLst/>
                <a:gdLst>
                  <a:gd name="T0" fmla="*/ 0 w 12"/>
                  <a:gd name="T1" fmla="*/ 3 h 8"/>
                  <a:gd name="T2" fmla="*/ 4 w 12"/>
                  <a:gd name="T3" fmla="*/ 7 h 8"/>
                  <a:gd name="T4" fmla="*/ 12 w 12"/>
                  <a:gd name="T5" fmla="*/ 3 h 8"/>
                  <a:gd name="T6" fmla="*/ 4 w 12"/>
                  <a:gd name="T7" fmla="*/ 0 h 8"/>
                  <a:gd name="T8" fmla="*/ 0 w 1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3"/>
                    </a:moveTo>
                    <a:cubicBezTo>
                      <a:pt x="0" y="4"/>
                      <a:pt x="1" y="6"/>
                      <a:pt x="4" y="7"/>
                    </a:cubicBezTo>
                    <a:cubicBezTo>
                      <a:pt x="6" y="8"/>
                      <a:pt x="11" y="4"/>
                      <a:pt x="12" y="3"/>
                    </a:cubicBezTo>
                    <a:cubicBezTo>
                      <a:pt x="12" y="2"/>
                      <a:pt x="7" y="0"/>
                      <a:pt x="4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100"/>
              <p:cNvSpPr/>
              <p:nvPr/>
            </p:nvSpPr>
            <p:spPr bwMode="auto">
              <a:xfrm>
                <a:off x="5087" y="866"/>
                <a:ext cx="35" cy="17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0 h 5"/>
                  <a:gd name="T4" fmla="*/ 2 w 10"/>
                  <a:gd name="T5" fmla="*/ 0 h 5"/>
                  <a:gd name="T6" fmla="*/ 2 w 10"/>
                  <a:gd name="T7" fmla="*/ 4 h 5"/>
                  <a:gd name="T8" fmla="*/ 10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3"/>
                      <a:pt x="8" y="0"/>
                      <a:pt x="7" y="0"/>
                    </a:cubicBezTo>
                    <a:cubicBezTo>
                      <a:pt x="7" y="0"/>
                      <a:pt x="3" y="0"/>
                      <a:pt x="2" y="0"/>
                    </a:cubicBezTo>
                    <a:cubicBezTo>
                      <a:pt x="0" y="0"/>
                      <a:pt x="1" y="3"/>
                      <a:pt x="2" y="4"/>
                    </a:cubicBezTo>
                    <a:cubicBezTo>
                      <a:pt x="3" y="5"/>
                      <a:pt x="9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101"/>
              <p:cNvSpPr/>
              <p:nvPr/>
            </p:nvSpPr>
            <p:spPr bwMode="auto">
              <a:xfrm>
                <a:off x="5877" y="824"/>
                <a:ext cx="45" cy="21"/>
              </a:xfrm>
              <a:custGeom>
                <a:avLst/>
                <a:gdLst>
                  <a:gd name="T0" fmla="*/ 9 w 13"/>
                  <a:gd name="T1" fmla="*/ 0 h 6"/>
                  <a:gd name="T2" fmla="*/ 5 w 13"/>
                  <a:gd name="T3" fmla="*/ 0 h 6"/>
                  <a:gd name="T4" fmla="*/ 2 w 13"/>
                  <a:gd name="T5" fmla="*/ 3 h 6"/>
                  <a:gd name="T6" fmla="*/ 8 w 13"/>
                  <a:gd name="T7" fmla="*/ 5 h 6"/>
                  <a:gd name="T8" fmla="*/ 11 w 13"/>
                  <a:gd name="T9" fmla="*/ 2 h 6"/>
                  <a:gd name="T10" fmla="*/ 9 w 1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9" y="0"/>
                    </a:moveTo>
                    <a:cubicBezTo>
                      <a:pt x="7" y="0"/>
                      <a:pt x="7" y="0"/>
                      <a:pt x="5" y="0"/>
                    </a:cubicBezTo>
                    <a:cubicBezTo>
                      <a:pt x="4" y="1"/>
                      <a:pt x="4" y="2"/>
                      <a:pt x="2" y="3"/>
                    </a:cubicBezTo>
                    <a:cubicBezTo>
                      <a:pt x="0" y="4"/>
                      <a:pt x="6" y="6"/>
                      <a:pt x="8" y="5"/>
                    </a:cubicBezTo>
                    <a:cubicBezTo>
                      <a:pt x="9" y="5"/>
                      <a:pt x="10" y="4"/>
                      <a:pt x="11" y="2"/>
                    </a:cubicBezTo>
                    <a:cubicBezTo>
                      <a:pt x="13" y="0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102"/>
              <p:cNvSpPr/>
              <p:nvPr/>
            </p:nvSpPr>
            <p:spPr bwMode="auto">
              <a:xfrm>
                <a:off x="4948" y="538"/>
                <a:ext cx="56" cy="24"/>
              </a:xfrm>
              <a:custGeom>
                <a:avLst/>
                <a:gdLst>
                  <a:gd name="T0" fmla="*/ 1 w 16"/>
                  <a:gd name="T1" fmla="*/ 5 h 7"/>
                  <a:gd name="T2" fmla="*/ 3 w 16"/>
                  <a:gd name="T3" fmla="*/ 6 h 7"/>
                  <a:gd name="T4" fmla="*/ 12 w 16"/>
                  <a:gd name="T5" fmla="*/ 5 h 7"/>
                  <a:gd name="T6" fmla="*/ 16 w 16"/>
                  <a:gd name="T7" fmla="*/ 2 h 7"/>
                  <a:gd name="T8" fmla="*/ 13 w 16"/>
                  <a:gd name="T9" fmla="*/ 1 h 7"/>
                  <a:gd name="T10" fmla="*/ 9 w 16"/>
                  <a:gd name="T11" fmla="*/ 1 h 7"/>
                  <a:gd name="T12" fmla="*/ 5 w 16"/>
                  <a:gd name="T13" fmla="*/ 3 h 7"/>
                  <a:gd name="T14" fmla="*/ 1 w 1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" y="5"/>
                    </a:moveTo>
                    <a:cubicBezTo>
                      <a:pt x="0" y="5"/>
                      <a:pt x="0" y="6"/>
                      <a:pt x="3" y="6"/>
                    </a:cubicBezTo>
                    <a:cubicBezTo>
                      <a:pt x="6" y="6"/>
                      <a:pt x="9" y="7"/>
                      <a:pt x="12" y="5"/>
                    </a:cubicBezTo>
                    <a:cubicBezTo>
                      <a:pt x="14" y="4"/>
                      <a:pt x="16" y="5"/>
                      <a:pt x="16" y="2"/>
                    </a:cubicBezTo>
                    <a:cubicBezTo>
                      <a:pt x="16" y="1"/>
                      <a:pt x="14" y="1"/>
                      <a:pt x="13" y="1"/>
                    </a:cubicBezTo>
                    <a:cubicBezTo>
                      <a:pt x="11" y="1"/>
                      <a:pt x="11" y="0"/>
                      <a:pt x="9" y="1"/>
                    </a:cubicBezTo>
                    <a:cubicBezTo>
                      <a:pt x="8" y="2"/>
                      <a:pt x="6" y="2"/>
                      <a:pt x="5" y="3"/>
                    </a:cubicBezTo>
                    <a:cubicBezTo>
                      <a:pt x="4" y="3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103"/>
              <p:cNvSpPr/>
              <p:nvPr/>
            </p:nvSpPr>
            <p:spPr bwMode="auto">
              <a:xfrm>
                <a:off x="4875" y="552"/>
                <a:ext cx="66" cy="24"/>
              </a:xfrm>
              <a:custGeom>
                <a:avLst/>
                <a:gdLst>
                  <a:gd name="T0" fmla="*/ 3 w 19"/>
                  <a:gd name="T1" fmla="*/ 5 h 7"/>
                  <a:gd name="T2" fmla="*/ 10 w 19"/>
                  <a:gd name="T3" fmla="*/ 6 h 7"/>
                  <a:gd name="T4" fmla="*/ 18 w 19"/>
                  <a:gd name="T5" fmla="*/ 1 h 7"/>
                  <a:gd name="T6" fmla="*/ 13 w 19"/>
                  <a:gd name="T7" fmla="*/ 1 h 7"/>
                  <a:gd name="T8" fmla="*/ 4 w 19"/>
                  <a:gd name="T9" fmla="*/ 1 h 7"/>
                  <a:gd name="T10" fmla="*/ 3 w 1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">
                    <a:moveTo>
                      <a:pt x="3" y="5"/>
                    </a:moveTo>
                    <a:cubicBezTo>
                      <a:pt x="6" y="6"/>
                      <a:pt x="9" y="6"/>
                      <a:pt x="10" y="6"/>
                    </a:cubicBezTo>
                    <a:cubicBezTo>
                      <a:pt x="12" y="7"/>
                      <a:pt x="19" y="2"/>
                      <a:pt x="18" y="1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11" y="1"/>
                      <a:pt x="5" y="1"/>
                      <a:pt x="4" y="1"/>
                    </a:cubicBezTo>
                    <a:cubicBezTo>
                      <a:pt x="3" y="1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104"/>
              <p:cNvSpPr/>
              <p:nvPr/>
            </p:nvSpPr>
            <p:spPr bwMode="auto">
              <a:xfrm>
                <a:off x="4837" y="569"/>
                <a:ext cx="45" cy="18"/>
              </a:xfrm>
              <a:custGeom>
                <a:avLst/>
                <a:gdLst>
                  <a:gd name="T0" fmla="*/ 1 w 13"/>
                  <a:gd name="T1" fmla="*/ 2 h 5"/>
                  <a:gd name="T2" fmla="*/ 2 w 13"/>
                  <a:gd name="T3" fmla="*/ 5 h 5"/>
                  <a:gd name="T4" fmla="*/ 6 w 13"/>
                  <a:gd name="T5" fmla="*/ 2 h 5"/>
                  <a:gd name="T6" fmla="*/ 11 w 13"/>
                  <a:gd name="T7" fmla="*/ 2 h 5"/>
                  <a:gd name="T8" fmla="*/ 3 w 13"/>
                  <a:gd name="T9" fmla="*/ 0 h 5"/>
                  <a:gd name="T10" fmla="*/ 1 w 1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1" y="2"/>
                    </a:moveTo>
                    <a:cubicBezTo>
                      <a:pt x="2" y="3"/>
                      <a:pt x="1" y="4"/>
                      <a:pt x="2" y="5"/>
                    </a:cubicBezTo>
                    <a:cubicBezTo>
                      <a:pt x="2" y="5"/>
                      <a:pt x="6" y="4"/>
                      <a:pt x="6" y="2"/>
                    </a:cubicBezTo>
                    <a:cubicBezTo>
                      <a:pt x="7" y="1"/>
                      <a:pt x="9" y="2"/>
                      <a:pt x="11" y="2"/>
                    </a:cubicBezTo>
                    <a:cubicBezTo>
                      <a:pt x="13" y="2"/>
                      <a:pt x="4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105"/>
              <p:cNvSpPr/>
              <p:nvPr/>
            </p:nvSpPr>
            <p:spPr bwMode="auto">
              <a:xfrm>
                <a:off x="4809" y="573"/>
                <a:ext cx="28" cy="21"/>
              </a:xfrm>
              <a:custGeom>
                <a:avLst/>
                <a:gdLst>
                  <a:gd name="T0" fmla="*/ 6 w 8"/>
                  <a:gd name="T1" fmla="*/ 5 h 6"/>
                  <a:gd name="T2" fmla="*/ 8 w 8"/>
                  <a:gd name="T3" fmla="*/ 1 h 6"/>
                  <a:gd name="T4" fmla="*/ 3 w 8"/>
                  <a:gd name="T5" fmla="*/ 1 h 6"/>
                  <a:gd name="T6" fmla="*/ 1 w 8"/>
                  <a:gd name="T7" fmla="*/ 4 h 6"/>
                  <a:gd name="T8" fmla="*/ 6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6" y="5"/>
                    </a:moveTo>
                    <a:cubicBezTo>
                      <a:pt x="7" y="4"/>
                      <a:pt x="8" y="3"/>
                      <a:pt x="8" y="1"/>
                    </a:cubicBezTo>
                    <a:cubicBezTo>
                      <a:pt x="8" y="0"/>
                      <a:pt x="5" y="1"/>
                      <a:pt x="3" y="1"/>
                    </a:cubicBezTo>
                    <a:cubicBezTo>
                      <a:pt x="1" y="1"/>
                      <a:pt x="2" y="2"/>
                      <a:pt x="1" y="4"/>
                    </a:cubicBezTo>
                    <a:cubicBezTo>
                      <a:pt x="0" y="5"/>
                      <a:pt x="4" y="6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106"/>
              <p:cNvSpPr/>
              <p:nvPr/>
            </p:nvSpPr>
            <p:spPr bwMode="auto">
              <a:xfrm>
                <a:off x="4743" y="569"/>
                <a:ext cx="24" cy="18"/>
              </a:xfrm>
              <a:custGeom>
                <a:avLst/>
                <a:gdLst>
                  <a:gd name="T0" fmla="*/ 5 w 7"/>
                  <a:gd name="T1" fmla="*/ 4 h 5"/>
                  <a:gd name="T2" fmla="*/ 3 w 7"/>
                  <a:gd name="T3" fmla="*/ 1 h 5"/>
                  <a:gd name="T4" fmla="*/ 1 w 7"/>
                  <a:gd name="T5" fmla="*/ 3 h 5"/>
                  <a:gd name="T6" fmla="*/ 5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4"/>
                    </a:moveTo>
                    <a:cubicBezTo>
                      <a:pt x="7" y="3"/>
                      <a:pt x="5" y="2"/>
                      <a:pt x="3" y="1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0" y="5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107"/>
              <p:cNvSpPr/>
              <p:nvPr/>
            </p:nvSpPr>
            <p:spPr bwMode="auto">
              <a:xfrm>
                <a:off x="4631" y="549"/>
                <a:ext cx="94" cy="38"/>
              </a:xfrm>
              <a:custGeom>
                <a:avLst/>
                <a:gdLst>
                  <a:gd name="T0" fmla="*/ 13 w 27"/>
                  <a:gd name="T1" fmla="*/ 5 h 11"/>
                  <a:gd name="T2" fmla="*/ 7 w 27"/>
                  <a:gd name="T3" fmla="*/ 6 h 11"/>
                  <a:gd name="T4" fmla="*/ 3 w 27"/>
                  <a:gd name="T5" fmla="*/ 6 h 11"/>
                  <a:gd name="T6" fmla="*/ 7 w 27"/>
                  <a:gd name="T7" fmla="*/ 7 h 11"/>
                  <a:gd name="T8" fmla="*/ 5 w 27"/>
                  <a:gd name="T9" fmla="*/ 8 h 11"/>
                  <a:gd name="T10" fmla="*/ 1 w 27"/>
                  <a:gd name="T11" fmla="*/ 7 h 11"/>
                  <a:gd name="T12" fmla="*/ 0 w 27"/>
                  <a:gd name="T13" fmla="*/ 9 h 11"/>
                  <a:gd name="T14" fmla="*/ 2 w 27"/>
                  <a:gd name="T15" fmla="*/ 10 h 11"/>
                  <a:gd name="T16" fmla="*/ 5 w 27"/>
                  <a:gd name="T17" fmla="*/ 9 h 11"/>
                  <a:gd name="T18" fmla="*/ 6 w 27"/>
                  <a:gd name="T19" fmla="*/ 10 h 11"/>
                  <a:gd name="T20" fmla="*/ 10 w 27"/>
                  <a:gd name="T21" fmla="*/ 10 h 11"/>
                  <a:gd name="T22" fmla="*/ 11 w 27"/>
                  <a:gd name="T23" fmla="*/ 8 h 11"/>
                  <a:gd name="T24" fmla="*/ 13 w 27"/>
                  <a:gd name="T25" fmla="*/ 8 h 11"/>
                  <a:gd name="T26" fmla="*/ 16 w 27"/>
                  <a:gd name="T27" fmla="*/ 7 h 11"/>
                  <a:gd name="T28" fmla="*/ 23 w 27"/>
                  <a:gd name="T29" fmla="*/ 6 h 11"/>
                  <a:gd name="T30" fmla="*/ 26 w 27"/>
                  <a:gd name="T31" fmla="*/ 3 h 11"/>
                  <a:gd name="T32" fmla="*/ 23 w 27"/>
                  <a:gd name="T33" fmla="*/ 2 h 11"/>
                  <a:gd name="T34" fmla="*/ 20 w 27"/>
                  <a:gd name="T35" fmla="*/ 2 h 11"/>
                  <a:gd name="T36" fmla="*/ 18 w 27"/>
                  <a:gd name="T37" fmla="*/ 1 h 11"/>
                  <a:gd name="T38" fmla="*/ 13 w 27"/>
                  <a:gd name="T39" fmla="*/ 1 h 11"/>
                  <a:gd name="T40" fmla="*/ 16 w 27"/>
                  <a:gd name="T41" fmla="*/ 3 h 11"/>
                  <a:gd name="T42" fmla="*/ 13 w 27"/>
                  <a:gd name="T4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1">
                    <a:moveTo>
                      <a:pt x="13" y="5"/>
                    </a:moveTo>
                    <a:cubicBezTo>
                      <a:pt x="12" y="6"/>
                      <a:pt x="10" y="6"/>
                      <a:pt x="7" y="6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3" y="7"/>
                      <a:pt x="5" y="7"/>
                      <a:pt x="7" y="7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3" y="8"/>
                      <a:pt x="1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11"/>
                      <a:pt x="1" y="10"/>
                      <a:pt x="2" y="10"/>
                    </a:cubicBezTo>
                    <a:cubicBezTo>
                      <a:pt x="3" y="10"/>
                      <a:pt x="3" y="9"/>
                      <a:pt x="5" y="9"/>
                    </a:cubicBezTo>
                    <a:cubicBezTo>
                      <a:pt x="7" y="9"/>
                      <a:pt x="6" y="10"/>
                      <a:pt x="6" y="10"/>
                    </a:cubicBezTo>
                    <a:cubicBezTo>
                      <a:pt x="7" y="11"/>
                      <a:pt x="9" y="10"/>
                      <a:pt x="10" y="10"/>
                    </a:cubicBezTo>
                    <a:cubicBezTo>
                      <a:pt x="12" y="10"/>
                      <a:pt x="12" y="9"/>
                      <a:pt x="11" y="8"/>
                    </a:cubicBezTo>
                    <a:cubicBezTo>
                      <a:pt x="9" y="7"/>
                      <a:pt x="12" y="8"/>
                      <a:pt x="13" y="8"/>
                    </a:cubicBezTo>
                    <a:cubicBezTo>
                      <a:pt x="15" y="8"/>
                      <a:pt x="15" y="8"/>
                      <a:pt x="16" y="7"/>
                    </a:cubicBezTo>
                    <a:cubicBezTo>
                      <a:pt x="17" y="6"/>
                      <a:pt x="19" y="6"/>
                      <a:pt x="23" y="6"/>
                    </a:cubicBezTo>
                    <a:cubicBezTo>
                      <a:pt x="24" y="6"/>
                      <a:pt x="25" y="3"/>
                      <a:pt x="26" y="3"/>
                    </a:cubicBezTo>
                    <a:cubicBezTo>
                      <a:pt x="27" y="3"/>
                      <a:pt x="25" y="2"/>
                      <a:pt x="23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20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3" y="1"/>
                    </a:cubicBezTo>
                    <a:cubicBezTo>
                      <a:pt x="10" y="1"/>
                      <a:pt x="14" y="2"/>
                      <a:pt x="16" y="3"/>
                    </a:cubicBezTo>
                    <a:cubicBezTo>
                      <a:pt x="17" y="4"/>
                      <a:pt x="15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08"/>
              <p:cNvSpPr/>
              <p:nvPr/>
            </p:nvSpPr>
            <p:spPr bwMode="auto">
              <a:xfrm>
                <a:off x="4590" y="552"/>
                <a:ext cx="76" cy="21"/>
              </a:xfrm>
              <a:custGeom>
                <a:avLst/>
                <a:gdLst>
                  <a:gd name="T0" fmla="*/ 5 w 22"/>
                  <a:gd name="T1" fmla="*/ 4 h 6"/>
                  <a:gd name="T2" fmla="*/ 8 w 22"/>
                  <a:gd name="T3" fmla="*/ 5 h 6"/>
                  <a:gd name="T4" fmla="*/ 10 w 22"/>
                  <a:gd name="T5" fmla="*/ 4 h 6"/>
                  <a:gd name="T6" fmla="*/ 15 w 22"/>
                  <a:gd name="T7" fmla="*/ 3 h 6"/>
                  <a:gd name="T8" fmla="*/ 17 w 22"/>
                  <a:gd name="T9" fmla="*/ 2 h 6"/>
                  <a:gd name="T10" fmla="*/ 20 w 22"/>
                  <a:gd name="T11" fmla="*/ 3 h 6"/>
                  <a:gd name="T12" fmla="*/ 22 w 22"/>
                  <a:gd name="T13" fmla="*/ 2 h 6"/>
                  <a:gd name="T14" fmla="*/ 19 w 22"/>
                  <a:gd name="T15" fmla="*/ 1 h 6"/>
                  <a:gd name="T16" fmla="*/ 15 w 22"/>
                  <a:gd name="T17" fmla="*/ 0 h 6"/>
                  <a:gd name="T18" fmla="*/ 12 w 22"/>
                  <a:gd name="T19" fmla="*/ 2 h 6"/>
                  <a:gd name="T20" fmla="*/ 6 w 22"/>
                  <a:gd name="T21" fmla="*/ 2 h 6"/>
                  <a:gd name="T22" fmla="*/ 1 w 22"/>
                  <a:gd name="T23" fmla="*/ 3 h 6"/>
                  <a:gd name="T24" fmla="*/ 5 w 22"/>
                  <a:gd name="T2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6">
                    <a:moveTo>
                      <a:pt x="5" y="4"/>
                    </a:moveTo>
                    <a:cubicBezTo>
                      <a:pt x="7" y="4"/>
                      <a:pt x="7" y="4"/>
                      <a:pt x="8" y="5"/>
                    </a:cubicBezTo>
                    <a:cubicBezTo>
                      <a:pt x="9" y="6"/>
                      <a:pt x="9" y="4"/>
                      <a:pt x="10" y="4"/>
                    </a:cubicBezTo>
                    <a:cubicBezTo>
                      <a:pt x="11" y="4"/>
                      <a:pt x="13" y="3"/>
                      <a:pt x="15" y="3"/>
                    </a:cubicBezTo>
                    <a:cubicBezTo>
                      <a:pt x="16" y="3"/>
                      <a:pt x="16" y="3"/>
                      <a:pt x="17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2"/>
                      <a:pt x="22" y="1"/>
                      <a:pt x="19" y="1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2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4" y="2"/>
                      <a:pt x="3" y="2"/>
                      <a:pt x="1" y="3"/>
                    </a:cubicBezTo>
                    <a:cubicBezTo>
                      <a:pt x="0" y="4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09"/>
              <p:cNvSpPr/>
              <p:nvPr/>
            </p:nvSpPr>
            <p:spPr bwMode="auto">
              <a:xfrm>
                <a:off x="4798" y="556"/>
                <a:ext cx="32" cy="6"/>
              </a:xfrm>
              <a:custGeom>
                <a:avLst/>
                <a:gdLst>
                  <a:gd name="T0" fmla="*/ 5 w 9"/>
                  <a:gd name="T1" fmla="*/ 0 h 2"/>
                  <a:gd name="T2" fmla="*/ 7 w 9"/>
                  <a:gd name="T3" fmla="*/ 2 h 2"/>
                  <a:gd name="T4" fmla="*/ 5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5" y="0"/>
                    </a:moveTo>
                    <a:cubicBezTo>
                      <a:pt x="0" y="0"/>
                      <a:pt x="4" y="2"/>
                      <a:pt x="7" y="2"/>
                    </a:cubicBezTo>
                    <a:cubicBezTo>
                      <a:pt x="9" y="2"/>
                      <a:pt x="9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10"/>
              <p:cNvSpPr/>
              <p:nvPr/>
            </p:nvSpPr>
            <p:spPr bwMode="auto">
              <a:xfrm>
                <a:off x="4764" y="549"/>
                <a:ext cx="52" cy="10"/>
              </a:xfrm>
              <a:custGeom>
                <a:avLst/>
                <a:gdLst>
                  <a:gd name="T0" fmla="*/ 8 w 15"/>
                  <a:gd name="T1" fmla="*/ 3 h 3"/>
                  <a:gd name="T2" fmla="*/ 6 w 15"/>
                  <a:gd name="T3" fmla="*/ 1 h 3"/>
                  <a:gd name="T4" fmla="*/ 8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8" y="3"/>
                    </a:moveTo>
                    <a:cubicBezTo>
                      <a:pt x="15" y="2"/>
                      <a:pt x="12" y="1"/>
                      <a:pt x="6" y="1"/>
                    </a:cubicBezTo>
                    <a:cubicBezTo>
                      <a:pt x="0" y="0"/>
                      <a:pt x="6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11"/>
              <p:cNvSpPr/>
              <p:nvPr/>
            </p:nvSpPr>
            <p:spPr bwMode="auto">
              <a:xfrm>
                <a:off x="4777" y="542"/>
                <a:ext cx="77" cy="17"/>
              </a:xfrm>
              <a:custGeom>
                <a:avLst/>
                <a:gdLst>
                  <a:gd name="T0" fmla="*/ 11 w 22"/>
                  <a:gd name="T1" fmla="*/ 3 h 5"/>
                  <a:gd name="T2" fmla="*/ 17 w 22"/>
                  <a:gd name="T3" fmla="*/ 5 h 5"/>
                  <a:gd name="T4" fmla="*/ 19 w 22"/>
                  <a:gd name="T5" fmla="*/ 3 h 5"/>
                  <a:gd name="T6" fmla="*/ 18 w 22"/>
                  <a:gd name="T7" fmla="*/ 2 h 5"/>
                  <a:gd name="T8" fmla="*/ 21 w 22"/>
                  <a:gd name="T9" fmla="*/ 1 h 5"/>
                  <a:gd name="T10" fmla="*/ 13 w 22"/>
                  <a:gd name="T11" fmla="*/ 0 h 5"/>
                  <a:gd name="T12" fmla="*/ 9 w 22"/>
                  <a:gd name="T13" fmla="*/ 0 h 5"/>
                  <a:gd name="T14" fmla="*/ 2 w 22"/>
                  <a:gd name="T15" fmla="*/ 1 h 5"/>
                  <a:gd name="T16" fmla="*/ 5 w 22"/>
                  <a:gd name="T17" fmla="*/ 2 h 5"/>
                  <a:gd name="T18" fmla="*/ 11 w 22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5">
                    <a:moveTo>
                      <a:pt x="11" y="3"/>
                    </a:moveTo>
                    <a:cubicBezTo>
                      <a:pt x="13" y="3"/>
                      <a:pt x="15" y="5"/>
                      <a:pt x="17" y="5"/>
                    </a:cubicBezTo>
                    <a:cubicBezTo>
                      <a:pt x="18" y="5"/>
                      <a:pt x="18" y="3"/>
                      <a:pt x="19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1"/>
                      <a:pt x="22" y="1"/>
                      <a:pt x="21" y="1"/>
                    </a:cubicBezTo>
                    <a:cubicBezTo>
                      <a:pt x="20" y="1"/>
                      <a:pt x="15" y="1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0" y="1"/>
                      <a:pt x="4" y="1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12"/>
              <p:cNvSpPr/>
              <p:nvPr/>
            </p:nvSpPr>
            <p:spPr bwMode="auto">
              <a:xfrm>
                <a:off x="4854" y="552"/>
                <a:ext cx="21" cy="7"/>
              </a:xfrm>
              <a:custGeom>
                <a:avLst/>
                <a:gdLst>
                  <a:gd name="T0" fmla="*/ 3 w 6"/>
                  <a:gd name="T1" fmla="*/ 1 h 2"/>
                  <a:gd name="T2" fmla="*/ 2 w 6"/>
                  <a:gd name="T3" fmla="*/ 0 h 2"/>
                  <a:gd name="T4" fmla="*/ 3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6" y="2"/>
                      <a:pt x="3" y="0"/>
                      <a:pt x="2" y="0"/>
                    </a:cubicBezTo>
                    <a:cubicBezTo>
                      <a:pt x="0" y="0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13"/>
              <p:cNvSpPr/>
              <p:nvPr/>
            </p:nvSpPr>
            <p:spPr bwMode="auto">
              <a:xfrm>
                <a:off x="4854" y="542"/>
                <a:ext cx="10" cy="10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2 h 3"/>
                  <a:gd name="T4" fmla="*/ 3 w 3"/>
                  <a:gd name="T5" fmla="*/ 1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1"/>
                      <a:pt x="2" y="2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14"/>
              <p:cNvSpPr/>
              <p:nvPr/>
            </p:nvSpPr>
            <p:spPr bwMode="auto">
              <a:xfrm>
                <a:off x="4809" y="524"/>
                <a:ext cx="59" cy="14"/>
              </a:xfrm>
              <a:custGeom>
                <a:avLst/>
                <a:gdLst>
                  <a:gd name="T0" fmla="*/ 4 w 17"/>
                  <a:gd name="T1" fmla="*/ 3 h 4"/>
                  <a:gd name="T2" fmla="*/ 7 w 17"/>
                  <a:gd name="T3" fmla="*/ 3 h 4"/>
                  <a:gd name="T4" fmla="*/ 9 w 17"/>
                  <a:gd name="T5" fmla="*/ 4 h 4"/>
                  <a:gd name="T6" fmla="*/ 12 w 17"/>
                  <a:gd name="T7" fmla="*/ 4 h 4"/>
                  <a:gd name="T8" fmla="*/ 10 w 17"/>
                  <a:gd name="T9" fmla="*/ 3 h 4"/>
                  <a:gd name="T10" fmla="*/ 15 w 17"/>
                  <a:gd name="T11" fmla="*/ 1 h 4"/>
                  <a:gd name="T12" fmla="*/ 15 w 17"/>
                  <a:gd name="T13" fmla="*/ 0 h 4"/>
                  <a:gd name="T14" fmla="*/ 9 w 17"/>
                  <a:gd name="T15" fmla="*/ 0 h 4"/>
                  <a:gd name="T16" fmla="*/ 9 w 17"/>
                  <a:gd name="T17" fmla="*/ 0 h 4"/>
                  <a:gd name="T18" fmla="*/ 9 w 17"/>
                  <a:gd name="T19" fmla="*/ 1 h 4"/>
                  <a:gd name="T20" fmla="*/ 3 w 17"/>
                  <a:gd name="T21" fmla="*/ 2 h 4"/>
                  <a:gd name="T22" fmla="*/ 0 w 17"/>
                  <a:gd name="T23" fmla="*/ 3 h 4"/>
                  <a:gd name="T24" fmla="*/ 4 w 17"/>
                  <a:gd name="T2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4">
                    <a:moveTo>
                      <a:pt x="4" y="3"/>
                    </a:moveTo>
                    <a:cubicBezTo>
                      <a:pt x="5" y="3"/>
                      <a:pt x="6" y="3"/>
                      <a:pt x="7" y="3"/>
                    </a:cubicBezTo>
                    <a:cubicBezTo>
                      <a:pt x="8" y="2"/>
                      <a:pt x="9" y="4"/>
                      <a:pt x="9" y="4"/>
                    </a:cubicBezTo>
                    <a:cubicBezTo>
                      <a:pt x="10" y="4"/>
                      <a:pt x="11" y="4"/>
                      <a:pt x="12" y="4"/>
                    </a:cubicBezTo>
                    <a:cubicBezTo>
                      <a:pt x="11" y="4"/>
                      <a:pt x="9" y="3"/>
                      <a:pt x="10" y="3"/>
                    </a:cubicBezTo>
                    <a:cubicBezTo>
                      <a:pt x="10" y="3"/>
                      <a:pt x="13" y="1"/>
                      <a:pt x="15" y="1"/>
                    </a:cubicBezTo>
                    <a:cubicBezTo>
                      <a:pt x="16" y="1"/>
                      <a:pt x="17" y="1"/>
                      <a:pt x="15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9" y="1"/>
                    </a:cubicBezTo>
                    <a:cubicBezTo>
                      <a:pt x="6" y="1"/>
                      <a:pt x="5" y="2"/>
                      <a:pt x="3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15"/>
              <p:cNvSpPr/>
              <p:nvPr/>
            </p:nvSpPr>
            <p:spPr bwMode="auto">
              <a:xfrm>
                <a:off x="4931" y="514"/>
                <a:ext cx="45" cy="7"/>
              </a:xfrm>
              <a:custGeom>
                <a:avLst/>
                <a:gdLst>
                  <a:gd name="T0" fmla="*/ 10 w 13"/>
                  <a:gd name="T1" fmla="*/ 2 h 2"/>
                  <a:gd name="T2" fmla="*/ 3 w 13"/>
                  <a:gd name="T3" fmla="*/ 0 h 2"/>
                  <a:gd name="T4" fmla="*/ 10 w 1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10" y="2"/>
                    </a:moveTo>
                    <a:cubicBezTo>
                      <a:pt x="13" y="0"/>
                      <a:pt x="6" y="0"/>
                      <a:pt x="3" y="0"/>
                    </a:cubicBezTo>
                    <a:cubicBezTo>
                      <a:pt x="0" y="0"/>
                      <a:pt x="9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16"/>
              <p:cNvSpPr/>
              <p:nvPr/>
            </p:nvSpPr>
            <p:spPr bwMode="auto">
              <a:xfrm>
                <a:off x="4857" y="507"/>
                <a:ext cx="25" cy="7"/>
              </a:xfrm>
              <a:custGeom>
                <a:avLst/>
                <a:gdLst>
                  <a:gd name="T0" fmla="*/ 4 w 7"/>
                  <a:gd name="T1" fmla="*/ 1 h 2"/>
                  <a:gd name="T2" fmla="*/ 5 w 7"/>
                  <a:gd name="T3" fmla="*/ 0 h 2"/>
                  <a:gd name="T4" fmla="*/ 0 w 7"/>
                  <a:gd name="T5" fmla="*/ 1 h 2"/>
                  <a:gd name="T6" fmla="*/ 4 w 7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4" y="1"/>
                    </a:moveTo>
                    <a:cubicBezTo>
                      <a:pt x="5" y="1"/>
                      <a:pt x="7" y="0"/>
                      <a:pt x="5" y="0"/>
                    </a:cubicBezTo>
                    <a:cubicBezTo>
                      <a:pt x="4" y="0"/>
                      <a:pt x="0" y="0"/>
                      <a:pt x="0" y="1"/>
                    </a:cubicBezTo>
                    <a:cubicBezTo>
                      <a:pt x="0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17"/>
              <p:cNvSpPr/>
              <p:nvPr/>
            </p:nvSpPr>
            <p:spPr bwMode="auto">
              <a:xfrm>
                <a:off x="4889" y="542"/>
                <a:ext cx="42" cy="7"/>
              </a:xfrm>
              <a:custGeom>
                <a:avLst/>
                <a:gdLst>
                  <a:gd name="T0" fmla="*/ 11 w 12"/>
                  <a:gd name="T1" fmla="*/ 0 h 2"/>
                  <a:gd name="T2" fmla="*/ 3 w 12"/>
                  <a:gd name="T3" fmla="*/ 1 h 2"/>
                  <a:gd name="T4" fmla="*/ 7 w 12"/>
                  <a:gd name="T5" fmla="*/ 2 h 2"/>
                  <a:gd name="T6" fmla="*/ 11 w 1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11" y="0"/>
                    </a:moveTo>
                    <a:cubicBezTo>
                      <a:pt x="12" y="0"/>
                      <a:pt x="5" y="0"/>
                      <a:pt x="3" y="1"/>
                    </a:cubicBezTo>
                    <a:cubicBezTo>
                      <a:pt x="0" y="2"/>
                      <a:pt x="4" y="2"/>
                      <a:pt x="7" y="2"/>
                    </a:cubicBezTo>
                    <a:cubicBezTo>
                      <a:pt x="11" y="2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118"/>
              <p:cNvSpPr/>
              <p:nvPr/>
            </p:nvSpPr>
            <p:spPr bwMode="auto">
              <a:xfrm>
                <a:off x="4871" y="590"/>
                <a:ext cx="21" cy="7"/>
              </a:xfrm>
              <a:custGeom>
                <a:avLst/>
                <a:gdLst>
                  <a:gd name="T0" fmla="*/ 3 w 6"/>
                  <a:gd name="T1" fmla="*/ 1 h 2"/>
                  <a:gd name="T2" fmla="*/ 2 w 6"/>
                  <a:gd name="T3" fmla="*/ 0 h 2"/>
                  <a:gd name="T4" fmla="*/ 3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6" y="2"/>
                      <a:pt x="4" y="0"/>
                      <a:pt x="2" y="0"/>
                    </a:cubicBezTo>
                    <a:cubicBezTo>
                      <a:pt x="0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119"/>
              <p:cNvSpPr/>
              <p:nvPr/>
            </p:nvSpPr>
            <p:spPr bwMode="auto">
              <a:xfrm>
                <a:off x="5264" y="549"/>
                <a:ext cx="35" cy="10"/>
              </a:xfrm>
              <a:custGeom>
                <a:avLst/>
                <a:gdLst>
                  <a:gd name="T0" fmla="*/ 6 w 10"/>
                  <a:gd name="T1" fmla="*/ 2 h 3"/>
                  <a:gd name="T2" fmla="*/ 9 w 10"/>
                  <a:gd name="T3" fmla="*/ 1 h 3"/>
                  <a:gd name="T4" fmla="*/ 3 w 10"/>
                  <a:gd name="T5" fmla="*/ 1 h 3"/>
                  <a:gd name="T6" fmla="*/ 6 w 10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6" y="2"/>
                    </a:moveTo>
                    <a:cubicBezTo>
                      <a:pt x="6" y="2"/>
                      <a:pt x="7" y="2"/>
                      <a:pt x="9" y="1"/>
                    </a:cubicBezTo>
                    <a:cubicBezTo>
                      <a:pt x="10" y="1"/>
                      <a:pt x="5" y="0"/>
                      <a:pt x="3" y="1"/>
                    </a:cubicBezTo>
                    <a:cubicBezTo>
                      <a:pt x="0" y="2"/>
                      <a:pt x="3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120"/>
              <p:cNvSpPr/>
              <p:nvPr/>
            </p:nvSpPr>
            <p:spPr bwMode="auto">
              <a:xfrm>
                <a:off x="5480" y="538"/>
                <a:ext cx="24" cy="7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0"/>
                      <a:pt x="0" y="0"/>
                      <a:pt x="0" y="1"/>
                    </a:cubicBezTo>
                    <a:cubicBezTo>
                      <a:pt x="0" y="2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121"/>
              <p:cNvSpPr/>
              <p:nvPr/>
            </p:nvSpPr>
            <p:spPr bwMode="auto">
              <a:xfrm>
                <a:off x="5261" y="883"/>
                <a:ext cx="21" cy="10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1 h 3"/>
                  <a:gd name="T4" fmla="*/ 5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3"/>
                      <a:pt x="3" y="3"/>
                      <a:pt x="5" y="3"/>
                    </a:cubicBezTo>
                    <a:cubicBezTo>
                      <a:pt x="6" y="3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122"/>
              <p:cNvSpPr/>
              <p:nvPr/>
            </p:nvSpPr>
            <p:spPr bwMode="auto">
              <a:xfrm>
                <a:off x="7177" y="3032"/>
                <a:ext cx="32" cy="21"/>
              </a:xfrm>
              <a:custGeom>
                <a:avLst/>
                <a:gdLst>
                  <a:gd name="T0" fmla="*/ 5 w 9"/>
                  <a:gd name="T1" fmla="*/ 1 h 6"/>
                  <a:gd name="T2" fmla="*/ 1 w 9"/>
                  <a:gd name="T3" fmla="*/ 4 h 6"/>
                  <a:gd name="T4" fmla="*/ 8 w 9"/>
                  <a:gd name="T5" fmla="*/ 4 h 6"/>
                  <a:gd name="T6" fmla="*/ 5 w 9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5" y="1"/>
                    </a:moveTo>
                    <a:cubicBezTo>
                      <a:pt x="3" y="1"/>
                      <a:pt x="0" y="3"/>
                      <a:pt x="1" y="4"/>
                    </a:cubicBezTo>
                    <a:cubicBezTo>
                      <a:pt x="3" y="5"/>
                      <a:pt x="8" y="6"/>
                      <a:pt x="8" y="4"/>
                    </a:cubicBezTo>
                    <a:cubicBezTo>
                      <a:pt x="9" y="2"/>
                      <a:pt x="8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123"/>
              <p:cNvSpPr/>
              <p:nvPr/>
            </p:nvSpPr>
            <p:spPr bwMode="auto">
              <a:xfrm>
                <a:off x="7209" y="3008"/>
                <a:ext cx="31" cy="21"/>
              </a:xfrm>
              <a:custGeom>
                <a:avLst/>
                <a:gdLst>
                  <a:gd name="T0" fmla="*/ 8 w 9"/>
                  <a:gd name="T1" fmla="*/ 1 h 6"/>
                  <a:gd name="T2" fmla="*/ 5 w 9"/>
                  <a:gd name="T3" fmla="*/ 1 h 6"/>
                  <a:gd name="T4" fmla="*/ 0 w 9"/>
                  <a:gd name="T5" fmla="*/ 4 h 6"/>
                  <a:gd name="T6" fmla="*/ 4 w 9"/>
                  <a:gd name="T7" fmla="*/ 4 h 6"/>
                  <a:gd name="T8" fmla="*/ 8 w 9"/>
                  <a:gd name="T9" fmla="*/ 2 h 6"/>
                  <a:gd name="T10" fmla="*/ 8 w 9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">
                    <a:moveTo>
                      <a:pt x="8" y="1"/>
                    </a:moveTo>
                    <a:cubicBezTo>
                      <a:pt x="9" y="0"/>
                      <a:pt x="7" y="0"/>
                      <a:pt x="5" y="1"/>
                    </a:cubicBezTo>
                    <a:cubicBezTo>
                      <a:pt x="4" y="2"/>
                      <a:pt x="0" y="3"/>
                      <a:pt x="0" y="4"/>
                    </a:cubicBezTo>
                    <a:cubicBezTo>
                      <a:pt x="0" y="6"/>
                      <a:pt x="3" y="4"/>
                      <a:pt x="4" y="4"/>
                    </a:cubicBezTo>
                    <a:cubicBezTo>
                      <a:pt x="6" y="4"/>
                      <a:pt x="8" y="3"/>
                      <a:pt x="8" y="2"/>
                    </a:cubicBezTo>
                    <a:cubicBezTo>
                      <a:pt x="8" y="2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24"/>
              <p:cNvSpPr/>
              <p:nvPr/>
            </p:nvSpPr>
            <p:spPr bwMode="auto">
              <a:xfrm>
                <a:off x="3877" y="1764"/>
                <a:ext cx="20" cy="46"/>
              </a:xfrm>
              <a:custGeom>
                <a:avLst/>
                <a:gdLst>
                  <a:gd name="T0" fmla="*/ 6 w 6"/>
                  <a:gd name="T1" fmla="*/ 1 h 13"/>
                  <a:gd name="T2" fmla="*/ 1 w 6"/>
                  <a:gd name="T3" fmla="*/ 5 h 13"/>
                  <a:gd name="T4" fmla="*/ 4 w 6"/>
                  <a:gd name="T5" fmla="*/ 12 h 13"/>
                  <a:gd name="T6" fmla="*/ 5 w 6"/>
                  <a:gd name="T7" fmla="*/ 8 h 13"/>
                  <a:gd name="T8" fmla="*/ 6 w 6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6" y="1"/>
                    </a:moveTo>
                    <a:cubicBezTo>
                      <a:pt x="5" y="0"/>
                      <a:pt x="2" y="3"/>
                      <a:pt x="1" y="5"/>
                    </a:cubicBezTo>
                    <a:cubicBezTo>
                      <a:pt x="0" y="8"/>
                      <a:pt x="1" y="10"/>
                      <a:pt x="4" y="12"/>
                    </a:cubicBezTo>
                    <a:cubicBezTo>
                      <a:pt x="6" y="13"/>
                      <a:pt x="4" y="10"/>
                      <a:pt x="5" y="8"/>
                    </a:cubicBezTo>
                    <a:cubicBezTo>
                      <a:pt x="6" y="7"/>
                      <a:pt x="6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125"/>
              <p:cNvSpPr/>
              <p:nvPr/>
            </p:nvSpPr>
            <p:spPr bwMode="auto">
              <a:xfrm>
                <a:off x="3870" y="1810"/>
                <a:ext cx="34" cy="55"/>
              </a:xfrm>
              <a:custGeom>
                <a:avLst/>
                <a:gdLst>
                  <a:gd name="T0" fmla="*/ 2 w 10"/>
                  <a:gd name="T1" fmla="*/ 3 h 16"/>
                  <a:gd name="T2" fmla="*/ 0 w 10"/>
                  <a:gd name="T3" fmla="*/ 2 h 16"/>
                  <a:gd name="T4" fmla="*/ 1 w 10"/>
                  <a:gd name="T5" fmla="*/ 7 h 16"/>
                  <a:gd name="T6" fmla="*/ 2 w 10"/>
                  <a:gd name="T7" fmla="*/ 13 h 16"/>
                  <a:gd name="T8" fmla="*/ 4 w 10"/>
                  <a:gd name="T9" fmla="*/ 15 h 16"/>
                  <a:gd name="T10" fmla="*/ 9 w 10"/>
                  <a:gd name="T11" fmla="*/ 11 h 16"/>
                  <a:gd name="T12" fmla="*/ 8 w 10"/>
                  <a:gd name="T13" fmla="*/ 2 h 16"/>
                  <a:gd name="T14" fmla="*/ 6 w 10"/>
                  <a:gd name="T15" fmla="*/ 1 h 16"/>
                  <a:gd name="T16" fmla="*/ 2 w 10"/>
                  <a:gd name="T1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2" y="3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4"/>
                      <a:pt x="1" y="4"/>
                      <a:pt x="1" y="7"/>
                    </a:cubicBezTo>
                    <a:cubicBezTo>
                      <a:pt x="1" y="9"/>
                      <a:pt x="3" y="11"/>
                      <a:pt x="2" y="13"/>
                    </a:cubicBezTo>
                    <a:cubicBezTo>
                      <a:pt x="2" y="15"/>
                      <a:pt x="2" y="16"/>
                      <a:pt x="4" y="15"/>
                    </a:cubicBezTo>
                    <a:cubicBezTo>
                      <a:pt x="5" y="14"/>
                      <a:pt x="9" y="14"/>
                      <a:pt x="9" y="11"/>
                    </a:cubicBezTo>
                    <a:cubicBezTo>
                      <a:pt x="9" y="8"/>
                      <a:pt x="10" y="2"/>
                      <a:pt x="8" y="2"/>
                    </a:cubicBezTo>
                    <a:cubicBezTo>
                      <a:pt x="6" y="2"/>
                      <a:pt x="8" y="0"/>
                      <a:pt x="6" y="1"/>
                    </a:cubicBezTo>
                    <a:cubicBezTo>
                      <a:pt x="4" y="1"/>
                      <a:pt x="3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26"/>
              <p:cNvSpPr/>
              <p:nvPr/>
            </p:nvSpPr>
            <p:spPr bwMode="auto">
              <a:xfrm>
                <a:off x="3950" y="1879"/>
                <a:ext cx="66" cy="32"/>
              </a:xfrm>
              <a:custGeom>
                <a:avLst/>
                <a:gdLst>
                  <a:gd name="T0" fmla="*/ 18 w 19"/>
                  <a:gd name="T1" fmla="*/ 0 h 9"/>
                  <a:gd name="T2" fmla="*/ 11 w 19"/>
                  <a:gd name="T3" fmla="*/ 1 h 9"/>
                  <a:gd name="T4" fmla="*/ 6 w 19"/>
                  <a:gd name="T5" fmla="*/ 0 h 9"/>
                  <a:gd name="T6" fmla="*/ 1 w 19"/>
                  <a:gd name="T7" fmla="*/ 2 h 9"/>
                  <a:gd name="T8" fmla="*/ 6 w 19"/>
                  <a:gd name="T9" fmla="*/ 5 h 9"/>
                  <a:gd name="T10" fmla="*/ 15 w 19"/>
                  <a:gd name="T11" fmla="*/ 9 h 9"/>
                  <a:gd name="T12" fmla="*/ 17 w 19"/>
                  <a:gd name="T13" fmla="*/ 7 h 9"/>
                  <a:gd name="T14" fmla="*/ 15 w 19"/>
                  <a:gd name="T15" fmla="*/ 4 h 9"/>
                  <a:gd name="T16" fmla="*/ 18 w 1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9">
                    <a:moveTo>
                      <a:pt x="18" y="0"/>
                    </a:moveTo>
                    <a:cubicBezTo>
                      <a:pt x="16" y="0"/>
                      <a:pt x="12" y="1"/>
                      <a:pt x="11" y="1"/>
                    </a:cubicBezTo>
                    <a:cubicBezTo>
                      <a:pt x="9" y="1"/>
                      <a:pt x="8" y="0"/>
                      <a:pt x="6" y="0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2" y="4"/>
                      <a:pt x="3" y="4"/>
                      <a:pt x="6" y="5"/>
                    </a:cubicBezTo>
                    <a:cubicBezTo>
                      <a:pt x="9" y="5"/>
                      <a:pt x="13" y="9"/>
                      <a:pt x="15" y="9"/>
                    </a:cubicBezTo>
                    <a:cubicBezTo>
                      <a:pt x="17" y="9"/>
                      <a:pt x="18" y="8"/>
                      <a:pt x="17" y="7"/>
                    </a:cubicBezTo>
                    <a:cubicBezTo>
                      <a:pt x="17" y="6"/>
                      <a:pt x="14" y="5"/>
                      <a:pt x="15" y="4"/>
                    </a:cubicBezTo>
                    <a:cubicBezTo>
                      <a:pt x="17" y="3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27"/>
              <p:cNvSpPr/>
              <p:nvPr/>
            </p:nvSpPr>
            <p:spPr bwMode="auto">
              <a:xfrm>
                <a:off x="4329" y="1932"/>
                <a:ext cx="52" cy="27"/>
              </a:xfrm>
              <a:custGeom>
                <a:avLst/>
                <a:gdLst>
                  <a:gd name="T0" fmla="*/ 14 w 15"/>
                  <a:gd name="T1" fmla="*/ 1 h 8"/>
                  <a:gd name="T2" fmla="*/ 7 w 15"/>
                  <a:gd name="T3" fmla="*/ 3 h 8"/>
                  <a:gd name="T4" fmla="*/ 2 w 15"/>
                  <a:gd name="T5" fmla="*/ 5 h 8"/>
                  <a:gd name="T6" fmla="*/ 5 w 15"/>
                  <a:gd name="T7" fmla="*/ 8 h 8"/>
                  <a:gd name="T8" fmla="*/ 11 w 15"/>
                  <a:gd name="T9" fmla="*/ 6 h 8"/>
                  <a:gd name="T10" fmla="*/ 11 w 15"/>
                  <a:gd name="T11" fmla="*/ 4 h 8"/>
                  <a:gd name="T12" fmla="*/ 14 w 1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1"/>
                    </a:moveTo>
                    <a:cubicBezTo>
                      <a:pt x="12" y="2"/>
                      <a:pt x="9" y="3"/>
                      <a:pt x="7" y="3"/>
                    </a:cubicBezTo>
                    <a:cubicBezTo>
                      <a:pt x="5" y="4"/>
                      <a:pt x="3" y="5"/>
                      <a:pt x="2" y="5"/>
                    </a:cubicBezTo>
                    <a:cubicBezTo>
                      <a:pt x="0" y="6"/>
                      <a:pt x="4" y="8"/>
                      <a:pt x="5" y="8"/>
                    </a:cubicBezTo>
                    <a:cubicBezTo>
                      <a:pt x="6" y="8"/>
                      <a:pt x="9" y="6"/>
                      <a:pt x="11" y="6"/>
                    </a:cubicBezTo>
                    <a:cubicBezTo>
                      <a:pt x="13" y="6"/>
                      <a:pt x="12" y="5"/>
                      <a:pt x="11" y="4"/>
                    </a:cubicBezTo>
                    <a:cubicBezTo>
                      <a:pt x="10" y="4"/>
                      <a:pt x="15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28"/>
              <p:cNvSpPr/>
              <p:nvPr/>
            </p:nvSpPr>
            <p:spPr bwMode="auto">
              <a:xfrm>
                <a:off x="4158" y="1938"/>
                <a:ext cx="63" cy="14"/>
              </a:xfrm>
              <a:custGeom>
                <a:avLst/>
                <a:gdLst>
                  <a:gd name="T0" fmla="*/ 9 w 18"/>
                  <a:gd name="T1" fmla="*/ 4 h 4"/>
                  <a:gd name="T2" fmla="*/ 13 w 18"/>
                  <a:gd name="T3" fmla="*/ 4 h 4"/>
                  <a:gd name="T4" fmla="*/ 17 w 18"/>
                  <a:gd name="T5" fmla="*/ 1 h 4"/>
                  <a:gd name="T6" fmla="*/ 14 w 18"/>
                  <a:gd name="T7" fmla="*/ 2 h 4"/>
                  <a:gd name="T8" fmla="*/ 7 w 18"/>
                  <a:gd name="T9" fmla="*/ 0 h 4"/>
                  <a:gd name="T10" fmla="*/ 2 w 18"/>
                  <a:gd name="T11" fmla="*/ 0 h 4"/>
                  <a:gd name="T12" fmla="*/ 3 w 18"/>
                  <a:gd name="T13" fmla="*/ 2 h 4"/>
                  <a:gd name="T14" fmla="*/ 9 w 18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1" y="4"/>
                      <a:pt x="11" y="4"/>
                      <a:pt x="13" y="4"/>
                    </a:cubicBezTo>
                    <a:cubicBezTo>
                      <a:pt x="15" y="4"/>
                      <a:pt x="16" y="2"/>
                      <a:pt x="17" y="1"/>
                    </a:cubicBezTo>
                    <a:cubicBezTo>
                      <a:pt x="18" y="1"/>
                      <a:pt x="16" y="2"/>
                      <a:pt x="14" y="2"/>
                    </a:cubicBezTo>
                    <a:cubicBezTo>
                      <a:pt x="12" y="2"/>
                      <a:pt x="9" y="0"/>
                      <a:pt x="7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5" y="4"/>
                      <a:pt x="7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29"/>
              <p:cNvSpPr/>
              <p:nvPr/>
            </p:nvSpPr>
            <p:spPr bwMode="auto">
              <a:xfrm>
                <a:off x="4131" y="1353"/>
                <a:ext cx="34" cy="28"/>
              </a:xfrm>
              <a:custGeom>
                <a:avLst/>
                <a:gdLst>
                  <a:gd name="T0" fmla="*/ 2 w 10"/>
                  <a:gd name="T1" fmla="*/ 4 h 8"/>
                  <a:gd name="T2" fmla="*/ 8 w 10"/>
                  <a:gd name="T3" fmla="*/ 1 h 8"/>
                  <a:gd name="T4" fmla="*/ 3 w 10"/>
                  <a:gd name="T5" fmla="*/ 0 h 8"/>
                  <a:gd name="T6" fmla="*/ 2 w 10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2" y="4"/>
                    </a:moveTo>
                    <a:cubicBezTo>
                      <a:pt x="2" y="8"/>
                      <a:pt x="6" y="1"/>
                      <a:pt x="8" y="1"/>
                    </a:cubicBezTo>
                    <a:cubicBezTo>
                      <a:pt x="10" y="0"/>
                      <a:pt x="6" y="0"/>
                      <a:pt x="3" y="0"/>
                    </a:cubicBezTo>
                    <a:cubicBezTo>
                      <a:pt x="0" y="1"/>
                      <a:pt x="1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30"/>
              <p:cNvSpPr/>
              <p:nvPr/>
            </p:nvSpPr>
            <p:spPr bwMode="auto">
              <a:xfrm>
                <a:off x="4131" y="1339"/>
                <a:ext cx="24" cy="14"/>
              </a:xfrm>
              <a:custGeom>
                <a:avLst/>
                <a:gdLst>
                  <a:gd name="T0" fmla="*/ 2 w 7"/>
                  <a:gd name="T1" fmla="*/ 1 h 4"/>
                  <a:gd name="T2" fmla="*/ 4 w 7"/>
                  <a:gd name="T3" fmla="*/ 3 h 4"/>
                  <a:gd name="T4" fmla="*/ 6 w 7"/>
                  <a:gd name="T5" fmla="*/ 1 h 4"/>
                  <a:gd name="T6" fmla="*/ 2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2" y="1"/>
                    </a:moveTo>
                    <a:cubicBezTo>
                      <a:pt x="0" y="2"/>
                      <a:pt x="3" y="2"/>
                      <a:pt x="4" y="3"/>
                    </a:cubicBezTo>
                    <a:cubicBezTo>
                      <a:pt x="7" y="4"/>
                      <a:pt x="6" y="2"/>
                      <a:pt x="6" y="1"/>
                    </a:cubicBezTo>
                    <a:cubicBezTo>
                      <a:pt x="6" y="0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31"/>
              <p:cNvSpPr/>
              <p:nvPr/>
            </p:nvSpPr>
            <p:spPr bwMode="auto">
              <a:xfrm>
                <a:off x="4061" y="1371"/>
                <a:ext cx="17" cy="38"/>
              </a:xfrm>
              <a:custGeom>
                <a:avLst/>
                <a:gdLst>
                  <a:gd name="T0" fmla="*/ 1 w 5"/>
                  <a:gd name="T1" fmla="*/ 9 h 11"/>
                  <a:gd name="T2" fmla="*/ 4 w 5"/>
                  <a:gd name="T3" fmla="*/ 1 h 11"/>
                  <a:gd name="T4" fmla="*/ 0 w 5"/>
                  <a:gd name="T5" fmla="*/ 6 h 11"/>
                  <a:gd name="T6" fmla="*/ 1 w 5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1" y="9"/>
                    </a:moveTo>
                    <a:cubicBezTo>
                      <a:pt x="2" y="7"/>
                      <a:pt x="5" y="3"/>
                      <a:pt x="4" y="1"/>
                    </a:cubicBezTo>
                    <a:cubicBezTo>
                      <a:pt x="4" y="0"/>
                      <a:pt x="0" y="4"/>
                      <a:pt x="0" y="6"/>
                    </a:cubicBezTo>
                    <a:cubicBezTo>
                      <a:pt x="0" y="8"/>
                      <a:pt x="0" y="11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32"/>
              <p:cNvSpPr/>
              <p:nvPr/>
            </p:nvSpPr>
            <p:spPr bwMode="auto">
              <a:xfrm>
                <a:off x="4089" y="1301"/>
                <a:ext cx="14" cy="1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1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33"/>
              <p:cNvSpPr/>
              <p:nvPr/>
            </p:nvSpPr>
            <p:spPr bwMode="auto">
              <a:xfrm>
                <a:off x="3925" y="1426"/>
                <a:ext cx="28" cy="35"/>
              </a:xfrm>
              <a:custGeom>
                <a:avLst/>
                <a:gdLst>
                  <a:gd name="T0" fmla="*/ 8 w 8"/>
                  <a:gd name="T1" fmla="*/ 5 h 10"/>
                  <a:gd name="T2" fmla="*/ 7 w 8"/>
                  <a:gd name="T3" fmla="*/ 1 h 10"/>
                  <a:gd name="T4" fmla="*/ 5 w 8"/>
                  <a:gd name="T5" fmla="*/ 3 h 10"/>
                  <a:gd name="T6" fmla="*/ 3 w 8"/>
                  <a:gd name="T7" fmla="*/ 1 h 10"/>
                  <a:gd name="T8" fmla="*/ 1 w 8"/>
                  <a:gd name="T9" fmla="*/ 3 h 10"/>
                  <a:gd name="T10" fmla="*/ 1 w 8"/>
                  <a:gd name="T11" fmla="*/ 4 h 10"/>
                  <a:gd name="T12" fmla="*/ 4 w 8"/>
                  <a:gd name="T13" fmla="*/ 8 h 10"/>
                  <a:gd name="T14" fmla="*/ 6 w 8"/>
                  <a:gd name="T15" fmla="*/ 10 h 10"/>
                  <a:gd name="T16" fmla="*/ 7 w 8"/>
                  <a:gd name="T17" fmla="*/ 8 h 10"/>
                  <a:gd name="T18" fmla="*/ 8 w 8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8" y="3"/>
                      <a:pt x="8" y="0"/>
                      <a:pt x="7" y="1"/>
                    </a:cubicBezTo>
                    <a:cubicBezTo>
                      <a:pt x="7" y="2"/>
                      <a:pt x="6" y="4"/>
                      <a:pt x="5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5"/>
                      <a:pt x="2" y="7"/>
                      <a:pt x="4" y="8"/>
                    </a:cubicBezTo>
                    <a:cubicBezTo>
                      <a:pt x="5" y="9"/>
                      <a:pt x="6" y="9"/>
                      <a:pt x="6" y="10"/>
                    </a:cubicBezTo>
                    <a:cubicBezTo>
                      <a:pt x="7" y="10"/>
                      <a:pt x="7" y="9"/>
                      <a:pt x="7" y="8"/>
                    </a:cubicBezTo>
                    <a:cubicBezTo>
                      <a:pt x="7" y="7"/>
                      <a:pt x="8" y="6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34"/>
              <p:cNvSpPr/>
              <p:nvPr/>
            </p:nvSpPr>
            <p:spPr bwMode="auto">
              <a:xfrm>
                <a:off x="3904" y="1440"/>
                <a:ext cx="21" cy="25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2 h 7"/>
                  <a:gd name="T4" fmla="*/ 2 w 6"/>
                  <a:gd name="T5" fmla="*/ 4 h 7"/>
                  <a:gd name="T6" fmla="*/ 3 w 6"/>
                  <a:gd name="T7" fmla="*/ 5 h 7"/>
                  <a:gd name="T8" fmla="*/ 6 w 6"/>
                  <a:gd name="T9" fmla="*/ 6 h 7"/>
                  <a:gd name="T10" fmla="*/ 5 w 6"/>
                  <a:gd name="T11" fmla="*/ 1 h 7"/>
                  <a:gd name="T12" fmla="*/ 2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3" y="5"/>
                      <a:pt x="2" y="6"/>
                      <a:pt x="3" y="5"/>
                    </a:cubicBezTo>
                    <a:cubicBezTo>
                      <a:pt x="4" y="5"/>
                      <a:pt x="4" y="7"/>
                      <a:pt x="6" y="6"/>
                    </a:cubicBezTo>
                    <a:cubicBezTo>
                      <a:pt x="6" y="5"/>
                      <a:pt x="5" y="2"/>
                      <a:pt x="5" y="1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35"/>
              <p:cNvSpPr/>
              <p:nvPr/>
            </p:nvSpPr>
            <p:spPr bwMode="auto">
              <a:xfrm>
                <a:off x="3755" y="1837"/>
                <a:ext cx="24" cy="18"/>
              </a:xfrm>
              <a:custGeom>
                <a:avLst/>
                <a:gdLst>
                  <a:gd name="T0" fmla="*/ 1 w 7"/>
                  <a:gd name="T1" fmla="*/ 3 h 5"/>
                  <a:gd name="T2" fmla="*/ 3 w 7"/>
                  <a:gd name="T3" fmla="*/ 3 h 5"/>
                  <a:gd name="T4" fmla="*/ 5 w 7"/>
                  <a:gd name="T5" fmla="*/ 4 h 5"/>
                  <a:gd name="T6" fmla="*/ 6 w 7"/>
                  <a:gd name="T7" fmla="*/ 3 h 5"/>
                  <a:gd name="T8" fmla="*/ 5 w 7"/>
                  <a:gd name="T9" fmla="*/ 1 h 5"/>
                  <a:gd name="T10" fmla="*/ 1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0" y="4"/>
                      <a:pt x="2" y="3"/>
                      <a:pt x="3" y="3"/>
                    </a:cubicBezTo>
                    <a:cubicBezTo>
                      <a:pt x="4" y="3"/>
                      <a:pt x="4" y="4"/>
                      <a:pt x="5" y="4"/>
                    </a:cubicBezTo>
                    <a:cubicBezTo>
                      <a:pt x="5" y="5"/>
                      <a:pt x="7" y="2"/>
                      <a:pt x="6" y="3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5" y="0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36"/>
              <p:cNvSpPr/>
              <p:nvPr/>
            </p:nvSpPr>
            <p:spPr bwMode="auto">
              <a:xfrm>
                <a:off x="3567" y="1357"/>
                <a:ext cx="21" cy="24"/>
              </a:xfrm>
              <a:custGeom>
                <a:avLst/>
                <a:gdLst>
                  <a:gd name="T0" fmla="*/ 3 w 6"/>
                  <a:gd name="T1" fmla="*/ 6 h 7"/>
                  <a:gd name="T2" fmla="*/ 4 w 6"/>
                  <a:gd name="T3" fmla="*/ 4 h 7"/>
                  <a:gd name="T4" fmla="*/ 5 w 6"/>
                  <a:gd name="T5" fmla="*/ 1 h 7"/>
                  <a:gd name="T6" fmla="*/ 0 w 6"/>
                  <a:gd name="T7" fmla="*/ 4 h 7"/>
                  <a:gd name="T8" fmla="*/ 1 w 6"/>
                  <a:gd name="T9" fmla="*/ 6 h 7"/>
                  <a:gd name="T10" fmla="*/ 3 w 6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3" y="6"/>
                    </a:moveTo>
                    <a:cubicBezTo>
                      <a:pt x="3" y="5"/>
                      <a:pt x="3" y="5"/>
                      <a:pt x="4" y="4"/>
                    </a:cubicBezTo>
                    <a:cubicBezTo>
                      <a:pt x="5" y="4"/>
                      <a:pt x="6" y="2"/>
                      <a:pt x="5" y="1"/>
                    </a:cubicBezTo>
                    <a:cubicBezTo>
                      <a:pt x="4" y="0"/>
                      <a:pt x="1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2" y="7"/>
                      <a:pt x="2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37"/>
              <p:cNvSpPr/>
              <p:nvPr/>
            </p:nvSpPr>
            <p:spPr bwMode="auto">
              <a:xfrm>
                <a:off x="3571" y="1385"/>
                <a:ext cx="17" cy="14"/>
              </a:xfrm>
              <a:custGeom>
                <a:avLst/>
                <a:gdLst>
                  <a:gd name="T0" fmla="*/ 3 w 5"/>
                  <a:gd name="T1" fmla="*/ 1 h 4"/>
                  <a:gd name="T2" fmla="*/ 2 w 5"/>
                  <a:gd name="T3" fmla="*/ 2 h 4"/>
                  <a:gd name="T4" fmla="*/ 4 w 5"/>
                  <a:gd name="T5" fmla="*/ 3 h 4"/>
                  <a:gd name="T6" fmla="*/ 4 w 5"/>
                  <a:gd name="T7" fmla="*/ 0 h 4"/>
                  <a:gd name="T8" fmla="*/ 3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2" y="1"/>
                      <a:pt x="0" y="1"/>
                      <a:pt x="2" y="2"/>
                    </a:cubicBezTo>
                    <a:cubicBezTo>
                      <a:pt x="3" y="3"/>
                      <a:pt x="3" y="4"/>
                      <a:pt x="4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4" y="1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38"/>
              <p:cNvSpPr/>
              <p:nvPr/>
            </p:nvSpPr>
            <p:spPr bwMode="auto">
              <a:xfrm>
                <a:off x="3588" y="1395"/>
                <a:ext cx="10" cy="4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39"/>
              <p:cNvSpPr/>
              <p:nvPr/>
            </p:nvSpPr>
            <p:spPr bwMode="auto">
              <a:xfrm>
                <a:off x="3584" y="1405"/>
                <a:ext cx="7" cy="11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0" y="3"/>
                      <a:pt x="1" y="3"/>
                    </a:cubicBezTo>
                    <a:cubicBezTo>
                      <a:pt x="2" y="2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40"/>
              <p:cNvSpPr/>
              <p:nvPr/>
            </p:nvSpPr>
            <p:spPr bwMode="auto">
              <a:xfrm>
                <a:off x="3588" y="1416"/>
                <a:ext cx="7" cy="3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41"/>
              <p:cNvSpPr/>
              <p:nvPr/>
            </p:nvSpPr>
            <p:spPr bwMode="auto">
              <a:xfrm>
                <a:off x="3619" y="1475"/>
                <a:ext cx="4" cy="7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42"/>
              <p:cNvSpPr/>
              <p:nvPr/>
            </p:nvSpPr>
            <p:spPr bwMode="auto">
              <a:xfrm>
                <a:off x="3678" y="1298"/>
                <a:ext cx="7" cy="13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1 h 4"/>
                  <a:gd name="T4" fmla="*/ 1 w 2"/>
                  <a:gd name="T5" fmla="*/ 2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4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2"/>
                    </a:cubicBezTo>
                    <a:cubicBezTo>
                      <a:pt x="0" y="3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43"/>
              <p:cNvSpPr/>
              <p:nvPr/>
            </p:nvSpPr>
            <p:spPr bwMode="auto">
              <a:xfrm>
                <a:off x="2537" y="3799"/>
                <a:ext cx="21" cy="14"/>
              </a:xfrm>
              <a:custGeom>
                <a:avLst/>
                <a:gdLst>
                  <a:gd name="T0" fmla="*/ 3 w 6"/>
                  <a:gd name="T1" fmla="*/ 1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4 h 4"/>
                  <a:gd name="T8" fmla="*/ 5 w 6"/>
                  <a:gd name="T9" fmla="*/ 1 h 4"/>
                  <a:gd name="T10" fmla="*/ 3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" y="4"/>
                      <a:pt x="6" y="2"/>
                      <a:pt x="5" y="1"/>
                    </a:cubicBezTo>
                    <a:cubicBezTo>
                      <a:pt x="5" y="1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44"/>
              <p:cNvSpPr/>
              <p:nvPr/>
            </p:nvSpPr>
            <p:spPr bwMode="auto">
              <a:xfrm>
                <a:off x="2517" y="3809"/>
                <a:ext cx="24" cy="11"/>
              </a:xfrm>
              <a:custGeom>
                <a:avLst/>
                <a:gdLst>
                  <a:gd name="T0" fmla="*/ 4 w 7"/>
                  <a:gd name="T1" fmla="*/ 1 h 3"/>
                  <a:gd name="T2" fmla="*/ 3 w 7"/>
                  <a:gd name="T3" fmla="*/ 1 h 3"/>
                  <a:gd name="T4" fmla="*/ 2 w 7"/>
                  <a:gd name="T5" fmla="*/ 3 h 3"/>
                  <a:gd name="T6" fmla="*/ 6 w 7"/>
                  <a:gd name="T7" fmla="*/ 2 h 3"/>
                  <a:gd name="T8" fmla="*/ 4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4" y="1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2" y="2"/>
                      <a:pt x="0" y="3"/>
                      <a:pt x="2" y="3"/>
                    </a:cubicBezTo>
                    <a:cubicBezTo>
                      <a:pt x="3" y="3"/>
                      <a:pt x="7" y="3"/>
                      <a:pt x="6" y="2"/>
                    </a:cubicBezTo>
                    <a:cubicBezTo>
                      <a:pt x="5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45"/>
              <p:cNvSpPr/>
              <p:nvPr/>
            </p:nvSpPr>
            <p:spPr bwMode="auto">
              <a:xfrm>
                <a:off x="2492" y="3795"/>
                <a:ext cx="39" cy="28"/>
              </a:xfrm>
              <a:custGeom>
                <a:avLst/>
                <a:gdLst>
                  <a:gd name="T0" fmla="*/ 10 w 11"/>
                  <a:gd name="T1" fmla="*/ 2 h 8"/>
                  <a:gd name="T2" fmla="*/ 6 w 11"/>
                  <a:gd name="T3" fmla="*/ 2 h 8"/>
                  <a:gd name="T4" fmla="*/ 6 w 11"/>
                  <a:gd name="T5" fmla="*/ 1 h 8"/>
                  <a:gd name="T6" fmla="*/ 4 w 11"/>
                  <a:gd name="T7" fmla="*/ 1 h 8"/>
                  <a:gd name="T8" fmla="*/ 4 w 11"/>
                  <a:gd name="T9" fmla="*/ 2 h 8"/>
                  <a:gd name="T10" fmla="*/ 5 w 11"/>
                  <a:gd name="T11" fmla="*/ 3 h 8"/>
                  <a:gd name="T12" fmla="*/ 3 w 11"/>
                  <a:gd name="T13" fmla="*/ 4 h 8"/>
                  <a:gd name="T14" fmla="*/ 3 w 11"/>
                  <a:gd name="T15" fmla="*/ 6 h 8"/>
                  <a:gd name="T16" fmla="*/ 1 w 11"/>
                  <a:gd name="T17" fmla="*/ 6 h 8"/>
                  <a:gd name="T18" fmla="*/ 1 w 11"/>
                  <a:gd name="T19" fmla="*/ 6 h 8"/>
                  <a:gd name="T20" fmla="*/ 3 w 11"/>
                  <a:gd name="T21" fmla="*/ 8 h 8"/>
                  <a:gd name="T22" fmla="*/ 7 w 11"/>
                  <a:gd name="T23" fmla="*/ 6 h 8"/>
                  <a:gd name="T24" fmla="*/ 10 w 11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8">
                    <a:moveTo>
                      <a:pt x="10" y="2"/>
                    </a:moveTo>
                    <a:cubicBezTo>
                      <a:pt x="8" y="2"/>
                      <a:pt x="7" y="3"/>
                      <a:pt x="6" y="2"/>
                    </a:cubicBezTo>
                    <a:cubicBezTo>
                      <a:pt x="6" y="1"/>
                      <a:pt x="7" y="0"/>
                      <a:pt x="6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5" y="3"/>
                      <a:pt x="6" y="3"/>
                      <a:pt x="5" y="3"/>
                    </a:cubicBezTo>
                    <a:cubicBezTo>
                      <a:pt x="4" y="3"/>
                      <a:pt x="2" y="3"/>
                      <a:pt x="3" y="4"/>
                    </a:cubicBezTo>
                    <a:cubicBezTo>
                      <a:pt x="4" y="4"/>
                      <a:pt x="5" y="5"/>
                      <a:pt x="3" y="6"/>
                    </a:cubicBezTo>
                    <a:cubicBezTo>
                      <a:pt x="2" y="6"/>
                      <a:pt x="2" y="7"/>
                      <a:pt x="1" y="6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2" y="8"/>
                      <a:pt x="1" y="8"/>
                      <a:pt x="3" y="8"/>
                    </a:cubicBezTo>
                    <a:cubicBezTo>
                      <a:pt x="5" y="8"/>
                      <a:pt x="6" y="7"/>
                      <a:pt x="7" y="6"/>
                    </a:cubicBezTo>
                    <a:cubicBezTo>
                      <a:pt x="8" y="5"/>
                      <a:pt x="11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46"/>
              <p:cNvSpPr/>
              <p:nvPr/>
            </p:nvSpPr>
            <p:spPr bwMode="auto">
              <a:xfrm>
                <a:off x="2245" y="3830"/>
                <a:ext cx="49" cy="21"/>
              </a:xfrm>
              <a:custGeom>
                <a:avLst/>
                <a:gdLst>
                  <a:gd name="T0" fmla="*/ 3 w 14"/>
                  <a:gd name="T1" fmla="*/ 1 h 6"/>
                  <a:gd name="T2" fmla="*/ 2 w 14"/>
                  <a:gd name="T3" fmla="*/ 2 h 6"/>
                  <a:gd name="T4" fmla="*/ 1 w 14"/>
                  <a:gd name="T5" fmla="*/ 3 h 6"/>
                  <a:gd name="T6" fmla="*/ 2 w 14"/>
                  <a:gd name="T7" fmla="*/ 4 h 6"/>
                  <a:gd name="T8" fmla="*/ 4 w 14"/>
                  <a:gd name="T9" fmla="*/ 5 h 6"/>
                  <a:gd name="T10" fmla="*/ 7 w 14"/>
                  <a:gd name="T11" fmla="*/ 5 h 6"/>
                  <a:gd name="T12" fmla="*/ 12 w 14"/>
                  <a:gd name="T13" fmla="*/ 2 h 6"/>
                  <a:gd name="T14" fmla="*/ 10 w 14"/>
                  <a:gd name="T15" fmla="*/ 1 h 6"/>
                  <a:gd name="T16" fmla="*/ 7 w 14"/>
                  <a:gd name="T17" fmla="*/ 2 h 6"/>
                  <a:gd name="T18" fmla="*/ 5 w 14"/>
                  <a:gd name="T19" fmla="*/ 1 h 6"/>
                  <a:gd name="T20" fmla="*/ 3 w 14"/>
                  <a:gd name="T2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6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5" y="5"/>
                      <a:pt x="6" y="6"/>
                      <a:pt x="7" y="5"/>
                    </a:cubicBezTo>
                    <a:cubicBezTo>
                      <a:pt x="8" y="5"/>
                      <a:pt x="14" y="2"/>
                      <a:pt x="12" y="2"/>
                    </a:cubicBezTo>
                    <a:cubicBezTo>
                      <a:pt x="11" y="2"/>
                      <a:pt x="12" y="1"/>
                      <a:pt x="10" y="1"/>
                    </a:cubicBezTo>
                    <a:cubicBezTo>
                      <a:pt x="9" y="1"/>
                      <a:pt x="8" y="2"/>
                      <a:pt x="7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5" y="1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47"/>
              <p:cNvSpPr/>
              <p:nvPr/>
            </p:nvSpPr>
            <p:spPr bwMode="auto">
              <a:xfrm>
                <a:off x="2238" y="3854"/>
                <a:ext cx="39" cy="21"/>
              </a:xfrm>
              <a:custGeom>
                <a:avLst/>
                <a:gdLst>
                  <a:gd name="T0" fmla="*/ 9 w 11"/>
                  <a:gd name="T1" fmla="*/ 2 h 6"/>
                  <a:gd name="T2" fmla="*/ 7 w 11"/>
                  <a:gd name="T3" fmla="*/ 1 h 6"/>
                  <a:gd name="T4" fmla="*/ 4 w 11"/>
                  <a:gd name="T5" fmla="*/ 0 h 6"/>
                  <a:gd name="T6" fmla="*/ 1 w 11"/>
                  <a:gd name="T7" fmla="*/ 0 h 6"/>
                  <a:gd name="T8" fmla="*/ 4 w 11"/>
                  <a:gd name="T9" fmla="*/ 3 h 6"/>
                  <a:gd name="T10" fmla="*/ 3 w 11"/>
                  <a:gd name="T11" fmla="*/ 5 h 6"/>
                  <a:gd name="T12" fmla="*/ 5 w 11"/>
                  <a:gd name="T13" fmla="*/ 4 h 6"/>
                  <a:gd name="T14" fmla="*/ 6 w 11"/>
                  <a:gd name="T15" fmla="*/ 5 h 6"/>
                  <a:gd name="T16" fmla="*/ 8 w 11"/>
                  <a:gd name="T17" fmla="*/ 5 h 6"/>
                  <a:gd name="T18" fmla="*/ 9 w 11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9" y="2"/>
                    </a:moveTo>
                    <a:cubicBezTo>
                      <a:pt x="8" y="1"/>
                      <a:pt x="9" y="1"/>
                      <a:pt x="7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0"/>
                      <a:pt x="0" y="0"/>
                      <a:pt x="1" y="0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3" y="3"/>
                      <a:pt x="2" y="6"/>
                      <a:pt x="3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5" y="5"/>
                      <a:pt x="5" y="6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9" y="5"/>
                      <a:pt x="11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48"/>
              <p:cNvSpPr/>
              <p:nvPr/>
            </p:nvSpPr>
            <p:spPr bwMode="auto">
              <a:xfrm>
                <a:off x="2235" y="3820"/>
                <a:ext cx="35" cy="13"/>
              </a:xfrm>
              <a:custGeom>
                <a:avLst/>
                <a:gdLst>
                  <a:gd name="T0" fmla="*/ 8 w 10"/>
                  <a:gd name="T1" fmla="*/ 0 h 4"/>
                  <a:gd name="T2" fmla="*/ 6 w 10"/>
                  <a:gd name="T3" fmla="*/ 1 h 4"/>
                  <a:gd name="T4" fmla="*/ 4 w 10"/>
                  <a:gd name="T5" fmla="*/ 1 h 4"/>
                  <a:gd name="T6" fmla="*/ 2 w 10"/>
                  <a:gd name="T7" fmla="*/ 1 h 4"/>
                  <a:gd name="T8" fmla="*/ 1 w 10"/>
                  <a:gd name="T9" fmla="*/ 2 h 4"/>
                  <a:gd name="T10" fmla="*/ 1 w 10"/>
                  <a:gd name="T11" fmla="*/ 3 h 4"/>
                  <a:gd name="T12" fmla="*/ 1 w 10"/>
                  <a:gd name="T13" fmla="*/ 4 h 4"/>
                  <a:gd name="T14" fmla="*/ 5 w 10"/>
                  <a:gd name="T15" fmla="*/ 4 h 4"/>
                  <a:gd name="T16" fmla="*/ 7 w 10"/>
                  <a:gd name="T17" fmla="*/ 2 h 4"/>
                  <a:gd name="T18" fmla="*/ 8 w 10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4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2" y="3"/>
                      <a:pt x="1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2" y="4"/>
                      <a:pt x="4" y="4"/>
                      <a:pt x="5" y="4"/>
                    </a:cubicBezTo>
                    <a:cubicBezTo>
                      <a:pt x="5" y="3"/>
                      <a:pt x="6" y="3"/>
                      <a:pt x="7" y="2"/>
                    </a:cubicBezTo>
                    <a:cubicBezTo>
                      <a:pt x="8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149"/>
              <p:cNvSpPr/>
              <p:nvPr/>
            </p:nvSpPr>
            <p:spPr bwMode="auto">
              <a:xfrm>
                <a:off x="2224" y="3837"/>
                <a:ext cx="28" cy="17"/>
              </a:xfrm>
              <a:custGeom>
                <a:avLst/>
                <a:gdLst>
                  <a:gd name="T0" fmla="*/ 8 w 8"/>
                  <a:gd name="T1" fmla="*/ 4 h 5"/>
                  <a:gd name="T2" fmla="*/ 1 w 8"/>
                  <a:gd name="T3" fmla="*/ 1 h 5"/>
                  <a:gd name="T4" fmla="*/ 8 w 8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4"/>
                    </a:moveTo>
                    <a:cubicBezTo>
                      <a:pt x="7" y="3"/>
                      <a:pt x="0" y="0"/>
                      <a:pt x="1" y="1"/>
                    </a:cubicBezTo>
                    <a:cubicBezTo>
                      <a:pt x="2" y="2"/>
                      <a:pt x="8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150"/>
              <p:cNvSpPr/>
              <p:nvPr/>
            </p:nvSpPr>
            <p:spPr bwMode="auto">
              <a:xfrm>
                <a:off x="2211" y="3809"/>
                <a:ext cx="13" cy="11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0" y="0"/>
                      <a:pt x="2" y="2"/>
                    </a:cubicBezTo>
                    <a:cubicBezTo>
                      <a:pt x="4" y="3"/>
                      <a:pt x="3" y="3"/>
                      <a:pt x="4" y="2"/>
                    </a:cubicBezTo>
                    <a:cubicBezTo>
                      <a:pt x="4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151"/>
              <p:cNvSpPr/>
              <p:nvPr/>
            </p:nvSpPr>
            <p:spPr bwMode="auto">
              <a:xfrm>
                <a:off x="2214" y="3774"/>
                <a:ext cx="28" cy="28"/>
              </a:xfrm>
              <a:custGeom>
                <a:avLst/>
                <a:gdLst>
                  <a:gd name="T0" fmla="*/ 4 w 8"/>
                  <a:gd name="T1" fmla="*/ 4 h 8"/>
                  <a:gd name="T2" fmla="*/ 4 w 8"/>
                  <a:gd name="T3" fmla="*/ 3 h 8"/>
                  <a:gd name="T4" fmla="*/ 5 w 8"/>
                  <a:gd name="T5" fmla="*/ 4 h 8"/>
                  <a:gd name="T6" fmla="*/ 6 w 8"/>
                  <a:gd name="T7" fmla="*/ 2 h 8"/>
                  <a:gd name="T8" fmla="*/ 3 w 8"/>
                  <a:gd name="T9" fmla="*/ 0 h 8"/>
                  <a:gd name="T10" fmla="*/ 3 w 8"/>
                  <a:gd name="T11" fmla="*/ 1 h 8"/>
                  <a:gd name="T12" fmla="*/ 3 w 8"/>
                  <a:gd name="T13" fmla="*/ 3 h 8"/>
                  <a:gd name="T14" fmla="*/ 2 w 8"/>
                  <a:gd name="T15" fmla="*/ 2 h 8"/>
                  <a:gd name="T16" fmla="*/ 1 w 8"/>
                  <a:gd name="T17" fmla="*/ 2 h 8"/>
                  <a:gd name="T18" fmla="*/ 3 w 8"/>
                  <a:gd name="T19" fmla="*/ 5 h 8"/>
                  <a:gd name="T20" fmla="*/ 3 w 8"/>
                  <a:gd name="T21" fmla="*/ 7 h 8"/>
                  <a:gd name="T22" fmla="*/ 0 w 8"/>
                  <a:gd name="T23" fmla="*/ 7 h 8"/>
                  <a:gd name="T24" fmla="*/ 2 w 8"/>
                  <a:gd name="T25" fmla="*/ 8 h 8"/>
                  <a:gd name="T26" fmla="*/ 4 w 8"/>
                  <a:gd name="T27" fmla="*/ 7 h 8"/>
                  <a:gd name="T28" fmla="*/ 4 w 8"/>
                  <a:gd name="T29" fmla="*/ 6 h 8"/>
                  <a:gd name="T30" fmla="*/ 4 w 8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4" y="4"/>
                    </a:moveTo>
                    <a:cubicBezTo>
                      <a:pt x="4" y="3"/>
                      <a:pt x="4" y="2"/>
                      <a:pt x="4" y="3"/>
                    </a:cubicBezTo>
                    <a:cubicBezTo>
                      <a:pt x="5" y="5"/>
                      <a:pt x="4" y="5"/>
                      <a:pt x="5" y="4"/>
                    </a:cubicBezTo>
                    <a:cubicBezTo>
                      <a:pt x="6" y="3"/>
                      <a:pt x="8" y="3"/>
                      <a:pt x="6" y="2"/>
                    </a:cubicBezTo>
                    <a:cubicBezTo>
                      <a:pt x="5" y="2"/>
                      <a:pt x="4" y="0"/>
                      <a:pt x="3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3"/>
                      <a:pt x="3" y="3"/>
                      <a:pt x="2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6"/>
                      <a:pt x="3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152"/>
              <p:cNvSpPr/>
              <p:nvPr/>
            </p:nvSpPr>
            <p:spPr bwMode="auto">
              <a:xfrm>
                <a:off x="2211" y="3732"/>
                <a:ext cx="17" cy="28"/>
              </a:xfrm>
              <a:custGeom>
                <a:avLst/>
                <a:gdLst>
                  <a:gd name="T0" fmla="*/ 5 w 5"/>
                  <a:gd name="T1" fmla="*/ 1 h 8"/>
                  <a:gd name="T2" fmla="*/ 3 w 5"/>
                  <a:gd name="T3" fmla="*/ 0 h 8"/>
                  <a:gd name="T4" fmla="*/ 2 w 5"/>
                  <a:gd name="T5" fmla="*/ 2 h 8"/>
                  <a:gd name="T6" fmla="*/ 2 w 5"/>
                  <a:gd name="T7" fmla="*/ 4 h 8"/>
                  <a:gd name="T8" fmla="*/ 0 w 5"/>
                  <a:gd name="T9" fmla="*/ 5 h 8"/>
                  <a:gd name="T10" fmla="*/ 1 w 5"/>
                  <a:gd name="T11" fmla="*/ 7 h 8"/>
                  <a:gd name="T12" fmla="*/ 2 w 5"/>
                  <a:gd name="T13" fmla="*/ 5 h 8"/>
                  <a:gd name="T14" fmla="*/ 4 w 5"/>
                  <a:gd name="T15" fmla="*/ 8 h 8"/>
                  <a:gd name="T16" fmla="*/ 5 w 5"/>
                  <a:gd name="T17" fmla="*/ 5 h 8"/>
                  <a:gd name="T18" fmla="*/ 5 w 5"/>
                  <a:gd name="T19" fmla="*/ 3 h 8"/>
                  <a:gd name="T20" fmla="*/ 5 w 5"/>
                  <a:gd name="T2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2"/>
                    </a:cubicBezTo>
                    <a:cubicBezTo>
                      <a:pt x="2" y="3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1" y="6"/>
                      <a:pt x="0" y="8"/>
                      <a:pt x="1" y="7"/>
                    </a:cubicBezTo>
                    <a:cubicBezTo>
                      <a:pt x="1" y="7"/>
                      <a:pt x="2" y="5"/>
                      <a:pt x="2" y="5"/>
                    </a:cubicBezTo>
                    <a:cubicBezTo>
                      <a:pt x="3" y="6"/>
                      <a:pt x="2" y="8"/>
                      <a:pt x="4" y="8"/>
                    </a:cubicBezTo>
                    <a:cubicBezTo>
                      <a:pt x="5" y="8"/>
                      <a:pt x="5" y="6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153"/>
              <p:cNvSpPr/>
              <p:nvPr/>
            </p:nvSpPr>
            <p:spPr bwMode="auto">
              <a:xfrm>
                <a:off x="2207" y="3764"/>
                <a:ext cx="10" cy="21"/>
              </a:xfrm>
              <a:custGeom>
                <a:avLst/>
                <a:gdLst>
                  <a:gd name="T0" fmla="*/ 2 w 3"/>
                  <a:gd name="T1" fmla="*/ 1 h 6"/>
                  <a:gd name="T2" fmla="*/ 1 w 3"/>
                  <a:gd name="T3" fmla="*/ 5 h 6"/>
                  <a:gd name="T4" fmla="*/ 3 w 3"/>
                  <a:gd name="T5" fmla="*/ 1 h 6"/>
                  <a:gd name="T6" fmla="*/ 2 w 3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2" y="1"/>
                    </a:moveTo>
                    <a:cubicBezTo>
                      <a:pt x="1" y="1"/>
                      <a:pt x="0" y="6"/>
                      <a:pt x="1" y="5"/>
                    </a:cubicBezTo>
                    <a:cubicBezTo>
                      <a:pt x="1" y="4"/>
                      <a:pt x="3" y="2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154"/>
              <p:cNvSpPr/>
              <p:nvPr/>
            </p:nvSpPr>
            <p:spPr bwMode="auto">
              <a:xfrm>
                <a:off x="2204" y="3708"/>
                <a:ext cx="24" cy="28"/>
              </a:xfrm>
              <a:custGeom>
                <a:avLst/>
                <a:gdLst>
                  <a:gd name="T0" fmla="*/ 3 w 7"/>
                  <a:gd name="T1" fmla="*/ 6 h 8"/>
                  <a:gd name="T2" fmla="*/ 3 w 7"/>
                  <a:gd name="T3" fmla="*/ 7 h 8"/>
                  <a:gd name="T4" fmla="*/ 6 w 7"/>
                  <a:gd name="T5" fmla="*/ 6 h 8"/>
                  <a:gd name="T6" fmla="*/ 6 w 7"/>
                  <a:gd name="T7" fmla="*/ 4 h 8"/>
                  <a:gd name="T8" fmla="*/ 5 w 7"/>
                  <a:gd name="T9" fmla="*/ 2 h 8"/>
                  <a:gd name="T10" fmla="*/ 5 w 7"/>
                  <a:gd name="T11" fmla="*/ 0 h 8"/>
                  <a:gd name="T12" fmla="*/ 4 w 7"/>
                  <a:gd name="T13" fmla="*/ 3 h 8"/>
                  <a:gd name="T14" fmla="*/ 3 w 7"/>
                  <a:gd name="T15" fmla="*/ 3 h 8"/>
                  <a:gd name="T16" fmla="*/ 2 w 7"/>
                  <a:gd name="T17" fmla="*/ 2 h 8"/>
                  <a:gd name="T18" fmla="*/ 2 w 7"/>
                  <a:gd name="T19" fmla="*/ 4 h 8"/>
                  <a:gd name="T20" fmla="*/ 1 w 7"/>
                  <a:gd name="T21" fmla="*/ 6 h 8"/>
                  <a:gd name="T22" fmla="*/ 3 w 7"/>
                  <a:gd name="T2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3" y="6"/>
                    </a:moveTo>
                    <a:cubicBezTo>
                      <a:pt x="3" y="7"/>
                      <a:pt x="2" y="8"/>
                      <a:pt x="3" y="7"/>
                    </a:cubicBezTo>
                    <a:cubicBezTo>
                      <a:pt x="4" y="6"/>
                      <a:pt x="6" y="7"/>
                      <a:pt x="6" y="6"/>
                    </a:cubicBezTo>
                    <a:cubicBezTo>
                      <a:pt x="6" y="6"/>
                      <a:pt x="7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4"/>
                      <a:pt x="5" y="0"/>
                      <a:pt x="5" y="0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4"/>
                      <a:pt x="4" y="4"/>
                      <a:pt x="3" y="3"/>
                    </a:cubicBezTo>
                    <a:cubicBezTo>
                      <a:pt x="3" y="2"/>
                      <a:pt x="2" y="1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2" y="6"/>
                      <a:pt x="3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155"/>
              <p:cNvSpPr/>
              <p:nvPr/>
            </p:nvSpPr>
            <p:spPr bwMode="auto">
              <a:xfrm>
                <a:off x="2224" y="3628"/>
                <a:ext cx="21" cy="21"/>
              </a:xfrm>
              <a:custGeom>
                <a:avLst/>
                <a:gdLst>
                  <a:gd name="T0" fmla="*/ 1 w 6"/>
                  <a:gd name="T1" fmla="*/ 0 h 6"/>
                  <a:gd name="T2" fmla="*/ 3 w 6"/>
                  <a:gd name="T3" fmla="*/ 2 h 6"/>
                  <a:gd name="T4" fmla="*/ 4 w 6"/>
                  <a:gd name="T5" fmla="*/ 3 h 6"/>
                  <a:gd name="T6" fmla="*/ 4 w 6"/>
                  <a:gd name="T7" fmla="*/ 5 h 6"/>
                  <a:gd name="T8" fmla="*/ 5 w 6"/>
                  <a:gd name="T9" fmla="*/ 3 h 6"/>
                  <a:gd name="T10" fmla="*/ 3 w 6"/>
                  <a:gd name="T11" fmla="*/ 1 h 6"/>
                  <a:gd name="T12" fmla="*/ 3 w 6"/>
                  <a:gd name="T13" fmla="*/ 0 h 6"/>
                  <a:gd name="T14" fmla="*/ 1 w 6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4"/>
                      <a:pt x="3" y="6"/>
                      <a:pt x="4" y="5"/>
                    </a:cubicBezTo>
                    <a:cubicBezTo>
                      <a:pt x="5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156"/>
              <p:cNvSpPr/>
              <p:nvPr/>
            </p:nvSpPr>
            <p:spPr bwMode="auto">
              <a:xfrm>
                <a:off x="2228" y="3558"/>
                <a:ext cx="21" cy="42"/>
              </a:xfrm>
              <a:custGeom>
                <a:avLst/>
                <a:gdLst>
                  <a:gd name="T0" fmla="*/ 4 w 6"/>
                  <a:gd name="T1" fmla="*/ 1 h 12"/>
                  <a:gd name="T2" fmla="*/ 2 w 6"/>
                  <a:gd name="T3" fmla="*/ 2 h 12"/>
                  <a:gd name="T4" fmla="*/ 1 w 6"/>
                  <a:gd name="T5" fmla="*/ 11 h 12"/>
                  <a:gd name="T6" fmla="*/ 4 w 6"/>
                  <a:gd name="T7" fmla="*/ 11 h 12"/>
                  <a:gd name="T8" fmla="*/ 6 w 6"/>
                  <a:gd name="T9" fmla="*/ 8 h 12"/>
                  <a:gd name="T10" fmla="*/ 5 w 6"/>
                  <a:gd name="T11" fmla="*/ 5 h 12"/>
                  <a:gd name="T12" fmla="*/ 6 w 6"/>
                  <a:gd name="T13" fmla="*/ 2 h 12"/>
                  <a:gd name="T14" fmla="*/ 4 w 6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4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1" y="9"/>
                      <a:pt x="1" y="11"/>
                    </a:cubicBezTo>
                    <a:cubicBezTo>
                      <a:pt x="0" y="12"/>
                      <a:pt x="3" y="12"/>
                      <a:pt x="4" y="11"/>
                    </a:cubicBezTo>
                    <a:cubicBezTo>
                      <a:pt x="5" y="10"/>
                      <a:pt x="6" y="8"/>
                      <a:pt x="6" y="8"/>
                    </a:cubicBezTo>
                    <a:cubicBezTo>
                      <a:pt x="6" y="8"/>
                      <a:pt x="5" y="6"/>
                      <a:pt x="5" y="5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157"/>
              <p:cNvSpPr/>
              <p:nvPr/>
            </p:nvSpPr>
            <p:spPr bwMode="auto">
              <a:xfrm>
                <a:off x="2311" y="2437"/>
                <a:ext cx="18" cy="10"/>
              </a:xfrm>
              <a:custGeom>
                <a:avLst/>
                <a:gdLst>
                  <a:gd name="T0" fmla="*/ 1 w 5"/>
                  <a:gd name="T1" fmla="*/ 2 h 3"/>
                  <a:gd name="T2" fmla="*/ 3 w 5"/>
                  <a:gd name="T3" fmla="*/ 2 h 3"/>
                  <a:gd name="T4" fmla="*/ 1 w 5"/>
                  <a:gd name="T5" fmla="*/ 0 h 3"/>
                  <a:gd name="T6" fmla="*/ 1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1" y="3"/>
                      <a:pt x="3" y="2"/>
                    </a:cubicBezTo>
                    <a:cubicBezTo>
                      <a:pt x="5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158"/>
              <p:cNvSpPr/>
              <p:nvPr/>
            </p:nvSpPr>
            <p:spPr bwMode="auto">
              <a:xfrm>
                <a:off x="2482" y="2461"/>
                <a:ext cx="21" cy="21"/>
              </a:xfrm>
              <a:custGeom>
                <a:avLst/>
                <a:gdLst>
                  <a:gd name="T0" fmla="*/ 0 w 6"/>
                  <a:gd name="T1" fmla="*/ 4 h 6"/>
                  <a:gd name="T2" fmla="*/ 4 w 6"/>
                  <a:gd name="T3" fmla="*/ 5 h 6"/>
                  <a:gd name="T4" fmla="*/ 3 w 6"/>
                  <a:gd name="T5" fmla="*/ 0 h 6"/>
                  <a:gd name="T6" fmla="*/ 3 w 6"/>
                  <a:gd name="T7" fmla="*/ 3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6" y="5"/>
                      <a:pt x="5" y="1"/>
                      <a:pt x="3" y="0"/>
                    </a:cubicBezTo>
                    <a:cubicBezTo>
                      <a:pt x="2" y="0"/>
                      <a:pt x="3" y="2"/>
                      <a:pt x="3" y="3"/>
                    </a:cubicBezTo>
                    <a:cubicBezTo>
                      <a:pt x="3" y="4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159"/>
              <p:cNvSpPr/>
              <p:nvPr/>
            </p:nvSpPr>
            <p:spPr bwMode="auto">
              <a:xfrm>
                <a:off x="2701" y="2670"/>
                <a:ext cx="52" cy="52"/>
              </a:xfrm>
              <a:custGeom>
                <a:avLst/>
                <a:gdLst>
                  <a:gd name="T0" fmla="*/ 1 w 15"/>
                  <a:gd name="T1" fmla="*/ 9 h 15"/>
                  <a:gd name="T2" fmla="*/ 1 w 15"/>
                  <a:gd name="T3" fmla="*/ 11 h 15"/>
                  <a:gd name="T4" fmla="*/ 3 w 15"/>
                  <a:gd name="T5" fmla="*/ 13 h 15"/>
                  <a:gd name="T6" fmla="*/ 5 w 15"/>
                  <a:gd name="T7" fmla="*/ 12 h 15"/>
                  <a:gd name="T8" fmla="*/ 7 w 15"/>
                  <a:gd name="T9" fmla="*/ 14 h 15"/>
                  <a:gd name="T10" fmla="*/ 9 w 15"/>
                  <a:gd name="T11" fmla="*/ 14 h 15"/>
                  <a:gd name="T12" fmla="*/ 10 w 15"/>
                  <a:gd name="T13" fmla="*/ 11 h 15"/>
                  <a:gd name="T14" fmla="*/ 13 w 15"/>
                  <a:gd name="T15" fmla="*/ 5 h 15"/>
                  <a:gd name="T16" fmla="*/ 9 w 15"/>
                  <a:gd name="T17" fmla="*/ 3 h 15"/>
                  <a:gd name="T18" fmla="*/ 6 w 15"/>
                  <a:gd name="T19" fmla="*/ 1 h 15"/>
                  <a:gd name="T20" fmla="*/ 3 w 15"/>
                  <a:gd name="T21" fmla="*/ 1 h 15"/>
                  <a:gd name="T22" fmla="*/ 1 w 15"/>
                  <a:gd name="T23" fmla="*/ 2 h 15"/>
                  <a:gd name="T24" fmla="*/ 1 w 15"/>
                  <a:gd name="T25" fmla="*/ 4 h 15"/>
                  <a:gd name="T26" fmla="*/ 1 w 15"/>
                  <a:gd name="T27" fmla="*/ 5 h 15"/>
                  <a:gd name="T28" fmla="*/ 1 w 15"/>
                  <a:gd name="T2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5">
                    <a:moveTo>
                      <a:pt x="1" y="9"/>
                    </a:moveTo>
                    <a:cubicBezTo>
                      <a:pt x="1" y="10"/>
                      <a:pt x="0" y="11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3" y="12"/>
                      <a:pt x="4" y="11"/>
                      <a:pt x="5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9" y="12"/>
                      <a:pt x="10" y="11"/>
                    </a:cubicBezTo>
                    <a:cubicBezTo>
                      <a:pt x="12" y="11"/>
                      <a:pt x="15" y="9"/>
                      <a:pt x="13" y="5"/>
                    </a:cubicBezTo>
                    <a:cubicBezTo>
                      <a:pt x="12" y="3"/>
                      <a:pt x="11" y="4"/>
                      <a:pt x="9" y="3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2" y="4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160"/>
              <p:cNvSpPr/>
              <p:nvPr/>
            </p:nvSpPr>
            <p:spPr bwMode="auto">
              <a:xfrm>
                <a:off x="2371" y="2308"/>
                <a:ext cx="45" cy="10"/>
              </a:xfrm>
              <a:custGeom>
                <a:avLst/>
                <a:gdLst>
                  <a:gd name="T0" fmla="*/ 5 w 13"/>
                  <a:gd name="T1" fmla="*/ 0 h 3"/>
                  <a:gd name="T2" fmla="*/ 3 w 13"/>
                  <a:gd name="T3" fmla="*/ 3 h 3"/>
                  <a:gd name="T4" fmla="*/ 11 w 13"/>
                  <a:gd name="T5" fmla="*/ 2 h 3"/>
                  <a:gd name="T6" fmla="*/ 5 w 1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5" y="0"/>
                    </a:moveTo>
                    <a:cubicBezTo>
                      <a:pt x="2" y="0"/>
                      <a:pt x="0" y="3"/>
                      <a:pt x="3" y="3"/>
                    </a:cubicBezTo>
                    <a:cubicBezTo>
                      <a:pt x="6" y="3"/>
                      <a:pt x="13" y="3"/>
                      <a:pt x="11" y="2"/>
                    </a:cubicBezTo>
                    <a:cubicBezTo>
                      <a:pt x="8" y="1"/>
                      <a:pt x="9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161"/>
              <p:cNvSpPr/>
              <p:nvPr/>
            </p:nvSpPr>
            <p:spPr bwMode="auto">
              <a:xfrm>
                <a:off x="2144" y="2304"/>
                <a:ext cx="49" cy="18"/>
              </a:xfrm>
              <a:custGeom>
                <a:avLst/>
                <a:gdLst>
                  <a:gd name="T0" fmla="*/ 3 w 14"/>
                  <a:gd name="T1" fmla="*/ 2 h 5"/>
                  <a:gd name="T2" fmla="*/ 8 w 14"/>
                  <a:gd name="T3" fmla="*/ 5 h 5"/>
                  <a:gd name="T4" fmla="*/ 12 w 14"/>
                  <a:gd name="T5" fmla="*/ 4 h 5"/>
                  <a:gd name="T6" fmla="*/ 14 w 14"/>
                  <a:gd name="T7" fmla="*/ 4 h 5"/>
                  <a:gd name="T8" fmla="*/ 8 w 14"/>
                  <a:gd name="T9" fmla="*/ 0 h 5"/>
                  <a:gd name="T10" fmla="*/ 3 w 14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">
                    <a:moveTo>
                      <a:pt x="3" y="2"/>
                    </a:moveTo>
                    <a:cubicBezTo>
                      <a:pt x="5" y="4"/>
                      <a:pt x="6" y="5"/>
                      <a:pt x="8" y="5"/>
                    </a:cubicBezTo>
                    <a:cubicBezTo>
                      <a:pt x="10" y="4"/>
                      <a:pt x="11" y="4"/>
                      <a:pt x="12" y="4"/>
                    </a:cubicBezTo>
                    <a:cubicBezTo>
                      <a:pt x="13" y="5"/>
                      <a:pt x="14" y="5"/>
                      <a:pt x="14" y="4"/>
                    </a:cubicBezTo>
                    <a:cubicBezTo>
                      <a:pt x="13" y="2"/>
                      <a:pt x="9" y="1"/>
                      <a:pt x="8" y="0"/>
                    </a:cubicBezTo>
                    <a:cubicBezTo>
                      <a:pt x="6" y="0"/>
                      <a:pt x="0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162"/>
              <p:cNvSpPr/>
              <p:nvPr/>
            </p:nvSpPr>
            <p:spPr bwMode="auto">
              <a:xfrm>
                <a:off x="2026" y="2210"/>
                <a:ext cx="209" cy="70"/>
              </a:xfrm>
              <a:custGeom>
                <a:avLst/>
                <a:gdLst>
                  <a:gd name="T0" fmla="*/ 52 w 60"/>
                  <a:gd name="T1" fmla="*/ 19 h 20"/>
                  <a:gd name="T2" fmla="*/ 55 w 60"/>
                  <a:gd name="T3" fmla="*/ 19 h 20"/>
                  <a:gd name="T4" fmla="*/ 60 w 60"/>
                  <a:gd name="T5" fmla="*/ 18 h 20"/>
                  <a:gd name="T6" fmla="*/ 56 w 60"/>
                  <a:gd name="T7" fmla="*/ 15 h 20"/>
                  <a:gd name="T8" fmla="*/ 51 w 60"/>
                  <a:gd name="T9" fmla="*/ 12 h 20"/>
                  <a:gd name="T10" fmla="*/ 45 w 60"/>
                  <a:gd name="T11" fmla="*/ 9 h 20"/>
                  <a:gd name="T12" fmla="*/ 42 w 60"/>
                  <a:gd name="T13" fmla="*/ 8 h 20"/>
                  <a:gd name="T14" fmla="*/ 37 w 60"/>
                  <a:gd name="T15" fmla="*/ 5 h 20"/>
                  <a:gd name="T16" fmla="*/ 36 w 60"/>
                  <a:gd name="T17" fmla="*/ 4 h 20"/>
                  <a:gd name="T18" fmla="*/ 28 w 60"/>
                  <a:gd name="T19" fmla="*/ 1 h 20"/>
                  <a:gd name="T20" fmla="*/ 15 w 60"/>
                  <a:gd name="T21" fmla="*/ 0 h 20"/>
                  <a:gd name="T22" fmla="*/ 6 w 60"/>
                  <a:gd name="T23" fmla="*/ 2 h 20"/>
                  <a:gd name="T24" fmla="*/ 1 w 60"/>
                  <a:gd name="T25" fmla="*/ 6 h 20"/>
                  <a:gd name="T26" fmla="*/ 3 w 60"/>
                  <a:gd name="T27" fmla="*/ 7 h 20"/>
                  <a:gd name="T28" fmla="*/ 11 w 60"/>
                  <a:gd name="T29" fmla="*/ 3 h 20"/>
                  <a:gd name="T30" fmla="*/ 18 w 60"/>
                  <a:gd name="T31" fmla="*/ 3 h 20"/>
                  <a:gd name="T32" fmla="*/ 17 w 60"/>
                  <a:gd name="T33" fmla="*/ 5 h 20"/>
                  <a:gd name="T34" fmla="*/ 23 w 60"/>
                  <a:gd name="T35" fmla="*/ 6 h 20"/>
                  <a:gd name="T36" fmla="*/ 28 w 60"/>
                  <a:gd name="T37" fmla="*/ 9 h 20"/>
                  <a:gd name="T38" fmla="*/ 34 w 60"/>
                  <a:gd name="T39" fmla="*/ 9 h 20"/>
                  <a:gd name="T40" fmla="*/ 36 w 60"/>
                  <a:gd name="T41" fmla="*/ 12 h 20"/>
                  <a:gd name="T42" fmla="*/ 39 w 60"/>
                  <a:gd name="T43" fmla="*/ 15 h 20"/>
                  <a:gd name="T44" fmla="*/ 44 w 60"/>
                  <a:gd name="T45" fmla="*/ 16 h 20"/>
                  <a:gd name="T46" fmla="*/ 41 w 60"/>
                  <a:gd name="T47" fmla="*/ 18 h 20"/>
                  <a:gd name="T48" fmla="*/ 41 w 60"/>
                  <a:gd name="T49" fmla="*/ 19 h 20"/>
                  <a:gd name="T50" fmla="*/ 50 w 60"/>
                  <a:gd name="T51" fmla="*/ 19 h 20"/>
                  <a:gd name="T52" fmla="*/ 52 w 60"/>
                  <a:gd name="T5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" h="20">
                    <a:moveTo>
                      <a:pt x="52" y="19"/>
                    </a:moveTo>
                    <a:cubicBezTo>
                      <a:pt x="54" y="19"/>
                      <a:pt x="54" y="19"/>
                      <a:pt x="55" y="19"/>
                    </a:cubicBezTo>
                    <a:cubicBezTo>
                      <a:pt x="56" y="18"/>
                      <a:pt x="60" y="20"/>
                      <a:pt x="60" y="18"/>
                    </a:cubicBezTo>
                    <a:cubicBezTo>
                      <a:pt x="60" y="16"/>
                      <a:pt x="57" y="15"/>
                      <a:pt x="56" y="15"/>
                    </a:cubicBezTo>
                    <a:cubicBezTo>
                      <a:pt x="54" y="15"/>
                      <a:pt x="52" y="13"/>
                      <a:pt x="51" y="12"/>
                    </a:cubicBezTo>
                    <a:cubicBezTo>
                      <a:pt x="51" y="12"/>
                      <a:pt x="47" y="11"/>
                      <a:pt x="45" y="9"/>
                    </a:cubicBezTo>
                    <a:cubicBezTo>
                      <a:pt x="43" y="8"/>
                      <a:pt x="45" y="9"/>
                      <a:pt x="42" y="8"/>
                    </a:cubicBezTo>
                    <a:cubicBezTo>
                      <a:pt x="38" y="6"/>
                      <a:pt x="38" y="6"/>
                      <a:pt x="37" y="5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5" y="5"/>
                      <a:pt x="30" y="3"/>
                      <a:pt x="28" y="1"/>
                    </a:cubicBezTo>
                    <a:cubicBezTo>
                      <a:pt x="26" y="0"/>
                      <a:pt x="19" y="0"/>
                      <a:pt x="15" y="0"/>
                    </a:cubicBezTo>
                    <a:cubicBezTo>
                      <a:pt x="11" y="0"/>
                      <a:pt x="8" y="1"/>
                      <a:pt x="6" y="2"/>
                    </a:cubicBezTo>
                    <a:cubicBezTo>
                      <a:pt x="4" y="3"/>
                      <a:pt x="2" y="5"/>
                      <a:pt x="1" y="6"/>
                    </a:cubicBezTo>
                    <a:cubicBezTo>
                      <a:pt x="0" y="7"/>
                      <a:pt x="1" y="7"/>
                      <a:pt x="3" y="7"/>
                    </a:cubicBezTo>
                    <a:cubicBezTo>
                      <a:pt x="5" y="7"/>
                      <a:pt x="10" y="4"/>
                      <a:pt x="11" y="3"/>
                    </a:cubicBezTo>
                    <a:cubicBezTo>
                      <a:pt x="12" y="3"/>
                      <a:pt x="17" y="3"/>
                      <a:pt x="18" y="3"/>
                    </a:cubicBezTo>
                    <a:cubicBezTo>
                      <a:pt x="19" y="4"/>
                      <a:pt x="17" y="4"/>
                      <a:pt x="17" y="5"/>
                    </a:cubicBezTo>
                    <a:cubicBezTo>
                      <a:pt x="16" y="6"/>
                      <a:pt x="21" y="6"/>
                      <a:pt x="23" y="6"/>
                    </a:cubicBezTo>
                    <a:cubicBezTo>
                      <a:pt x="26" y="6"/>
                      <a:pt x="27" y="8"/>
                      <a:pt x="28" y="9"/>
                    </a:cubicBezTo>
                    <a:cubicBezTo>
                      <a:pt x="30" y="10"/>
                      <a:pt x="33" y="9"/>
                      <a:pt x="34" y="9"/>
                    </a:cubicBezTo>
                    <a:cubicBezTo>
                      <a:pt x="36" y="9"/>
                      <a:pt x="35" y="10"/>
                      <a:pt x="36" y="12"/>
                    </a:cubicBezTo>
                    <a:cubicBezTo>
                      <a:pt x="37" y="14"/>
                      <a:pt x="37" y="14"/>
                      <a:pt x="39" y="15"/>
                    </a:cubicBezTo>
                    <a:cubicBezTo>
                      <a:pt x="42" y="15"/>
                      <a:pt x="43" y="15"/>
                      <a:pt x="44" y="16"/>
                    </a:cubicBezTo>
                    <a:cubicBezTo>
                      <a:pt x="45" y="16"/>
                      <a:pt x="43" y="17"/>
                      <a:pt x="41" y="18"/>
                    </a:cubicBezTo>
                    <a:cubicBezTo>
                      <a:pt x="40" y="19"/>
                      <a:pt x="40" y="19"/>
                      <a:pt x="41" y="19"/>
                    </a:cubicBezTo>
                    <a:cubicBezTo>
                      <a:pt x="42" y="19"/>
                      <a:pt x="49" y="19"/>
                      <a:pt x="50" y="19"/>
                    </a:cubicBezTo>
                    <a:cubicBezTo>
                      <a:pt x="51" y="19"/>
                      <a:pt x="51" y="19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163"/>
              <p:cNvSpPr/>
              <p:nvPr/>
            </p:nvSpPr>
            <p:spPr bwMode="auto">
              <a:xfrm>
                <a:off x="2151" y="2165"/>
                <a:ext cx="14" cy="17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3 h 5"/>
                  <a:gd name="T4" fmla="*/ 2 w 4"/>
                  <a:gd name="T5" fmla="*/ 5 h 5"/>
                  <a:gd name="T6" fmla="*/ 2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0"/>
                      <a:pt x="1" y="3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" y="5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164"/>
              <p:cNvSpPr/>
              <p:nvPr/>
            </p:nvSpPr>
            <p:spPr bwMode="auto">
              <a:xfrm>
                <a:off x="2249" y="2249"/>
                <a:ext cx="7" cy="10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0" y="2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165"/>
              <p:cNvSpPr/>
              <p:nvPr/>
            </p:nvSpPr>
            <p:spPr bwMode="auto">
              <a:xfrm>
                <a:off x="2489" y="1674"/>
                <a:ext cx="24" cy="31"/>
              </a:xfrm>
              <a:custGeom>
                <a:avLst/>
                <a:gdLst>
                  <a:gd name="T0" fmla="*/ 6 w 7"/>
                  <a:gd name="T1" fmla="*/ 3 h 9"/>
                  <a:gd name="T2" fmla="*/ 7 w 7"/>
                  <a:gd name="T3" fmla="*/ 1 h 9"/>
                  <a:gd name="T4" fmla="*/ 5 w 7"/>
                  <a:gd name="T5" fmla="*/ 0 h 9"/>
                  <a:gd name="T6" fmla="*/ 1 w 7"/>
                  <a:gd name="T7" fmla="*/ 5 h 9"/>
                  <a:gd name="T8" fmla="*/ 1 w 7"/>
                  <a:gd name="T9" fmla="*/ 7 h 9"/>
                  <a:gd name="T10" fmla="*/ 3 w 7"/>
                  <a:gd name="T11" fmla="*/ 7 h 9"/>
                  <a:gd name="T12" fmla="*/ 6 w 7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6" y="3"/>
                    </a:moveTo>
                    <a:cubicBezTo>
                      <a:pt x="7" y="2"/>
                      <a:pt x="6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2" y="4"/>
                      <a:pt x="1" y="5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3" y="9"/>
                      <a:pt x="3" y="7"/>
                    </a:cubicBezTo>
                    <a:cubicBezTo>
                      <a:pt x="3" y="6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166"/>
              <p:cNvSpPr/>
              <p:nvPr/>
            </p:nvSpPr>
            <p:spPr bwMode="auto">
              <a:xfrm>
                <a:off x="2506" y="1688"/>
                <a:ext cx="21" cy="14"/>
              </a:xfrm>
              <a:custGeom>
                <a:avLst/>
                <a:gdLst>
                  <a:gd name="T0" fmla="*/ 2 w 6"/>
                  <a:gd name="T1" fmla="*/ 4 h 4"/>
                  <a:gd name="T2" fmla="*/ 4 w 6"/>
                  <a:gd name="T3" fmla="*/ 2 h 4"/>
                  <a:gd name="T4" fmla="*/ 4 w 6"/>
                  <a:gd name="T5" fmla="*/ 0 h 4"/>
                  <a:gd name="T6" fmla="*/ 0 w 6"/>
                  <a:gd name="T7" fmla="*/ 2 h 4"/>
                  <a:gd name="T8" fmla="*/ 2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5" y="2"/>
                      <a:pt x="6" y="1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167"/>
              <p:cNvSpPr/>
              <p:nvPr/>
            </p:nvSpPr>
            <p:spPr bwMode="auto">
              <a:xfrm>
                <a:off x="2430" y="1667"/>
                <a:ext cx="52" cy="28"/>
              </a:xfrm>
              <a:custGeom>
                <a:avLst/>
                <a:gdLst>
                  <a:gd name="T0" fmla="*/ 6 w 15"/>
                  <a:gd name="T1" fmla="*/ 3 h 8"/>
                  <a:gd name="T2" fmla="*/ 4 w 15"/>
                  <a:gd name="T3" fmla="*/ 3 h 8"/>
                  <a:gd name="T4" fmla="*/ 2 w 15"/>
                  <a:gd name="T5" fmla="*/ 1 h 8"/>
                  <a:gd name="T6" fmla="*/ 1 w 15"/>
                  <a:gd name="T7" fmla="*/ 3 h 8"/>
                  <a:gd name="T8" fmla="*/ 3 w 15"/>
                  <a:gd name="T9" fmla="*/ 5 h 8"/>
                  <a:gd name="T10" fmla="*/ 5 w 15"/>
                  <a:gd name="T11" fmla="*/ 6 h 8"/>
                  <a:gd name="T12" fmla="*/ 6 w 15"/>
                  <a:gd name="T13" fmla="*/ 7 h 8"/>
                  <a:gd name="T14" fmla="*/ 8 w 15"/>
                  <a:gd name="T15" fmla="*/ 6 h 8"/>
                  <a:gd name="T16" fmla="*/ 10 w 15"/>
                  <a:gd name="T17" fmla="*/ 8 h 8"/>
                  <a:gd name="T18" fmla="*/ 14 w 15"/>
                  <a:gd name="T19" fmla="*/ 5 h 8"/>
                  <a:gd name="T20" fmla="*/ 7 w 15"/>
                  <a:gd name="T21" fmla="*/ 4 h 8"/>
                  <a:gd name="T22" fmla="*/ 6 w 15"/>
                  <a:gd name="T2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8">
                    <a:moveTo>
                      <a:pt x="6" y="3"/>
                    </a:moveTo>
                    <a:cubicBezTo>
                      <a:pt x="5" y="3"/>
                      <a:pt x="5" y="4"/>
                      <a:pt x="4" y="3"/>
                    </a:cubicBezTo>
                    <a:cubicBezTo>
                      <a:pt x="4" y="3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7" y="7"/>
                      <a:pt x="7" y="6"/>
                      <a:pt x="8" y="6"/>
                    </a:cubicBezTo>
                    <a:cubicBezTo>
                      <a:pt x="9" y="6"/>
                      <a:pt x="8" y="8"/>
                      <a:pt x="10" y="8"/>
                    </a:cubicBezTo>
                    <a:cubicBezTo>
                      <a:pt x="12" y="7"/>
                      <a:pt x="13" y="5"/>
                      <a:pt x="14" y="5"/>
                    </a:cubicBezTo>
                    <a:cubicBezTo>
                      <a:pt x="15" y="4"/>
                      <a:pt x="9" y="4"/>
                      <a:pt x="7" y="4"/>
                    </a:cubicBezTo>
                    <a:cubicBezTo>
                      <a:pt x="6" y="4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168"/>
              <p:cNvSpPr/>
              <p:nvPr/>
            </p:nvSpPr>
            <p:spPr bwMode="auto">
              <a:xfrm>
                <a:off x="2430" y="1594"/>
                <a:ext cx="59" cy="24"/>
              </a:xfrm>
              <a:custGeom>
                <a:avLst/>
                <a:gdLst>
                  <a:gd name="T0" fmla="*/ 15 w 17"/>
                  <a:gd name="T1" fmla="*/ 6 h 7"/>
                  <a:gd name="T2" fmla="*/ 10 w 17"/>
                  <a:gd name="T3" fmla="*/ 3 h 7"/>
                  <a:gd name="T4" fmla="*/ 1 w 17"/>
                  <a:gd name="T5" fmla="*/ 1 h 7"/>
                  <a:gd name="T6" fmla="*/ 6 w 17"/>
                  <a:gd name="T7" fmla="*/ 4 h 7"/>
                  <a:gd name="T8" fmla="*/ 15 w 1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5" y="6"/>
                    </a:moveTo>
                    <a:cubicBezTo>
                      <a:pt x="17" y="5"/>
                      <a:pt x="14" y="5"/>
                      <a:pt x="10" y="3"/>
                    </a:cubicBezTo>
                    <a:cubicBezTo>
                      <a:pt x="7" y="0"/>
                      <a:pt x="2" y="1"/>
                      <a:pt x="1" y="1"/>
                    </a:cubicBezTo>
                    <a:cubicBezTo>
                      <a:pt x="0" y="1"/>
                      <a:pt x="4" y="3"/>
                      <a:pt x="6" y="4"/>
                    </a:cubicBezTo>
                    <a:cubicBezTo>
                      <a:pt x="8" y="5"/>
                      <a:pt x="14" y="7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169"/>
              <p:cNvSpPr/>
              <p:nvPr/>
            </p:nvSpPr>
            <p:spPr bwMode="auto">
              <a:xfrm>
                <a:off x="2531" y="1552"/>
                <a:ext cx="128" cy="122"/>
              </a:xfrm>
              <a:custGeom>
                <a:avLst/>
                <a:gdLst>
                  <a:gd name="T0" fmla="*/ 20 w 37"/>
                  <a:gd name="T1" fmla="*/ 0 h 35"/>
                  <a:gd name="T2" fmla="*/ 16 w 37"/>
                  <a:gd name="T3" fmla="*/ 1 h 35"/>
                  <a:gd name="T4" fmla="*/ 12 w 37"/>
                  <a:gd name="T5" fmla="*/ 7 h 35"/>
                  <a:gd name="T6" fmla="*/ 11 w 37"/>
                  <a:gd name="T7" fmla="*/ 9 h 35"/>
                  <a:gd name="T8" fmla="*/ 8 w 37"/>
                  <a:gd name="T9" fmla="*/ 17 h 35"/>
                  <a:gd name="T10" fmla="*/ 4 w 37"/>
                  <a:gd name="T11" fmla="*/ 20 h 35"/>
                  <a:gd name="T12" fmla="*/ 3 w 37"/>
                  <a:gd name="T13" fmla="*/ 22 h 35"/>
                  <a:gd name="T14" fmla="*/ 5 w 37"/>
                  <a:gd name="T15" fmla="*/ 23 h 35"/>
                  <a:gd name="T16" fmla="*/ 2 w 37"/>
                  <a:gd name="T17" fmla="*/ 26 h 35"/>
                  <a:gd name="T18" fmla="*/ 1 w 37"/>
                  <a:gd name="T19" fmla="*/ 29 h 35"/>
                  <a:gd name="T20" fmla="*/ 4 w 37"/>
                  <a:gd name="T21" fmla="*/ 29 h 35"/>
                  <a:gd name="T22" fmla="*/ 11 w 37"/>
                  <a:gd name="T23" fmla="*/ 29 h 35"/>
                  <a:gd name="T24" fmla="*/ 20 w 37"/>
                  <a:gd name="T25" fmla="*/ 29 h 35"/>
                  <a:gd name="T26" fmla="*/ 22 w 37"/>
                  <a:gd name="T27" fmla="*/ 30 h 35"/>
                  <a:gd name="T28" fmla="*/ 25 w 37"/>
                  <a:gd name="T29" fmla="*/ 29 h 35"/>
                  <a:gd name="T30" fmla="*/ 24 w 37"/>
                  <a:gd name="T31" fmla="*/ 31 h 35"/>
                  <a:gd name="T32" fmla="*/ 23 w 37"/>
                  <a:gd name="T33" fmla="*/ 34 h 35"/>
                  <a:gd name="T34" fmla="*/ 27 w 37"/>
                  <a:gd name="T35" fmla="*/ 31 h 35"/>
                  <a:gd name="T36" fmla="*/ 31 w 37"/>
                  <a:gd name="T37" fmla="*/ 29 h 35"/>
                  <a:gd name="T38" fmla="*/ 32 w 37"/>
                  <a:gd name="T39" fmla="*/ 27 h 35"/>
                  <a:gd name="T40" fmla="*/ 36 w 37"/>
                  <a:gd name="T41" fmla="*/ 23 h 35"/>
                  <a:gd name="T42" fmla="*/ 35 w 37"/>
                  <a:gd name="T43" fmla="*/ 22 h 35"/>
                  <a:gd name="T44" fmla="*/ 32 w 37"/>
                  <a:gd name="T45" fmla="*/ 21 h 35"/>
                  <a:gd name="T46" fmla="*/ 30 w 37"/>
                  <a:gd name="T47" fmla="*/ 19 h 35"/>
                  <a:gd name="T48" fmla="*/ 33 w 37"/>
                  <a:gd name="T49" fmla="*/ 17 h 35"/>
                  <a:gd name="T50" fmla="*/ 29 w 37"/>
                  <a:gd name="T51" fmla="*/ 16 h 35"/>
                  <a:gd name="T52" fmla="*/ 28 w 37"/>
                  <a:gd name="T53" fmla="*/ 15 h 35"/>
                  <a:gd name="T54" fmla="*/ 25 w 37"/>
                  <a:gd name="T55" fmla="*/ 18 h 35"/>
                  <a:gd name="T56" fmla="*/ 23 w 37"/>
                  <a:gd name="T57" fmla="*/ 16 h 35"/>
                  <a:gd name="T58" fmla="*/ 20 w 37"/>
                  <a:gd name="T59" fmla="*/ 14 h 35"/>
                  <a:gd name="T60" fmla="*/ 21 w 37"/>
                  <a:gd name="T61" fmla="*/ 12 h 35"/>
                  <a:gd name="T62" fmla="*/ 18 w 37"/>
                  <a:gd name="T63" fmla="*/ 11 h 35"/>
                  <a:gd name="T64" fmla="*/ 16 w 37"/>
                  <a:gd name="T65" fmla="*/ 13 h 35"/>
                  <a:gd name="T66" fmla="*/ 17 w 37"/>
                  <a:gd name="T67" fmla="*/ 9 h 35"/>
                  <a:gd name="T68" fmla="*/ 20 w 37"/>
                  <a:gd name="T69" fmla="*/ 4 h 35"/>
                  <a:gd name="T70" fmla="*/ 21 w 37"/>
                  <a:gd name="T71" fmla="*/ 2 h 35"/>
                  <a:gd name="T72" fmla="*/ 23 w 37"/>
                  <a:gd name="T73" fmla="*/ 0 h 35"/>
                  <a:gd name="T74" fmla="*/ 20 w 37"/>
                  <a:gd name="T7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35">
                    <a:moveTo>
                      <a:pt x="20" y="0"/>
                    </a:moveTo>
                    <a:cubicBezTo>
                      <a:pt x="18" y="0"/>
                      <a:pt x="17" y="0"/>
                      <a:pt x="16" y="1"/>
                    </a:cubicBezTo>
                    <a:cubicBezTo>
                      <a:pt x="15" y="2"/>
                      <a:pt x="13" y="7"/>
                      <a:pt x="12" y="7"/>
                    </a:cubicBezTo>
                    <a:cubicBezTo>
                      <a:pt x="11" y="8"/>
                      <a:pt x="11" y="7"/>
                      <a:pt x="11" y="9"/>
                    </a:cubicBezTo>
                    <a:cubicBezTo>
                      <a:pt x="11" y="10"/>
                      <a:pt x="8" y="16"/>
                      <a:pt x="8" y="17"/>
                    </a:cubicBezTo>
                    <a:cubicBezTo>
                      <a:pt x="7" y="18"/>
                      <a:pt x="5" y="19"/>
                      <a:pt x="4" y="20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2"/>
                      <a:pt x="5" y="22"/>
                      <a:pt x="5" y="23"/>
                    </a:cubicBezTo>
                    <a:cubicBezTo>
                      <a:pt x="5" y="23"/>
                      <a:pt x="4" y="26"/>
                      <a:pt x="2" y="26"/>
                    </a:cubicBezTo>
                    <a:cubicBezTo>
                      <a:pt x="1" y="27"/>
                      <a:pt x="0" y="28"/>
                      <a:pt x="1" y="29"/>
                    </a:cubicBezTo>
                    <a:cubicBezTo>
                      <a:pt x="2" y="29"/>
                      <a:pt x="3" y="30"/>
                      <a:pt x="4" y="29"/>
                    </a:cubicBezTo>
                    <a:cubicBezTo>
                      <a:pt x="6" y="28"/>
                      <a:pt x="9" y="29"/>
                      <a:pt x="11" y="29"/>
                    </a:cubicBezTo>
                    <a:cubicBezTo>
                      <a:pt x="13" y="30"/>
                      <a:pt x="18" y="29"/>
                      <a:pt x="20" y="29"/>
                    </a:cubicBezTo>
                    <a:cubicBezTo>
                      <a:pt x="22" y="29"/>
                      <a:pt x="21" y="30"/>
                      <a:pt x="22" y="30"/>
                    </a:cubicBezTo>
                    <a:cubicBezTo>
                      <a:pt x="23" y="30"/>
                      <a:pt x="25" y="28"/>
                      <a:pt x="25" y="29"/>
                    </a:cubicBezTo>
                    <a:cubicBezTo>
                      <a:pt x="25" y="29"/>
                      <a:pt x="26" y="30"/>
                      <a:pt x="24" y="31"/>
                    </a:cubicBezTo>
                    <a:cubicBezTo>
                      <a:pt x="23" y="33"/>
                      <a:pt x="21" y="35"/>
                      <a:pt x="23" y="34"/>
                    </a:cubicBezTo>
                    <a:cubicBezTo>
                      <a:pt x="25" y="33"/>
                      <a:pt x="25" y="32"/>
                      <a:pt x="27" y="31"/>
                    </a:cubicBezTo>
                    <a:cubicBezTo>
                      <a:pt x="29" y="30"/>
                      <a:pt x="30" y="30"/>
                      <a:pt x="31" y="29"/>
                    </a:cubicBezTo>
                    <a:cubicBezTo>
                      <a:pt x="32" y="28"/>
                      <a:pt x="32" y="28"/>
                      <a:pt x="32" y="27"/>
                    </a:cubicBezTo>
                    <a:cubicBezTo>
                      <a:pt x="33" y="26"/>
                      <a:pt x="35" y="24"/>
                      <a:pt x="36" y="23"/>
                    </a:cubicBezTo>
                    <a:cubicBezTo>
                      <a:pt x="37" y="22"/>
                      <a:pt x="37" y="22"/>
                      <a:pt x="35" y="22"/>
                    </a:cubicBezTo>
                    <a:cubicBezTo>
                      <a:pt x="33" y="22"/>
                      <a:pt x="34" y="23"/>
                      <a:pt x="32" y="21"/>
                    </a:cubicBezTo>
                    <a:cubicBezTo>
                      <a:pt x="31" y="20"/>
                      <a:pt x="29" y="20"/>
                      <a:pt x="30" y="19"/>
                    </a:cubicBezTo>
                    <a:cubicBezTo>
                      <a:pt x="31" y="19"/>
                      <a:pt x="36" y="17"/>
                      <a:pt x="33" y="17"/>
                    </a:cubicBezTo>
                    <a:cubicBezTo>
                      <a:pt x="31" y="16"/>
                      <a:pt x="30" y="17"/>
                      <a:pt x="29" y="16"/>
                    </a:cubicBezTo>
                    <a:cubicBezTo>
                      <a:pt x="29" y="15"/>
                      <a:pt x="28" y="13"/>
                      <a:pt x="28" y="15"/>
                    </a:cubicBezTo>
                    <a:cubicBezTo>
                      <a:pt x="27" y="16"/>
                      <a:pt x="25" y="18"/>
                      <a:pt x="25" y="18"/>
                    </a:cubicBezTo>
                    <a:cubicBezTo>
                      <a:pt x="24" y="18"/>
                      <a:pt x="25" y="16"/>
                      <a:pt x="23" y="16"/>
                    </a:cubicBezTo>
                    <a:cubicBezTo>
                      <a:pt x="21" y="15"/>
                      <a:pt x="20" y="15"/>
                      <a:pt x="20" y="14"/>
                    </a:cubicBezTo>
                    <a:cubicBezTo>
                      <a:pt x="20" y="13"/>
                      <a:pt x="23" y="12"/>
                      <a:pt x="21" y="12"/>
                    </a:cubicBezTo>
                    <a:cubicBezTo>
                      <a:pt x="20" y="11"/>
                      <a:pt x="20" y="9"/>
                      <a:pt x="18" y="11"/>
                    </a:cubicBezTo>
                    <a:cubicBezTo>
                      <a:pt x="17" y="13"/>
                      <a:pt x="16" y="15"/>
                      <a:pt x="16" y="13"/>
                    </a:cubicBezTo>
                    <a:cubicBezTo>
                      <a:pt x="16" y="11"/>
                      <a:pt x="16" y="10"/>
                      <a:pt x="17" y="9"/>
                    </a:cubicBezTo>
                    <a:cubicBezTo>
                      <a:pt x="18" y="8"/>
                      <a:pt x="20" y="5"/>
                      <a:pt x="20" y="4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3" y="0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170"/>
              <p:cNvSpPr/>
              <p:nvPr/>
            </p:nvSpPr>
            <p:spPr bwMode="auto">
              <a:xfrm>
                <a:off x="2635" y="1639"/>
                <a:ext cx="31" cy="42"/>
              </a:xfrm>
              <a:custGeom>
                <a:avLst/>
                <a:gdLst>
                  <a:gd name="T0" fmla="*/ 7 w 9"/>
                  <a:gd name="T1" fmla="*/ 0 h 12"/>
                  <a:gd name="T2" fmla="*/ 3 w 9"/>
                  <a:gd name="T3" fmla="*/ 4 h 12"/>
                  <a:gd name="T4" fmla="*/ 1 w 9"/>
                  <a:gd name="T5" fmla="*/ 10 h 12"/>
                  <a:gd name="T6" fmla="*/ 4 w 9"/>
                  <a:gd name="T7" fmla="*/ 8 h 12"/>
                  <a:gd name="T8" fmla="*/ 4 w 9"/>
                  <a:gd name="T9" fmla="*/ 11 h 12"/>
                  <a:gd name="T10" fmla="*/ 7 w 9"/>
                  <a:gd name="T11" fmla="*/ 10 h 12"/>
                  <a:gd name="T12" fmla="*/ 8 w 9"/>
                  <a:gd name="T13" fmla="*/ 6 h 12"/>
                  <a:gd name="T14" fmla="*/ 9 w 9"/>
                  <a:gd name="T15" fmla="*/ 3 h 12"/>
                  <a:gd name="T16" fmla="*/ 6 w 9"/>
                  <a:gd name="T17" fmla="*/ 4 h 12"/>
                  <a:gd name="T18" fmla="*/ 7 w 9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cubicBezTo>
                      <a:pt x="6" y="1"/>
                      <a:pt x="4" y="3"/>
                      <a:pt x="3" y="4"/>
                    </a:cubicBezTo>
                    <a:cubicBezTo>
                      <a:pt x="2" y="6"/>
                      <a:pt x="0" y="10"/>
                      <a:pt x="1" y="10"/>
                    </a:cubicBezTo>
                    <a:cubicBezTo>
                      <a:pt x="2" y="9"/>
                      <a:pt x="5" y="6"/>
                      <a:pt x="4" y="8"/>
                    </a:cubicBezTo>
                    <a:cubicBezTo>
                      <a:pt x="4" y="9"/>
                      <a:pt x="3" y="12"/>
                      <a:pt x="4" y="11"/>
                    </a:cubicBezTo>
                    <a:cubicBezTo>
                      <a:pt x="6" y="10"/>
                      <a:pt x="6" y="11"/>
                      <a:pt x="7" y="10"/>
                    </a:cubicBezTo>
                    <a:cubicBezTo>
                      <a:pt x="7" y="9"/>
                      <a:pt x="7" y="7"/>
                      <a:pt x="8" y="6"/>
                    </a:cubicBezTo>
                    <a:cubicBezTo>
                      <a:pt x="9" y="6"/>
                      <a:pt x="9" y="3"/>
                      <a:pt x="9" y="3"/>
                    </a:cubicBezTo>
                    <a:cubicBezTo>
                      <a:pt x="8" y="4"/>
                      <a:pt x="5" y="5"/>
                      <a:pt x="6" y="4"/>
                    </a:cubicBezTo>
                    <a:cubicBezTo>
                      <a:pt x="6" y="3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171"/>
              <p:cNvSpPr/>
              <p:nvPr/>
            </p:nvSpPr>
            <p:spPr bwMode="auto">
              <a:xfrm>
                <a:off x="2409" y="1256"/>
                <a:ext cx="17" cy="24"/>
              </a:xfrm>
              <a:custGeom>
                <a:avLst/>
                <a:gdLst>
                  <a:gd name="T0" fmla="*/ 1 w 5"/>
                  <a:gd name="T1" fmla="*/ 3 h 7"/>
                  <a:gd name="T2" fmla="*/ 5 w 5"/>
                  <a:gd name="T3" fmla="*/ 5 h 7"/>
                  <a:gd name="T4" fmla="*/ 3 w 5"/>
                  <a:gd name="T5" fmla="*/ 1 h 7"/>
                  <a:gd name="T6" fmla="*/ 2 w 5"/>
                  <a:gd name="T7" fmla="*/ 1 h 7"/>
                  <a:gd name="T8" fmla="*/ 2 w 5"/>
                  <a:gd name="T9" fmla="*/ 2 h 7"/>
                  <a:gd name="T10" fmla="*/ 1 w 5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3"/>
                    </a:moveTo>
                    <a:cubicBezTo>
                      <a:pt x="2" y="4"/>
                      <a:pt x="4" y="7"/>
                      <a:pt x="5" y="5"/>
                    </a:cubicBezTo>
                    <a:cubicBezTo>
                      <a:pt x="5" y="4"/>
                      <a:pt x="3" y="2"/>
                      <a:pt x="3" y="1"/>
                    </a:cubicBezTo>
                    <a:cubicBezTo>
                      <a:pt x="2" y="0"/>
                      <a:pt x="1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1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172"/>
              <p:cNvSpPr/>
              <p:nvPr/>
            </p:nvSpPr>
            <p:spPr bwMode="auto">
              <a:xfrm>
                <a:off x="2353" y="1298"/>
                <a:ext cx="14" cy="10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4" y="1"/>
                      <a:pt x="3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173"/>
              <p:cNvSpPr/>
              <p:nvPr/>
            </p:nvSpPr>
            <p:spPr bwMode="auto">
              <a:xfrm>
                <a:off x="2078" y="1507"/>
                <a:ext cx="28" cy="13"/>
              </a:xfrm>
              <a:custGeom>
                <a:avLst/>
                <a:gdLst>
                  <a:gd name="T0" fmla="*/ 3 w 8"/>
                  <a:gd name="T1" fmla="*/ 0 h 4"/>
                  <a:gd name="T2" fmla="*/ 2 w 8"/>
                  <a:gd name="T3" fmla="*/ 2 h 4"/>
                  <a:gd name="T4" fmla="*/ 8 w 8"/>
                  <a:gd name="T5" fmla="*/ 3 h 4"/>
                  <a:gd name="T6" fmla="*/ 3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cubicBezTo>
                      <a:pt x="2" y="1"/>
                      <a:pt x="0" y="1"/>
                      <a:pt x="2" y="2"/>
                    </a:cubicBezTo>
                    <a:cubicBezTo>
                      <a:pt x="4" y="3"/>
                      <a:pt x="8" y="4"/>
                      <a:pt x="8" y="3"/>
                    </a:cubicBezTo>
                    <a:cubicBezTo>
                      <a:pt x="8" y="0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174"/>
              <p:cNvSpPr/>
              <p:nvPr/>
            </p:nvSpPr>
            <p:spPr bwMode="auto">
              <a:xfrm>
                <a:off x="2120" y="1416"/>
                <a:ext cx="24" cy="21"/>
              </a:xfrm>
              <a:custGeom>
                <a:avLst/>
                <a:gdLst>
                  <a:gd name="T0" fmla="*/ 4 w 7"/>
                  <a:gd name="T1" fmla="*/ 4 h 6"/>
                  <a:gd name="T2" fmla="*/ 7 w 7"/>
                  <a:gd name="T3" fmla="*/ 3 h 6"/>
                  <a:gd name="T4" fmla="*/ 6 w 7"/>
                  <a:gd name="T5" fmla="*/ 1 h 6"/>
                  <a:gd name="T6" fmla="*/ 3 w 7"/>
                  <a:gd name="T7" fmla="*/ 1 h 6"/>
                  <a:gd name="T8" fmla="*/ 1 w 7"/>
                  <a:gd name="T9" fmla="*/ 2 h 6"/>
                  <a:gd name="T10" fmla="*/ 4 w 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4" y="4"/>
                    </a:moveTo>
                    <a:cubicBezTo>
                      <a:pt x="6" y="6"/>
                      <a:pt x="6" y="4"/>
                      <a:pt x="7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2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175"/>
              <p:cNvSpPr/>
              <p:nvPr/>
            </p:nvSpPr>
            <p:spPr bwMode="auto">
              <a:xfrm>
                <a:off x="2113" y="1242"/>
                <a:ext cx="21" cy="24"/>
              </a:xfrm>
              <a:custGeom>
                <a:avLst/>
                <a:gdLst>
                  <a:gd name="T0" fmla="*/ 4 w 6"/>
                  <a:gd name="T1" fmla="*/ 0 h 7"/>
                  <a:gd name="T2" fmla="*/ 1 w 6"/>
                  <a:gd name="T3" fmla="*/ 2 h 7"/>
                  <a:gd name="T4" fmla="*/ 3 w 6"/>
                  <a:gd name="T5" fmla="*/ 7 h 7"/>
                  <a:gd name="T6" fmla="*/ 4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6" y="6"/>
                      <a:pt x="6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176"/>
              <p:cNvSpPr/>
              <p:nvPr/>
            </p:nvSpPr>
            <p:spPr bwMode="auto">
              <a:xfrm>
                <a:off x="2044" y="1224"/>
                <a:ext cx="38" cy="25"/>
              </a:xfrm>
              <a:custGeom>
                <a:avLst/>
                <a:gdLst>
                  <a:gd name="T0" fmla="*/ 4 w 11"/>
                  <a:gd name="T1" fmla="*/ 1 h 7"/>
                  <a:gd name="T2" fmla="*/ 1 w 11"/>
                  <a:gd name="T3" fmla="*/ 5 h 7"/>
                  <a:gd name="T4" fmla="*/ 4 w 11"/>
                  <a:gd name="T5" fmla="*/ 7 h 7"/>
                  <a:gd name="T6" fmla="*/ 11 w 11"/>
                  <a:gd name="T7" fmla="*/ 1 h 7"/>
                  <a:gd name="T8" fmla="*/ 4 w 11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4" y="1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0" y="6"/>
                      <a:pt x="3" y="7"/>
                      <a:pt x="4" y="7"/>
                    </a:cubicBezTo>
                    <a:cubicBezTo>
                      <a:pt x="7" y="7"/>
                      <a:pt x="11" y="2"/>
                      <a:pt x="11" y="1"/>
                    </a:cubicBezTo>
                    <a:cubicBezTo>
                      <a:pt x="11" y="0"/>
                      <a:pt x="6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177"/>
              <p:cNvSpPr/>
              <p:nvPr/>
            </p:nvSpPr>
            <p:spPr bwMode="auto">
              <a:xfrm>
                <a:off x="2148" y="1207"/>
                <a:ext cx="24" cy="14"/>
              </a:xfrm>
              <a:custGeom>
                <a:avLst/>
                <a:gdLst>
                  <a:gd name="T0" fmla="*/ 5 w 7"/>
                  <a:gd name="T1" fmla="*/ 4 h 4"/>
                  <a:gd name="T2" fmla="*/ 6 w 7"/>
                  <a:gd name="T3" fmla="*/ 2 h 4"/>
                  <a:gd name="T4" fmla="*/ 1 w 7"/>
                  <a:gd name="T5" fmla="*/ 0 h 4"/>
                  <a:gd name="T6" fmla="*/ 5 w 7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5" y="4"/>
                    </a:moveTo>
                    <a:cubicBezTo>
                      <a:pt x="6" y="3"/>
                      <a:pt x="6" y="2"/>
                      <a:pt x="6" y="2"/>
                    </a:cubicBezTo>
                    <a:cubicBezTo>
                      <a:pt x="7" y="1"/>
                      <a:pt x="3" y="0"/>
                      <a:pt x="1" y="0"/>
                    </a:cubicBezTo>
                    <a:cubicBezTo>
                      <a:pt x="0" y="1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178"/>
              <p:cNvSpPr/>
              <p:nvPr/>
            </p:nvSpPr>
            <p:spPr bwMode="auto">
              <a:xfrm>
                <a:off x="1981" y="1130"/>
                <a:ext cx="132" cy="94"/>
              </a:xfrm>
              <a:custGeom>
                <a:avLst/>
                <a:gdLst>
                  <a:gd name="T0" fmla="*/ 36 w 38"/>
                  <a:gd name="T1" fmla="*/ 18 h 27"/>
                  <a:gd name="T2" fmla="*/ 31 w 38"/>
                  <a:gd name="T3" fmla="*/ 17 h 27"/>
                  <a:gd name="T4" fmla="*/ 31 w 38"/>
                  <a:gd name="T5" fmla="*/ 14 h 27"/>
                  <a:gd name="T6" fmla="*/ 25 w 38"/>
                  <a:gd name="T7" fmla="*/ 11 h 27"/>
                  <a:gd name="T8" fmla="*/ 19 w 38"/>
                  <a:gd name="T9" fmla="*/ 7 h 27"/>
                  <a:gd name="T10" fmla="*/ 15 w 38"/>
                  <a:gd name="T11" fmla="*/ 5 h 27"/>
                  <a:gd name="T12" fmla="*/ 13 w 38"/>
                  <a:gd name="T13" fmla="*/ 6 h 27"/>
                  <a:gd name="T14" fmla="*/ 12 w 38"/>
                  <a:gd name="T15" fmla="*/ 4 h 27"/>
                  <a:gd name="T16" fmla="*/ 9 w 38"/>
                  <a:gd name="T17" fmla="*/ 0 h 27"/>
                  <a:gd name="T18" fmla="*/ 6 w 38"/>
                  <a:gd name="T19" fmla="*/ 3 h 27"/>
                  <a:gd name="T20" fmla="*/ 5 w 38"/>
                  <a:gd name="T21" fmla="*/ 12 h 27"/>
                  <a:gd name="T22" fmla="*/ 5 w 38"/>
                  <a:gd name="T23" fmla="*/ 16 h 27"/>
                  <a:gd name="T24" fmla="*/ 1 w 38"/>
                  <a:gd name="T25" fmla="*/ 20 h 27"/>
                  <a:gd name="T26" fmla="*/ 1 w 38"/>
                  <a:gd name="T27" fmla="*/ 21 h 27"/>
                  <a:gd name="T28" fmla="*/ 8 w 38"/>
                  <a:gd name="T29" fmla="*/ 21 h 27"/>
                  <a:gd name="T30" fmla="*/ 9 w 38"/>
                  <a:gd name="T31" fmla="*/ 25 h 27"/>
                  <a:gd name="T32" fmla="*/ 12 w 38"/>
                  <a:gd name="T33" fmla="*/ 25 h 27"/>
                  <a:gd name="T34" fmla="*/ 16 w 38"/>
                  <a:gd name="T35" fmla="*/ 21 h 27"/>
                  <a:gd name="T36" fmla="*/ 20 w 38"/>
                  <a:gd name="T37" fmla="*/ 18 h 27"/>
                  <a:gd name="T38" fmla="*/ 23 w 38"/>
                  <a:gd name="T39" fmla="*/ 19 h 27"/>
                  <a:gd name="T40" fmla="*/ 26 w 38"/>
                  <a:gd name="T41" fmla="*/ 18 h 27"/>
                  <a:gd name="T42" fmla="*/ 27 w 38"/>
                  <a:gd name="T43" fmla="*/ 20 h 27"/>
                  <a:gd name="T44" fmla="*/ 35 w 38"/>
                  <a:gd name="T45" fmla="*/ 23 h 27"/>
                  <a:gd name="T46" fmla="*/ 38 w 38"/>
                  <a:gd name="T47" fmla="*/ 20 h 27"/>
                  <a:gd name="T48" fmla="*/ 36 w 38"/>
                  <a:gd name="T4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7">
                    <a:moveTo>
                      <a:pt x="36" y="18"/>
                    </a:moveTo>
                    <a:cubicBezTo>
                      <a:pt x="35" y="17"/>
                      <a:pt x="33" y="17"/>
                      <a:pt x="31" y="17"/>
                    </a:cubicBezTo>
                    <a:cubicBezTo>
                      <a:pt x="29" y="17"/>
                      <a:pt x="31" y="16"/>
                      <a:pt x="31" y="14"/>
                    </a:cubicBezTo>
                    <a:cubicBezTo>
                      <a:pt x="30" y="12"/>
                      <a:pt x="27" y="11"/>
                      <a:pt x="25" y="11"/>
                    </a:cubicBezTo>
                    <a:cubicBezTo>
                      <a:pt x="24" y="10"/>
                      <a:pt x="20" y="7"/>
                      <a:pt x="19" y="7"/>
                    </a:cubicBezTo>
                    <a:cubicBezTo>
                      <a:pt x="18" y="7"/>
                      <a:pt x="17" y="7"/>
                      <a:pt x="15" y="5"/>
                    </a:cubicBezTo>
                    <a:cubicBezTo>
                      <a:pt x="13" y="3"/>
                      <a:pt x="14" y="5"/>
                      <a:pt x="13" y="6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2" y="3"/>
                      <a:pt x="10" y="1"/>
                      <a:pt x="9" y="0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4"/>
                      <a:pt x="5" y="11"/>
                      <a:pt x="5" y="12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5" y="17"/>
                      <a:pt x="3" y="19"/>
                      <a:pt x="1" y="20"/>
                    </a:cubicBezTo>
                    <a:cubicBezTo>
                      <a:pt x="0" y="20"/>
                      <a:pt x="0" y="21"/>
                      <a:pt x="1" y="21"/>
                    </a:cubicBezTo>
                    <a:cubicBezTo>
                      <a:pt x="1" y="22"/>
                      <a:pt x="7" y="21"/>
                      <a:pt x="8" y="21"/>
                    </a:cubicBezTo>
                    <a:cubicBezTo>
                      <a:pt x="9" y="21"/>
                      <a:pt x="9" y="23"/>
                      <a:pt x="9" y="25"/>
                    </a:cubicBezTo>
                    <a:cubicBezTo>
                      <a:pt x="9" y="27"/>
                      <a:pt x="10" y="25"/>
                      <a:pt x="12" y="25"/>
                    </a:cubicBezTo>
                    <a:cubicBezTo>
                      <a:pt x="13" y="25"/>
                      <a:pt x="15" y="22"/>
                      <a:pt x="16" y="21"/>
                    </a:cubicBezTo>
                    <a:cubicBezTo>
                      <a:pt x="18" y="21"/>
                      <a:pt x="19" y="19"/>
                      <a:pt x="20" y="18"/>
                    </a:cubicBezTo>
                    <a:cubicBezTo>
                      <a:pt x="21" y="17"/>
                      <a:pt x="22" y="19"/>
                      <a:pt x="23" y="19"/>
                    </a:cubicBezTo>
                    <a:cubicBezTo>
                      <a:pt x="24" y="19"/>
                      <a:pt x="25" y="18"/>
                      <a:pt x="26" y="18"/>
                    </a:cubicBezTo>
                    <a:cubicBezTo>
                      <a:pt x="27" y="18"/>
                      <a:pt x="26" y="19"/>
                      <a:pt x="27" y="20"/>
                    </a:cubicBezTo>
                    <a:cubicBezTo>
                      <a:pt x="28" y="21"/>
                      <a:pt x="33" y="23"/>
                      <a:pt x="35" y="23"/>
                    </a:cubicBezTo>
                    <a:cubicBezTo>
                      <a:pt x="36" y="24"/>
                      <a:pt x="37" y="21"/>
                      <a:pt x="38" y="20"/>
                    </a:cubicBezTo>
                    <a:cubicBezTo>
                      <a:pt x="38" y="19"/>
                      <a:pt x="36" y="19"/>
                      <a:pt x="3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179"/>
              <p:cNvSpPr/>
              <p:nvPr/>
            </p:nvSpPr>
            <p:spPr bwMode="auto">
              <a:xfrm>
                <a:off x="2030" y="1120"/>
                <a:ext cx="27" cy="21"/>
              </a:xfrm>
              <a:custGeom>
                <a:avLst/>
                <a:gdLst>
                  <a:gd name="T0" fmla="*/ 5 w 8"/>
                  <a:gd name="T1" fmla="*/ 5 h 6"/>
                  <a:gd name="T2" fmla="*/ 1 w 8"/>
                  <a:gd name="T3" fmla="*/ 1 h 6"/>
                  <a:gd name="T4" fmla="*/ 5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5" y="5"/>
                    </a:moveTo>
                    <a:cubicBezTo>
                      <a:pt x="8" y="4"/>
                      <a:pt x="2" y="1"/>
                      <a:pt x="1" y="1"/>
                    </a:cubicBezTo>
                    <a:cubicBezTo>
                      <a:pt x="0" y="0"/>
                      <a:pt x="3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180"/>
              <p:cNvSpPr/>
              <p:nvPr/>
            </p:nvSpPr>
            <p:spPr bwMode="auto">
              <a:xfrm>
                <a:off x="2023" y="1127"/>
                <a:ext cx="10" cy="17"/>
              </a:xfrm>
              <a:custGeom>
                <a:avLst/>
                <a:gdLst>
                  <a:gd name="T0" fmla="*/ 0 w 3"/>
                  <a:gd name="T1" fmla="*/ 1 h 5"/>
                  <a:gd name="T2" fmla="*/ 3 w 3"/>
                  <a:gd name="T3" fmla="*/ 4 h 5"/>
                  <a:gd name="T4" fmla="*/ 0 w 3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2"/>
                      <a:pt x="1" y="5"/>
                      <a:pt x="3" y="4"/>
                    </a:cubicBezTo>
                    <a:cubicBezTo>
                      <a:pt x="3" y="3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181"/>
              <p:cNvSpPr/>
              <p:nvPr/>
            </p:nvSpPr>
            <p:spPr bwMode="auto">
              <a:xfrm>
                <a:off x="1984" y="1054"/>
                <a:ext cx="14" cy="21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4 h 6"/>
                  <a:gd name="T4" fmla="*/ 3 w 4"/>
                  <a:gd name="T5" fmla="*/ 4 h 6"/>
                  <a:gd name="T6" fmla="*/ 3 w 4"/>
                  <a:gd name="T7" fmla="*/ 0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1" y="1"/>
                      <a:pt x="0" y="3"/>
                      <a:pt x="1" y="4"/>
                    </a:cubicBezTo>
                    <a:cubicBezTo>
                      <a:pt x="2" y="4"/>
                      <a:pt x="2" y="6"/>
                      <a:pt x="3" y="4"/>
                    </a:cubicBezTo>
                    <a:cubicBezTo>
                      <a:pt x="4" y="3"/>
                      <a:pt x="4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182"/>
              <p:cNvSpPr/>
              <p:nvPr/>
            </p:nvSpPr>
            <p:spPr bwMode="auto">
              <a:xfrm>
                <a:off x="1922" y="848"/>
                <a:ext cx="570" cy="415"/>
              </a:xfrm>
              <a:custGeom>
                <a:avLst/>
                <a:gdLst>
                  <a:gd name="T0" fmla="*/ 93 w 164"/>
                  <a:gd name="T1" fmla="*/ 27 h 119"/>
                  <a:gd name="T2" fmla="*/ 88 w 164"/>
                  <a:gd name="T3" fmla="*/ 24 h 119"/>
                  <a:gd name="T4" fmla="*/ 88 w 164"/>
                  <a:gd name="T5" fmla="*/ 22 h 119"/>
                  <a:gd name="T6" fmla="*/ 82 w 164"/>
                  <a:gd name="T7" fmla="*/ 19 h 119"/>
                  <a:gd name="T8" fmla="*/ 79 w 164"/>
                  <a:gd name="T9" fmla="*/ 14 h 119"/>
                  <a:gd name="T10" fmla="*/ 71 w 164"/>
                  <a:gd name="T11" fmla="*/ 18 h 119"/>
                  <a:gd name="T12" fmla="*/ 64 w 164"/>
                  <a:gd name="T13" fmla="*/ 21 h 119"/>
                  <a:gd name="T14" fmla="*/ 53 w 164"/>
                  <a:gd name="T15" fmla="*/ 20 h 119"/>
                  <a:gd name="T16" fmla="*/ 52 w 164"/>
                  <a:gd name="T17" fmla="*/ 8 h 119"/>
                  <a:gd name="T18" fmla="*/ 36 w 164"/>
                  <a:gd name="T19" fmla="*/ 5 h 119"/>
                  <a:gd name="T20" fmla="*/ 28 w 164"/>
                  <a:gd name="T21" fmla="*/ 8 h 119"/>
                  <a:gd name="T22" fmla="*/ 30 w 164"/>
                  <a:gd name="T23" fmla="*/ 16 h 119"/>
                  <a:gd name="T24" fmla="*/ 23 w 164"/>
                  <a:gd name="T25" fmla="*/ 20 h 119"/>
                  <a:gd name="T26" fmla="*/ 29 w 164"/>
                  <a:gd name="T27" fmla="*/ 30 h 119"/>
                  <a:gd name="T28" fmla="*/ 21 w 164"/>
                  <a:gd name="T29" fmla="*/ 18 h 119"/>
                  <a:gd name="T30" fmla="*/ 25 w 164"/>
                  <a:gd name="T31" fmla="*/ 0 h 119"/>
                  <a:gd name="T32" fmla="*/ 12 w 164"/>
                  <a:gd name="T33" fmla="*/ 28 h 119"/>
                  <a:gd name="T34" fmla="*/ 9 w 164"/>
                  <a:gd name="T35" fmla="*/ 36 h 119"/>
                  <a:gd name="T36" fmla="*/ 29 w 164"/>
                  <a:gd name="T37" fmla="*/ 40 h 119"/>
                  <a:gd name="T38" fmla="*/ 44 w 164"/>
                  <a:gd name="T39" fmla="*/ 39 h 119"/>
                  <a:gd name="T40" fmla="*/ 55 w 164"/>
                  <a:gd name="T41" fmla="*/ 43 h 119"/>
                  <a:gd name="T42" fmla="*/ 61 w 164"/>
                  <a:gd name="T43" fmla="*/ 37 h 119"/>
                  <a:gd name="T44" fmla="*/ 69 w 164"/>
                  <a:gd name="T45" fmla="*/ 38 h 119"/>
                  <a:gd name="T46" fmla="*/ 81 w 164"/>
                  <a:gd name="T47" fmla="*/ 48 h 119"/>
                  <a:gd name="T48" fmla="*/ 87 w 164"/>
                  <a:gd name="T49" fmla="*/ 51 h 119"/>
                  <a:gd name="T50" fmla="*/ 91 w 164"/>
                  <a:gd name="T51" fmla="*/ 56 h 119"/>
                  <a:gd name="T52" fmla="*/ 101 w 164"/>
                  <a:gd name="T53" fmla="*/ 68 h 119"/>
                  <a:gd name="T54" fmla="*/ 112 w 164"/>
                  <a:gd name="T55" fmla="*/ 73 h 119"/>
                  <a:gd name="T56" fmla="*/ 107 w 164"/>
                  <a:gd name="T57" fmla="*/ 77 h 119"/>
                  <a:gd name="T58" fmla="*/ 89 w 164"/>
                  <a:gd name="T59" fmla="*/ 86 h 119"/>
                  <a:gd name="T60" fmla="*/ 68 w 164"/>
                  <a:gd name="T61" fmla="*/ 94 h 119"/>
                  <a:gd name="T62" fmla="*/ 89 w 164"/>
                  <a:gd name="T63" fmla="*/ 93 h 119"/>
                  <a:gd name="T64" fmla="*/ 103 w 164"/>
                  <a:gd name="T65" fmla="*/ 100 h 119"/>
                  <a:gd name="T66" fmla="*/ 111 w 164"/>
                  <a:gd name="T67" fmla="*/ 109 h 119"/>
                  <a:gd name="T68" fmla="*/ 135 w 164"/>
                  <a:gd name="T69" fmla="*/ 113 h 119"/>
                  <a:gd name="T70" fmla="*/ 124 w 164"/>
                  <a:gd name="T71" fmla="*/ 101 h 119"/>
                  <a:gd name="T72" fmla="*/ 135 w 164"/>
                  <a:gd name="T73" fmla="*/ 107 h 119"/>
                  <a:gd name="T74" fmla="*/ 143 w 164"/>
                  <a:gd name="T75" fmla="*/ 108 h 119"/>
                  <a:gd name="T76" fmla="*/ 146 w 164"/>
                  <a:gd name="T77" fmla="*/ 104 h 119"/>
                  <a:gd name="T78" fmla="*/ 139 w 164"/>
                  <a:gd name="T79" fmla="*/ 92 h 119"/>
                  <a:gd name="T80" fmla="*/ 131 w 164"/>
                  <a:gd name="T81" fmla="*/ 86 h 119"/>
                  <a:gd name="T82" fmla="*/ 130 w 164"/>
                  <a:gd name="T83" fmla="*/ 79 h 119"/>
                  <a:gd name="T84" fmla="*/ 137 w 164"/>
                  <a:gd name="T85" fmla="*/ 78 h 119"/>
                  <a:gd name="T86" fmla="*/ 144 w 164"/>
                  <a:gd name="T87" fmla="*/ 80 h 119"/>
                  <a:gd name="T88" fmla="*/ 145 w 164"/>
                  <a:gd name="T89" fmla="*/ 87 h 119"/>
                  <a:gd name="T90" fmla="*/ 153 w 164"/>
                  <a:gd name="T91" fmla="*/ 86 h 119"/>
                  <a:gd name="T92" fmla="*/ 158 w 164"/>
                  <a:gd name="T93" fmla="*/ 80 h 119"/>
                  <a:gd name="T94" fmla="*/ 163 w 164"/>
                  <a:gd name="T95" fmla="*/ 75 h 119"/>
                  <a:gd name="T96" fmla="*/ 158 w 164"/>
                  <a:gd name="T97" fmla="*/ 69 h 119"/>
                  <a:gd name="T98" fmla="*/ 143 w 164"/>
                  <a:gd name="T99" fmla="*/ 64 h 119"/>
                  <a:gd name="T100" fmla="*/ 135 w 164"/>
                  <a:gd name="T101" fmla="*/ 59 h 119"/>
                  <a:gd name="T102" fmla="*/ 124 w 164"/>
                  <a:gd name="T103" fmla="*/ 50 h 119"/>
                  <a:gd name="T104" fmla="*/ 125 w 164"/>
                  <a:gd name="T105" fmla="*/ 46 h 119"/>
                  <a:gd name="T106" fmla="*/ 126 w 164"/>
                  <a:gd name="T107" fmla="*/ 38 h 119"/>
                  <a:gd name="T108" fmla="*/ 116 w 164"/>
                  <a:gd name="T109" fmla="*/ 40 h 119"/>
                  <a:gd name="T110" fmla="*/ 115 w 164"/>
                  <a:gd name="T111" fmla="*/ 32 h 119"/>
                  <a:gd name="T112" fmla="*/ 106 w 164"/>
                  <a:gd name="T113" fmla="*/ 35 h 119"/>
                  <a:gd name="T114" fmla="*/ 104 w 164"/>
                  <a:gd name="T115" fmla="*/ 32 h 119"/>
                  <a:gd name="T116" fmla="*/ 107 w 164"/>
                  <a:gd name="T117" fmla="*/ 2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4" h="119">
                    <a:moveTo>
                      <a:pt x="97" y="26"/>
                    </a:moveTo>
                    <a:cubicBezTo>
                      <a:pt x="96" y="27"/>
                      <a:pt x="97" y="28"/>
                      <a:pt x="95" y="30"/>
                    </a:cubicBezTo>
                    <a:cubicBezTo>
                      <a:pt x="94" y="32"/>
                      <a:pt x="95" y="28"/>
                      <a:pt x="95" y="27"/>
                    </a:cubicBezTo>
                    <a:cubicBezTo>
                      <a:pt x="95" y="27"/>
                      <a:pt x="94" y="28"/>
                      <a:pt x="93" y="30"/>
                    </a:cubicBezTo>
                    <a:cubicBezTo>
                      <a:pt x="92" y="32"/>
                      <a:pt x="93" y="28"/>
                      <a:pt x="93" y="27"/>
                    </a:cubicBezTo>
                    <a:cubicBezTo>
                      <a:pt x="94" y="26"/>
                      <a:pt x="94" y="26"/>
                      <a:pt x="93" y="25"/>
                    </a:cubicBezTo>
                    <a:cubicBezTo>
                      <a:pt x="92" y="25"/>
                      <a:pt x="92" y="25"/>
                      <a:pt x="91" y="28"/>
                    </a:cubicBezTo>
                    <a:cubicBezTo>
                      <a:pt x="91" y="31"/>
                      <a:pt x="90" y="28"/>
                      <a:pt x="91" y="26"/>
                    </a:cubicBezTo>
                    <a:cubicBezTo>
                      <a:pt x="92" y="24"/>
                      <a:pt x="91" y="25"/>
                      <a:pt x="91" y="24"/>
                    </a:cubicBezTo>
                    <a:cubicBezTo>
                      <a:pt x="90" y="23"/>
                      <a:pt x="89" y="24"/>
                      <a:pt x="88" y="24"/>
                    </a:cubicBezTo>
                    <a:cubicBezTo>
                      <a:pt x="87" y="25"/>
                      <a:pt x="87" y="27"/>
                      <a:pt x="86" y="28"/>
                    </a:cubicBezTo>
                    <a:cubicBezTo>
                      <a:pt x="86" y="29"/>
                      <a:pt x="87" y="26"/>
                      <a:pt x="87" y="25"/>
                    </a:cubicBezTo>
                    <a:cubicBezTo>
                      <a:pt x="88" y="24"/>
                      <a:pt x="88" y="23"/>
                      <a:pt x="87" y="23"/>
                    </a:cubicBezTo>
                    <a:cubicBezTo>
                      <a:pt x="86" y="24"/>
                      <a:pt x="86" y="25"/>
                      <a:pt x="86" y="24"/>
                    </a:cubicBezTo>
                    <a:cubicBezTo>
                      <a:pt x="86" y="23"/>
                      <a:pt x="87" y="23"/>
                      <a:pt x="88" y="22"/>
                    </a:cubicBezTo>
                    <a:cubicBezTo>
                      <a:pt x="89" y="22"/>
                      <a:pt x="90" y="22"/>
                      <a:pt x="91" y="21"/>
                    </a:cubicBezTo>
                    <a:cubicBezTo>
                      <a:pt x="91" y="20"/>
                      <a:pt x="88" y="19"/>
                      <a:pt x="86" y="19"/>
                    </a:cubicBezTo>
                    <a:cubicBezTo>
                      <a:pt x="83" y="19"/>
                      <a:pt x="85" y="20"/>
                      <a:pt x="83" y="21"/>
                    </a:cubicBezTo>
                    <a:cubicBezTo>
                      <a:pt x="81" y="23"/>
                      <a:pt x="81" y="23"/>
                      <a:pt x="81" y="22"/>
                    </a:cubicBezTo>
                    <a:cubicBezTo>
                      <a:pt x="82" y="21"/>
                      <a:pt x="83" y="19"/>
                      <a:pt x="82" y="19"/>
                    </a:cubicBezTo>
                    <a:cubicBezTo>
                      <a:pt x="82" y="19"/>
                      <a:pt x="79" y="20"/>
                      <a:pt x="78" y="21"/>
                    </a:cubicBezTo>
                    <a:cubicBezTo>
                      <a:pt x="77" y="22"/>
                      <a:pt x="80" y="18"/>
                      <a:pt x="82" y="18"/>
                    </a:cubicBezTo>
                    <a:cubicBezTo>
                      <a:pt x="84" y="18"/>
                      <a:pt x="85" y="18"/>
                      <a:pt x="85" y="18"/>
                    </a:cubicBezTo>
                    <a:cubicBezTo>
                      <a:pt x="86" y="17"/>
                      <a:pt x="84" y="15"/>
                      <a:pt x="83" y="15"/>
                    </a:cubicBezTo>
                    <a:cubicBezTo>
                      <a:pt x="82" y="15"/>
                      <a:pt x="80" y="14"/>
                      <a:pt x="79" y="14"/>
                    </a:cubicBezTo>
                    <a:cubicBezTo>
                      <a:pt x="78" y="14"/>
                      <a:pt x="74" y="12"/>
                      <a:pt x="72" y="12"/>
                    </a:cubicBezTo>
                    <a:cubicBezTo>
                      <a:pt x="70" y="12"/>
                      <a:pt x="68" y="13"/>
                      <a:pt x="67" y="13"/>
                    </a:cubicBezTo>
                    <a:cubicBezTo>
                      <a:pt x="66" y="14"/>
                      <a:pt x="66" y="14"/>
                      <a:pt x="66" y="15"/>
                    </a:cubicBezTo>
                    <a:cubicBezTo>
                      <a:pt x="66" y="16"/>
                      <a:pt x="71" y="18"/>
                      <a:pt x="73" y="18"/>
                    </a:cubicBezTo>
                    <a:cubicBezTo>
                      <a:pt x="74" y="18"/>
                      <a:pt x="73" y="18"/>
                      <a:pt x="71" y="18"/>
                    </a:cubicBezTo>
                    <a:cubicBezTo>
                      <a:pt x="70" y="18"/>
                      <a:pt x="69" y="18"/>
                      <a:pt x="68" y="17"/>
                    </a:cubicBezTo>
                    <a:cubicBezTo>
                      <a:pt x="66" y="17"/>
                      <a:pt x="64" y="16"/>
                      <a:pt x="63" y="16"/>
                    </a:cubicBezTo>
                    <a:cubicBezTo>
                      <a:pt x="62" y="16"/>
                      <a:pt x="64" y="17"/>
                      <a:pt x="65" y="18"/>
                    </a:cubicBezTo>
                    <a:cubicBezTo>
                      <a:pt x="66" y="19"/>
                      <a:pt x="69" y="21"/>
                      <a:pt x="69" y="22"/>
                    </a:cubicBezTo>
                    <a:cubicBezTo>
                      <a:pt x="70" y="23"/>
                      <a:pt x="65" y="21"/>
                      <a:pt x="64" y="21"/>
                    </a:cubicBezTo>
                    <a:cubicBezTo>
                      <a:pt x="62" y="21"/>
                      <a:pt x="62" y="20"/>
                      <a:pt x="63" y="19"/>
                    </a:cubicBezTo>
                    <a:cubicBezTo>
                      <a:pt x="63" y="19"/>
                      <a:pt x="63" y="19"/>
                      <a:pt x="62" y="17"/>
                    </a:cubicBezTo>
                    <a:cubicBezTo>
                      <a:pt x="60" y="15"/>
                      <a:pt x="59" y="17"/>
                      <a:pt x="59" y="18"/>
                    </a:cubicBezTo>
                    <a:cubicBezTo>
                      <a:pt x="58" y="19"/>
                      <a:pt x="58" y="18"/>
                      <a:pt x="56" y="18"/>
                    </a:cubicBezTo>
                    <a:cubicBezTo>
                      <a:pt x="54" y="18"/>
                      <a:pt x="54" y="20"/>
                      <a:pt x="53" y="20"/>
                    </a:cubicBezTo>
                    <a:cubicBezTo>
                      <a:pt x="52" y="21"/>
                      <a:pt x="53" y="17"/>
                      <a:pt x="54" y="15"/>
                    </a:cubicBezTo>
                    <a:cubicBezTo>
                      <a:pt x="55" y="14"/>
                      <a:pt x="52" y="16"/>
                      <a:pt x="51" y="17"/>
                    </a:cubicBezTo>
                    <a:cubicBezTo>
                      <a:pt x="49" y="18"/>
                      <a:pt x="51" y="16"/>
                      <a:pt x="52" y="15"/>
                    </a:cubicBezTo>
                    <a:cubicBezTo>
                      <a:pt x="53" y="14"/>
                      <a:pt x="55" y="14"/>
                      <a:pt x="55" y="12"/>
                    </a:cubicBezTo>
                    <a:cubicBezTo>
                      <a:pt x="55" y="10"/>
                      <a:pt x="54" y="8"/>
                      <a:pt x="52" y="8"/>
                    </a:cubicBezTo>
                    <a:cubicBezTo>
                      <a:pt x="51" y="7"/>
                      <a:pt x="51" y="6"/>
                      <a:pt x="50" y="4"/>
                    </a:cubicBezTo>
                    <a:cubicBezTo>
                      <a:pt x="50" y="2"/>
                      <a:pt x="47" y="1"/>
                      <a:pt x="43" y="1"/>
                    </a:cubicBezTo>
                    <a:cubicBezTo>
                      <a:pt x="40" y="1"/>
                      <a:pt x="38" y="3"/>
                      <a:pt x="37" y="4"/>
                    </a:cubicBezTo>
                    <a:cubicBezTo>
                      <a:pt x="35" y="5"/>
                      <a:pt x="37" y="4"/>
                      <a:pt x="37" y="5"/>
                    </a:cubicBezTo>
                    <a:cubicBezTo>
                      <a:pt x="37" y="6"/>
                      <a:pt x="36" y="5"/>
                      <a:pt x="36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6"/>
                      <a:pt x="32" y="6"/>
                      <a:pt x="31" y="6"/>
                    </a:cubicBezTo>
                    <a:cubicBezTo>
                      <a:pt x="30" y="6"/>
                      <a:pt x="30" y="5"/>
                      <a:pt x="29" y="5"/>
                    </a:cubicBezTo>
                    <a:cubicBezTo>
                      <a:pt x="28" y="6"/>
                      <a:pt x="30" y="7"/>
                      <a:pt x="32" y="8"/>
                    </a:cubicBezTo>
                    <a:cubicBezTo>
                      <a:pt x="35" y="9"/>
                      <a:pt x="29" y="8"/>
                      <a:pt x="28" y="8"/>
                    </a:cubicBezTo>
                    <a:cubicBezTo>
                      <a:pt x="26" y="8"/>
                      <a:pt x="30" y="10"/>
                      <a:pt x="33" y="11"/>
                    </a:cubicBezTo>
                    <a:cubicBezTo>
                      <a:pt x="36" y="13"/>
                      <a:pt x="29" y="11"/>
                      <a:pt x="28" y="10"/>
                    </a:cubicBezTo>
                    <a:cubicBezTo>
                      <a:pt x="26" y="9"/>
                      <a:pt x="26" y="11"/>
                      <a:pt x="25" y="11"/>
                    </a:cubicBezTo>
                    <a:cubicBezTo>
                      <a:pt x="25" y="12"/>
                      <a:pt x="25" y="12"/>
                      <a:pt x="26" y="14"/>
                    </a:cubicBezTo>
                    <a:cubicBezTo>
                      <a:pt x="26" y="15"/>
                      <a:pt x="29" y="16"/>
                      <a:pt x="30" y="16"/>
                    </a:cubicBezTo>
                    <a:cubicBezTo>
                      <a:pt x="31" y="16"/>
                      <a:pt x="32" y="16"/>
                      <a:pt x="31" y="17"/>
                    </a:cubicBezTo>
                    <a:cubicBezTo>
                      <a:pt x="31" y="17"/>
                      <a:pt x="32" y="19"/>
                      <a:pt x="33" y="20"/>
                    </a:cubicBezTo>
                    <a:cubicBezTo>
                      <a:pt x="35" y="22"/>
                      <a:pt x="30" y="18"/>
                      <a:pt x="29" y="18"/>
                    </a:cubicBezTo>
                    <a:cubicBezTo>
                      <a:pt x="28" y="17"/>
                      <a:pt x="27" y="18"/>
                      <a:pt x="27" y="19"/>
                    </a:cubicBezTo>
                    <a:cubicBezTo>
                      <a:pt x="26" y="20"/>
                      <a:pt x="25" y="20"/>
                      <a:pt x="23" y="20"/>
                    </a:cubicBezTo>
                    <a:cubicBezTo>
                      <a:pt x="21" y="20"/>
                      <a:pt x="28" y="24"/>
                      <a:pt x="30" y="24"/>
                    </a:cubicBezTo>
                    <a:cubicBezTo>
                      <a:pt x="32" y="25"/>
                      <a:pt x="32" y="25"/>
                      <a:pt x="31" y="26"/>
                    </a:cubicBezTo>
                    <a:cubicBezTo>
                      <a:pt x="31" y="27"/>
                      <a:pt x="30" y="27"/>
                      <a:pt x="30" y="28"/>
                    </a:cubicBezTo>
                    <a:cubicBezTo>
                      <a:pt x="30" y="28"/>
                      <a:pt x="31" y="29"/>
                      <a:pt x="31" y="30"/>
                    </a:cubicBezTo>
                    <a:cubicBezTo>
                      <a:pt x="30" y="32"/>
                      <a:pt x="30" y="31"/>
                      <a:pt x="29" y="30"/>
                    </a:cubicBezTo>
                    <a:cubicBezTo>
                      <a:pt x="29" y="30"/>
                      <a:pt x="27" y="29"/>
                      <a:pt x="26" y="29"/>
                    </a:cubicBezTo>
                    <a:cubicBezTo>
                      <a:pt x="25" y="29"/>
                      <a:pt x="27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6"/>
                      <a:pt x="24" y="22"/>
                      <a:pt x="23" y="22"/>
                    </a:cubicBezTo>
                    <a:cubicBezTo>
                      <a:pt x="21" y="21"/>
                      <a:pt x="21" y="19"/>
                      <a:pt x="21" y="18"/>
                    </a:cubicBezTo>
                    <a:cubicBezTo>
                      <a:pt x="21" y="16"/>
                      <a:pt x="22" y="15"/>
                      <a:pt x="21" y="15"/>
                    </a:cubicBezTo>
                    <a:cubicBezTo>
                      <a:pt x="21" y="14"/>
                      <a:pt x="19" y="12"/>
                      <a:pt x="19" y="11"/>
                    </a:cubicBezTo>
                    <a:cubicBezTo>
                      <a:pt x="20" y="11"/>
                      <a:pt x="25" y="4"/>
                      <a:pt x="26" y="4"/>
                    </a:cubicBezTo>
                    <a:cubicBezTo>
                      <a:pt x="26" y="3"/>
                      <a:pt x="28" y="2"/>
                      <a:pt x="29" y="2"/>
                    </a:cubicBezTo>
                    <a:cubicBezTo>
                      <a:pt x="30" y="1"/>
                      <a:pt x="27" y="0"/>
                      <a:pt x="25" y="0"/>
                    </a:cubicBezTo>
                    <a:cubicBezTo>
                      <a:pt x="22" y="0"/>
                      <a:pt x="14" y="1"/>
                      <a:pt x="13" y="3"/>
                    </a:cubicBezTo>
                    <a:cubicBezTo>
                      <a:pt x="11" y="4"/>
                      <a:pt x="7" y="7"/>
                      <a:pt x="5" y="8"/>
                    </a:cubicBezTo>
                    <a:cubicBezTo>
                      <a:pt x="3" y="10"/>
                      <a:pt x="2" y="13"/>
                      <a:pt x="1" y="16"/>
                    </a:cubicBezTo>
                    <a:cubicBezTo>
                      <a:pt x="0" y="18"/>
                      <a:pt x="1" y="24"/>
                      <a:pt x="1" y="26"/>
                    </a:cubicBezTo>
                    <a:cubicBezTo>
                      <a:pt x="1" y="28"/>
                      <a:pt x="9" y="28"/>
                      <a:pt x="12" y="28"/>
                    </a:cubicBezTo>
                    <a:cubicBezTo>
                      <a:pt x="15" y="28"/>
                      <a:pt x="16" y="29"/>
                      <a:pt x="17" y="30"/>
                    </a:cubicBezTo>
                    <a:cubicBezTo>
                      <a:pt x="18" y="31"/>
                      <a:pt x="15" y="32"/>
                      <a:pt x="12" y="32"/>
                    </a:cubicBezTo>
                    <a:cubicBezTo>
                      <a:pt x="9" y="32"/>
                      <a:pt x="6" y="30"/>
                      <a:pt x="5" y="30"/>
                    </a:cubicBezTo>
                    <a:cubicBezTo>
                      <a:pt x="4" y="30"/>
                      <a:pt x="5" y="32"/>
                      <a:pt x="5" y="33"/>
                    </a:cubicBezTo>
                    <a:cubicBezTo>
                      <a:pt x="6" y="34"/>
                      <a:pt x="8" y="35"/>
                      <a:pt x="9" y="36"/>
                    </a:cubicBezTo>
                    <a:cubicBezTo>
                      <a:pt x="11" y="36"/>
                      <a:pt x="11" y="37"/>
                      <a:pt x="13" y="38"/>
                    </a:cubicBezTo>
                    <a:cubicBezTo>
                      <a:pt x="16" y="38"/>
                      <a:pt x="16" y="37"/>
                      <a:pt x="17" y="37"/>
                    </a:cubicBezTo>
                    <a:cubicBezTo>
                      <a:pt x="19" y="37"/>
                      <a:pt x="19" y="37"/>
                      <a:pt x="20" y="38"/>
                    </a:cubicBezTo>
                    <a:cubicBezTo>
                      <a:pt x="21" y="39"/>
                      <a:pt x="24" y="40"/>
                      <a:pt x="25" y="40"/>
                    </a:cubicBezTo>
                    <a:cubicBezTo>
                      <a:pt x="26" y="40"/>
                      <a:pt x="28" y="40"/>
                      <a:pt x="29" y="40"/>
                    </a:cubicBezTo>
                    <a:cubicBezTo>
                      <a:pt x="30" y="40"/>
                      <a:pt x="31" y="41"/>
                      <a:pt x="33" y="41"/>
                    </a:cubicBezTo>
                    <a:cubicBezTo>
                      <a:pt x="35" y="41"/>
                      <a:pt x="41" y="41"/>
                      <a:pt x="43" y="42"/>
                    </a:cubicBezTo>
                    <a:cubicBezTo>
                      <a:pt x="45" y="43"/>
                      <a:pt x="46" y="42"/>
                      <a:pt x="47" y="42"/>
                    </a:cubicBezTo>
                    <a:cubicBezTo>
                      <a:pt x="47" y="42"/>
                      <a:pt x="46" y="41"/>
                      <a:pt x="45" y="40"/>
                    </a:cubicBezTo>
                    <a:cubicBezTo>
                      <a:pt x="44" y="40"/>
                      <a:pt x="42" y="39"/>
                      <a:pt x="44" y="39"/>
                    </a:cubicBezTo>
                    <a:cubicBezTo>
                      <a:pt x="45" y="40"/>
                      <a:pt x="46" y="41"/>
                      <a:pt x="50" y="42"/>
                    </a:cubicBezTo>
                    <a:cubicBezTo>
                      <a:pt x="53" y="43"/>
                      <a:pt x="55" y="46"/>
                      <a:pt x="57" y="46"/>
                    </a:cubicBezTo>
                    <a:cubicBezTo>
                      <a:pt x="58" y="47"/>
                      <a:pt x="58" y="45"/>
                      <a:pt x="59" y="45"/>
                    </a:cubicBezTo>
                    <a:cubicBezTo>
                      <a:pt x="60" y="44"/>
                      <a:pt x="60" y="43"/>
                      <a:pt x="60" y="43"/>
                    </a:cubicBezTo>
                    <a:cubicBezTo>
                      <a:pt x="60" y="43"/>
                      <a:pt x="57" y="43"/>
                      <a:pt x="55" y="43"/>
                    </a:cubicBezTo>
                    <a:cubicBezTo>
                      <a:pt x="53" y="44"/>
                      <a:pt x="53" y="42"/>
                      <a:pt x="51" y="41"/>
                    </a:cubicBezTo>
                    <a:cubicBezTo>
                      <a:pt x="49" y="40"/>
                      <a:pt x="53" y="40"/>
                      <a:pt x="55" y="41"/>
                    </a:cubicBezTo>
                    <a:cubicBezTo>
                      <a:pt x="57" y="41"/>
                      <a:pt x="61" y="42"/>
                      <a:pt x="62" y="42"/>
                    </a:cubicBezTo>
                    <a:cubicBezTo>
                      <a:pt x="63" y="42"/>
                      <a:pt x="64" y="42"/>
                      <a:pt x="64" y="41"/>
                    </a:cubicBezTo>
                    <a:cubicBezTo>
                      <a:pt x="65" y="39"/>
                      <a:pt x="63" y="38"/>
                      <a:pt x="61" y="37"/>
                    </a:cubicBezTo>
                    <a:cubicBezTo>
                      <a:pt x="60" y="37"/>
                      <a:pt x="60" y="37"/>
                      <a:pt x="62" y="37"/>
                    </a:cubicBezTo>
                    <a:cubicBezTo>
                      <a:pt x="63" y="37"/>
                      <a:pt x="63" y="36"/>
                      <a:pt x="63" y="36"/>
                    </a:cubicBezTo>
                    <a:cubicBezTo>
                      <a:pt x="62" y="35"/>
                      <a:pt x="62" y="35"/>
                      <a:pt x="63" y="35"/>
                    </a:cubicBezTo>
                    <a:cubicBezTo>
                      <a:pt x="65" y="36"/>
                      <a:pt x="66" y="38"/>
                      <a:pt x="67" y="39"/>
                    </a:cubicBezTo>
                    <a:cubicBezTo>
                      <a:pt x="68" y="40"/>
                      <a:pt x="68" y="39"/>
                      <a:pt x="69" y="38"/>
                    </a:cubicBezTo>
                    <a:cubicBezTo>
                      <a:pt x="71" y="38"/>
                      <a:pt x="71" y="41"/>
                      <a:pt x="71" y="43"/>
                    </a:cubicBezTo>
                    <a:cubicBezTo>
                      <a:pt x="71" y="44"/>
                      <a:pt x="72" y="42"/>
                      <a:pt x="73" y="42"/>
                    </a:cubicBezTo>
                    <a:cubicBezTo>
                      <a:pt x="74" y="42"/>
                      <a:pt x="74" y="43"/>
                      <a:pt x="74" y="44"/>
                    </a:cubicBezTo>
                    <a:cubicBezTo>
                      <a:pt x="74" y="45"/>
                      <a:pt x="76" y="44"/>
                      <a:pt x="77" y="46"/>
                    </a:cubicBezTo>
                    <a:cubicBezTo>
                      <a:pt x="79" y="47"/>
                      <a:pt x="80" y="48"/>
                      <a:pt x="81" y="48"/>
                    </a:cubicBezTo>
                    <a:cubicBezTo>
                      <a:pt x="83" y="48"/>
                      <a:pt x="82" y="49"/>
                      <a:pt x="81" y="50"/>
                    </a:cubicBezTo>
                    <a:cubicBezTo>
                      <a:pt x="81" y="51"/>
                      <a:pt x="79" y="51"/>
                      <a:pt x="77" y="51"/>
                    </a:cubicBezTo>
                    <a:cubicBezTo>
                      <a:pt x="76" y="51"/>
                      <a:pt x="77" y="53"/>
                      <a:pt x="77" y="54"/>
                    </a:cubicBezTo>
                    <a:cubicBezTo>
                      <a:pt x="77" y="56"/>
                      <a:pt x="81" y="53"/>
                      <a:pt x="83" y="52"/>
                    </a:cubicBezTo>
                    <a:cubicBezTo>
                      <a:pt x="84" y="51"/>
                      <a:pt x="86" y="51"/>
                      <a:pt x="87" y="51"/>
                    </a:cubicBezTo>
                    <a:cubicBezTo>
                      <a:pt x="88" y="51"/>
                      <a:pt x="87" y="52"/>
                      <a:pt x="87" y="53"/>
                    </a:cubicBezTo>
                    <a:cubicBezTo>
                      <a:pt x="87" y="55"/>
                      <a:pt x="88" y="55"/>
                      <a:pt x="89" y="56"/>
                    </a:cubicBezTo>
                    <a:cubicBezTo>
                      <a:pt x="89" y="56"/>
                      <a:pt x="89" y="58"/>
                      <a:pt x="90" y="59"/>
                    </a:cubicBezTo>
                    <a:cubicBezTo>
                      <a:pt x="91" y="59"/>
                      <a:pt x="91" y="58"/>
                      <a:pt x="91" y="57"/>
                    </a:cubicBezTo>
                    <a:cubicBezTo>
                      <a:pt x="91" y="57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4"/>
                    </a:cubicBezTo>
                    <a:cubicBezTo>
                      <a:pt x="93" y="53"/>
                      <a:pt x="93" y="57"/>
                      <a:pt x="93" y="57"/>
                    </a:cubicBezTo>
                    <a:cubicBezTo>
                      <a:pt x="93" y="58"/>
                      <a:pt x="95" y="58"/>
                      <a:pt x="96" y="58"/>
                    </a:cubicBezTo>
                    <a:cubicBezTo>
                      <a:pt x="97" y="58"/>
                      <a:pt x="98" y="60"/>
                      <a:pt x="98" y="62"/>
                    </a:cubicBezTo>
                    <a:cubicBezTo>
                      <a:pt x="99" y="64"/>
                      <a:pt x="101" y="67"/>
                      <a:pt x="101" y="68"/>
                    </a:cubicBezTo>
                    <a:cubicBezTo>
                      <a:pt x="102" y="69"/>
                      <a:pt x="100" y="69"/>
                      <a:pt x="99" y="71"/>
                    </a:cubicBezTo>
                    <a:cubicBezTo>
                      <a:pt x="98" y="72"/>
                      <a:pt x="97" y="72"/>
                      <a:pt x="98" y="73"/>
                    </a:cubicBezTo>
                    <a:cubicBezTo>
                      <a:pt x="98" y="74"/>
                      <a:pt x="105" y="74"/>
                      <a:pt x="106" y="74"/>
                    </a:cubicBezTo>
                    <a:cubicBezTo>
                      <a:pt x="106" y="74"/>
                      <a:pt x="108" y="71"/>
                      <a:pt x="108" y="71"/>
                    </a:cubicBezTo>
                    <a:cubicBezTo>
                      <a:pt x="109" y="70"/>
                      <a:pt x="110" y="72"/>
                      <a:pt x="112" y="73"/>
                    </a:cubicBezTo>
                    <a:cubicBezTo>
                      <a:pt x="113" y="74"/>
                      <a:pt x="116" y="75"/>
                      <a:pt x="117" y="75"/>
                    </a:cubicBezTo>
                    <a:cubicBezTo>
                      <a:pt x="119" y="76"/>
                      <a:pt x="118" y="77"/>
                      <a:pt x="117" y="78"/>
                    </a:cubicBezTo>
                    <a:cubicBezTo>
                      <a:pt x="116" y="79"/>
                      <a:pt x="112" y="78"/>
                      <a:pt x="111" y="78"/>
                    </a:cubicBezTo>
                    <a:cubicBezTo>
                      <a:pt x="109" y="77"/>
                      <a:pt x="109" y="79"/>
                      <a:pt x="108" y="80"/>
                    </a:cubicBezTo>
                    <a:cubicBezTo>
                      <a:pt x="107" y="81"/>
                      <a:pt x="107" y="79"/>
                      <a:pt x="107" y="77"/>
                    </a:cubicBezTo>
                    <a:cubicBezTo>
                      <a:pt x="107" y="75"/>
                      <a:pt x="104" y="74"/>
                      <a:pt x="103" y="74"/>
                    </a:cubicBezTo>
                    <a:cubicBezTo>
                      <a:pt x="101" y="74"/>
                      <a:pt x="97" y="73"/>
                      <a:pt x="96" y="74"/>
                    </a:cubicBezTo>
                    <a:cubicBezTo>
                      <a:pt x="95" y="74"/>
                      <a:pt x="91" y="77"/>
                      <a:pt x="90" y="79"/>
                    </a:cubicBezTo>
                    <a:cubicBezTo>
                      <a:pt x="89" y="80"/>
                      <a:pt x="93" y="83"/>
                      <a:pt x="94" y="84"/>
                    </a:cubicBezTo>
                    <a:cubicBezTo>
                      <a:pt x="95" y="86"/>
                      <a:pt x="92" y="85"/>
                      <a:pt x="89" y="86"/>
                    </a:cubicBezTo>
                    <a:cubicBezTo>
                      <a:pt x="86" y="87"/>
                      <a:pt x="84" y="88"/>
                      <a:pt x="81" y="87"/>
                    </a:cubicBezTo>
                    <a:cubicBezTo>
                      <a:pt x="77" y="87"/>
                      <a:pt x="76" y="85"/>
                      <a:pt x="74" y="85"/>
                    </a:cubicBezTo>
                    <a:cubicBezTo>
                      <a:pt x="71" y="85"/>
                      <a:pt x="72" y="86"/>
                      <a:pt x="72" y="87"/>
                    </a:cubicBezTo>
                    <a:cubicBezTo>
                      <a:pt x="72" y="88"/>
                      <a:pt x="69" y="89"/>
                      <a:pt x="68" y="90"/>
                    </a:cubicBezTo>
                    <a:cubicBezTo>
                      <a:pt x="67" y="91"/>
                      <a:pt x="68" y="94"/>
                      <a:pt x="68" y="94"/>
                    </a:cubicBezTo>
                    <a:cubicBezTo>
                      <a:pt x="69" y="95"/>
                      <a:pt x="71" y="96"/>
                      <a:pt x="74" y="97"/>
                    </a:cubicBezTo>
                    <a:cubicBezTo>
                      <a:pt x="77" y="98"/>
                      <a:pt x="80" y="95"/>
                      <a:pt x="81" y="94"/>
                    </a:cubicBezTo>
                    <a:cubicBezTo>
                      <a:pt x="82" y="94"/>
                      <a:pt x="83" y="94"/>
                      <a:pt x="83" y="94"/>
                    </a:cubicBezTo>
                    <a:cubicBezTo>
                      <a:pt x="84" y="94"/>
                      <a:pt x="86" y="95"/>
                      <a:pt x="87" y="95"/>
                    </a:cubicBezTo>
                    <a:cubicBezTo>
                      <a:pt x="89" y="95"/>
                      <a:pt x="89" y="94"/>
                      <a:pt x="89" y="93"/>
                    </a:cubicBezTo>
                    <a:cubicBezTo>
                      <a:pt x="89" y="92"/>
                      <a:pt x="91" y="94"/>
                      <a:pt x="91" y="94"/>
                    </a:cubicBezTo>
                    <a:cubicBezTo>
                      <a:pt x="92" y="94"/>
                      <a:pt x="92" y="93"/>
                      <a:pt x="95" y="94"/>
                    </a:cubicBezTo>
                    <a:cubicBezTo>
                      <a:pt x="97" y="95"/>
                      <a:pt x="95" y="95"/>
                      <a:pt x="96" y="95"/>
                    </a:cubicBezTo>
                    <a:cubicBezTo>
                      <a:pt x="97" y="96"/>
                      <a:pt x="97" y="96"/>
                      <a:pt x="99" y="98"/>
                    </a:cubicBezTo>
                    <a:cubicBezTo>
                      <a:pt x="101" y="99"/>
                      <a:pt x="101" y="99"/>
                      <a:pt x="103" y="100"/>
                    </a:cubicBezTo>
                    <a:cubicBezTo>
                      <a:pt x="105" y="101"/>
                      <a:pt x="106" y="102"/>
                      <a:pt x="107" y="103"/>
                    </a:cubicBezTo>
                    <a:cubicBezTo>
                      <a:pt x="108" y="104"/>
                      <a:pt x="107" y="104"/>
                      <a:pt x="105" y="104"/>
                    </a:cubicBezTo>
                    <a:cubicBezTo>
                      <a:pt x="104" y="104"/>
                      <a:pt x="104" y="104"/>
                      <a:pt x="104" y="105"/>
                    </a:cubicBezTo>
                    <a:cubicBezTo>
                      <a:pt x="105" y="106"/>
                      <a:pt x="106" y="106"/>
                      <a:pt x="108" y="107"/>
                    </a:cubicBezTo>
                    <a:cubicBezTo>
                      <a:pt x="109" y="108"/>
                      <a:pt x="110" y="108"/>
                      <a:pt x="111" y="109"/>
                    </a:cubicBezTo>
                    <a:cubicBezTo>
                      <a:pt x="113" y="110"/>
                      <a:pt x="116" y="110"/>
                      <a:pt x="117" y="110"/>
                    </a:cubicBezTo>
                    <a:cubicBezTo>
                      <a:pt x="119" y="111"/>
                      <a:pt x="119" y="111"/>
                      <a:pt x="120" y="113"/>
                    </a:cubicBezTo>
                    <a:cubicBezTo>
                      <a:pt x="122" y="114"/>
                      <a:pt x="126" y="115"/>
                      <a:pt x="129" y="115"/>
                    </a:cubicBezTo>
                    <a:cubicBezTo>
                      <a:pt x="131" y="115"/>
                      <a:pt x="135" y="117"/>
                      <a:pt x="136" y="118"/>
                    </a:cubicBezTo>
                    <a:cubicBezTo>
                      <a:pt x="138" y="119"/>
                      <a:pt x="136" y="114"/>
                      <a:pt x="135" y="113"/>
                    </a:cubicBezTo>
                    <a:cubicBezTo>
                      <a:pt x="133" y="111"/>
                      <a:pt x="129" y="108"/>
                      <a:pt x="126" y="107"/>
                    </a:cubicBezTo>
                    <a:cubicBezTo>
                      <a:pt x="124" y="106"/>
                      <a:pt x="125" y="106"/>
                      <a:pt x="124" y="105"/>
                    </a:cubicBezTo>
                    <a:cubicBezTo>
                      <a:pt x="124" y="104"/>
                      <a:pt x="122" y="104"/>
                      <a:pt x="121" y="102"/>
                    </a:cubicBezTo>
                    <a:cubicBezTo>
                      <a:pt x="120" y="101"/>
                      <a:pt x="121" y="101"/>
                      <a:pt x="123" y="101"/>
                    </a:cubicBezTo>
                    <a:cubicBezTo>
                      <a:pt x="124" y="101"/>
                      <a:pt x="123" y="100"/>
                      <a:pt x="124" y="101"/>
                    </a:cubicBezTo>
                    <a:cubicBezTo>
                      <a:pt x="125" y="102"/>
                      <a:pt x="125" y="103"/>
                      <a:pt x="126" y="104"/>
                    </a:cubicBezTo>
                    <a:cubicBezTo>
                      <a:pt x="127" y="106"/>
                      <a:pt x="127" y="103"/>
                      <a:pt x="128" y="102"/>
                    </a:cubicBezTo>
                    <a:cubicBezTo>
                      <a:pt x="129" y="101"/>
                      <a:pt x="129" y="104"/>
                      <a:pt x="131" y="106"/>
                    </a:cubicBezTo>
                    <a:cubicBezTo>
                      <a:pt x="134" y="108"/>
                      <a:pt x="133" y="106"/>
                      <a:pt x="132" y="105"/>
                    </a:cubicBezTo>
                    <a:cubicBezTo>
                      <a:pt x="132" y="104"/>
                      <a:pt x="133" y="106"/>
                      <a:pt x="135" y="107"/>
                    </a:cubicBezTo>
                    <a:cubicBezTo>
                      <a:pt x="136" y="108"/>
                      <a:pt x="136" y="108"/>
                      <a:pt x="136" y="107"/>
                    </a:cubicBezTo>
                    <a:cubicBezTo>
                      <a:pt x="135" y="106"/>
                      <a:pt x="137" y="108"/>
                      <a:pt x="139" y="109"/>
                    </a:cubicBezTo>
                    <a:cubicBezTo>
                      <a:pt x="141" y="110"/>
                      <a:pt x="142" y="111"/>
                      <a:pt x="145" y="113"/>
                    </a:cubicBezTo>
                    <a:cubicBezTo>
                      <a:pt x="148" y="114"/>
                      <a:pt x="145" y="112"/>
                      <a:pt x="143" y="110"/>
                    </a:cubicBezTo>
                    <a:cubicBezTo>
                      <a:pt x="141" y="108"/>
                      <a:pt x="142" y="107"/>
                      <a:pt x="143" y="108"/>
                    </a:cubicBezTo>
                    <a:cubicBezTo>
                      <a:pt x="144" y="109"/>
                      <a:pt x="144" y="109"/>
                      <a:pt x="144" y="108"/>
                    </a:cubicBezTo>
                    <a:cubicBezTo>
                      <a:pt x="144" y="106"/>
                      <a:pt x="143" y="105"/>
                      <a:pt x="143" y="103"/>
                    </a:cubicBezTo>
                    <a:cubicBezTo>
                      <a:pt x="142" y="100"/>
                      <a:pt x="143" y="102"/>
                      <a:pt x="145" y="106"/>
                    </a:cubicBezTo>
                    <a:cubicBezTo>
                      <a:pt x="146" y="109"/>
                      <a:pt x="145" y="106"/>
                      <a:pt x="145" y="104"/>
                    </a:cubicBezTo>
                    <a:cubicBezTo>
                      <a:pt x="145" y="101"/>
                      <a:pt x="145" y="102"/>
                      <a:pt x="146" y="104"/>
                    </a:cubicBezTo>
                    <a:cubicBezTo>
                      <a:pt x="147" y="106"/>
                      <a:pt x="147" y="103"/>
                      <a:pt x="146" y="101"/>
                    </a:cubicBezTo>
                    <a:cubicBezTo>
                      <a:pt x="144" y="98"/>
                      <a:pt x="143" y="98"/>
                      <a:pt x="142" y="97"/>
                    </a:cubicBezTo>
                    <a:cubicBezTo>
                      <a:pt x="140" y="96"/>
                      <a:pt x="141" y="96"/>
                      <a:pt x="141" y="93"/>
                    </a:cubicBezTo>
                    <a:cubicBezTo>
                      <a:pt x="141" y="91"/>
                      <a:pt x="141" y="93"/>
                      <a:pt x="140" y="94"/>
                    </a:cubicBezTo>
                    <a:cubicBezTo>
                      <a:pt x="139" y="96"/>
                      <a:pt x="139" y="93"/>
                      <a:pt x="139" y="92"/>
                    </a:cubicBezTo>
                    <a:cubicBezTo>
                      <a:pt x="139" y="91"/>
                      <a:pt x="139" y="91"/>
                      <a:pt x="138" y="92"/>
                    </a:cubicBezTo>
                    <a:cubicBezTo>
                      <a:pt x="137" y="93"/>
                      <a:pt x="137" y="92"/>
                      <a:pt x="136" y="90"/>
                    </a:cubicBezTo>
                    <a:cubicBezTo>
                      <a:pt x="135" y="89"/>
                      <a:pt x="135" y="90"/>
                      <a:pt x="135" y="91"/>
                    </a:cubicBezTo>
                    <a:cubicBezTo>
                      <a:pt x="135" y="91"/>
                      <a:pt x="133" y="91"/>
                      <a:pt x="133" y="90"/>
                    </a:cubicBezTo>
                    <a:cubicBezTo>
                      <a:pt x="132" y="89"/>
                      <a:pt x="131" y="88"/>
                      <a:pt x="131" y="86"/>
                    </a:cubicBezTo>
                    <a:cubicBezTo>
                      <a:pt x="130" y="84"/>
                      <a:pt x="129" y="84"/>
                      <a:pt x="129" y="84"/>
                    </a:cubicBezTo>
                    <a:cubicBezTo>
                      <a:pt x="128" y="84"/>
                      <a:pt x="127" y="84"/>
                      <a:pt x="125" y="80"/>
                    </a:cubicBezTo>
                    <a:cubicBezTo>
                      <a:pt x="123" y="77"/>
                      <a:pt x="124" y="78"/>
                      <a:pt x="125" y="79"/>
                    </a:cubicBezTo>
                    <a:cubicBezTo>
                      <a:pt x="126" y="81"/>
                      <a:pt x="127" y="81"/>
                      <a:pt x="129" y="81"/>
                    </a:cubicBezTo>
                    <a:cubicBezTo>
                      <a:pt x="130" y="81"/>
                      <a:pt x="131" y="80"/>
                      <a:pt x="130" y="79"/>
                    </a:cubicBezTo>
                    <a:cubicBezTo>
                      <a:pt x="130" y="78"/>
                      <a:pt x="128" y="77"/>
                      <a:pt x="129" y="77"/>
                    </a:cubicBezTo>
                    <a:cubicBezTo>
                      <a:pt x="131" y="77"/>
                      <a:pt x="129" y="77"/>
                      <a:pt x="129" y="76"/>
                    </a:cubicBezTo>
                    <a:cubicBezTo>
                      <a:pt x="130" y="76"/>
                      <a:pt x="129" y="75"/>
                      <a:pt x="131" y="75"/>
                    </a:cubicBezTo>
                    <a:cubicBezTo>
                      <a:pt x="132" y="75"/>
                      <a:pt x="132" y="75"/>
                      <a:pt x="134" y="77"/>
                    </a:cubicBezTo>
                    <a:cubicBezTo>
                      <a:pt x="135" y="78"/>
                      <a:pt x="136" y="77"/>
                      <a:pt x="137" y="78"/>
                    </a:cubicBezTo>
                    <a:cubicBezTo>
                      <a:pt x="138" y="79"/>
                      <a:pt x="138" y="78"/>
                      <a:pt x="139" y="78"/>
                    </a:cubicBezTo>
                    <a:cubicBezTo>
                      <a:pt x="141" y="77"/>
                      <a:pt x="141" y="77"/>
                      <a:pt x="140" y="79"/>
                    </a:cubicBezTo>
                    <a:cubicBezTo>
                      <a:pt x="138" y="80"/>
                      <a:pt x="139" y="79"/>
                      <a:pt x="138" y="80"/>
                    </a:cubicBezTo>
                    <a:cubicBezTo>
                      <a:pt x="137" y="81"/>
                      <a:pt x="139" y="81"/>
                      <a:pt x="144" y="79"/>
                    </a:cubicBezTo>
                    <a:cubicBezTo>
                      <a:pt x="148" y="77"/>
                      <a:pt x="145" y="79"/>
                      <a:pt x="144" y="80"/>
                    </a:cubicBezTo>
                    <a:cubicBezTo>
                      <a:pt x="143" y="81"/>
                      <a:pt x="141" y="80"/>
                      <a:pt x="141" y="82"/>
                    </a:cubicBezTo>
                    <a:cubicBezTo>
                      <a:pt x="140" y="84"/>
                      <a:pt x="142" y="83"/>
                      <a:pt x="143" y="83"/>
                    </a:cubicBezTo>
                    <a:cubicBezTo>
                      <a:pt x="145" y="83"/>
                      <a:pt x="143" y="84"/>
                      <a:pt x="143" y="85"/>
                    </a:cubicBezTo>
                    <a:cubicBezTo>
                      <a:pt x="143" y="87"/>
                      <a:pt x="144" y="87"/>
                      <a:pt x="145" y="86"/>
                    </a:cubicBezTo>
                    <a:cubicBezTo>
                      <a:pt x="146" y="85"/>
                      <a:pt x="145" y="86"/>
                      <a:pt x="145" y="87"/>
                    </a:cubicBezTo>
                    <a:cubicBezTo>
                      <a:pt x="144" y="89"/>
                      <a:pt x="145" y="89"/>
                      <a:pt x="146" y="87"/>
                    </a:cubicBezTo>
                    <a:cubicBezTo>
                      <a:pt x="147" y="86"/>
                      <a:pt x="147" y="87"/>
                      <a:pt x="149" y="88"/>
                    </a:cubicBezTo>
                    <a:cubicBezTo>
                      <a:pt x="150" y="89"/>
                      <a:pt x="150" y="89"/>
                      <a:pt x="152" y="90"/>
                    </a:cubicBezTo>
                    <a:cubicBezTo>
                      <a:pt x="154" y="91"/>
                      <a:pt x="152" y="89"/>
                      <a:pt x="152" y="86"/>
                    </a:cubicBezTo>
                    <a:cubicBezTo>
                      <a:pt x="152" y="84"/>
                      <a:pt x="152" y="85"/>
                      <a:pt x="153" y="86"/>
                    </a:cubicBezTo>
                    <a:cubicBezTo>
                      <a:pt x="154" y="87"/>
                      <a:pt x="154" y="85"/>
                      <a:pt x="153" y="83"/>
                    </a:cubicBezTo>
                    <a:cubicBezTo>
                      <a:pt x="152" y="82"/>
                      <a:pt x="152" y="81"/>
                      <a:pt x="153" y="82"/>
                    </a:cubicBezTo>
                    <a:cubicBezTo>
                      <a:pt x="155" y="84"/>
                      <a:pt x="156" y="83"/>
                      <a:pt x="157" y="83"/>
                    </a:cubicBezTo>
                    <a:cubicBezTo>
                      <a:pt x="158" y="82"/>
                      <a:pt x="158" y="82"/>
                      <a:pt x="156" y="80"/>
                    </a:cubicBezTo>
                    <a:cubicBezTo>
                      <a:pt x="154" y="79"/>
                      <a:pt x="156" y="79"/>
                      <a:pt x="158" y="80"/>
                    </a:cubicBezTo>
                    <a:cubicBezTo>
                      <a:pt x="159" y="82"/>
                      <a:pt x="158" y="80"/>
                      <a:pt x="159" y="80"/>
                    </a:cubicBezTo>
                    <a:cubicBezTo>
                      <a:pt x="160" y="80"/>
                      <a:pt x="160" y="80"/>
                      <a:pt x="159" y="79"/>
                    </a:cubicBezTo>
                    <a:cubicBezTo>
                      <a:pt x="157" y="78"/>
                      <a:pt x="160" y="77"/>
                      <a:pt x="162" y="77"/>
                    </a:cubicBezTo>
                    <a:cubicBezTo>
                      <a:pt x="164" y="77"/>
                      <a:pt x="164" y="77"/>
                      <a:pt x="162" y="76"/>
                    </a:cubicBezTo>
                    <a:cubicBezTo>
                      <a:pt x="161" y="75"/>
                      <a:pt x="162" y="75"/>
                      <a:pt x="163" y="75"/>
                    </a:cubicBezTo>
                    <a:cubicBezTo>
                      <a:pt x="164" y="75"/>
                      <a:pt x="164" y="75"/>
                      <a:pt x="164" y="74"/>
                    </a:cubicBezTo>
                    <a:cubicBezTo>
                      <a:pt x="164" y="72"/>
                      <a:pt x="162" y="72"/>
                      <a:pt x="161" y="70"/>
                    </a:cubicBezTo>
                    <a:cubicBezTo>
                      <a:pt x="161" y="69"/>
                      <a:pt x="160" y="70"/>
                      <a:pt x="159" y="71"/>
                    </a:cubicBezTo>
                    <a:cubicBezTo>
                      <a:pt x="157" y="71"/>
                      <a:pt x="157" y="71"/>
                      <a:pt x="157" y="70"/>
                    </a:cubicBezTo>
                    <a:cubicBezTo>
                      <a:pt x="158" y="70"/>
                      <a:pt x="158" y="69"/>
                      <a:pt x="158" y="69"/>
                    </a:cubicBezTo>
                    <a:cubicBezTo>
                      <a:pt x="157" y="69"/>
                      <a:pt x="155" y="69"/>
                      <a:pt x="154" y="68"/>
                    </a:cubicBezTo>
                    <a:cubicBezTo>
                      <a:pt x="153" y="67"/>
                      <a:pt x="152" y="67"/>
                      <a:pt x="149" y="67"/>
                    </a:cubicBezTo>
                    <a:cubicBezTo>
                      <a:pt x="145" y="67"/>
                      <a:pt x="147" y="67"/>
                      <a:pt x="148" y="66"/>
                    </a:cubicBezTo>
                    <a:cubicBezTo>
                      <a:pt x="148" y="66"/>
                      <a:pt x="148" y="65"/>
                      <a:pt x="147" y="64"/>
                    </a:cubicBezTo>
                    <a:cubicBezTo>
                      <a:pt x="146" y="63"/>
                      <a:pt x="145" y="63"/>
                      <a:pt x="143" y="64"/>
                    </a:cubicBezTo>
                    <a:cubicBezTo>
                      <a:pt x="142" y="65"/>
                      <a:pt x="142" y="63"/>
                      <a:pt x="142" y="62"/>
                    </a:cubicBezTo>
                    <a:cubicBezTo>
                      <a:pt x="142" y="61"/>
                      <a:pt x="142" y="62"/>
                      <a:pt x="141" y="63"/>
                    </a:cubicBezTo>
                    <a:cubicBezTo>
                      <a:pt x="140" y="64"/>
                      <a:pt x="140" y="61"/>
                      <a:pt x="140" y="61"/>
                    </a:cubicBezTo>
                    <a:cubicBezTo>
                      <a:pt x="140" y="61"/>
                      <a:pt x="139" y="61"/>
                      <a:pt x="138" y="62"/>
                    </a:cubicBezTo>
                    <a:cubicBezTo>
                      <a:pt x="137" y="63"/>
                      <a:pt x="136" y="60"/>
                      <a:pt x="135" y="59"/>
                    </a:cubicBezTo>
                    <a:cubicBezTo>
                      <a:pt x="133" y="58"/>
                      <a:pt x="131" y="57"/>
                      <a:pt x="129" y="57"/>
                    </a:cubicBezTo>
                    <a:cubicBezTo>
                      <a:pt x="127" y="57"/>
                      <a:pt x="126" y="55"/>
                      <a:pt x="124" y="55"/>
                    </a:cubicBezTo>
                    <a:cubicBezTo>
                      <a:pt x="122" y="55"/>
                      <a:pt x="122" y="53"/>
                      <a:pt x="123" y="53"/>
                    </a:cubicBezTo>
                    <a:cubicBezTo>
                      <a:pt x="124" y="53"/>
                      <a:pt x="125" y="52"/>
                      <a:pt x="126" y="51"/>
                    </a:cubicBezTo>
                    <a:cubicBezTo>
                      <a:pt x="127" y="50"/>
                      <a:pt x="126" y="50"/>
                      <a:pt x="124" y="50"/>
                    </a:cubicBezTo>
                    <a:cubicBezTo>
                      <a:pt x="122" y="50"/>
                      <a:pt x="121" y="50"/>
                      <a:pt x="122" y="50"/>
                    </a:cubicBezTo>
                    <a:cubicBezTo>
                      <a:pt x="123" y="49"/>
                      <a:pt x="124" y="49"/>
                      <a:pt x="127" y="49"/>
                    </a:cubicBezTo>
                    <a:cubicBezTo>
                      <a:pt x="129" y="49"/>
                      <a:pt x="132" y="49"/>
                      <a:pt x="134" y="49"/>
                    </a:cubicBezTo>
                    <a:cubicBezTo>
                      <a:pt x="135" y="49"/>
                      <a:pt x="133" y="48"/>
                      <a:pt x="131" y="47"/>
                    </a:cubicBezTo>
                    <a:cubicBezTo>
                      <a:pt x="130" y="47"/>
                      <a:pt x="127" y="47"/>
                      <a:pt x="125" y="46"/>
                    </a:cubicBezTo>
                    <a:cubicBezTo>
                      <a:pt x="124" y="46"/>
                      <a:pt x="121" y="46"/>
                      <a:pt x="118" y="46"/>
                    </a:cubicBezTo>
                    <a:cubicBezTo>
                      <a:pt x="115" y="46"/>
                      <a:pt x="122" y="45"/>
                      <a:pt x="123" y="45"/>
                    </a:cubicBezTo>
                    <a:cubicBezTo>
                      <a:pt x="125" y="45"/>
                      <a:pt x="125" y="44"/>
                      <a:pt x="127" y="44"/>
                    </a:cubicBezTo>
                    <a:cubicBezTo>
                      <a:pt x="129" y="43"/>
                      <a:pt x="129" y="43"/>
                      <a:pt x="131" y="43"/>
                    </a:cubicBezTo>
                    <a:cubicBezTo>
                      <a:pt x="132" y="43"/>
                      <a:pt x="127" y="39"/>
                      <a:pt x="126" y="38"/>
                    </a:cubicBezTo>
                    <a:cubicBezTo>
                      <a:pt x="125" y="37"/>
                      <a:pt x="125" y="38"/>
                      <a:pt x="125" y="39"/>
                    </a:cubicBezTo>
                    <a:cubicBezTo>
                      <a:pt x="125" y="40"/>
                      <a:pt x="124" y="40"/>
                      <a:pt x="118" y="43"/>
                    </a:cubicBezTo>
                    <a:cubicBezTo>
                      <a:pt x="112" y="45"/>
                      <a:pt x="118" y="42"/>
                      <a:pt x="119" y="42"/>
                    </a:cubicBezTo>
                    <a:cubicBezTo>
                      <a:pt x="121" y="42"/>
                      <a:pt x="122" y="40"/>
                      <a:pt x="122" y="40"/>
                    </a:cubicBezTo>
                    <a:cubicBezTo>
                      <a:pt x="122" y="39"/>
                      <a:pt x="119" y="37"/>
                      <a:pt x="116" y="40"/>
                    </a:cubicBezTo>
                    <a:cubicBezTo>
                      <a:pt x="112" y="43"/>
                      <a:pt x="113" y="41"/>
                      <a:pt x="115" y="40"/>
                    </a:cubicBezTo>
                    <a:cubicBezTo>
                      <a:pt x="117" y="39"/>
                      <a:pt x="119" y="38"/>
                      <a:pt x="120" y="37"/>
                    </a:cubicBezTo>
                    <a:cubicBezTo>
                      <a:pt x="122" y="37"/>
                      <a:pt x="123" y="36"/>
                      <a:pt x="123" y="35"/>
                    </a:cubicBezTo>
                    <a:cubicBezTo>
                      <a:pt x="122" y="34"/>
                      <a:pt x="120" y="33"/>
                      <a:pt x="115" y="34"/>
                    </a:cubicBezTo>
                    <a:cubicBezTo>
                      <a:pt x="111" y="35"/>
                      <a:pt x="115" y="34"/>
                      <a:pt x="115" y="32"/>
                    </a:cubicBezTo>
                    <a:cubicBezTo>
                      <a:pt x="116" y="31"/>
                      <a:pt x="113" y="32"/>
                      <a:pt x="111" y="33"/>
                    </a:cubicBezTo>
                    <a:cubicBezTo>
                      <a:pt x="110" y="35"/>
                      <a:pt x="109" y="35"/>
                      <a:pt x="107" y="38"/>
                    </a:cubicBezTo>
                    <a:cubicBezTo>
                      <a:pt x="106" y="42"/>
                      <a:pt x="107" y="37"/>
                      <a:pt x="108" y="35"/>
                    </a:cubicBezTo>
                    <a:cubicBezTo>
                      <a:pt x="108" y="34"/>
                      <a:pt x="107" y="35"/>
                      <a:pt x="105" y="37"/>
                    </a:cubicBezTo>
                    <a:cubicBezTo>
                      <a:pt x="103" y="38"/>
                      <a:pt x="105" y="36"/>
                      <a:pt x="106" y="35"/>
                    </a:cubicBezTo>
                    <a:cubicBezTo>
                      <a:pt x="108" y="34"/>
                      <a:pt x="108" y="35"/>
                      <a:pt x="110" y="33"/>
                    </a:cubicBezTo>
                    <a:cubicBezTo>
                      <a:pt x="112" y="31"/>
                      <a:pt x="111" y="31"/>
                      <a:pt x="110" y="30"/>
                    </a:cubicBezTo>
                    <a:cubicBezTo>
                      <a:pt x="109" y="28"/>
                      <a:pt x="109" y="30"/>
                      <a:pt x="108" y="32"/>
                    </a:cubicBezTo>
                    <a:cubicBezTo>
                      <a:pt x="107" y="33"/>
                      <a:pt x="104" y="32"/>
                      <a:pt x="102" y="33"/>
                    </a:cubicBezTo>
                    <a:cubicBezTo>
                      <a:pt x="100" y="34"/>
                      <a:pt x="103" y="32"/>
                      <a:pt x="104" y="32"/>
                    </a:cubicBezTo>
                    <a:cubicBezTo>
                      <a:pt x="106" y="31"/>
                      <a:pt x="107" y="31"/>
                      <a:pt x="106" y="30"/>
                    </a:cubicBezTo>
                    <a:cubicBezTo>
                      <a:pt x="104" y="30"/>
                      <a:pt x="103" y="30"/>
                      <a:pt x="100" y="32"/>
                    </a:cubicBezTo>
                    <a:cubicBezTo>
                      <a:pt x="98" y="33"/>
                      <a:pt x="100" y="31"/>
                      <a:pt x="101" y="30"/>
                    </a:cubicBezTo>
                    <a:cubicBezTo>
                      <a:pt x="102" y="30"/>
                      <a:pt x="104" y="30"/>
                      <a:pt x="105" y="30"/>
                    </a:cubicBezTo>
                    <a:cubicBezTo>
                      <a:pt x="106" y="30"/>
                      <a:pt x="107" y="29"/>
                      <a:pt x="107" y="28"/>
                    </a:cubicBezTo>
                    <a:cubicBezTo>
                      <a:pt x="107" y="26"/>
                      <a:pt x="101" y="24"/>
                      <a:pt x="100" y="24"/>
                    </a:cubicBezTo>
                    <a:cubicBezTo>
                      <a:pt x="99" y="24"/>
                      <a:pt x="97" y="26"/>
                      <a:pt x="9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183"/>
              <p:cNvSpPr/>
              <p:nvPr/>
            </p:nvSpPr>
            <p:spPr bwMode="auto">
              <a:xfrm>
                <a:off x="2294" y="1231"/>
                <a:ext cx="21" cy="11"/>
              </a:xfrm>
              <a:custGeom>
                <a:avLst/>
                <a:gdLst>
                  <a:gd name="T0" fmla="*/ 6 w 6"/>
                  <a:gd name="T1" fmla="*/ 2 h 3"/>
                  <a:gd name="T2" fmla="*/ 1 w 6"/>
                  <a:gd name="T3" fmla="*/ 0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0"/>
                      <a:pt x="3" y="0"/>
                      <a:pt x="1" y="0"/>
                    </a:cubicBezTo>
                    <a:cubicBezTo>
                      <a:pt x="0" y="0"/>
                      <a:pt x="5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184"/>
              <p:cNvSpPr/>
              <p:nvPr/>
            </p:nvSpPr>
            <p:spPr bwMode="auto">
              <a:xfrm>
                <a:off x="2224" y="1054"/>
                <a:ext cx="32" cy="14"/>
              </a:xfrm>
              <a:custGeom>
                <a:avLst/>
                <a:gdLst>
                  <a:gd name="T0" fmla="*/ 8 w 9"/>
                  <a:gd name="T1" fmla="*/ 3 h 4"/>
                  <a:gd name="T2" fmla="*/ 2 w 9"/>
                  <a:gd name="T3" fmla="*/ 1 h 4"/>
                  <a:gd name="T4" fmla="*/ 2 w 9"/>
                  <a:gd name="T5" fmla="*/ 3 h 4"/>
                  <a:gd name="T6" fmla="*/ 8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8" y="3"/>
                    </a:moveTo>
                    <a:cubicBezTo>
                      <a:pt x="7" y="2"/>
                      <a:pt x="3" y="0"/>
                      <a:pt x="2" y="1"/>
                    </a:cubicBezTo>
                    <a:cubicBezTo>
                      <a:pt x="0" y="2"/>
                      <a:pt x="0" y="3"/>
                      <a:pt x="2" y="3"/>
                    </a:cubicBezTo>
                    <a:cubicBezTo>
                      <a:pt x="3" y="4"/>
                      <a:pt x="9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185"/>
              <p:cNvSpPr/>
              <p:nvPr/>
            </p:nvSpPr>
            <p:spPr bwMode="auto">
              <a:xfrm>
                <a:off x="2176" y="1047"/>
                <a:ext cx="48" cy="42"/>
              </a:xfrm>
              <a:custGeom>
                <a:avLst/>
                <a:gdLst>
                  <a:gd name="T0" fmla="*/ 6 w 14"/>
                  <a:gd name="T1" fmla="*/ 11 h 12"/>
                  <a:gd name="T2" fmla="*/ 11 w 14"/>
                  <a:gd name="T3" fmla="*/ 9 h 12"/>
                  <a:gd name="T4" fmla="*/ 12 w 14"/>
                  <a:gd name="T5" fmla="*/ 2 h 12"/>
                  <a:gd name="T6" fmla="*/ 4 w 14"/>
                  <a:gd name="T7" fmla="*/ 1 h 12"/>
                  <a:gd name="T8" fmla="*/ 0 w 14"/>
                  <a:gd name="T9" fmla="*/ 7 h 12"/>
                  <a:gd name="T10" fmla="*/ 6 w 1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6" y="11"/>
                    </a:moveTo>
                    <a:cubicBezTo>
                      <a:pt x="8" y="11"/>
                      <a:pt x="10" y="10"/>
                      <a:pt x="11" y="9"/>
                    </a:cubicBezTo>
                    <a:cubicBezTo>
                      <a:pt x="14" y="7"/>
                      <a:pt x="12" y="4"/>
                      <a:pt x="12" y="2"/>
                    </a:cubicBezTo>
                    <a:cubicBezTo>
                      <a:pt x="11" y="0"/>
                      <a:pt x="7" y="1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10"/>
                      <a:pt x="4" y="12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186"/>
              <p:cNvSpPr/>
              <p:nvPr/>
            </p:nvSpPr>
            <p:spPr bwMode="auto">
              <a:xfrm>
                <a:off x="2134" y="1012"/>
                <a:ext cx="24" cy="21"/>
              </a:xfrm>
              <a:custGeom>
                <a:avLst/>
                <a:gdLst>
                  <a:gd name="T0" fmla="*/ 5 w 7"/>
                  <a:gd name="T1" fmla="*/ 1 h 6"/>
                  <a:gd name="T2" fmla="*/ 1 w 7"/>
                  <a:gd name="T3" fmla="*/ 5 h 6"/>
                  <a:gd name="T4" fmla="*/ 5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4" y="0"/>
                      <a:pt x="0" y="6"/>
                      <a:pt x="1" y="5"/>
                    </a:cubicBezTo>
                    <a:cubicBezTo>
                      <a:pt x="2" y="5"/>
                      <a:pt x="7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187"/>
              <p:cNvSpPr/>
              <p:nvPr/>
            </p:nvSpPr>
            <p:spPr bwMode="auto">
              <a:xfrm>
                <a:off x="2172" y="1012"/>
                <a:ext cx="21" cy="10"/>
              </a:xfrm>
              <a:custGeom>
                <a:avLst/>
                <a:gdLst>
                  <a:gd name="T0" fmla="*/ 2 w 6"/>
                  <a:gd name="T1" fmla="*/ 0 h 3"/>
                  <a:gd name="T2" fmla="*/ 2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6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188"/>
              <p:cNvSpPr/>
              <p:nvPr/>
            </p:nvSpPr>
            <p:spPr bwMode="auto">
              <a:xfrm>
                <a:off x="2148" y="1001"/>
                <a:ext cx="17" cy="7"/>
              </a:xfrm>
              <a:custGeom>
                <a:avLst/>
                <a:gdLst>
                  <a:gd name="T0" fmla="*/ 4 w 5"/>
                  <a:gd name="T1" fmla="*/ 1 h 2"/>
                  <a:gd name="T2" fmla="*/ 0 w 5"/>
                  <a:gd name="T3" fmla="*/ 2 h 2"/>
                  <a:gd name="T4" fmla="*/ 4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1" y="2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189"/>
              <p:cNvSpPr/>
              <p:nvPr/>
            </p:nvSpPr>
            <p:spPr bwMode="auto">
              <a:xfrm>
                <a:off x="2103" y="852"/>
                <a:ext cx="97" cy="41"/>
              </a:xfrm>
              <a:custGeom>
                <a:avLst/>
                <a:gdLst>
                  <a:gd name="T0" fmla="*/ 1 w 28"/>
                  <a:gd name="T1" fmla="*/ 5 h 12"/>
                  <a:gd name="T2" fmla="*/ 4 w 28"/>
                  <a:gd name="T3" fmla="*/ 7 h 12"/>
                  <a:gd name="T4" fmla="*/ 8 w 28"/>
                  <a:gd name="T5" fmla="*/ 11 h 12"/>
                  <a:gd name="T6" fmla="*/ 16 w 28"/>
                  <a:gd name="T7" fmla="*/ 9 h 12"/>
                  <a:gd name="T8" fmla="*/ 27 w 28"/>
                  <a:gd name="T9" fmla="*/ 10 h 12"/>
                  <a:gd name="T10" fmla="*/ 19 w 28"/>
                  <a:gd name="T11" fmla="*/ 2 h 12"/>
                  <a:gd name="T12" fmla="*/ 10 w 28"/>
                  <a:gd name="T13" fmla="*/ 2 h 12"/>
                  <a:gd name="T14" fmla="*/ 2 w 28"/>
                  <a:gd name="T15" fmla="*/ 0 h 12"/>
                  <a:gd name="T16" fmla="*/ 1 w 28"/>
                  <a:gd name="T1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2">
                    <a:moveTo>
                      <a:pt x="1" y="5"/>
                    </a:moveTo>
                    <a:cubicBezTo>
                      <a:pt x="1" y="6"/>
                      <a:pt x="2" y="5"/>
                      <a:pt x="4" y="7"/>
                    </a:cubicBezTo>
                    <a:cubicBezTo>
                      <a:pt x="6" y="8"/>
                      <a:pt x="7" y="10"/>
                      <a:pt x="8" y="11"/>
                    </a:cubicBezTo>
                    <a:cubicBezTo>
                      <a:pt x="10" y="12"/>
                      <a:pt x="13" y="10"/>
                      <a:pt x="16" y="9"/>
                    </a:cubicBezTo>
                    <a:cubicBezTo>
                      <a:pt x="19" y="9"/>
                      <a:pt x="26" y="10"/>
                      <a:pt x="27" y="10"/>
                    </a:cubicBezTo>
                    <a:cubicBezTo>
                      <a:pt x="28" y="10"/>
                      <a:pt x="22" y="3"/>
                      <a:pt x="19" y="2"/>
                    </a:cubicBezTo>
                    <a:cubicBezTo>
                      <a:pt x="16" y="1"/>
                      <a:pt x="12" y="1"/>
                      <a:pt x="10" y="2"/>
                    </a:cubicBezTo>
                    <a:cubicBezTo>
                      <a:pt x="8" y="3"/>
                      <a:pt x="3" y="0"/>
                      <a:pt x="2" y="0"/>
                    </a:cubicBezTo>
                    <a:cubicBezTo>
                      <a:pt x="1" y="1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190"/>
              <p:cNvSpPr/>
              <p:nvPr/>
            </p:nvSpPr>
            <p:spPr bwMode="auto">
              <a:xfrm>
                <a:off x="621" y="2273"/>
                <a:ext cx="24" cy="31"/>
              </a:xfrm>
              <a:custGeom>
                <a:avLst/>
                <a:gdLst>
                  <a:gd name="T0" fmla="*/ 3 w 7"/>
                  <a:gd name="T1" fmla="*/ 2 h 9"/>
                  <a:gd name="T2" fmla="*/ 1 w 7"/>
                  <a:gd name="T3" fmla="*/ 1 h 9"/>
                  <a:gd name="T4" fmla="*/ 1 w 7"/>
                  <a:gd name="T5" fmla="*/ 6 h 9"/>
                  <a:gd name="T6" fmla="*/ 2 w 7"/>
                  <a:gd name="T7" fmla="*/ 8 h 9"/>
                  <a:gd name="T8" fmla="*/ 6 w 7"/>
                  <a:gd name="T9" fmla="*/ 5 h 9"/>
                  <a:gd name="T10" fmla="*/ 3 w 7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3" y="2"/>
                    </a:moveTo>
                    <a:cubicBezTo>
                      <a:pt x="2" y="1"/>
                      <a:pt x="2" y="0"/>
                      <a:pt x="1" y="1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1" y="7"/>
                      <a:pt x="1" y="9"/>
                      <a:pt x="2" y="8"/>
                    </a:cubicBezTo>
                    <a:cubicBezTo>
                      <a:pt x="3" y="7"/>
                      <a:pt x="5" y="6"/>
                      <a:pt x="6" y="5"/>
                    </a:cubicBezTo>
                    <a:cubicBezTo>
                      <a:pt x="7" y="4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191"/>
              <p:cNvSpPr/>
              <p:nvPr/>
            </p:nvSpPr>
            <p:spPr bwMode="auto">
              <a:xfrm>
                <a:off x="1164" y="1573"/>
                <a:ext cx="111" cy="69"/>
              </a:xfrm>
              <a:custGeom>
                <a:avLst/>
                <a:gdLst>
                  <a:gd name="T0" fmla="*/ 30 w 32"/>
                  <a:gd name="T1" fmla="*/ 17 h 20"/>
                  <a:gd name="T2" fmla="*/ 27 w 32"/>
                  <a:gd name="T3" fmla="*/ 13 h 20"/>
                  <a:gd name="T4" fmla="*/ 21 w 32"/>
                  <a:gd name="T5" fmla="*/ 10 h 20"/>
                  <a:gd name="T6" fmla="*/ 18 w 32"/>
                  <a:gd name="T7" fmla="*/ 5 h 20"/>
                  <a:gd name="T8" fmla="*/ 15 w 32"/>
                  <a:gd name="T9" fmla="*/ 3 h 20"/>
                  <a:gd name="T10" fmla="*/ 8 w 32"/>
                  <a:gd name="T11" fmla="*/ 1 h 20"/>
                  <a:gd name="T12" fmla="*/ 2 w 32"/>
                  <a:gd name="T13" fmla="*/ 0 h 20"/>
                  <a:gd name="T14" fmla="*/ 2 w 32"/>
                  <a:gd name="T15" fmla="*/ 2 h 20"/>
                  <a:gd name="T16" fmla="*/ 5 w 32"/>
                  <a:gd name="T17" fmla="*/ 2 h 20"/>
                  <a:gd name="T18" fmla="*/ 6 w 32"/>
                  <a:gd name="T19" fmla="*/ 4 h 20"/>
                  <a:gd name="T20" fmla="*/ 4 w 32"/>
                  <a:gd name="T21" fmla="*/ 2 h 20"/>
                  <a:gd name="T22" fmla="*/ 5 w 32"/>
                  <a:gd name="T23" fmla="*/ 5 h 20"/>
                  <a:gd name="T24" fmla="*/ 9 w 32"/>
                  <a:gd name="T25" fmla="*/ 7 h 20"/>
                  <a:gd name="T26" fmla="*/ 12 w 32"/>
                  <a:gd name="T27" fmla="*/ 9 h 20"/>
                  <a:gd name="T28" fmla="*/ 13 w 32"/>
                  <a:gd name="T29" fmla="*/ 9 h 20"/>
                  <a:gd name="T30" fmla="*/ 13 w 32"/>
                  <a:gd name="T31" fmla="*/ 11 h 20"/>
                  <a:gd name="T32" fmla="*/ 17 w 32"/>
                  <a:gd name="T33" fmla="*/ 12 h 20"/>
                  <a:gd name="T34" fmla="*/ 17 w 32"/>
                  <a:gd name="T35" fmla="*/ 14 h 20"/>
                  <a:gd name="T36" fmla="*/ 21 w 32"/>
                  <a:gd name="T37" fmla="*/ 13 h 20"/>
                  <a:gd name="T38" fmla="*/ 20 w 32"/>
                  <a:gd name="T39" fmla="*/ 14 h 20"/>
                  <a:gd name="T40" fmla="*/ 25 w 32"/>
                  <a:gd name="T41" fmla="*/ 17 h 20"/>
                  <a:gd name="T42" fmla="*/ 30 w 32"/>
                  <a:gd name="T4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20">
                    <a:moveTo>
                      <a:pt x="30" y="17"/>
                    </a:moveTo>
                    <a:cubicBezTo>
                      <a:pt x="29" y="16"/>
                      <a:pt x="29" y="15"/>
                      <a:pt x="27" y="13"/>
                    </a:cubicBezTo>
                    <a:cubicBezTo>
                      <a:pt x="25" y="11"/>
                      <a:pt x="22" y="11"/>
                      <a:pt x="21" y="10"/>
                    </a:cubicBezTo>
                    <a:cubicBezTo>
                      <a:pt x="20" y="8"/>
                      <a:pt x="19" y="5"/>
                      <a:pt x="18" y="5"/>
                    </a:cubicBezTo>
                    <a:cubicBezTo>
                      <a:pt x="17" y="4"/>
                      <a:pt x="17" y="3"/>
                      <a:pt x="15" y="3"/>
                    </a:cubicBezTo>
                    <a:cubicBezTo>
                      <a:pt x="13" y="2"/>
                      <a:pt x="11" y="2"/>
                      <a:pt x="8" y="1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2" y="2"/>
                    </a:cubicBezTo>
                    <a:cubicBezTo>
                      <a:pt x="3" y="2"/>
                      <a:pt x="4" y="1"/>
                      <a:pt x="5" y="2"/>
                    </a:cubicBezTo>
                    <a:cubicBezTo>
                      <a:pt x="7" y="3"/>
                      <a:pt x="7" y="5"/>
                      <a:pt x="6" y="4"/>
                    </a:cubicBezTo>
                    <a:cubicBezTo>
                      <a:pt x="4" y="3"/>
                      <a:pt x="4" y="1"/>
                      <a:pt x="4" y="2"/>
                    </a:cubicBezTo>
                    <a:cubicBezTo>
                      <a:pt x="4" y="3"/>
                      <a:pt x="3" y="5"/>
                      <a:pt x="5" y="5"/>
                    </a:cubicBezTo>
                    <a:cubicBezTo>
                      <a:pt x="7" y="6"/>
                      <a:pt x="8" y="6"/>
                      <a:pt x="9" y="7"/>
                    </a:cubicBezTo>
                    <a:cubicBezTo>
                      <a:pt x="11" y="8"/>
                      <a:pt x="11" y="9"/>
                      <a:pt x="12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10"/>
                      <a:pt x="10" y="10"/>
                      <a:pt x="13" y="11"/>
                    </a:cubicBezTo>
                    <a:cubicBezTo>
                      <a:pt x="16" y="11"/>
                      <a:pt x="17" y="11"/>
                      <a:pt x="17" y="12"/>
                    </a:cubicBezTo>
                    <a:cubicBezTo>
                      <a:pt x="17" y="13"/>
                      <a:pt x="15" y="14"/>
                      <a:pt x="17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21" y="13"/>
                      <a:pt x="20" y="13"/>
                      <a:pt x="20" y="14"/>
                    </a:cubicBezTo>
                    <a:cubicBezTo>
                      <a:pt x="20" y="15"/>
                      <a:pt x="23" y="17"/>
                      <a:pt x="25" y="17"/>
                    </a:cubicBezTo>
                    <a:cubicBezTo>
                      <a:pt x="27" y="18"/>
                      <a:pt x="32" y="20"/>
                      <a:pt x="3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192"/>
              <p:cNvSpPr/>
              <p:nvPr/>
            </p:nvSpPr>
            <p:spPr bwMode="auto">
              <a:xfrm>
                <a:off x="1073" y="1482"/>
                <a:ext cx="49" cy="59"/>
              </a:xfrm>
              <a:custGeom>
                <a:avLst/>
                <a:gdLst>
                  <a:gd name="T0" fmla="*/ 9 w 14"/>
                  <a:gd name="T1" fmla="*/ 12 h 17"/>
                  <a:gd name="T2" fmla="*/ 8 w 14"/>
                  <a:gd name="T3" fmla="*/ 10 h 17"/>
                  <a:gd name="T4" fmla="*/ 8 w 14"/>
                  <a:gd name="T5" fmla="*/ 8 h 17"/>
                  <a:gd name="T6" fmla="*/ 6 w 14"/>
                  <a:gd name="T7" fmla="*/ 6 h 17"/>
                  <a:gd name="T8" fmla="*/ 7 w 14"/>
                  <a:gd name="T9" fmla="*/ 4 h 17"/>
                  <a:gd name="T10" fmla="*/ 7 w 14"/>
                  <a:gd name="T11" fmla="*/ 1 h 17"/>
                  <a:gd name="T12" fmla="*/ 5 w 14"/>
                  <a:gd name="T13" fmla="*/ 4 h 17"/>
                  <a:gd name="T14" fmla="*/ 4 w 14"/>
                  <a:gd name="T15" fmla="*/ 4 h 17"/>
                  <a:gd name="T16" fmla="*/ 5 w 14"/>
                  <a:gd name="T17" fmla="*/ 1 h 17"/>
                  <a:gd name="T18" fmla="*/ 1 w 14"/>
                  <a:gd name="T19" fmla="*/ 1 h 17"/>
                  <a:gd name="T20" fmla="*/ 4 w 14"/>
                  <a:gd name="T21" fmla="*/ 8 h 17"/>
                  <a:gd name="T22" fmla="*/ 12 w 14"/>
                  <a:gd name="T23" fmla="*/ 16 h 17"/>
                  <a:gd name="T24" fmla="*/ 9 w 14"/>
                  <a:gd name="T2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7">
                    <a:moveTo>
                      <a:pt x="9" y="12"/>
                    </a:moveTo>
                    <a:cubicBezTo>
                      <a:pt x="8" y="11"/>
                      <a:pt x="7" y="10"/>
                      <a:pt x="8" y="10"/>
                    </a:cubicBezTo>
                    <a:cubicBezTo>
                      <a:pt x="8" y="9"/>
                      <a:pt x="9" y="9"/>
                      <a:pt x="8" y="8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5" y="5"/>
                      <a:pt x="7" y="4"/>
                    </a:cubicBezTo>
                    <a:cubicBezTo>
                      <a:pt x="8" y="3"/>
                      <a:pt x="8" y="1"/>
                      <a:pt x="7" y="1"/>
                    </a:cubicBezTo>
                    <a:cubicBezTo>
                      <a:pt x="6" y="2"/>
                      <a:pt x="6" y="3"/>
                      <a:pt x="5" y="4"/>
                    </a:cubicBezTo>
                    <a:cubicBezTo>
                      <a:pt x="4" y="4"/>
                      <a:pt x="3" y="5"/>
                      <a:pt x="4" y="4"/>
                    </a:cubicBezTo>
                    <a:cubicBezTo>
                      <a:pt x="5" y="2"/>
                      <a:pt x="7" y="1"/>
                      <a:pt x="5" y="1"/>
                    </a:cubicBezTo>
                    <a:cubicBezTo>
                      <a:pt x="3" y="1"/>
                      <a:pt x="0" y="0"/>
                      <a:pt x="1" y="1"/>
                    </a:cubicBezTo>
                    <a:cubicBezTo>
                      <a:pt x="1" y="3"/>
                      <a:pt x="2" y="6"/>
                      <a:pt x="4" y="8"/>
                    </a:cubicBezTo>
                    <a:cubicBezTo>
                      <a:pt x="6" y="10"/>
                      <a:pt x="8" y="15"/>
                      <a:pt x="12" y="16"/>
                    </a:cubicBezTo>
                    <a:cubicBezTo>
                      <a:pt x="14" y="17"/>
                      <a:pt x="9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193"/>
              <p:cNvSpPr/>
              <p:nvPr/>
            </p:nvSpPr>
            <p:spPr bwMode="auto">
              <a:xfrm>
                <a:off x="1056" y="1426"/>
                <a:ext cx="38" cy="46"/>
              </a:xfrm>
              <a:custGeom>
                <a:avLst/>
                <a:gdLst>
                  <a:gd name="T0" fmla="*/ 7 w 11"/>
                  <a:gd name="T1" fmla="*/ 11 h 13"/>
                  <a:gd name="T2" fmla="*/ 7 w 11"/>
                  <a:gd name="T3" fmla="*/ 9 h 13"/>
                  <a:gd name="T4" fmla="*/ 9 w 11"/>
                  <a:gd name="T5" fmla="*/ 10 h 13"/>
                  <a:gd name="T6" fmla="*/ 11 w 11"/>
                  <a:gd name="T7" fmla="*/ 12 h 13"/>
                  <a:gd name="T8" fmla="*/ 10 w 11"/>
                  <a:gd name="T9" fmla="*/ 7 h 13"/>
                  <a:gd name="T10" fmla="*/ 6 w 11"/>
                  <a:gd name="T11" fmla="*/ 1 h 13"/>
                  <a:gd name="T12" fmla="*/ 4 w 11"/>
                  <a:gd name="T13" fmla="*/ 1 h 13"/>
                  <a:gd name="T14" fmla="*/ 3 w 11"/>
                  <a:gd name="T15" fmla="*/ 2 h 13"/>
                  <a:gd name="T16" fmla="*/ 2 w 11"/>
                  <a:gd name="T17" fmla="*/ 3 h 13"/>
                  <a:gd name="T18" fmla="*/ 5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5 w 11"/>
                  <a:gd name="T25" fmla="*/ 10 h 13"/>
                  <a:gd name="T26" fmla="*/ 7 w 11"/>
                  <a:gd name="T2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1"/>
                    </a:moveTo>
                    <a:cubicBezTo>
                      <a:pt x="7" y="10"/>
                      <a:pt x="5" y="9"/>
                      <a:pt x="7" y="9"/>
                    </a:cubicBezTo>
                    <a:cubicBezTo>
                      <a:pt x="8" y="9"/>
                      <a:pt x="9" y="10"/>
                      <a:pt x="9" y="10"/>
                    </a:cubicBezTo>
                    <a:cubicBezTo>
                      <a:pt x="10" y="11"/>
                      <a:pt x="11" y="13"/>
                      <a:pt x="11" y="12"/>
                    </a:cubicBezTo>
                    <a:cubicBezTo>
                      <a:pt x="11" y="10"/>
                      <a:pt x="10" y="9"/>
                      <a:pt x="10" y="7"/>
                    </a:cubicBezTo>
                    <a:cubicBezTo>
                      <a:pt x="9" y="5"/>
                      <a:pt x="8" y="2"/>
                      <a:pt x="6" y="1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2" y="1"/>
                      <a:pt x="0" y="2"/>
                      <a:pt x="2" y="3"/>
                    </a:cubicBezTo>
                    <a:cubicBezTo>
                      <a:pt x="4" y="4"/>
                      <a:pt x="5" y="3"/>
                      <a:pt x="5" y="5"/>
                    </a:cubicBezTo>
                    <a:cubicBezTo>
                      <a:pt x="5" y="6"/>
                      <a:pt x="4" y="8"/>
                      <a:pt x="5" y="7"/>
                    </a:cubicBezTo>
                    <a:cubicBezTo>
                      <a:pt x="6" y="7"/>
                      <a:pt x="7" y="7"/>
                      <a:pt x="6" y="8"/>
                    </a:cubicBezTo>
                    <a:cubicBezTo>
                      <a:pt x="5" y="8"/>
                      <a:pt x="4" y="8"/>
                      <a:pt x="5" y="10"/>
                    </a:cubicBezTo>
                    <a:cubicBezTo>
                      <a:pt x="6" y="11"/>
                      <a:pt x="8" y="13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194"/>
              <p:cNvSpPr/>
              <p:nvPr/>
            </p:nvSpPr>
            <p:spPr bwMode="auto">
              <a:xfrm>
                <a:off x="1077" y="1419"/>
                <a:ext cx="14" cy="14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2 h 4"/>
                  <a:gd name="T4" fmla="*/ 3 w 4"/>
                  <a:gd name="T5" fmla="*/ 3 h 4"/>
                  <a:gd name="T6" fmla="*/ 3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4" y="4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195"/>
              <p:cNvSpPr/>
              <p:nvPr/>
            </p:nvSpPr>
            <p:spPr bwMode="auto">
              <a:xfrm>
                <a:off x="1056" y="1402"/>
                <a:ext cx="24" cy="21"/>
              </a:xfrm>
              <a:custGeom>
                <a:avLst/>
                <a:gdLst>
                  <a:gd name="T0" fmla="*/ 2 w 7"/>
                  <a:gd name="T1" fmla="*/ 6 h 6"/>
                  <a:gd name="T2" fmla="*/ 4 w 7"/>
                  <a:gd name="T3" fmla="*/ 4 h 6"/>
                  <a:gd name="T4" fmla="*/ 5 w 7"/>
                  <a:gd name="T5" fmla="*/ 4 h 6"/>
                  <a:gd name="T6" fmla="*/ 4 w 7"/>
                  <a:gd name="T7" fmla="*/ 3 h 6"/>
                  <a:gd name="T8" fmla="*/ 6 w 7"/>
                  <a:gd name="T9" fmla="*/ 2 h 6"/>
                  <a:gd name="T10" fmla="*/ 3 w 7"/>
                  <a:gd name="T11" fmla="*/ 1 h 6"/>
                  <a:gd name="T12" fmla="*/ 0 w 7"/>
                  <a:gd name="T13" fmla="*/ 0 h 6"/>
                  <a:gd name="T14" fmla="*/ 1 w 7"/>
                  <a:gd name="T15" fmla="*/ 2 h 6"/>
                  <a:gd name="T16" fmla="*/ 1 w 7"/>
                  <a:gd name="T17" fmla="*/ 2 h 6"/>
                  <a:gd name="T18" fmla="*/ 1 w 7"/>
                  <a:gd name="T19" fmla="*/ 4 h 6"/>
                  <a:gd name="T20" fmla="*/ 2 w 7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cubicBezTo>
                      <a:pt x="2" y="5"/>
                      <a:pt x="3" y="4"/>
                      <a:pt x="4" y="4"/>
                    </a:cubicBezTo>
                    <a:cubicBezTo>
                      <a:pt x="5" y="5"/>
                      <a:pt x="7" y="5"/>
                      <a:pt x="5" y="4"/>
                    </a:cubicBezTo>
                    <a:cubicBezTo>
                      <a:pt x="4" y="3"/>
                      <a:pt x="3" y="3"/>
                      <a:pt x="4" y="3"/>
                    </a:cubicBezTo>
                    <a:cubicBezTo>
                      <a:pt x="5" y="3"/>
                      <a:pt x="7" y="2"/>
                      <a:pt x="6" y="2"/>
                    </a:cubicBezTo>
                    <a:cubicBezTo>
                      <a:pt x="4" y="2"/>
                      <a:pt x="5" y="2"/>
                      <a:pt x="3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196"/>
              <p:cNvSpPr/>
              <p:nvPr/>
            </p:nvSpPr>
            <p:spPr bwMode="auto">
              <a:xfrm>
                <a:off x="1045" y="1409"/>
                <a:ext cx="14" cy="21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1 h 6"/>
                  <a:gd name="T4" fmla="*/ 2 w 4"/>
                  <a:gd name="T5" fmla="*/ 3 h 6"/>
                  <a:gd name="T6" fmla="*/ 2 w 4"/>
                  <a:gd name="T7" fmla="*/ 6 h 6"/>
                  <a:gd name="T8" fmla="*/ 3 w 4"/>
                  <a:gd name="T9" fmla="*/ 4 h 6"/>
                  <a:gd name="T10" fmla="*/ 3 w 4"/>
                  <a:gd name="T11" fmla="*/ 1 h 6"/>
                  <a:gd name="T12" fmla="*/ 1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3"/>
                      <a:pt x="1" y="6"/>
                      <a:pt x="2" y="6"/>
                    </a:cubicBezTo>
                    <a:cubicBezTo>
                      <a:pt x="2" y="5"/>
                      <a:pt x="4" y="5"/>
                      <a:pt x="3" y="4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197"/>
              <p:cNvSpPr/>
              <p:nvPr/>
            </p:nvSpPr>
            <p:spPr bwMode="auto">
              <a:xfrm>
                <a:off x="1021" y="1392"/>
                <a:ext cx="21" cy="34"/>
              </a:xfrm>
              <a:custGeom>
                <a:avLst/>
                <a:gdLst>
                  <a:gd name="T0" fmla="*/ 2 w 6"/>
                  <a:gd name="T1" fmla="*/ 0 h 10"/>
                  <a:gd name="T2" fmla="*/ 1 w 6"/>
                  <a:gd name="T3" fmla="*/ 1 h 10"/>
                  <a:gd name="T4" fmla="*/ 3 w 6"/>
                  <a:gd name="T5" fmla="*/ 3 h 10"/>
                  <a:gd name="T6" fmla="*/ 2 w 6"/>
                  <a:gd name="T7" fmla="*/ 4 h 10"/>
                  <a:gd name="T8" fmla="*/ 3 w 6"/>
                  <a:gd name="T9" fmla="*/ 6 h 10"/>
                  <a:gd name="T10" fmla="*/ 5 w 6"/>
                  <a:gd name="T11" fmla="*/ 9 h 10"/>
                  <a:gd name="T12" fmla="*/ 6 w 6"/>
                  <a:gd name="T13" fmla="*/ 6 h 10"/>
                  <a:gd name="T14" fmla="*/ 5 w 6"/>
                  <a:gd name="T15" fmla="*/ 3 h 10"/>
                  <a:gd name="T16" fmla="*/ 2 w 6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3" y="3"/>
                      <a:pt x="2" y="4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6" y="10"/>
                      <a:pt x="6" y="7"/>
                      <a:pt x="6" y="6"/>
                    </a:cubicBezTo>
                    <a:cubicBezTo>
                      <a:pt x="6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198"/>
              <p:cNvSpPr/>
              <p:nvPr/>
            </p:nvSpPr>
            <p:spPr bwMode="auto">
              <a:xfrm>
                <a:off x="1004" y="1371"/>
                <a:ext cx="34" cy="21"/>
              </a:xfrm>
              <a:custGeom>
                <a:avLst/>
                <a:gdLst>
                  <a:gd name="T0" fmla="*/ 6 w 10"/>
                  <a:gd name="T1" fmla="*/ 4 h 6"/>
                  <a:gd name="T2" fmla="*/ 8 w 10"/>
                  <a:gd name="T3" fmla="*/ 4 h 6"/>
                  <a:gd name="T4" fmla="*/ 5 w 10"/>
                  <a:gd name="T5" fmla="*/ 2 h 6"/>
                  <a:gd name="T6" fmla="*/ 5 w 10"/>
                  <a:gd name="T7" fmla="*/ 1 h 6"/>
                  <a:gd name="T8" fmla="*/ 4 w 10"/>
                  <a:gd name="T9" fmla="*/ 0 h 6"/>
                  <a:gd name="T10" fmla="*/ 1 w 10"/>
                  <a:gd name="T11" fmla="*/ 1 h 6"/>
                  <a:gd name="T12" fmla="*/ 2 w 10"/>
                  <a:gd name="T13" fmla="*/ 2 h 6"/>
                  <a:gd name="T14" fmla="*/ 1 w 10"/>
                  <a:gd name="T15" fmla="*/ 3 h 6"/>
                  <a:gd name="T16" fmla="*/ 4 w 10"/>
                  <a:gd name="T17" fmla="*/ 6 h 6"/>
                  <a:gd name="T18" fmla="*/ 5 w 10"/>
                  <a:gd name="T19" fmla="*/ 5 h 6"/>
                  <a:gd name="T20" fmla="*/ 6 w 10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">
                    <a:moveTo>
                      <a:pt x="6" y="4"/>
                    </a:moveTo>
                    <a:cubicBezTo>
                      <a:pt x="7" y="5"/>
                      <a:pt x="7" y="4"/>
                      <a:pt x="8" y="4"/>
                    </a:cubicBezTo>
                    <a:cubicBezTo>
                      <a:pt x="10" y="4"/>
                      <a:pt x="6" y="3"/>
                      <a:pt x="5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1"/>
                      <a:pt x="2" y="2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3" y="4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4"/>
                      <a:pt x="5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199"/>
              <p:cNvSpPr/>
              <p:nvPr/>
            </p:nvSpPr>
            <p:spPr bwMode="auto">
              <a:xfrm>
                <a:off x="1035" y="1371"/>
                <a:ext cx="24" cy="34"/>
              </a:xfrm>
              <a:custGeom>
                <a:avLst/>
                <a:gdLst>
                  <a:gd name="T0" fmla="*/ 6 w 7"/>
                  <a:gd name="T1" fmla="*/ 4 h 10"/>
                  <a:gd name="T2" fmla="*/ 6 w 7"/>
                  <a:gd name="T3" fmla="*/ 3 h 10"/>
                  <a:gd name="T4" fmla="*/ 4 w 7"/>
                  <a:gd name="T5" fmla="*/ 1 h 10"/>
                  <a:gd name="T6" fmla="*/ 1 w 7"/>
                  <a:gd name="T7" fmla="*/ 1 h 10"/>
                  <a:gd name="T8" fmla="*/ 2 w 7"/>
                  <a:gd name="T9" fmla="*/ 3 h 10"/>
                  <a:gd name="T10" fmla="*/ 2 w 7"/>
                  <a:gd name="T11" fmla="*/ 4 h 10"/>
                  <a:gd name="T12" fmla="*/ 4 w 7"/>
                  <a:gd name="T13" fmla="*/ 6 h 10"/>
                  <a:gd name="T14" fmla="*/ 3 w 7"/>
                  <a:gd name="T15" fmla="*/ 8 h 10"/>
                  <a:gd name="T16" fmla="*/ 6 w 7"/>
                  <a:gd name="T17" fmla="*/ 7 h 10"/>
                  <a:gd name="T18" fmla="*/ 6 w 7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0">
                    <a:moveTo>
                      <a:pt x="6" y="4"/>
                    </a:moveTo>
                    <a:cubicBezTo>
                      <a:pt x="6" y="3"/>
                      <a:pt x="5" y="3"/>
                      <a:pt x="6" y="3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2" y="0"/>
                      <a:pt x="3" y="0"/>
                      <a:pt x="1" y="1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5"/>
                      <a:pt x="3" y="5"/>
                      <a:pt x="4" y="6"/>
                    </a:cubicBezTo>
                    <a:cubicBezTo>
                      <a:pt x="5" y="7"/>
                      <a:pt x="3" y="7"/>
                      <a:pt x="3" y="8"/>
                    </a:cubicBezTo>
                    <a:cubicBezTo>
                      <a:pt x="2" y="10"/>
                      <a:pt x="5" y="7"/>
                      <a:pt x="6" y="7"/>
                    </a:cubicBezTo>
                    <a:cubicBezTo>
                      <a:pt x="7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200"/>
              <p:cNvSpPr/>
              <p:nvPr/>
            </p:nvSpPr>
            <p:spPr bwMode="auto">
              <a:xfrm>
                <a:off x="1021" y="1374"/>
                <a:ext cx="17" cy="4"/>
              </a:xfrm>
              <a:custGeom>
                <a:avLst/>
                <a:gdLst>
                  <a:gd name="T0" fmla="*/ 4 w 5"/>
                  <a:gd name="T1" fmla="*/ 0 h 1"/>
                  <a:gd name="T2" fmla="*/ 1 w 5"/>
                  <a:gd name="T3" fmla="*/ 1 h 1"/>
                  <a:gd name="T4" fmla="*/ 3 w 5"/>
                  <a:gd name="T5" fmla="*/ 1 h 1"/>
                  <a:gd name="T6" fmla="*/ 4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cubicBezTo>
                      <a:pt x="5" y="0"/>
                      <a:pt x="2" y="0"/>
                      <a:pt x="1" y="1"/>
                    </a:cubicBezTo>
                    <a:cubicBezTo>
                      <a:pt x="0" y="1"/>
                      <a:pt x="1" y="1"/>
                      <a:pt x="3" y="1"/>
                    </a:cubicBezTo>
                    <a:cubicBezTo>
                      <a:pt x="4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201"/>
              <p:cNvSpPr/>
              <p:nvPr/>
            </p:nvSpPr>
            <p:spPr bwMode="auto">
              <a:xfrm>
                <a:off x="642" y="1381"/>
                <a:ext cx="52" cy="24"/>
              </a:xfrm>
              <a:custGeom>
                <a:avLst/>
                <a:gdLst>
                  <a:gd name="T0" fmla="*/ 12 w 15"/>
                  <a:gd name="T1" fmla="*/ 0 h 7"/>
                  <a:gd name="T2" fmla="*/ 8 w 15"/>
                  <a:gd name="T3" fmla="*/ 1 h 7"/>
                  <a:gd name="T4" fmla="*/ 6 w 15"/>
                  <a:gd name="T5" fmla="*/ 1 h 7"/>
                  <a:gd name="T6" fmla="*/ 5 w 15"/>
                  <a:gd name="T7" fmla="*/ 3 h 7"/>
                  <a:gd name="T8" fmla="*/ 6 w 15"/>
                  <a:gd name="T9" fmla="*/ 4 h 7"/>
                  <a:gd name="T10" fmla="*/ 2 w 15"/>
                  <a:gd name="T11" fmla="*/ 2 h 7"/>
                  <a:gd name="T12" fmla="*/ 1 w 15"/>
                  <a:gd name="T13" fmla="*/ 4 h 7"/>
                  <a:gd name="T14" fmla="*/ 3 w 15"/>
                  <a:gd name="T15" fmla="*/ 7 h 7"/>
                  <a:gd name="T16" fmla="*/ 5 w 15"/>
                  <a:gd name="T17" fmla="*/ 7 h 7"/>
                  <a:gd name="T18" fmla="*/ 8 w 15"/>
                  <a:gd name="T19" fmla="*/ 6 h 7"/>
                  <a:gd name="T20" fmla="*/ 11 w 15"/>
                  <a:gd name="T21" fmla="*/ 5 h 7"/>
                  <a:gd name="T22" fmla="*/ 12 w 15"/>
                  <a:gd name="T23" fmla="*/ 3 h 7"/>
                  <a:gd name="T24" fmla="*/ 13 w 15"/>
                  <a:gd name="T25" fmla="*/ 3 h 7"/>
                  <a:gd name="T26" fmla="*/ 14 w 15"/>
                  <a:gd name="T27" fmla="*/ 2 h 7"/>
                  <a:gd name="T28" fmla="*/ 12 w 1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7">
                    <a:moveTo>
                      <a:pt x="12" y="0"/>
                    </a:moveTo>
                    <a:cubicBezTo>
                      <a:pt x="11" y="0"/>
                      <a:pt x="10" y="1"/>
                      <a:pt x="8" y="1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5" y="1"/>
                      <a:pt x="4" y="2"/>
                      <a:pt x="5" y="3"/>
                    </a:cubicBezTo>
                    <a:cubicBezTo>
                      <a:pt x="6" y="3"/>
                      <a:pt x="7" y="5"/>
                      <a:pt x="6" y="4"/>
                    </a:cubicBezTo>
                    <a:cubicBezTo>
                      <a:pt x="4" y="3"/>
                      <a:pt x="2" y="2"/>
                      <a:pt x="2" y="2"/>
                    </a:cubicBezTo>
                    <a:cubicBezTo>
                      <a:pt x="1" y="3"/>
                      <a:pt x="0" y="3"/>
                      <a:pt x="1" y="4"/>
                    </a:cubicBezTo>
                    <a:cubicBezTo>
                      <a:pt x="1" y="5"/>
                      <a:pt x="1" y="7"/>
                      <a:pt x="3" y="7"/>
                    </a:cubicBezTo>
                    <a:cubicBezTo>
                      <a:pt x="4" y="7"/>
                      <a:pt x="4" y="6"/>
                      <a:pt x="5" y="7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9" y="5"/>
                      <a:pt x="10" y="6"/>
                      <a:pt x="11" y="5"/>
                    </a:cubicBezTo>
                    <a:cubicBezTo>
                      <a:pt x="13" y="4"/>
                      <a:pt x="13" y="4"/>
                      <a:pt x="12" y="3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4" y="3"/>
                      <a:pt x="15" y="3"/>
                      <a:pt x="14" y="2"/>
                    </a:cubicBezTo>
                    <a:cubicBezTo>
                      <a:pt x="13" y="1"/>
                      <a:pt x="13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202"/>
              <p:cNvSpPr/>
              <p:nvPr/>
            </p:nvSpPr>
            <p:spPr bwMode="auto">
              <a:xfrm>
                <a:off x="663" y="1357"/>
                <a:ext cx="34" cy="24"/>
              </a:xfrm>
              <a:custGeom>
                <a:avLst/>
                <a:gdLst>
                  <a:gd name="T0" fmla="*/ 7 w 10"/>
                  <a:gd name="T1" fmla="*/ 1 h 7"/>
                  <a:gd name="T2" fmla="*/ 3 w 10"/>
                  <a:gd name="T3" fmla="*/ 6 h 7"/>
                  <a:gd name="T4" fmla="*/ 7 w 10"/>
                  <a:gd name="T5" fmla="*/ 4 h 7"/>
                  <a:gd name="T6" fmla="*/ 9 w 10"/>
                  <a:gd name="T7" fmla="*/ 4 h 7"/>
                  <a:gd name="T8" fmla="*/ 7 w 10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7" y="1"/>
                    </a:moveTo>
                    <a:cubicBezTo>
                      <a:pt x="6" y="1"/>
                      <a:pt x="0" y="7"/>
                      <a:pt x="3" y="6"/>
                    </a:cubicBezTo>
                    <a:cubicBezTo>
                      <a:pt x="4" y="6"/>
                      <a:pt x="6" y="5"/>
                      <a:pt x="7" y="4"/>
                    </a:cubicBezTo>
                    <a:cubicBezTo>
                      <a:pt x="8" y="4"/>
                      <a:pt x="10" y="5"/>
                      <a:pt x="9" y="4"/>
                    </a:cubicBezTo>
                    <a:cubicBezTo>
                      <a:pt x="9" y="3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203"/>
              <p:cNvSpPr/>
              <p:nvPr/>
            </p:nvSpPr>
            <p:spPr bwMode="auto">
              <a:xfrm>
                <a:off x="430" y="1465"/>
                <a:ext cx="48" cy="14"/>
              </a:xfrm>
              <a:custGeom>
                <a:avLst/>
                <a:gdLst>
                  <a:gd name="T0" fmla="*/ 10 w 14"/>
                  <a:gd name="T1" fmla="*/ 0 h 4"/>
                  <a:gd name="T2" fmla="*/ 4 w 14"/>
                  <a:gd name="T3" fmla="*/ 4 h 4"/>
                  <a:gd name="T4" fmla="*/ 12 w 14"/>
                  <a:gd name="T5" fmla="*/ 2 h 4"/>
                  <a:gd name="T6" fmla="*/ 10 w 1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0" y="0"/>
                    </a:moveTo>
                    <a:cubicBezTo>
                      <a:pt x="8" y="0"/>
                      <a:pt x="0" y="3"/>
                      <a:pt x="4" y="4"/>
                    </a:cubicBezTo>
                    <a:cubicBezTo>
                      <a:pt x="8" y="4"/>
                      <a:pt x="10" y="1"/>
                      <a:pt x="12" y="2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204"/>
              <p:cNvSpPr/>
              <p:nvPr/>
            </p:nvSpPr>
            <p:spPr bwMode="auto">
              <a:xfrm>
                <a:off x="388" y="1489"/>
                <a:ext cx="28" cy="18"/>
              </a:xfrm>
              <a:custGeom>
                <a:avLst/>
                <a:gdLst>
                  <a:gd name="T0" fmla="*/ 4 w 8"/>
                  <a:gd name="T1" fmla="*/ 1 h 5"/>
                  <a:gd name="T2" fmla="*/ 3 w 8"/>
                  <a:gd name="T3" fmla="*/ 4 h 5"/>
                  <a:gd name="T4" fmla="*/ 1 w 8"/>
                  <a:gd name="T5" fmla="*/ 5 h 5"/>
                  <a:gd name="T6" fmla="*/ 5 w 8"/>
                  <a:gd name="T7" fmla="*/ 4 h 5"/>
                  <a:gd name="T8" fmla="*/ 8 w 8"/>
                  <a:gd name="T9" fmla="*/ 2 h 5"/>
                  <a:gd name="T10" fmla="*/ 4 w 8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3" y="3"/>
                      <a:pt x="4" y="3"/>
                      <a:pt x="3" y="4"/>
                    </a:cubicBezTo>
                    <a:cubicBezTo>
                      <a:pt x="2" y="4"/>
                      <a:pt x="0" y="5"/>
                      <a:pt x="1" y="5"/>
                    </a:cubicBezTo>
                    <a:cubicBezTo>
                      <a:pt x="2" y="5"/>
                      <a:pt x="4" y="5"/>
                      <a:pt x="5" y="4"/>
                    </a:cubicBezTo>
                    <a:cubicBezTo>
                      <a:pt x="6" y="3"/>
                      <a:pt x="8" y="2"/>
                      <a:pt x="8" y="2"/>
                    </a:cubicBezTo>
                    <a:cubicBezTo>
                      <a:pt x="8" y="0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/>
            <p:nvPr/>
          </p:nvGrpSpPr>
          <p:grpSpPr bwMode="auto">
            <a:xfrm>
              <a:off x="604838" y="666750"/>
              <a:ext cx="11291888" cy="5562601"/>
              <a:chOff x="381" y="420"/>
              <a:chExt cx="7113" cy="3504"/>
            </a:xfrm>
            <a:solidFill>
              <a:schemeClr val="bg1">
                <a:lumMod val="75000"/>
              </a:schemeClr>
            </a:solidFill>
          </p:grpSpPr>
          <p:sp>
            <p:nvSpPr>
              <p:cNvPr id="159" name="Freeform 206"/>
              <p:cNvSpPr/>
              <p:nvPr/>
            </p:nvSpPr>
            <p:spPr bwMode="auto">
              <a:xfrm>
                <a:off x="1737" y="994"/>
                <a:ext cx="84" cy="49"/>
              </a:xfrm>
              <a:custGeom>
                <a:avLst/>
                <a:gdLst>
                  <a:gd name="T0" fmla="*/ 16 w 24"/>
                  <a:gd name="T1" fmla="*/ 4 h 14"/>
                  <a:gd name="T2" fmla="*/ 13 w 24"/>
                  <a:gd name="T3" fmla="*/ 3 h 14"/>
                  <a:gd name="T4" fmla="*/ 8 w 24"/>
                  <a:gd name="T5" fmla="*/ 1 h 14"/>
                  <a:gd name="T6" fmla="*/ 6 w 24"/>
                  <a:gd name="T7" fmla="*/ 6 h 14"/>
                  <a:gd name="T8" fmla="*/ 1 w 24"/>
                  <a:gd name="T9" fmla="*/ 8 h 14"/>
                  <a:gd name="T10" fmla="*/ 3 w 24"/>
                  <a:gd name="T11" fmla="*/ 10 h 14"/>
                  <a:gd name="T12" fmla="*/ 10 w 24"/>
                  <a:gd name="T13" fmla="*/ 13 h 14"/>
                  <a:gd name="T14" fmla="*/ 14 w 24"/>
                  <a:gd name="T15" fmla="*/ 14 h 14"/>
                  <a:gd name="T16" fmla="*/ 20 w 24"/>
                  <a:gd name="T17" fmla="*/ 13 h 14"/>
                  <a:gd name="T18" fmla="*/ 22 w 24"/>
                  <a:gd name="T19" fmla="*/ 11 h 14"/>
                  <a:gd name="T20" fmla="*/ 20 w 24"/>
                  <a:gd name="T21" fmla="*/ 10 h 14"/>
                  <a:gd name="T22" fmla="*/ 20 w 24"/>
                  <a:gd name="T23" fmla="*/ 8 h 14"/>
                  <a:gd name="T24" fmla="*/ 18 w 24"/>
                  <a:gd name="T25" fmla="*/ 5 h 14"/>
                  <a:gd name="T26" fmla="*/ 16 w 24"/>
                  <a:gd name="T2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16" y="4"/>
                    </a:moveTo>
                    <a:cubicBezTo>
                      <a:pt x="15" y="4"/>
                      <a:pt x="15" y="4"/>
                      <a:pt x="13" y="3"/>
                    </a:cubicBezTo>
                    <a:cubicBezTo>
                      <a:pt x="11" y="2"/>
                      <a:pt x="9" y="0"/>
                      <a:pt x="8" y="1"/>
                    </a:cubicBezTo>
                    <a:cubicBezTo>
                      <a:pt x="7" y="1"/>
                      <a:pt x="7" y="5"/>
                      <a:pt x="6" y="6"/>
                    </a:cubicBezTo>
                    <a:cubicBezTo>
                      <a:pt x="5" y="7"/>
                      <a:pt x="2" y="7"/>
                      <a:pt x="1" y="8"/>
                    </a:cubicBezTo>
                    <a:cubicBezTo>
                      <a:pt x="1" y="8"/>
                      <a:pt x="0" y="10"/>
                      <a:pt x="3" y="10"/>
                    </a:cubicBezTo>
                    <a:cubicBezTo>
                      <a:pt x="5" y="11"/>
                      <a:pt x="8" y="12"/>
                      <a:pt x="10" y="13"/>
                    </a:cubicBezTo>
                    <a:cubicBezTo>
                      <a:pt x="11" y="14"/>
                      <a:pt x="12" y="13"/>
                      <a:pt x="14" y="14"/>
                    </a:cubicBezTo>
                    <a:cubicBezTo>
                      <a:pt x="17" y="14"/>
                      <a:pt x="19" y="13"/>
                      <a:pt x="20" y="13"/>
                    </a:cubicBezTo>
                    <a:cubicBezTo>
                      <a:pt x="22" y="12"/>
                      <a:pt x="24" y="10"/>
                      <a:pt x="22" y="11"/>
                    </a:cubicBezTo>
                    <a:cubicBezTo>
                      <a:pt x="21" y="11"/>
                      <a:pt x="19" y="11"/>
                      <a:pt x="20" y="10"/>
                    </a:cubicBezTo>
                    <a:cubicBezTo>
                      <a:pt x="20" y="9"/>
                      <a:pt x="22" y="9"/>
                      <a:pt x="20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8" y="5"/>
                      <a:pt x="18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07"/>
              <p:cNvSpPr/>
              <p:nvPr/>
            </p:nvSpPr>
            <p:spPr bwMode="auto">
              <a:xfrm>
                <a:off x="1717" y="1022"/>
                <a:ext cx="14" cy="11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1 w 4"/>
                  <a:gd name="T5" fmla="*/ 1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08"/>
              <p:cNvSpPr/>
              <p:nvPr/>
            </p:nvSpPr>
            <p:spPr bwMode="auto">
              <a:xfrm>
                <a:off x="1685" y="1033"/>
                <a:ext cx="7" cy="7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09"/>
              <p:cNvSpPr/>
              <p:nvPr/>
            </p:nvSpPr>
            <p:spPr bwMode="auto">
              <a:xfrm>
                <a:off x="1348" y="869"/>
                <a:ext cx="365" cy="174"/>
              </a:xfrm>
              <a:custGeom>
                <a:avLst/>
                <a:gdLst>
                  <a:gd name="T0" fmla="*/ 94 w 105"/>
                  <a:gd name="T1" fmla="*/ 36 h 50"/>
                  <a:gd name="T2" fmla="*/ 104 w 105"/>
                  <a:gd name="T3" fmla="*/ 34 h 50"/>
                  <a:gd name="T4" fmla="*/ 90 w 105"/>
                  <a:gd name="T5" fmla="*/ 29 h 50"/>
                  <a:gd name="T6" fmla="*/ 84 w 105"/>
                  <a:gd name="T7" fmla="*/ 21 h 50"/>
                  <a:gd name="T8" fmla="*/ 79 w 105"/>
                  <a:gd name="T9" fmla="*/ 8 h 50"/>
                  <a:gd name="T10" fmla="*/ 71 w 105"/>
                  <a:gd name="T11" fmla="*/ 0 h 50"/>
                  <a:gd name="T12" fmla="*/ 64 w 105"/>
                  <a:gd name="T13" fmla="*/ 0 h 50"/>
                  <a:gd name="T14" fmla="*/ 68 w 105"/>
                  <a:gd name="T15" fmla="*/ 16 h 50"/>
                  <a:gd name="T16" fmla="*/ 60 w 105"/>
                  <a:gd name="T17" fmla="*/ 9 h 50"/>
                  <a:gd name="T18" fmla="*/ 49 w 105"/>
                  <a:gd name="T19" fmla="*/ 4 h 50"/>
                  <a:gd name="T20" fmla="*/ 54 w 105"/>
                  <a:gd name="T21" fmla="*/ 9 h 50"/>
                  <a:gd name="T22" fmla="*/ 49 w 105"/>
                  <a:gd name="T23" fmla="*/ 9 h 50"/>
                  <a:gd name="T24" fmla="*/ 43 w 105"/>
                  <a:gd name="T25" fmla="*/ 11 h 50"/>
                  <a:gd name="T26" fmla="*/ 44 w 105"/>
                  <a:gd name="T27" fmla="*/ 6 h 50"/>
                  <a:gd name="T28" fmla="*/ 32 w 105"/>
                  <a:gd name="T29" fmla="*/ 7 h 50"/>
                  <a:gd name="T30" fmla="*/ 29 w 105"/>
                  <a:gd name="T31" fmla="*/ 5 h 50"/>
                  <a:gd name="T32" fmla="*/ 22 w 105"/>
                  <a:gd name="T33" fmla="*/ 1 h 50"/>
                  <a:gd name="T34" fmla="*/ 5 w 105"/>
                  <a:gd name="T35" fmla="*/ 10 h 50"/>
                  <a:gd name="T36" fmla="*/ 4 w 105"/>
                  <a:gd name="T37" fmla="*/ 12 h 50"/>
                  <a:gd name="T38" fmla="*/ 6 w 105"/>
                  <a:gd name="T39" fmla="*/ 18 h 50"/>
                  <a:gd name="T40" fmla="*/ 12 w 105"/>
                  <a:gd name="T41" fmla="*/ 20 h 50"/>
                  <a:gd name="T42" fmla="*/ 9 w 105"/>
                  <a:gd name="T43" fmla="*/ 23 h 50"/>
                  <a:gd name="T44" fmla="*/ 19 w 105"/>
                  <a:gd name="T45" fmla="*/ 29 h 50"/>
                  <a:gd name="T46" fmla="*/ 44 w 105"/>
                  <a:gd name="T47" fmla="*/ 32 h 50"/>
                  <a:gd name="T48" fmla="*/ 25 w 105"/>
                  <a:gd name="T49" fmla="*/ 32 h 50"/>
                  <a:gd name="T50" fmla="*/ 17 w 105"/>
                  <a:gd name="T51" fmla="*/ 41 h 50"/>
                  <a:gd name="T52" fmla="*/ 32 w 105"/>
                  <a:gd name="T53" fmla="*/ 46 h 50"/>
                  <a:gd name="T54" fmla="*/ 50 w 105"/>
                  <a:gd name="T55" fmla="*/ 48 h 50"/>
                  <a:gd name="T56" fmla="*/ 64 w 105"/>
                  <a:gd name="T57" fmla="*/ 45 h 50"/>
                  <a:gd name="T58" fmla="*/ 74 w 105"/>
                  <a:gd name="T59" fmla="*/ 43 h 50"/>
                  <a:gd name="T60" fmla="*/ 82 w 105"/>
                  <a:gd name="T61" fmla="*/ 46 h 50"/>
                  <a:gd name="T62" fmla="*/ 98 w 105"/>
                  <a:gd name="T63" fmla="*/ 45 h 50"/>
                  <a:gd name="T64" fmla="*/ 97 w 105"/>
                  <a:gd name="T65" fmla="*/ 43 h 50"/>
                  <a:gd name="T66" fmla="*/ 96 w 105"/>
                  <a:gd name="T67" fmla="*/ 40 h 50"/>
                  <a:gd name="T68" fmla="*/ 92 w 105"/>
                  <a:gd name="T69" fmla="*/ 43 h 50"/>
                  <a:gd name="T70" fmla="*/ 91 w 105"/>
                  <a:gd name="T71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5" h="50">
                    <a:moveTo>
                      <a:pt x="94" y="39"/>
                    </a:moveTo>
                    <a:cubicBezTo>
                      <a:pt x="94" y="39"/>
                      <a:pt x="94" y="36"/>
                      <a:pt x="94" y="36"/>
                    </a:cubicBezTo>
                    <a:cubicBezTo>
                      <a:pt x="94" y="36"/>
                      <a:pt x="103" y="38"/>
                      <a:pt x="104" y="38"/>
                    </a:cubicBezTo>
                    <a:cubicBezTo>
                      <a:pt x="105" y="38"/>
                      <a:pt x="104" y="36"/>
                      <a:pt x="104" y="34"/>
                    </a:cubicBezTo>
                    <a:cubicBezTo>
                      <a:pt x="104" y="33"/>
                      <a:pt x="100" y="33"/>
                      <a:pt x="97" y="31"/>
                    </a:cubicBezTo>
                    <a:cubicBezTo>
                      <a:pt x="93" y="30"/>
                      <a:pt x="94" y="29"/>
                      <a:pt x="90" y="29"/>
                    </a:cubicBezTo>
                    <a:cubicBezTo>
                      <a:pt x="87" y="29"/>
                      <a:pt x="84" y="25"/>
                      <a:pt x="84" y="24"/>
                    </a:cubicBezTo>
                    <a:cubicBezTo>
                      <a:pt x="83" y="22"/>
                      <a:pt x="84" y="21"/>
                      <a:pt x="84" y="21"/>
                    </a:cubicBezTo>
                    <a:cubicBezTo>
                      <a:pt x="85" y="20"/>
                      <a:pt x="85" y="20"/>
                      <a:pt x="84" y="17"/>
                    </a:cubicBezTo>
                    <a:cubicBezTo>
                      <a:pt x="82" y="15"/>
                      <a:pt x="79" y="9"/>
                      <a:pt x="79" y="8"/>
                    </a:cubicBezTo>
                    <a:cubicBezTo>
                      <a:pt x="78" y="6"/>
                      <a:pt x="78" y="5"/>
                      <a:pt x="77" y="4"/>
                    </a:cubicBezTo>
                    <a:cubicBezTo>
                      <a:pt x="75" y="4"/>
                      <a:pt x="72" y="1"/>
                      <a:pt x="71" y="0"/>
                    </a:cubicBezTo>
                    <a:cubicBezTo>
                      <a:pt x="69" y="0"/>
                      <a:pt x="70" y="1"/>
                      <a:pt x="69" y="1"/>
                    </a:cubicBezTo>
                    <a:cubicBezTo>
                      <a:pt x="68" y="2"/>
                      <a:pt x="65" y="0"/>
                      <a:pt x="64" y="0"/>
                    </a:cubicBezTo>
                    <a:cubicBezTo>
                      <a:pt x="63" y="0"/>
                      <a:pt x="63" y="1"/>
                      <a:pt x="62" y="2"/>
                    </a:cubicBezTo>
                    <a:cubicBezTo>
                      <a:pt x="62" y="3"/>
                      <a:pt x="68" y="14"/>
                      <a:pt x="68" y="16"/>
                    </a:cubicBezTo>
                    <a:cubicBezTo>
                      <a:pt x="69" y="17"/>
                      <a:pt x="65" y="18"/>
                      <a:pt x="63" y="17"/>
                    </a:cubicBezTo>
                    <a:cubicBezTo>
                      <a:pt x="61" y="17"/>
                      <a:pt x="60" y="11"/>
                      <a:pt x="60" y="9"/>
                    </a:cubicBezTo>
                    <a:cubicBezTo>
                      <a:pt x="60" y="8"/>
                      <a:pt x="57" y="6"/>
                      <a:pt x="56" y="6"/>
                    </a:cubicBezTo>
                    <a:cubicBezTo>
                      <a:pt x="55" y="5"/>
                      <a:pt x="52" y="4"/>
                      <a:pt x="49" y="4"/>
                    </a:cubicBezTo>
                    <a:cubicBezTo>
                      <a:pt x="47" y="3"/>
                      <a:pt x="50" y="4"/>
                      <a:pt x="53" y="6"/>
                    </a:cubicBezTo>
                    <a:cubicBezTo>
                      <a:pt x="55" y="7"/>
                      <a:pt x="54" y="8"/>
                      <a:pt x="54" y="9"/>
                    </a:cubicBezTo>
                    <a:cubicBezTo>
                      <a:pt x="53" y="11"/>
                      <a:pt x="51" y="8"/>
                      <a:pt x="51" y="8"/>
                    </a:cubicBezTo>
                    <a:cubicBezTo>
                      <a:pt x="51" y="8"/>
                      <a:pt x="50" y="9"/>
                      <a:pt x="49" y="9"/>
                    </a:cubicBezTo>
                    <a:cubicBezTo>
                      <a:pt x="48" y="8"/>
                      <a:pt x="49" y="9"/>
                      <a:pt x="47" y="10"/>
                    </a:cubicBezTo>
                    <a:cubicBezTo>
                      <a:pt x="45" y="11"/>
                      <a:pt x="45" y="10"/>
                      <a:pt x="43" y="11"/>
                    </a:cubicBezTo>
                    <a:cubicBezTo>
                      <a:pt x="41" y="12"/>
                      <a:pt x="44" y="9"/>
                      <a:pt x="44" y="8"/>
                    </a:cubicBezTo>
                    <a:cubicBezTo>
                      <a:pt x="45" y="8"/>
                      <a:pt x="45" y="7"/>
                      <a:pt x="44" y="6"/>
                    </a:cubicBezTo>
                    <a:cubicBezTo>
                      <a:pt x="43" y="5"/>
                      <a:pt x="36" y="3"/>
                      <a:pt x="34" y="4"/>
                    </a:cubicBezTo>
                    <a:cubicBezTo>
                      <a:pt x="33" y="5"/>
                      <a:pt x="33" y="6"/>
                      <a:pt x="32" y="7"/>
                    </a:cubicBezTo>
                    <a:cubicBezTo>
                      <a:pt x="32" y="8"/>
                      <a:pt x="28" y="8"/>
                      <a:pt x="27" y="8"/>
                    </a:cubicBezTo>
                    <a:cubicBezTo>
                      <a:pt x="26" y="8"/>
                      <a:pt x="28" y="6"/>
                      <a:pt x="29" y="5"/>
                    </a:cubicBezTo>
                    <a:cubicBezTo>
                      <a:pt x="30" y="4"/>
                      <a:pt x="29" y="2"/>
                      <a:pt x="29" y="1"/>
                    </a:cubicBezTo>
                    <a:cubicBezTo>
                      <a:pt x="29" y="0"/>
                      <a:pt x="24" y="0"/>
                      <a:pt x="22" y="1"/>
                    </a:cubicBezTo>
                    <a:cubicBezTo>
                      <a:pt x="20" y="1"/>
                      <a:pt x="15" y="4"/>
                      <a:pt x="13" y="5"/>
                    </a:cubicBezTo>
                    <a:cubicBezTo>
                      <a:pt x="10" y="6"/>
                      <a:pt x="6" y="9"/>
                      <a:pt x="5" y="10"/>
                    </a:cubicBezTo>
                    <a:cubicBezTo>
                      <a:pt x="3" y="11"/>
                      <a:pt x="5" y="10"/>
                      <a:pt x="6" y="11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3"/>
                      <a:pt x="1" y="15"/>
                      <a:pt x="0" y="17"/>
                    </a:cubicBezTo>
                    <a:cubicBezTo>
                      <a:pt x="0" y="18"/>
                      <a:pt x="4" y="18"/>
                      <a:pt x="6" y="18"/>
                    </a:cubicBezTo>
                    <a:cubicBezTo>
                      <a:pt x="9" y="18"/>
                      <a:pt x="7" y="19"/>
                      <a:pt x="6" y="20"/>
                    </a:cubicBezTo>
                    <a:cubicBezTo>
                      <a:pt x="5" y="21"/>
                      <a:pt x="9" y="20"/>
                      <a:pt x="12" y="20"/>
                    </a:cubicBezTo>
                    <a:cubicBezTo>
                      <a:pt x="15" y="20"/>
                      <a:pt x="20" y="20"/>
                      <a:pt x="23" y="20"/>
                    </a:cubicBezTo>
                    <a:cubicBezTo>
                      <a:pt x="25" y="20"/>
                      <a:pt x="17" y="20"/>
                      <a:pt x="9" y="23"/>
                    </a:cubicBezTo>
                    <a:cubicBezTo>
                      <a:pt x="0" y="26"/>
                      <a:pt x="8" y="28"/>
                      <a:pt x="10" y="29"/>
                    </a:cubicBezTo>
                    <a:cubicBezTo>
                      <a:pt x="12" y="30"/>
                      <a:pt x="15" y="29"/>
                      <a:pt x="19" y="29"/>
                    </a:cubicBezTo>
                    <a:cubicBezTo>
                      <a:pt x="22" y="29"/>
                      <a:pt x="27" y="28"/>
                      <a:pt x="31" y="29"/>
                    </a:cubicBezTo>
                    <a:cubicBezTo>
                      <a:pt x="36" y="29"/>
                      <a:pt x="41" y="31"/>
                      <a:pt x="44" y="32"/>
                    </a:cubicBezTo>
                    <a:cubicBezTo>
                      <a:pt x="47" y="33"/>
                      <a:pt x="40" y="32"/>
                      <a:pt x="38" y="33"/>
                    </a:cubicBezTo>
                    <a:cubicBezTo>
                      <a:pt x="35" y="33"/>
                      <a:pt x="32" y="32"/>
                      <a:pt x="25" y="32"/>
                    </a:cubicBezTo>
                    <a:cubicBezTo>
                      <a:pt x="18" y="32"/>
                      <a:pt x="12" y="34"/>
                      <a:pt x="11" y="35"/>
                    </a:cubicBezTo>
                    <a:cubicBezTo>
                      <a:pt x="10" y="36"/>
                      <a:pt x="14" y="39"/>
                      <a:pt x="17" y="41"/>
                    </a:cubicBezTo>
                    <a:cubicBezTo>
                      <a:pt x="20" y="44"/>
                      <a:pt x="29" y="43"/>
                      <a:pt x="31" y="43"/>
                    </a:cubicBezTo>
                    <a:cubicBezTo>
                      <a:pt x="32" y="43"/>
                      <a:pt x="32" y="45"/>
                      <a:pt x="32" y="46"/>
                    </a:cubicBezTo>
                    <a:cubicBezTo>
                      <a:pt x="32" y="48"/>
                      <a:pt x="34" y="48"/>
                      <a:pt x="36" y="49"/>
                    </a:cubicBezTo>
                    <a:cubicBezTo>
                      <a:pt x="38" y="50"/>
                      <a:pt x="47" y="48"/>
                      <a:pt x="50" y="48"/>
                    </a:cubicBezTo>
                    <a:cubicBezTo>
                      <a:pt x="53" y="48"/>
                      <a:pt x="59" y="47"/>
                      <a:pt x="60" y="46"/>
                    </a:cubicBezTo>
                    <a:cubicBezTo>
                      <a:pt x="61" y="45"/>
                      <a:pt x="62" y="45"/>
                      <a:pt x="64" y="45"/>
                    </a:cubicBezTo>
                    <a:cubicBezTo>
                      <a:pt x="66" y="45"/>
                      <a:pt x="70" y="41"/>
                      <a:pt x="72" y="41"/>
                    </a:cubicBezTo>
                    <a:cubicBezTo>
                      <a:pt x="74" y="40"/>
                      <a:pt x="74" y="42"/>
                      <a:pt x="74" y="43"/>
                    </a:cubicBezTo>
                    <a:cubicBezTo>
                      <a:pt x="74" y="44"/>
                      <a:pt x="78" y="44"/>
                      <a:pt x="80" y="44"/>
                    </a:cubicBezTo>
                    <a:cubicBezTo>
                      <a:pt x="82" y="44"/>
                      <a:pt x="81" y="45"/>
                      <a:pt x="82" y="46"/>
                    </a:cubicBezTo>
                    <a:cubicBezTo>
                      <a:pt x="83" y="47"/>
                      <a:pt x="91" y="47"/>
                      <a:pt x="94" y="46"/>
                    </a:cubicBezTo>
                    <a:cubicBezTo>
                      <a:pt x="97" y="46"/>
                      <a:pt x="97" y="46"/>
                      <a:pt x="98" y="45"/>
                    </a:cubicBezTo>
                    <a:cubicBezTo>
                      <a:pt x="99" y="44"/>
                      <a:pt x="100" y="44"/>
                      <a:pt x="100" y="44"/>
                    </a:cubicBezTo>
                    <a:cubicBezTo>
                      <a:pt x="101" y="43"/>
                      <a:pt x="98" y="43"/>
                      <a:pt x="97" y="43"/>
                    </a:cubicBezTo>
                    <a:cubicBezTo>
                      <a:pt x="97" y="43"/>
                      <a:pt x="97" y="42"/>
                      <a:pt x="97" y="41"/>
                    </a:cubicBezTo>
                    <a:cubicBezTo>
                      <a:pt x="98" y="40"/>
                      <a:pt x="97" y="40"/>
                      <a:pt x="96" y="40"/>
                    </a:cubicBezTo>
                    <a:cubicBezTo>
                      <a:pt x="95" y="40"/>
                      <a:pt x="94" y="41"/>
                      <a:pt x="94" y="41"/>
                    </a:cubicBezTo>
                    <a:cubicBezTo>
                      <a:pt x="94" y="42"/>
                      <a:pt x="92" y="42"/>
                      <a:pt x="92" y="43"/>
                    </a:cubicBezTo>
                    <a:cubicBezTo>
                      <a:pt x="91" y="43"/>
                      <a:pt x="92" y="41"/>
                      <a:pt x="92" y="41"/>
                    </a:cubicBezTo>
                    <a:cubicBezTo>
                      <a:pt x="92" y="40"/>
                      <a:pt x="91" y="40"/>
                      <a:pt x="91" y="39"/>
                    </a:cubicBezTo>
                    <a:cubicBezTo>
                      <a:pt x="91" y="39"/>
                      <a:pt x="94" y="40"/>
                      <a:pt x="9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10"/>
              <p:cNvSpPr/>
              <p:nvPr/>
            </p:nvSpPr>
            <p:spPr bwMode="auto">
              <a:xfrm>
                <a:off x="1584" y="852"/>
                <a:ext cx="56" cy="31"/>
              </a:xfrm>
              <a:custGeom>
                <a:avLst/>
                <a:gdLst>
                  <a:gd name="T0" fmla="*/ 5 w 16"/>
                  <a:gd name="T1" fmla="*/ 1 h 9"/>
                  <a:gd name="T2" fmla="*/ 2 w 16"/>
                  <a:gd name="T3" fmla="*/ 3 h 9"/>
                  <a:gd name="T4" fmla="*/ 6 w 16"/>
                  <a:gd name="T5" fmla="*/ 5 h 9"/>
                  <a:gd name="T6" fmla="*/ 11 w 16"/>
                  <a:gd name="T7" fmla="*/ 9 h 9"/>
                  <a:gd name="T8" fmla="*/ 15 w 16"/>
                  <a:gd name="T9" fmla="*/ 4 h 9"/>
                  <a:gd name="T10" fmla="*/ 12 w 16"/>
                  <a:gd name="T11" fmla="*/ 1 h 9"/>
                  <a:gd name="T12" fmla="*/ 5 w 1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5" y="1"/>
                    </a:moveTo>
                    <a:cubicBezTo>
                      <a:pt x="4" y="1"/>
                      <a:pt x="3" y="2"/>
                      <a:pt x="2" y="3"/>
                    </a:cubicBezTo>
                    <a:cubicBezTo>
                      <a:pt x="0" y="3"/>
                      <a:pt x="5" y="4"/>
                      <a:pt x="6" y="5"/>
                    </a:cubicBezTo>
                    <a:cubicBezTo>
                      <a:pt x="8" y="6"/>
                      <a:pt x="10" y="9"/>
                      <a:pt x="11" y="9"/>
                    </a:cubicBezTo>
                    <a:cubicBezTo>
                      <a:pt x="12" y="9"/>
                      <a:pt x="14" y="5"/>
                      <a:pt x="15" y="4"/>
                    </a:cubicBezTo>
                    <a:cubicBezTo>
                      <a:pt x="16" y="2"/>
                      <a:pt x="14" y="1"/>
                      <a:pt x="12" y="1"/>
                    </a:cubicBezTo>
                    <a:cubicBezTo>
                      <a:pt x="10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11"/>
              <p:cNvSpPr/>
              <p:nvPr/>
            </p:nvSpPr>
            <p:spPr bwMode="auto">
              <a:xfrm>
                <a:off x="1675" y="834"/>
                <a:ext cx="125" cy="115"/>
              </a:xfrm>
              <a:custGeom>
                <a:avLst/>
                <a:gdLst>
                  <a:gd name="T0" fmla="*/ 36 w 36"/>
                  <a:gd name="T1" fmla="*/ 17 h 33"/>
                  <a:gd name="T2" fmla="*/ 34 w 36"/>
                  <a:gd name="T3" fmla="*/ 15 h 33"/>
                  <a:gd name="T4" fmla="*/ 34 w 36"/>
                  <a:gd name="T5" fmla="*/ 13 h 33"/>
                  <a:gd name="T6" fmla="*/ 33 w 36"/>
                  <a:gd name="T7" fmla="*/ 12 h 33"/>
                  <a:gd name="T8" fmla="*/ 32 w 36"/>
                  <a:gd name="T9" fmla="*/ 13 h 33"/>
                  <a:gd name="T10" fmla="*/ 33 w 36"/>
                  <a:gd name="T11" fmla="*/ 17 h 33"/>
                  <a:gd name="T12" fmla="*/ 32 w 36"/>
                  <a:gd name="T13" fmla="*/ 17 h 33"/>
                  <a:gd name="T14" fmla="*/ 28 w 36"/>
                  <a:gd name="T15" fmla="*/ 13 h 33"/>
                  <a:gd name="T16" fmla="*/ 24 w 36"/>
                  <a:gd name="T17" fmla="*/ 15 h 33"/>
                  <a:gd name="T18" fmla="*/ 27 w 36"/>
                  <a:gd name="T19" fmla="*/ 11 h 33"/>
                  <a:gd name="T20" fmla="*/ 30 w 36"/>
                  <a:gd name="T21" fmla="*/ 10 h 33"/>
                  <a:gd name="T22" fmla="*/ 31 w 36"/>
                  <a:gd name="T23" fmla="*/ 8 h 33"/>
                  <a:gd name="T24" fmla="*/ 30 w 36"/>
                  <a:gd name="T25" fmla="*/ 7 h 33"/>
                  <a:gd name="T26" fmla="*/ 32 w 36"/>
                  <a:gd name="T27" fmla="*/ 6 h 33"/>
                  <a:gd name="T28" fmla="*/ 27 w 36"/>
                  <a:gd name="T29" fmla="*/ 4 h 33"/>
                  <a:gd name="T30" fmla="*/ 29 w 36"/>
                  <a:gd name="T31" fmla="*/ 1 h 33"/>
                  <a:gd name="T32" fmla="*/ 24 w 36"/>
                  <a:gd name="T33" fmla="*/ 2 h 33"/>
                  <a:gd name="T34" fmla="*/ 19 w 36"/>
                  <a:gd name="T35" fmla="*/ 3 h 33"/>
                  <a:gd name="T36" fmla="*/ 21 w 36"/>
                  <a:gd name="T37" fmla="*/ 4 h 33"/>
                  <a:gd name="T38" fmla="*/ 22 w 36"/>
                  <a:gd name="T39" fmla="*/ 5 h 33"/>
                  <a:gd name="T40" fmla="*/ 18 w 36"/>
                  <a:gd name="T41" fmla="*/ 5 h 33"/>
                  <a:gd name="T42" fmla="*/ 15 w 36"/>
                  <a:gd name="T43" fmla="*/ 3 h 33"/>
                  <a:gd name="T44" fmla="*/ 16 w 36"/>
                  <a:gd name="T45" fmla="*/ 5 h 33"/>
                  <a:gd name="T46" fmla="*/ 13 w 36"/>
                  <a:gd name="T47" fmla="*/ 4 h 33"/>
                  <a:gd name="T48" fmla="*/ 9 w 36"/>
                  <a:gd name="T49" fmla="*/ 4 h 33"/>
                  <a:gd name="T50" fmla="*/ 12 w 36"/>
                  <a:gd name="T51" fmla="*/ 6 h 33"/>
                  <a:gd name="T52" fmla="*/ 12 w 36"/>
                  <a:gd name="T53" fmla="*/ 7 h 33"/>
                  <a:gd name="T54" fmla="*/ 12 w 36"/>
                  <a:gd name="T55" fmla="*/ 8 h 33"/>
                  <a:gd name="T56" fmla="*/ 10 w 36"/>
                  <a:gd name="T57" fmla="*/ 7 h 33"/>
                  <a:gd name="T58" fmla="*/ 7 w 36"/>
                  <a:gd name="T59" fmla="*/ 8 h 33"/>
                  <a:gd name="T60" fmla="*/ 12 w 36"/>
                  <a:gd name="T61" fmla="*/ 10 h 33"/>
                  <a:gd name="T62" fmla="*/ 15 w 36"/>
                  <a:gd name="T63" fmla="*/ 13 h 33"/>
                  <a:gd name="T64" fmla="*/ 13 w 36"/>
                  <a:gd name="T65" fmla="*/ 13 h 33"/>
                  <a:gd name="T66" fmla="*/ 13 w 36"/>
                  <a:gd name="T67" fmla="*/ 16 h 33"/>
                  <a:gd name="T68" fmla="*/ 9 w 36"/>
                  <a:gd name="T69" fmla="*/ 16 h 33"/>
                  <a:gd name="T70" fmla="*/ 2 w 36"/>
                  <a:gd name="T71" fmla="*/ 13 h 33"/>
                  <a:gd name="T72" fmla="*/ 0 w 36"/>
                  <a:gd name="T73" fmla="*/ 15 h 33"/>
                  <a:gd name="T74" fmla="*/ 4 w 36"/>
                  <a:gd name="T75" fmla="*/ 18 h 33"/>
                  <a:gd name="T76" fmla="*/ 7 w 36"/>
                  <a:gd name="T77" fmla="*/ 20 h 33"/>
                  <a:gd name="T78" fmla="*/ 14 w 36"/>
                  <a:gd name="T79" fmla="*/ 25 h 33"/>
                  <a:gd name="T80" fmla="*/ 21 w 36"/>
                  <a:gd name="T81" fmla="*/ 31 h 33"/>
                  <a:gd name="T82" fmla="*/ 26 w 36"/>
                  <a:gd name="T83" fmla="*/ 30 h 33"/>
                  <a:gd name="T84" fmla="*/ 24 w 36"/>
                  <a:gd name="T85" fmla="*/ 26 h 33"/>
                  <a:gd name="T86" fmla="*/ 25 w 36"/>
                  <a:gd name="T87" fmla="*/ 26 h 33"/>
                  <a:gd name="T88" fmla="*/ 28 w 36"/>
                  <a:gd name="T89" fmla="*/ 28 h 33"/>
                  <a:gd name="T90" fmla="*/ 33 w 36"/>
                  <a:gd name="T91" fmla="*/ 26 h 33"/>
                  <a:gd name="T92" fmla="*/ 35 w 36"/>
                  <a:gd name="T93" fmla="*/ 23 h 33"/>
                  <a:gd name="T94" fmla="*/ 35 w 36"/>
                  <a:gd name="T95" fmla="*/ 20 h 33"/>
                  <a:gd name="T96" fmla="*/ 36 w 36"/>
                  <a:gd name="T9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33">
                    <a:moveTo>
                      <a:pt x="36" y="17"/>
                    </a:moveTo>
                    <a:cubicBezTo>
                      <a:pt x="35" y="17"/>
                      <a:pt x="34" y="17"/>
                      <a:pt x="34" y="15"/>
                    </a:cubicBezTo>
                    <a:cubicBezTo>
                      <a:pt x="33" y="14"/>
                      <a:pt x="34" y="14"/>
                      <a:pt x="34" y="13"/>
                    </a:cubicBezTo>
                    <a:cubicBezTo>
                      <a:pt x="34" y="12"/>
                      <a:pt x="34" y="12"/>
                      <a:pt x="33" y="12"/>
                    </a:cubicBezTo>
                    <a:cubicBezTo>
                      <a:pt x="32" y="12"/>
                      <a:pt x="31" y="13"/>
                      <a:pt x="32" y="13"/>
                    </a:cubicBezTo>
                    <a:cubicBezTo>
                      <a:pt x="33" y="14"/>
                      <a:pt x="33" y="15"/>
                      <a:pt x="33" y="17"/>
                    </a:cubicBezTo>
                    <a:cubicBezTo>
                      <a:pt x="33" y="18"/>
                      <a:pt x="33" y="17"/>
                      <a:pt x="32" y="17"/>
                    </a:cubicBezTo>
                    <a:cubicBezTo>
                      <a:pt x="32" y="17"/>
                      <a:pt x="29" y="13"/>
                      <a:pt x="28" y="13"/>
                    </a:cubicBezTo>
                    <a:cubicBezTo>
                      <a:pt x="26" y="12"/>
                      <a:pt x="25" y="14"/>
                      <a:pt x="24" y="15"/>
                    </a:cubicBezTo>
                    <a:cubicBezTo>
                      <a:pt x="23" y="16"/>
                      <a:pt x="26" y="12"/>
                      <a:pt x="27" y="11"/>
                    </a:cubicBezTo>
                    <a:cubicBezTo>
                      <a:pt x="27" y="10"/>
                      <a:pt x="29" y="10"/>
                      <a:pt x="30" y="10"/>
                    </a:cubicBezTo>
                    <a:cubicBezTo>
                      <a:pt x="31" y="10"/>
                      <a:pt x="32" y="8"/>
                      <a:pt x="31" y="8"/>
                    </a:cubicBezTo>
                    <a:cubicBezTo>
                      <a:pt x="29" y="8"/>
                      <a:pt x="29" y="7"/>
                      <a:pt x="30" y="7"/>
                    </a:cubicBezTo>
                    <a:cubicBezTo>
                      <a:pt x="30" y="7"/>
                      <a:pt x="31" y="7"/>
                      <a:pt x="32" y="6"/>
                    </a:cubicBezTo>
                    <a:cubicBezTo>
                      <a:pt x="33" y="5"/>
                      <a:pt x="29" y="4"/>
                      <a:pt x="27" y="4"/>
                    </a:cubicBezTo>
                    <a:cubicBezTo>
                      <a:pt x="26" y="4"/>
                      <a:pt x="28" y="2"/>
                      <a:pt x="29" y="1"/>
                    </a:cubicBezTo>
                    <a:cubicBezTo>
                      <a:pt x="29" y="0"/>
                      <a:pt x="25" y="1"/>
                      <a:pt x="24" y="2"/>
                    </a:cubicBezTo>
                    <a:cubicBezTo>
                      <a:pt x="22" y="2"/>
                      <a:pt x="20" y="2"/>
                      <a:pt x="19" y="3"/>
                    </a:cubicBezTo>
                    <a:cubicBezTo>
                      <a:pt x="18" y="3"/>
                      <a:pt x="23" y="4"/>
                      <a:pt x="21" y="4"/>
                    </a:cubicBezTo>
                    <a:cubicBezTo>
                      <a:pt x="20" y="4"/>
                      <a:pt x="21" y="4"/>
                      <a:pt x="22" y="5"/>
                    </a:cubicBezTo>
                    <a:cubicBezTo>
                      <a:pt x="22" y="6"/>
                      <a:pt x="20" y="6"/>
                      <a:pt x="18" y="5"/>
                    </a:cubicBezTo>
                    <a:cubicBezTo>
                      <a:pt x="17" y="4"/>
                      <a:pt x="16" y="4"/>
                      <a:pt x="15" y="3"/>
                    </a:cubicBezTo>
                    <a:cubicBezTo>
                      <a:pt x="14" y="3"/>
                      <a:pt x="15" y="4"/>
                      <a:pt x="16" y="5"/>
                    </a:cubicBezTo>
                    <a:cubicBezTo>
                      <a:pt x="16" y="5"/>
                      <a:pt x="15" y="5"/>
                      <a:pt x="13" y="4"/>
                    </a:cubicBezTo>
                    <a:cubicBezTo>
                      <a:pt x="11" y="4"/>
                      <a:pt x="11" y="4"/>
                      <a:pt x="9" y="4"/>
                    </a:cubicBezTo>
                    <a:cubicBezTo>
                      <a:pt x="8" y="4"/>
                      <a:pt x="10" y="5"/>
                      <a:pt x="12" y="6"/>
                    </a:cubicBezTo>
                    <a:cubicBezTo>
                      <a:pt x="13" y="6"/>
                      <a:pt x="13" y="6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9"/>
                      <a:pt x="11" y="8"/>
                      <a:pt x="10" y="7"/>
                    </a:cubicBezTo>
                    <a:cubicBezTo>
                      <a:pt x="9" y="6"/>
                      <a:pt x="9" y="6"/>
                      <a:pt x="7" y="8"/>
                    </a:cubicBezTo>
                    <a:cubicBezTo>
                      <a:pt x="5" y="9"/>
                      <a:pt x="10" y="10"/>
                      <a:pt x="12" y="10"/>
                    </a:cubicBezTo>
                    <a:cubicBezTo>
                      <a:pt x="13" y="11"/>
                      <a:pt x="14" y="12"/>
                      <a:pt x="15" y="13"/>
                    </a:cubicBezTo>
                    <a:cubicBezTo>
                      <a:pt x="16" y="14"/>
                      <a:pt x="14" y="13"/>
                      <a:pt x="13" y="13"/>
                    </a:cubicBezTo>
                    <a:cubicBezTo>
                      <a:pt x="12" y="13"/>
                      <a:pt x="13" y="15"/>
                      <a:pt x="13" y="16"/>
                    </a:cubicBezTo>
                    <a:cubicBezTo>
                      <a:pt x="12" y="17"/>
                      <a:pt x="10" y="16"/>
                      <a:pt x="9" y="16"/>
                    </a:cubicBezTo>
                    <a:cubicBezTo>
                      <a:pt x="7" y="16"/>
                      <a:pt x="4" y="13"/>
                      <a:pt x="2" y="13"/>
                    </a:cubicBezTo>
                    <a:cubicBezTo>
                      <a:pt x="0" y="12"/>
                      <a:pt x="0" y="14"/>
                      <a:pt x="0" y="15"/>
                    </a:cubicBezTo>
                    <a:cubicBezTo>
                      <a:pt x="0" y="17"/>
                      <a:pt x="0" y="17"/>
                      <a:pt x="4" y="18"/>
                    </a:cubicBezTo>
                    <a:cubicBezTo>
                      <a:pt x="7" y="20"/>
                      <a:pt x="5" y="20"/>
                      <a:pt x="7" y="20"/>
                    </a:cubicBezTo>
                    <a:cubicBezTo>
                      <a:pt x="9" y="21"/>
                      <a:pt x="13" y="23"/>
                      <a:pt x="14" y="25"/>
                    </a:cubicBezTo>
                    <a:cubicBezTo>
                      <a:pt x="16" y="26"/>
                      <a:pt x="19" y="30"/>
                      <a:pt x="21" y="31"/>
                    </a:cubicBezTo>
                    <a:cubicBezTo>
                      <a:pt x="25" y="33"/>
                      <a:pt x="26" y="30"/>
                      <a:pt x="26" y="30"/>
                    </a:cubicBezTo>
                    <a:cubicBezTo>
                      <a:pt x="26" y="29"/>
                      <a:pt x="24" y="27"/>
                      <a:pt x="24" y="26"/>
                    </a:cubicBezTo>
                    <a:cubicBezTo>
                      <a:pt x="24" y="25"/>
                      <a:pt x="25" y="26"/>
                      <a:pt x="25" y="26"/>
                    </a:cubicBezTo>
                    <a:cubicBezTo>
                      <a:pt x="25" y="27"/>
                      <a:pt x="26" y="28"/>
                      <a:pt x="28" y="28"/>
                    </a:cubicBezTo>
                    <a:cubicBezTo>
                      <a:pt x="29" y="28"/>
                      <a:pt x="32" y="26"/>
                      <a:pt x="33" y="26"/>
                    </a:cubicBezTo>
                    <a:cubicBezTo>
                      <a:pt x="34" y="26"/>
                      <a:pt x="35" y="25"/>
                      <a:pt x="35" y="23"/>
                    </a:cubicBezTo>
                    <a:cubicBezTo>
                      <a:pt x="34" y="22"/>
                      <a:pt x="34" y="21"/>
                      <a:pt x="35" y="20"/>
                    </a:cubicBezTo>
                    <a:cubicBezTo>
                      <a:pt x="36" y="19"/>
                      <a:pt x="36" y="18"/>
                      <a:pt x="3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212"/>
              <p:cNvSpPr/>
              <p:nvPr/>
            </p:nvSpPr>
            <p:spPr bwMode="auto">
              <a:xfrm>
                <a:off x="1807" y="838"/>
                <a:ext cx="108" cy="83"/>
              </a:xfrm>
              <a:custGeom>
                <a:avLst/>
                <a:gdLst>
                  <a:gd name="T0" fmla="*/ 14 w 31"/>
                  <a:gd name="T1" fmla="*/ 14 h 24"/>
                  <a:gd name="T2" fmla="*/ 22 w 31"/>
                  <a:gd name="T3" fmla="*/ 15 h 24"/>
                  <a:gd name="T4" fmla="*/ 27 w 31"/>
                  <a:gd name="T5" fmla="*/ 8 h 24"/>
                  <a:gd name="T6" fmla="*/ 31 w 31"/>
                  <a:gd name="T7" fmla="*/ 4 h 24"/>
                  <a:gd name="T8" fmla="*/ 22 w 31"/>
                  <a:gd name="T9" fmla="*/ 2 h 24"/>
                  <a:gd name="T10" fmla="*/ 12 w 31"/>
                  <a:gd name="T11" fmla="*/ 0 h 24"/>
                  <a:gd name="T12" fmla="*/ 5 w 31"/>
                  <a:gd name="T13" fmla="*/ 1 h 24"/>
                  <a:gd name="T14" fmla="*/ 7 w 31"/>
                  <a:gd name="T15" fmla="*/ 4 h 24"/>
                  <a:gd name="T16" fmla="*/ 4 w 31"/>
                  <a:gd name="T17" fmla="*/ 4 h 24"/>
                  <a:gd name="T18" fmla="*/ 2 w 31"/>
                  <a:gd name="T19" fmla="*/ 6 h 24"/>
                  <a:gd name="T20" fmla="*/ 1 w 31"/>
                  <a:gd name="T21" fmla="*/ 13 h 24"/>
                  <a:gd name="T22" fmla="*/ 3 w 31"/>
                  <a:gd name="T23" fmla="*/ 17 h 24"/>
                  <a:gd name="T24" fmla="*/ 5 w 31"/>
                  <a:gd name="T25" fmla="*/ 21 h 24"/>
                  <a:gd name="T26" fmla="*/ 5 w 31"/>
                  <a:gd name="T27" fmla="*/ 23 h 24"/>
                  <a:gd name="T28" fmla="*/ 8 w 31"/>
                  <a:gd name="T29" fmla="*/ 24 h 24"/>
                  <a:gd name="T30" fmla="*/ 13 w 31"/>
                  <a:gd name="T31" fmla="*/ 18 h 24"/>
                  <a:gd name="T32" fmla="*/ 12 w 31"/>
                  <a:gd name="T33" fmla="*/ 16 h 24"/>
                  <a:gd name="T34" fmla="*/ 14 w 31"/>
                  <a:gd name="T35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24">
                    <a:moveTo>
                      <a:pt x="14" y="14"/>
                    </a:moveTo>
                    <a:cubicBezTo>
                      <a:pt x="15" y="14"/>
                      <a:pt x="21" y="15"/>
                      <a:pt x="22" y="15"/>
                    </a:cubicBezTo>
                    <a:cubicBezTo>
                      <a:pt x="23" y="15"/>
                      <a:pt x="27" y="9"/>
                      <a:pt x="27" y="8"/>
                    </a:cubicBezTo>
                    <a:cubicBezTo>
                      <a:pt x="28" y="7"/>
                      <a:pt x="31" y="5"/>
                      <a:pt x="31" y="4"/>
                    </a:cubicBezTo>
                    <a:cubicBezTo>
                      <a:pt x="31" y="2"/>
                      <a:pt x="24" y="2"/>
                      <a:pt x="22" y="2"/>
                    </a:cubicBezTo>
                    <a:cubicBezTo>
                      <a:pt x="20" y="2"/>
                      <a:pt x="15" y="0"/>
                      <a:pt x="12" y="0"/>
                    </a:cubicBezTo>
                    <a:cubicBezTo>
                      <a:pt x="10" y="0"/>
                      <a:pt x="6" y="0"/>
                      <a:pt x="5" y="1"/>
                    </a:cubicBezTo>
                    <a:cubicBezTo>
                      <a:pt x="3" y="2"/>
                      <a:pt x="6" y="3"/>
                      <a:pt x="7" y="4"/>
                    </a:cubicBezTo>
                    <a:cubicBezTo>
                      <a:pt x="9" y="5"/>
                      <a:pt x="4" y="4"/>
                      <a:pt x="4" y="4"/>
                    </a:cubicBezTo>
                    <a:cubicBezTo>
                      <a:pt x="3" y="3"/>
                      <a:pt x="2" y="5"/>
                      <a:pt x="2" y="6"/>
                    </a:cubicBezTo>
                    <a:cubicBezTo>
                      <a:pt x="1" y="8"/>
                      <a:pt x="2" y="12"/>
                      <a:pt x="1" y="13"/>
                    </a:cubicBezTo>
                    <a:cubicBezTo>
                      <a:pt x="0" y="14"/>
                      <a:pt x="2" y="15"/>
                      <a:pt x="3" y="17"/>
                    </a:cubicBezTo>
                    <a:cubicBezTo>
                      <a:pt x="4" y="18"/>
                      <a:pt x="5" y="19"/>
                      <a:pt x="5" y="21"/>
                    </a:cubicBezTo>
                    <a:cubicBezTo>
                      <a:pt x="5" y="23"/>
                      <a:pt x="4" y="23"/>
                      <a:pt x="5" y="23"/>
                    </a:cubicBezTo>
                    <a:cubicBezTo>
                      <a:pt x="6" y="22"/>
                      <a:pt x="6" y="23"/>
                      <a:pt x="8" y="24"/>
                    </a:cubicBezTo>
                    <a:cubicBezTo>
                      <a:pt x="10" y="24"/>
                      <a:pt x="13" y="19"/>
                      <a:pt x="13" y="18"/>
                    </a:cubicBezTo>
                    <a:cubicBezTo>
                      <a:pt x="14" y="17"/>
                      <a:pt x="12" y="16"/>
                      <a:pt x="12" y="16"/>
                    </a:cubicBezTo>
                    <a:cubicBezTo>
                      <a:pt x="11" y="15"/>
                      <a:pt x="13" y="14"/>
                      <a:pt x="1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213"/>
              <p:cNvSpPr/>
              <p:nvPr/>
            </p:nvSpPr>
            <p:spPr bwMode="auto">
              <a:xfrm>
                <a:off x="1212" y="824"/>
                <a:ext cx="216" cy="129"/>
              </a:xfrm>
              <a:custGeom>
                <a:avLst/>
                <a:gdLst>
                  <a:gd name="T0" fmla="*/ 9 w 62"/>
                  <a:gd name="T1" fmla="*/ 30 h 37"/>
                  <a:gd name="T2" fmla="*/ 16 w 62"/>
                  <a:gd name="T3" fmla="*/ 36 h 37"/>
                  <a:gd name="T4" fmla="*/ 19 w 62"/>
                  <a:gd name="T5" fmla="*/ 36 h 37"/>
                  <a:gd name="T6" fmla="*/ 25 w 62"/>
                  <a:gd name="T7" fmla="*/ 34 h 37"/>
                  <a:gd name="T8" fmla="*/ 32 w 62"/>
                  <a:gd name="T9" fmla="*/ 32 h 37"/>
                  <a:gd name="T10" fmla="*/ 34 w 62"/>
                  <a:gd name="T11" fmla="*/ 25 h 37"/>
                  <a:gd name="T12" fmla="*/ 40 w 62"/>
                  <a:gd name="T13" fmla="*/ 21 h 37"/>
                  <a:gd name="T14" fmla="*/ 52 w 62"/>
                  <a:gd name="T15" fmla="*/ 15 h 37"/>
                  <a:gd name="T16" fmla="*/ 60 w 62"/>
                  <a:gd name="T17" fmla="*/ 11 h 37"/>
                  <a:gd name="T18" fmla="*/ 52 w 62"/>
                  <a:gd name="T19" fmla="*/ 5 h 37"/>
                  <a:gd name="T20" fmla="*/ 44 w 62"/>
                  <a:gd name="T21" fmla="*/ 3 h 37"/>
                  <a:gd name="T22" fmla="*/ 40 w 62"/>
                  <a:gd name="T23" fmla="*/ 5 h 37"/>
                  <a:gd name="T24" fmla="*/ 36 w 62"/>
                  <a:gd name="T25" fmla="*/ 3 h 37"/>
                  <a:gd name="T26" fmla="*/ 25 w 62"/>
                  <a:gd name="T27" fmla="*/ 0 h 37"/>
                  <a:gd name="T28" fmla="*/ 9 w 62"/>
                  <a:gd name="T29" fmla="*/ 2 h 37"/>
                  <a:gd name="T30" fmla="*/ 12 w 62"/>
                  <a:gd name="T31" fmla="*/ 7 h 37"/>
                  <a:gd name="T32" fmla="*/ 10 w 62"/>
                  <a:gd name="T33" fmla="*/ 12 h 37"/>
                  <a:gd name="T34" fmla="*/ 8 w 62"/>
                  <a:gd name="T35" fmla="*/ 15 h 37"/>
                  <a:gd name="T36" fmla="*/ 8 w 62"/>
                  <a:gd name="T37" fmla="*/ 18 h 37"/>
                  <a:gd name="T38" fmla="*/ 5 w 62"/>
                  <a:gd name="T39" fmla="*/ 19 h 37"/>
                  <a:gd name="T40" fmla="*/ 3 w 62"/>
                  <a:gd name="T41" fmla="*/ 24 h 37"/>
                  <a:gd name="T42" fmla="*/ 1 w 62"/>
                  <a:gd name="T43" fmla="*/ 28 h 37"/>
                  <a:gd name="T44" fmla="*/ 9 w 62"/>
                  <a:gd name="T4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2" h="37">
                    <a:moveTo>
                      <a:pt x="9" y="30"/>
                    </a:moveTo>
                    <a:cubicBezTo>
                      <a:pt x="11" y="31"/>
                      <a:pt x="14" y="35"/>
                      <a:pt x="16" y="36"/>
                    </a:cubicBezTo>
                    <a:cubicBezTo>
                      <a:pt x="17" y="37"/>
                      <a:pt x="17" y="37"/>
                      <a:pt x="19" y="36"/>
                    </a:cubicBezTo>
                    <a:cubicBezTo>
                      <a:pt x="21" y="35"/>
                      <a:pt x="23" y="34"/>
                      <a:pt x="25" y="34"/>
                    </a:cubicBezTo>
                    <a:cubicBezTo>
                      <a:pt x="28" y="34"/>
                      <a:pt x="31" y="34"/>
                      <a:pt x="32" y="32"/>
                    </a:cubicBezTo>
                    <a:cubicBezTo>
                      <a:pt x="32" y="29"/>
                      <a:pt x="31" y="27"/>
                      <a:pt x="34" y="25"/>
                    </a:cubicBezTo>
                    <a:cubicBezTo>
                      <a:pt x="37" y="23"/>
                      <a:pt x="39" y="22"/>
                      <a:pt x="40" y="21"/>
                    </a:cubicBezTo>
                    <a:cubicBezTo>
                      <a:pt x="40" y="20"/>
                      <a:pt x="49" y="16"/>
                      <a:pt x="52" y="15"/>
                    </a:cubicBezTo>
                    <a:cubicBezTo>
                      <a:pt x="55" y="13"/>
                      <a:pt x="62" y="12"/>
                      <a:pt x="60" y="11"/>
                    </a:cubicBezTo>
                    <a:cubicBezTo>
                      <a:pt x="59" y="10"/>
                      <a:pt x="54" y="6"/>
                      <a:pt x="52" y="5"/>
                    </a:cubicBezTo>
                    <a:cubicBezTo>
                      <a:pt x="49" y="4"/>
                      <a:pt x="46" y="2"/>
                      <a:pt x="44" y="3"/>
                    </a:cubicBezTo>
                    <a:cubicBezTo>
                      <a:pt x="42" y="3"/>
                      <a:pt x="41" y="5"/>
                      <a:pt x="40" y="5"/>
                    </a:cubicBezTo>
                    <a:cubicBezTo>
                      <a:pt x="39" y="4"/>
                      <a:pt x="39" y="3"/>
                      <a:pt x="36" y="3"/>
                    </a:cubicBezTo>
                    <a:cubicBezTo>
                      <a:pt x="34" y="2"/>
                      <a:pt x="27" y="0"/>
                      <a:pt x="25" y="0"/>
                    </a:cubicBezTo>
                    <a:cubicBezTo>
                      <a:pt x="23" y="0"/>
                      <a:pt x="10" y="2"/>
                      <a:pt x="9" y="2"/>
                    </a:cubicBezTo>
                    <a:cubicBezTo>
                      <a:pt x="7" y="2"/>
                      <a:pt x="12" y="6"/>
                      <a:pt x="12" y="7"/>
                    </a:cubicBezTo>
                    <a:cubicBezTo>
                      <a:pt x="12" y="9"/>
                      <a:pt x="11" y="10"/>
                      <a:pt x="10" y="12"/>
                    </a:cubicBezTo>
                    <a:cubicBezTo>
                      <a:pt x="9" y="13"/>
                      <a:pt x="7" y="14"/>
                      <a:pt x="8" y="15"/>
                    </a:cubicBezTo>
                    <a:cubicBezTo>
                      <a:pt x="8" y="17"/>
                      <a:pt x="9" y="18"/>
                      <a:pt x="8" y="18"/>
                    </a:cubicBezTo>
                    <a:cubicBezTo>
                      <a:pt x="6" y="18"/>
                      <a:pt x="5" y="19"/>
                      <a:pt x="5" y="19"/>
                    </a:cubicBezTo>
                    <a:cubicBezTo>
                      <a:pt x="5" y="20"/>
                      <a:pt x="4" y="23"/>
                      <a:pt x="3" y="24"/>
                    </a:cubicBezTo>
                    <a:cubicBezTo>
                      <a:pt x="3" y="25"/>
                      <a:pt x="0" y="28"/>
                      <a:pt x="1" y="28"/>
                    </a:cubicBezTo>
                    <a:cubicBezTo>
                      <a:pt x="2" y="28"/>
                      <a:pt x="7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214"/>
              <p:cNvSpPr/>
              <p:nvPr/>
            </p:nvSpPr>
            <p:spPr bwMode="auto">
              <a:xfrm>
                <a:off x="1633" y="785"/>
                <a:ext cx="24" cy="18"/>
              </a:xfrm>
              <a:custGeom>
                <a:avLst/>
                <a:gdLst>
                  <a:gd name="T0" fmla="*/ 4 w 7"/>
                  <a:gd name="T1" fmla="*/ 5 h 5"/>
                  <a:gd name="T2" fmla="*/ 6 w 7"/>
                  <a:gd name="T3" fmla="*/ 3 h 5"/>
                  <a:gd name="T4" fmla="*/ 3 w 7"/>
                  <a:gd name="T5" fmla="*/ 0 h 5"/>
                  <a:gd name="T6" fmla="*/ 0 w 7"/>
                  <a:gd name="T7" fmla="*/ 3 h 5"/>
                  <a:gd name="T8" fmla="*/ 4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5"/>
                    </a:moveTo>
                    <a:cubicBezTo>
                      <a:pt x="6" y="5"/>
                      <a:pt x="6" y="4"/>
                      <a:pt x="6" y="3"/>
                    </a:cubicBezTo>
                    <a:cubicBezTo>
                      <a:pt x="7" y="3"/>
                      <a:pt x="4" y="0"/>
                      <a:pt x="3" y="0"/>
                    </a:cubicBezTo>
                    <a:cubicBezTo>
                      <a:pt x="3" y="0"/>
                      <a:pt x="1" y="2"/>
                      <a:pt x="0" y="3"/>
                    </a:cubicBezTo>
                    <a:cubicBezTo>
                      <a:pt x="0" y="4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15"/>
              <p:cNvSpPr/>
              <p:nvPr/>
            </p:nvSpPr>
            <p:spPr bwMode="auto">
              <a:xfrm>
                <a:off x="1383" y="712"/>
                <a:ext cx="240" cy="115"/>
              </a:xfrm>
              <a:custGeom>
                <a:avLst/>
                <a:gdLst>
                  <a:gd name="T0" fmla="*/ 15 w 69"/>
                  <a:gd name="T1" fmla="*/ 12 h 33"/>
                  <a:gd name="T2" fmla="*/ 10 w 69"/>
                  <a:gd name="T3" fmla="*/ 13 h 33"/>
                  <a:gd name="T4" fmla="*/ 5 w 69"/>
                  <a:gd name="T5" fmla="*/ 15 h 33"/>
                  <a:gd name="T6" fmla="*/ 15 w 69"/>
                  <a:gd name="T7" fmla="*/ 16 h 33"/>
                  <a:gd name="T8" fmla="*/ 5 w 69"/>
                  <a:gd name="T9" fmla="*/ 17 h 33"/>
                  <a:gd name="T10" fmla="*/ 3 w 69"/>
                  <a:gd name="T11" fmla="*/ 19 h 33"/>
                  <a:gd name="T12" fmla="*/ 13 w 69"/>
                  <a:gd name="T13" fmla="*/ 19 h 33"/>
                  <a:gd name="T14" fmla="*/ 9 w 69"/>
                  <a:gd name="T15" fmla="*/ 21 h 33"/>
                  <a:gd name="T16" fmla="*/ 2 w 69"/>
                  <a:gd name="T17" fmla="*/ 22 h 33"/>
                  <a:gd name="T18" fmla="*/ 1 w 69"/>
                  <a:gd name="T19" fmla="*/ 24 h 33"/>
                  <a:gd name="T20" fmla="*/ 6 w 69"/>
                  <a:gd name="T21" fmla="*/ 25 h 33"/>
                  <a:gd name="T22" fmla="*/ 10 w 69"/>
                  <a:gd name="T23" fmla="*/ 27 h 33"/>
                  <a:gd name="T24" fmla="*/ 11 w 69"/>
                  <a:gd name="T25" fmla="*/ 26 h 33"/>
                  <a:gd name="T26" fmla="*/ 13 w 69"/>
                  <a:gd name="T27" fmla="*/ 26 h 33"/>
                  <a:gd name="T28" fmla="*/ 17 w 69"/>
                  <a:gd name="T29" fmla="*/ 24 h 33"/>
                  <a:gd name="T30" fmla="*/ 20 w 69"/>
                  <a:gd name="T31" fmla="*/ 22 h 33"/>
                  <a:gd name="T32" fmla="*/ 22 w 69"/>
                  <a:gd name="T33" fmla="*/ 23 h 33"/>
                  <a:gd name="T34" fmla="*/ 23 w 69"/>
                  <a:gd name="T35" fmla="*/ 25 h 33"/>
                  <a:gd name="T36" fmla="*/ 30 w 69"/>
                  <a:gd name="T37" fmla="*/ 24 h 33"/>
                  <a:gd name="T38" fmla="*/ 36 w 69"/>
                  <a:gd name="T39" fmla="*/ 24 h 33"/>
                  <a:gd name="T40" fmla="*/ 32 w 69"/>
                  <a:gd name="T41" fmla="*/ 26 h 33"/>
                  <a:gd name="T42" fmla="*/ 25 w 69"/>
                  <a:gd name="T43" fmla="*/ 27 h 33"/>
                  <a:gd name="T44" fmla="*/ 18 w 69"/>
                  <a:gd name="T45" fmla="*/ 29 h 33"/>
                  <a:gd name="T46" fmla="*/ 22 w 69"/>
                  <a:gd name="T47" fmla="*/ 32 h 33"/>
                  <a:gd name="T48" fmla="*/ 34 w 69"/>
                  <a:gd name="T49" fmla="*/ 30 h 33"/>
                  <a:gd name="T50" fmla="*/ 41 w 69"/>
                  <a:gd name="T51" fmla="*/ 29 h 33"/>
                  <a:gd name="T52" fmla="*/ 48 w 69"/>
                  <a:gd name="T53" fmla="*/ 26 h 33"/>
                  <a:gd name="T54" fmla="*/ 51 w 69"/>
                  <a:gd name="T55" fmla="*/ 27 h 33"/>
                  <a:gd name="T56" fmla="*/ 55 w 69"/>
                  <a:gd name="T57" fmla="*/ 26 h 33"/>
                  <a:gd name="T58" fmla="*/ 57 w 69"/>
                  <a:gd name="T59" fmla="*/ 26 h 33"/>
                  <a:gd name="T60" fmla="*/ 66 w 69"/>
                  <a:gd name="T61" fmla="*/ 24 h 33"/>
                  <a:gd name="T62" fmla="*/ 68 w 69"/>
                  <a:gd name="T63" fmla="*/ 19 h 33"/>
                  <a:gd name="T64" fmla="*/ 66 w 69"/>
                  <a:gd name="T65" fmla="*/ 15 h 33"/>
                  <a:gd name="T66" fmla="*/ 62 w 69"/>
                  <a:gd name="T67" fmla="*/ 14 h 33"/>
                  <a:gd name="T68" fmla="*/ 61 w 69"/>
                  <a:gd name="T69" fmla="*/ 17 h 33"/>
                  <a:gd name="T70" fmla="*/ 59 w 69"/>
                  <a:gd name="T71" fmla="*/ 17 h 33"/>
                  <a:gd name="T72" fmla="*/ 54 w 69"/>
                  <a:gd name="T73" fmla="*/ 14 h 33"/>
                  <a:gd name="T74" fmla="*/ 52 w 69"/>
                  <a:gd name="T75" fmla="*/ 13 h 33"/>
                  <a:gd name="T76" fmla="*/ 52 w 69"/>
                  <a:gd name="T77" fmla="*/ 12 h 33"/>
                  <a:gd name="T78" fmla="*/ 52 w 69"/>
                  <a:gd name="T79" fmla="*/ 10 h 33"/>
                  <a:gd name="T80" fmla="*/ 50 w 69"/>
                  <a:gd name="T81" fmla="*/ 4 h 33"/>
                  <a:gd name="T82" fmla="*/ 44 w 69"/>
                  <a:gd name="T83" fmla="*/ 7 h 33"/>
                  <a:gd name="T84" fmla="*/ 42 w 69"/>
                  <a:gd name="T85" fmla="*/ 10 h 33"/>
                  <a:gd name="T86" fmla="*/ 47 w 69"/>
                  <a:gd name="T87" fmla="*/ 13 h 33"/>
                  <a:gd name="T88" fmla="*/ 44 w 69"/>
                  <a:gd name="T89" fmla="*/ 15 h 33"/>
                  <a:gd name="T90" fmla="*/ 46 w 69"/>
                  <a:gd name="T91" fmla="*/ 17 h 33"/>
                  <a:gd name="T92" fmla="*/ 40 w 69"/>
                  <a:gd name="T93" fmla="*/ 21 h 33"/>
                  <a:gd name="T94" fmla="*/ 36 w 69"/>
                  <a:gd name="T95" fmla="*/ 21 h 33"/>
                  <a:gd name="T96" fmla="*/ 34 w 69"/>
                  <a:gd name="T97" fmla="*/ 17 h 33"/>
                  <a:gd name="T98" fmla="*/ 32 w 69"/>
                  <a:gd name="T99" fmla="*/ 16 h 33"/>
                  <a:gd name="T100" fmla="*/ 25 w 69"/>
                  <a:gd name="T101" fmla="*/ 12 h 33"/>
                  <a:gd name="T102" fmla="*/ 20 w 69"/>
                  <a:gd name="T103" fmla="*/ 12 h 33"/>
                  <a:gd name="T104" fmla="*/ 18 w 69"/>
                  <a:gd name="T105" fmla="*/ 8 h 33"/>
                  <a:gd name="T106" fmla="*/ 11 w 69"/>
                  <a:gd name="T107" fmla="*/ 10 h 33"/>
                  <a:gd name="T108" fmla="*/ 15 w 69"/>
                  <a:gd name="T10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" h="33">
                    <a:moveTo>
                      <a:pt x="15" y="12"/>
                    </a:moveTo>
                    <a:cubicBezTo>
                      <a:pt x="17" y="12"/>
                      <a:pt x="11" y="13"/>
                      <a:pt x="10" y="13"/>
                    </a:cubicBezTo>
                    <a:cubicBezTo>
                      <a:pt x="8" y="13"/>
                      <a:pt x="6" y="13"/>
                      <a:pt x="5" y="15"/>
                    </a:cubicBezTo>
                    <a:cubicBezTo>
                      <a:pt x="4" y="16"/>
                      <a:pt x="13" y="16"/>
                      <a:pt x="15" y="16"/>
                    </a:cubicBezTo>
                    <a:cubicBezTo>
                      <a:pt x="16" y="16"/>
                      <a:pt x="7" y="17"/>
                      <a:pt x="5" y="17"/>
                    </a:cubicBezTo>
                    <a:cubicBezTo>
                      <a:pt x="3" y="17"/>
                      <a:pt x="2" y="18"/>
                      <a:pt x="3" y="19"/>
                    </a:cubicBezTo>
                    <a:cubicBezTo>
                      <a:pt x="4" y="20"/>
                      <a:pt x="11" y="19"/>
                      <a:pt x="13" y="19"/>
                    </a:cubicBezTo>
                    <a:cubicBezTo>
                      <a:pt x="15" y="18"/>
                      <a:pt x="12" y="20"/>
                      <a:pt x="9" y="21"/>
                    </a:cubicBezTo>
                    <a:cubicBezTo>
                      <a:pt x="6" y="22"/>
                      <a:pt x="4" y="22"/>
                      <a:pt x="2" y="22"/>
                    </a:cubicBezTo>
                    <a:cubicBezTo>
                      <a:pt x="0" y="22"/>
                      <a:pt x="1" y="23"/>
                      <a:pt x="1" y="24"/>
                    </a:cubicBezTo>
                    <a:cubicBezTo>
                      <a:pt x="1" y="26"/>
                      <a:pt x="5" y="25"/>
                      <a:pt x="6" y="25"/>
                    </a:cubicBezTo>
                    <a:cubicBezTo>
                      <a:pt x="8" y="25"/>
                      <a:pt x="8" y="25"/>
                      <a:pt x="10" y="27"/>
                    </a:cubicBezTo>
                    <a:cubicBezTo>
                      <a:pt x="11" y="28"/>
                      <a:pt x="10" y="26"/>
                      <a:pt x="11" y="26"/>
                    </a:cubicBezTo>
                    <a:cubicBezTo>
                      <a:pt x="12" y="25"/>
                      <a:pt x="13" y="26"/>
                      <a:pt x="13" y="26"/>
                    </a:cubicBezTo>
                    <a:cubicBezTo>
                      <a:pt x="13" y="26"/>
                      <a:pt x="15" y="25"/>
                      <a:pt x="17" y="24"/>
                    </a:cubicBezTo>
                    <a:cubicBezTo>
                      <a:pt x="18" y="23"/>
                      <a:pt x="19" y="22"/>
                      <a:pt x="20" y="22"/>
                    </a:cubicBezTo>
                    <a:cubicBezTo>
                      <a:pt x="22" y="21"/>
                      <a:pt x="23" y="22"/>
                      <a:pt x="22" y="23"/>
                    </a:cubicBezTo>
                    <a:cubicBezTo>
                      <a:pt x="21" y="24"/>
                      <a:pt x="21" y="25"/>
                      <a:pt x="23" y="25"/>
                    </a:cubicBezTo>
                    <a:cubicBezTo>
                      <a:pt x="25" y="25"/>
                      <a:pt x="28" y="24"/>
                      <a:pt x="30" y="24"/>
                    </a:cubicBezTo>
                    <a:cubicBezTo>
                      <a:pt x="31" y="24"/>
                      <a:pt x="33" y="24"/>
                      <a:pt x="36" y="24"/>
                    </a:cubicBezTo>
                    <a:cubicBezTo>
                      <a:pt x="38" y="24"/>
                      <a:pt x="35" y="26"/>
                      <a:pt x="32" y="26"/>
                    </a:cubicBezTo>
                    <a:cubicBezTo>
                      <a:pt x="30" y="26"/>
                      <a:pt x="27" y="26"/>
                      <a:pt x="25" y="27"/>
                    </a:cubicBezTo>
                    <a:cubicBezTo>
                      <a:pt x="23" y="28"/>
                      <a:pt x="21" y="28"/>
                      <a:pt x="18" y="29"/>
                    </a:cubicBezTo>
                    <a:cubicBezTo>
                      <a:pt x="16" y="31"/>
                      <a:pt x="20" y="32"/>
                      <a:pt x="22" y="32"/>
                    </a:cubicBezTo>
                    <a:cubicBezTo>
                      <a:pt x="24" y="33"/>
                      <a:pt x="32" y="31"/>
                      <a:pt x="34" y="30"/>
                    </a:cubicBezTo>
                    <a:cubicBezTo>
                      <a:pt x="37" y="30"/>
                      <a:pt x="38" y="29"/>
                      <a:pt x="41" y="29"/>
                    </a:cubicBezTo>
                    <a:cubicBezTo>
                      <a:pt x="44" y="28"/>
                      <a:pt x="47" y="26"/>
                      <a:pt x="48" y="26"/>
                    </a:cubicBezTo>
                    <a:cubicBezTo>
                      <a:pt x="50" y="26"/>
                      <a:pt x="50" y="26"/>
                      <a:pt x="51" y="27"/>
                    </a:cubicBezTo>
                    <a:cubicBezTo>
                      <a:pt x="53" y="27"/>
                      <a:pt x="52" y="27"/>
                      <a:pt x="55" y="26"/>
                    </a:cubicBezTo>
                    <a:cubicBezTo>
                      <a:pt x="57" y="24"/>
                      <a:pt x="55" y="25"/>
                      <a:pt x="57" y="26"/>
                    </a:cubicBezTo>
                    <a:cubicBezTo>
                      <a:pt x="59" y="26"/>
                      <a:pt x="64" y="25"/>
                      <a:pt x="66" y="24"/>
                    </a:cubicBezTo>
                    <a:cubicBezTo>
                      <a:pt x="68" y="23"/>
                      <a:pt x="67" y="20"/>
                      <a:pt x="68" y="19"/>
                    </a:cubicBezTo>
                    <a:cubicBezTo>
                      <a:pt x="69" y="18"/>
                      <a:pt x="68" y="16"/>
                      <a:pt x="66" y="15"/>
                    </a:cubicBezTo>
                    <a:cubicBezTo>
                      <a:pt x="65" y="14"/>
                      <a:pt x="64" y="14"/>
                      <a:pt x="62" y="14"/>
                    </a:cubicBezTo>
                    <a:cubicBezTo>
                      <a:pt x="60" y="14"/>
                      <a:pt x="61" y="16"/>
                      <a:pt x="61" y="17"/>
                    </a:cubicBezTo>
                    <a:cubicBezTo>
                      <a:pt x="61" y="18"/>
                      <a:pt x="60" y="17"/>
                      <a:pt x="59" y="17"/>
                    </a:cubicBezTo>
                    <a:cubicBezTo>
                      <a:pt x="58" y="17"/>
                      <a:pt x="55" y="15"/>
                      <a:pt x="54" y="14"/>
                    </a:cubicBezTo>
                    <a:cubicBezTo>
                      <a:pt x="54" y="13"/>
                      <a:pt x="53" y="13"/>
                      <a:pt x="52" y="13"/>
                    </a:cubicBezTo>
                    <a:cubicBezTo>
                      <a:pt x="52" y="13"/>
                      <a:pt x="51" y="13"/>
                      <a:pt x="52" y="12"/>
                    </a:cubicBezTo>
                    <a:cubicBezTo>
                      <a:pt x="53" y="12"/>
                      <a:pt x="52" y="11"/>
                      <a:pt x="52" y="10"/>
                    </a:cubicBezTo>
                    <a:cubicBezTo>
                      <a:pt x="51" y="8"/>
                      <a:pt x="51" y="8"/>
                      <a:pt x="50" y="4"/>
                    </a:cubicBezTo>
                    <a:cubicBezTo>
                      <a:pt x="49" y="0"/>
                      <a:pt x="44" y="6"/>
                      <a:pt x="44" y="7"/>
                    </a:cubicBezTo>
                    <a:cubicBezTo>
                      <a:pt x="44" y="9"/>
                      <a:pt x="43" y="9"/>
                      <a:pt x="42" y="10"/>
                    </a:cubicBezTo>
                    <a:cubicBezTo>
                      <a:pt x="40" y="11"/>
                      <a:pt x="44" y="12"/>
                      <a:pt x="47" y="13"/>
                    </a:cubicBezTo>
                    <a:cubicBezTo>
                      <a:pt x="49" y="15"/>
                      <a:pt x="47" y="15"/>
                      <a:pt x="44" y="15"/>
                    </a:cubicBezTo>
                    <a:cubicBezTo>
                      <a:pt x="41" y="15"/>
                      <a:pt x="44" y="16"/>
                      <a:pt x="46" y="17"/>
                    </a:cubicBezTo>
                    <a:cubicBezTo>
                      <a:pt x="49" y="19"/>
                      <a:pt x="44" y="21"/>
                      <a:pt x="40" y="21"/>
                    </a:cubicBezTo>
                    <a:cubicBezTo>
                      <a:pt x="37" y="21"/>
                      <a:pt x="37" y="21"/>
                      <a:pt x="36" y="21"/>
                    </a:cubicBezTo>
                    <a:cubicBezTo>
                      <a:pt x="35" y="21"/>
                      <a:pt x="35" y="18"/>
                      <a:pt x="34" y="17"/>
                    </a:cubicBezTo>
                    <a:cubicBezTo>
                      <a:pt x="33" y="17"/>
                      <a:pt x="32" y="17"/>
                      <a:pt x="32" y="16"/>
                    </a:cubicBezTo>
                    <a:cubicBezTo>
                      <a:pt x="32" y="16"/>
                      <a:pt x="27" y="13"/>
                      <a:pt x="25" y="12"/>
                    </a:cubicBezTo>
                    <a:cubicBezTo>
                      <a:pt x="24" y="12"/>
                      <a:pt x="22" y="12"/>
                      <a:pt x="20" y="12"/>
                    </a:cubicBezTo>
                    <a:cubicBezTo>
                      <a:pt x="19" y="12"/>
                      <a:pt x="19" y="9"/>
                      <a:pt x="18" y="8"/>
                    </a:cubicBezTo>
                    <a:cubicBezTo>
                      <a:pt x="17" y="8"/>
                      <a:pt x="13" y="9"/>
                      <a:pt x="11" y="10"/>
                    </a:cubicBezTo>
                    <a:cubicBezTo>
                      <a:pt x="9" y="11"/>
                      <a:pt x="13" y="12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216"/>
              <p:cNvSpPr/>
              <p:nvPr/>
            </p:nvSpPr>
            <p:spPr bwMode="auto">
              <a:xfrm>
                <a:off x="1344" y="761"/>
                <a:ext cx="42" cy="24"/>
              </a:xfrm>
              <a:custGeom>
                <a:avLst/>
                <a:gdLst>
                  <a:gd name="T0" fmla="*/ 1 w 12"/>
                  <a:gd name="T1" fmla="*/ 5 h 7"/>
                  <a:gd name="T2" fmla="*/ 6 w 12"/>
                  <a:gd name="T3" fmla="*/ 6 h 7"/>
                  <a:gd name="T4" fmla="*/ 10 w 12"/>
                  <a:gd name="T5" fmla="*/ 0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2" y="6"/>
                      <a:pt x="5" y="7"/>
                      <a:pt x="6" y="6"/>
                    </a:cubicBezTo>
                    <a:cubicBezTo>
                      <a:pt x="8" y="5"/>
                      <a:pt x="12" y="0"/>
                      <a:pt x="10" y="0"/>
                    </a:cubicBezTo>
                    <a:cubicBezTo>
                      <a:pt x="9" y="1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17"/>
              <p:cNvSpPr/>
              <p:nvPr/>
            </p:nvSpPr>
            <p:spPr bwMode="auto">
              <a:xfrm>
                <a:off x="1271" y="698"/>
                <a:ext cx="150" cy="74"/>
              </a:xfrm>
              <a:custGeom>
                <a:avLst/>
                <a:gdLst>
                  <a:gd name="T0" fmla="*/ 3 w 43"/>
                  <a:gd name="T1" fmla="*/ 16 h 21"/>
                  <a:gd name="T2" fmla="*/ 2 w 43"/>
                  <a:gd name="T3" fmla="*/ 19 h 21"/>
                  <a:gd name="T4" fmla="*/ 4 w 43"/>
                  <a:gd name="T5" fmla="*/ 19 h 21"/>
                  <a:gd name="T6" fmla="*/ 8 w 43"/>
                  <a:gd name="T7" fmla="*/ 19 h 21"/>
                  <a:gd name="T8" fmla="*/ 12 w 43"/>
                  <a:gd name="T9" fmla="*/ 18 h 21"/>
                  <a:gd name="T10" fmla="*/ 14 w 43"/>
                  <a:gd name="T11" fmla="*/ 19 h 21"/>
                  <a:gd name="T12" fmla="*/ 18 w 43"/>
                  <a:gd name="T13" fmla="*/ 20 h 21"/>
                  <a:gd name="T14" fmla="*/ 20 w 43"/>
                  <a:gd name="T15" fmla="*/ 17 h 21"/>
                  <a:gd name="T16" fmla="*/ 21 w 43"/>
                  <a:gd name="T17" fmla="*/ 16 h 21"/>
                  <a:gd name="T18" fmla="*/ 24 w 43"/>
                  <a:gd name="T19" fmla="*/ 16 h 21"/>
                  <a:gd name="T20" fmla="*/ 24 w 43"/>
                  <a:gd name="T21" fmla="*/ 13 h 21"/>
                  <a:gd name="T22" fmla="*/ 25 w 43"/>
                  <a:gd name="T23" fmla="*/ 11 h 21"/>
                  <a:gd name="T24" fmla="*/ 27 w 43"/>
                  <a:gd name="T25" fmla="*/ 11 h 21"/>
                  <a:gd name="T26" fmla="*/ 30 w 43"/>
                  <a:gd name="T27" fmla="*/ 10 h 21"/>
                  <a:gd name="T28" fmla="*/ 29 w 43"/>
                  <a:gd name="T29" fmla="*/ 14 h 21"/>
                  <a:gd name="T30" fmla="*/ 35 w 43"/>
                  <a:gd name="T31" fmla="*/ 14 h 21"/>
                  <a:gd name="T32" fmla="*/ 36 w 43"/>
                  <a:gd name="T33" fmla="*/ 11 h 21"/>
                  <a:gd name="T34" fmla="*/ 40 w 43"/>
                  <a:gd name="T35" fmla="*/ 11 h 21"/>
                  <a:gd name="T36" fmla="*/ 39 w 43"/>
                  <a:gd name="T37" fmla="*/ 9 h 21"/>
                  <a:gd name="T38" fmla="*/ 41 w 43"/>
                  <a:gd name="T39" fmla="*/ 8 h 21"/>
                  <a:gd name="T40" fmla="*/ 40 w 43"/>
                  <a:gd name="T41" fmla="*/ 5 h 21"/>
                  <a:gd name="T42" fmla="*/ 42 w 43"/>
                  <a:gd name="T43" fmla="*/ 3 h 21"/>
                  <a:gd name="T44" fmla="*/ 37 w 43"/>
                  <a:gd name="T45" fmla="*/ 1 h 21"/>
                  <a:gd name="T46" fmla="*/ 36 w 43"/>
                  <a:gd name="T47" fmla="*/ 3 h 21"/>
                  <a:gd name="T48" fmla="*/ 24 w 43"/>
                  <a:gd name="T49" fmla="*/ 3 h 21"/>
                  <a:gd name="T50" fmla="*/ 14 w 43"/>
                  <a:gd name="T51" fmla="*/ 10 h 21"/>
                  <a:gd name="T52" fmla="*/ 10 w 43"/>
                  <a:gd name="T53" fmla="*/ 13 h 21"/>
                  <a:gd name="T54" fmla="*/ 3 w 43"/>
                  <a:gd name="T55" fmla="*/ 15 h 21"/>
                  <a:gd name="T56" fmla="*/ 3 w 43"/>
                  <a:gd name="T57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" h="21">
                    <a:moveTo>
                      <a:pt x="3" y="16"/>
                    </a:moveTo>
                    <a:cubicBezTo>
                      <a:pt x="5" y="15"/>
                      <a:pt x="3" y="17"/>
                      <a:pt x="2" y="19"/>
                    </a:cubicBezTo>
                    <a:cubicBezTo>
                      <a:pt x="1" y="21"/>
                      <a:pt x="3" y="20"/>
                      <a:pt x="4" y="19"/>
                    </a:cubicBezTo>
                    <a:cubicBezTo>
                      <a:pt x="6" y="18"/>
                      <a:pt x="6" y="19"/>
                      <a:pt x="8" y="19"/>
                    </a:cubicBezTo>
                    <a:cubicBezTo>
                      <a:pt x="10" y="19"/>
                      <a:pt x="10" y="19"/>
                      <a:pt x="12" y="18"/>
                    </a:cubicBezTo>
                    <a:cubicBezTo>
                      <a:pt x="14" y="17"/>
                      <a:pt x="13" y="18"/>
                      <a:pt x="14" y="19"/>
                    </a:cubicBezTo>
                    <a:cubicBezTo>
                      <a:pt x="15" y="20"/>
                      <a:pt x="15" y="20"/>
                      <a:pt x="18" y="20"/>
                    </a:cubicBezTo>
                    <a:cubicBezTo>
                      <a:pt x="20" y="20"/>
                      <a:pt x="19" y="19"/>
                      <a:pt x="20" y="17"/>
                    </a:cubicBezTo>
                    <a:cubicBezTo>
                      <a:pt x="20" y="16"/>
                      <a:pt x="21" y="16"/>
                      <a:pt x="21" y="16"/>
                    </a:cubicBezTo>
                    <a:cubicBezTo>
                      <a:pt x="22" y="16"/>
                      <a:pt x="23" y="17"/>
                      <a:pt x="24" y="16"/>
                    </a:cubicBezTo>
                    <a:cubicBezTo>
                      <a:pt x="24" y="16"/>
                      <a:pt x="24" y="15"/>
                      <a:pt x="24" y="13"/>
                    </a:cubicBezTo>
                    <a:cubicBezTo>
                      <a:pt x="24" y="11"/>
                      <a:pt x="24" y="11"/>
                      <a:pt x="25" y="11"/>
                    </a:cubicBezTo>
                    <a:cubicBezTo>
                      <a:pt x="25" y="12"/>
                      <a:pt x="27" y="12"/>
                      <a:pt x="27" y="11"/>
                    </a:cubicBezTo>
                    <a:cubicBezTo>
                      <a:pt x="27" y="10"/>
                      <a:pt x="28" y="9"/>
                      <a:pt x="30" y="10"/>
                    </a:cubicBezTo>
                    <a:cubicBezTo>
                      <a:pt x="32" y="11"/>
                      <a:pt x="29" y="12"/>
                      <a:pt x="29" y="14"/>
                    </a:cubicBezTo>
                    <a:cubicBezTo>
                      <a:pt x="29" y="17"/>
                      <a:pt x="34" y="15"/>
                      <a:pt x="35" y="14"/>
                    </a:cubicBezTo>
                    <a:cubicBezTo>
                      <a:pt x="36" y="13"/>
                      <a:pt x="36" y="11"/>
                      <a:pt x="36" y="11"/>
                    </a:cubicBezTo>
                    <a:cubicBezTo>
                      <a:pt x="36" y="11"/>
                      <a:pt x="39" y="11"/>
                      <a:pt x="40" y="11"/>
                    </a:cubicBezTo>
                    <a:cubicBezTo>
                      <a:pt x="41" y="11"/>
                      <a:pt x="40" y="10"/>
                      <a:pt x="39" y="9"/>
                    </a:cubicBezTo>
                    <a:cubicBezTo>
                      <a:pt x="39" y="9"/>
                      <a:pt x="40" y="9"/>
                      <a:pt x="41" y="8"/>
                    </a:cubicBezTo>
                    <a:cubicBezTo>
                      <a:pt x="42" y="8"/>
                      <a:pt x="41" y="6"/>
                      <a:pt x="40" y="5"/>
                    </a:cubicBezTo>
                    <a:cubicBezTo>
                      <a:pt x="39" y="5"/>
                      <a:pt x="41" y="3"/>
                      <a:pt x="42" y="3"/>
                    </a:cubicBezTo>
                    <a:cubicBezTo>
                      <a:pt x="43" y="2"/>
                      <a:pt x="39" y="1"/>
                      <a:pt x="37" y="1"/>
                    </a:cubicBezTo>
                    <a:cubicBezTo>
                      <a:pt x="35" y="0"/>
                      <a:pt x="36" y="1"/>
                      <a:pt x="36" y="3"/>
                    </a:cubicBezTo>
                    <a:cubicBezTo>
                      <a:pt x="35" y="5"/>
                      <a:pt x="29" y="3"/>
                      <a:pt x="24" y="3"/>
                    </a:cubicBezTo>
                    <a:cubicBezTo>
                      <a:pt x="19" y="2"/>
                      <a:pt x="17" y="9"/>
                      <a:pt x="14" y="10"/>
                    </a:cubicBezTo>
                    <a:cubicBezTo>
                      <a:pt x="10" y="11"/>
                      <a:pt x="11" y="12"/>
                      <a:pt x="10" y="13"/>
                    </a:cubicBezTo>
                    <a:cubicBezTo>
                      <a:pt x="8" y="15"/>
                      <a:pt x="6" y="14"/>
                      <a:pt x="3" y="15"/>
                    </a:cubicBezTo>
                    <a:cubicBezTo>
                      <a:pt x="1" y="16"/>
                      <a:pt x="0" y="16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218"/>
              <p:cNvSpPr/>
              <p:nvPr/>
            </p:nvSpPr>
            <p:spPr bwMode="auto">
              <a:xfrm>
                <a:off x="1431" y="726"/>
                <a:ext cx="35" cy="7"/>
              </a:xfrm>
              <a:custGeom>
                <a:avLst/>
                <a:gdLst>
                  <a:gd name="T0" fmla="*/ 3 w 10"/>
                  <a:gd name="T1" fmla="*/ 1 h 2"/>
                  <a:gd name="T2" fmla="*/ 7 w 10"/>
                  <a:gd name="T3" fmla="*/ 2 h 2"/>
                  <a:gd name="T4" fmla="*/ 3 w 10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3" y="1"/>
                    </a:moveTo>
                    <a:cubicBezTo>
                      <a:pt x="0" y="1"/>
                      <a:pt x="5" y="2"/>
                      <a:pt x="7" y="2"/>
                    </a:cubicBezTo>
                    <a:cubicBezTo>
                      <a:pt x="10" y="2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219"/>
              <p:cNvSpPr/>
              <p:nvPr/>
            </p:nvSpPr>
            <p:spPr bwMode="auto">
              <a:xfrm>
                <a:off x="1466" y="670"/>
                <a:ext cx="77" cy="39"/>
              </a:xfrm>
              <a:custGeom>
                <a:avLst/>
                <a:gdLst>
                  <a:gd name="T0" fmla="*/ 6 w 22"/>
                  <a:gd name="T1" fmla="*/ 11 h 11"/>
                  <a:gd name="T2" fmla="*/ 17 w 22"/>
                  <a:gd name="T3" fmla="*/ 8 h 11"/>
                  <a:gd name="T4" fmla="*/ 15 w 22"/>
                  <a:gd name="T5" fmla="*/ 5 h 11"/>
                  <a:gd name="T6" fmla="*/ 19 w 22"/>
                  <a:gd name="T7" fmla="*/ 4 h 11"/>
                  <a:gd name="T8" fmla="*/ 19 w 22"/>
                  <a:gd name="T9" fmla="*/ 1 h 11"/>
                  <a:gd name="T10" fmla="*/ 3 w 22"/>
                  <a:gd name="T11" fmla="*/ 4 h 11"/>
                  <a:gd name="T12" fmla="*/ 0 w 22"/>
                  <a:gd name="T13" fmla="*/ 6 h 11"/>
                  <a:gd name="T14" fmla="*/ 6 w 2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">
                    <a:moveTo>
                      <a:pt x="6" y="11"/>
                    </a:moveTo>
                    <a:cubicBezTo>
                      <a:pt x="9" y="11"/>
                      <a:pt x="15" y="9"/>
                      <a:pt x="17" y="8"/>
                    </a:cubicBezTo>
                    <a:cubicBezTo>
                      <a:pt x="19" y="7"/>
                      <a:pt x="17" y="5"/>
                      <a:pt x="15" y="5"/>
                    </a:cubicBezTo>
                    <a:cubicBezTo>
                      <a:pt x="14" y="5"/>
                      <a:pt x="15" y="4"/>
                      <a:pt x="19" y="4"/>
                    </a:cubicBezTo>
                    <a:cubicBezTo>
                      <a:pt x="22" y="3"/>
                      <a:pt x="21" y="1"/>
                      <a:pt x="19" y="1"/>
                    </a:cubicBezTo>
                    <a:cubicBezTo>
                      <a:pt x="16" y="0"/>
                      <a:pt x="5" y="3"/>
                      <a:pt x="3" y="4"/>
                    </a:cubicBezTo>
                    <a:cubicBezTo>
                      <a:pt x="2" y="4"/>
                      <a:pt x="0" y="5"/>
                      <a:pt x="0" y="6"/>
                    </a:cubicBezTo>
                    <a:cubicBezTo>
                      <a:pt x="0" y="7"/>
                      <a:pt x="4" y="11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220"/>
              <p:cNvSpPr/>
              <p:nvPr/>
            </p:nvSpPr>
            <p:spPr bwMode="auto">
              <a:xfrm>
                <a:off x="1424" y="677"/>
                <a:ext cx="32" cy="18"/>
              </a:xfrm>
              <a:custGeom>
                <a:avLst/>
                <a:gdLst>
                  <a:gd name="T0" fmla="*/ 7 w 9"/>
                  <a:gd name="T1" fmla="*/ 5 h 5"/>
                  <a:gd name="T2" fmla="*/ 3 w 9"/>
                  <a:gd name="T3" fmla="*/ 1 h 5"/>
                  <a:gd name="T4" fmla="*/ 7 w 9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cubicBezTo>
                      <a:pt x="9" y="4"/>
                      <a:pt x="7" y="0"/>
                      <a:pt x="3" y="1"/>
                    </a:cubicBezTo>
                    <a:cubicBezTo>
                      <a:pt x="0" y="1"/>
                      <a:pt x="4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221"/>
              <p:cNvSpPr/>
              <p:nvPr/>
            </p:nvSpPr>
            <p:spPr bwMode="auto">
              <a:xfrm>
                <a:off x="1466" y="646"/>
                <a:ext cx="84" cy="24"/>
              </a:xfrm>
              <a:custGeom>
                <a:avLst/>
                <a:gdLst>
                  <a:gd name="T0" fmla="*/ 6 w 24"/>
                  <a:gd name="T1" fmla="*/ 5 h 7"/>
                  <a:gd name="T2" fmla="*/ 11 w 24"/>
                  <a:gd name="T3" fmla="*/ 7 h 7"/>
                  <a:gd name="T4" fmla="*/ 15 w 24"/>
                  <a:gd name="T5" fmla="*/ 6 h 7"/>
                  <a:gd name="T6" fmla="*/ 22 w 24"/>
                  <a:gd name="T7" fmla="*/ 5 h 7"/>
                  <a:gd name="T8" fmla="*/ 15 w 24"/>
                  <a:gd name="T9" fmla="*/ 0 h 7"/>
                  <a:gd name="T10" fmla="*/ 7 w 24"/>
                  <a:gd name="T11" fmla="*/ 3 h 7"/>
                  <a:gd name="T12" fmla="*/ 1 w 24"/>
                  <a:gd name="T13" fmla="*/ 5 h 7"/>
                  <a:gd name="T14" fmla="*/ 6 w 24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">
                    <a:moveTo>
                      <a:pt x="6" y="5"/>
                    </a:moveTo>
                    <a:cubicBezTo>
                      <a:pt x="8" y="5"/>
                      <a:pt x="8" y="7"/>
                      <a:pt x="11" y="7"/>
                    </a:cubicBezTo>
                    <a:cubicBezTo>
                      <a:pt x="13" y="6"/>
                      <a:pt x="12" y="6"/>
                      <a:pt x="15" y="6"/>
                    </a:cubicBezTo>
                    <a:cubicBezTo>
                      <a:pt x="17" y="6"/>
                      <a:pt x="20" y="6"/>
                      <a:pt x="22" y="5"/>
                    </a:cubicBezTo>
                    <a:cubicBezTo>
                      <a:pt x="24" y="4"/>
                      <a:pt x="16" y="0"/>
                      <a:pt x="15" y="0"/>
                    </a:cubicBezTo>
                    <a:cubicBezTo>
                      <a:pt x="13" y="0"/>
                      <a:pt x="9" y="2"/>
                      <a:pt x="7" y="3"/>
                    </a:cubicBezTo>
                    <a:cubicBezTo>
                      <a:pt x="5" y="4"/>
                      <a:pt x="0" y="5"/>
                      <a:pt x="1" y="5"/>
                    </a:cubicBezTo>
                    <a:cubicBezTo>
                      <a:pt x="3" y="6"/>
                      <a:pt x="4" y="6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222"/>
              <p:cNvSpPr/>
              <p:nvPr/>
            </p:nvSpPr>
            <p:spPr bwMode="auto">
              <a:xfrm>
                <a:off x="1675" y="730"/>
                <a:ext cx="111" cy="73"/>
              </a:xfrm>
              <a:custGeom>
                <a:avLst/>
                <a:gdLst>
                  <a:gd name="T0" fmla="*/ 14 w 32"/>
                  <a:gd name="T1" fmla="*/ 3 h 21"/>
                  <a:gd name="T2" fmla="*/ 13 w 32"/>
                  <a:gd name="T3" fmla="*/ 1 h 21"/>
                  <a:gd name="T4" fmla="*/ 7 w 32"/>
                  <a:gd name="T5" fmla="*/ 2 h 21"/>
                  <a:gd name="T6" fmla="*/ 10 w 32"/>
                  <a:gd name="T7" fmla="*/ 2 h 21"/>
                  <a:gd name="T8" fmla="*/ 10 w 32"/>
                  <a:gd name="T9" fmla="*/ 3 h 21"/>
                  <a:gd name="T10" fmla="*/ 15 w 32"/>
                  <a:gd name="T11" fmla="*/ 5 h 21"/>
                  <a:gd name="T12" fmla="*/ 15 w 32"/>
                  <a:gd name="T13" fmla="*/ 8 h 21"/>
                  <a:gd name="T14" fmla="*/ 17 w 32"/>
                  <a:gd name="T15" fmla="*/ 8 h 21"/>
                  <a:gd name="T16" fmla="*/ 17 w 32"/>
                  <a:gd name="T17" fmla="*/ 10 h 21"/>
                  <a:gd name="T18" fmla="*/ 9 w 32"/>
                  <a:gd name="T19" fmla="*/ 5 h 21"/>
                  <a:gd name="T20" fmla="*/ 3 w 32"/>
                  <a:gd name="T21" fmla="*/ 5 h 21"/>
                  <a:gd name="T22" fmla="*/ 6 w 32"/>
                  <a:gd name="T23" fmla="*/ 6 h 21"/>
                  <a:gd name="T24" fmla="*/ 3 w 32"/>
                  <a:gd name="T25" fmla="*/ 8 h 21"/>
                  <a:gd name="T26" fmla="*/ 7 w 32"/>
                  <a:gd name="T27" fmla="*/ 9 h 21"/>
                  <a:gd name="T28" fmla="*/ 5 w 32"/>
                  <a:gd name="T29" fmla="*/ 11 h 21"/>
                  <a:gd name="T30" fmla="*/ 0 w 32"/>
                  <a:gd name="T31" fmla="*/ 14 h 21"/>
                  <a:gd name="T32" fmla="*/ 5 w 32"/>
                  <a:gd name="T33" fmla="*/ 14 h 21"/>
                  <a:gd name="T34" fmla="*/ 15 w 32"/>
                  <a:gd name="T35" fmla="*/ 13 h 21"/>
                  <a:gd name="T36" fmla="*/ 18 w 32"/>
                  <a:gd name="T37" fmla="*/ 14 h 21"/>
                  <a:gd name="T38" fmla="*/ 12 w 32"/>
                  <a:gd name="T39" fmla="*/ 16 h 21"/>
                  <a:gd name="T40" fmla="*/ 15 w 32"/>
                  <a:gd name="T41" fmla="*/ 18 h 21"/>
                  <a:gd name="T42" fmla="*/ 14 w 32"/>
                  <a:gd name="T43" fmla="*/ 20 h 21"/>
                  <a:gd name="T44" fmla="*/ 24 w 32"/>
                  <a:gd name="T45" fmla="*/ 21 h 21"/>
                  <a:gd name="T46" fmla="*/ 28 w 32"/>
                  <a:gd name="T47" fmla="*/ 19 h 21"/>
                  <a:gd name="T48" fmla="*/ 27 w 32"/>
                  <a:gd name="T49" fmla="*/ 15 h 21"/>
                  <a:gd name="T50" fmla="*/ 30 w 32"/>
                  <a:gd name="T51" fmla="*/ 16 h 21"/>
                  <a:gd name="T52" fmla="*/ 29 w 32"/>
                  <a:gd name="T53" fmla="*/ 13 h 21"/>
                  <a:gd name="T54" fmla="*/ 29 w 32"/>
                  <a:gd name="T55" fmla="*/ 7 h 21"/>
                  <a:gd name="T56" fmla="*/ 28 w 32"/>
                  <a:gd name="T57" fmla="*/ 5 h 21"/>
                  <a:gd name="T58" fmla="*/ 25 w 32"/>
                  <a:gd name="T59" fmla="*/ 2 h 21"/>
                  <a:gd name="T60" fmla="*/ 20 w 32"/>
                  <a:gd name="T61" fmla="*/ 4 h 21"/>
                  <a:gd name="T62" fmla="*/ 14 w 32"/>
                  <a:gd name="T6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1">
                    <a:moveTo>
                      <a:pt x="14" y="3"/>
                    </a:moveTo>
                    <a:cubicBezTo>
                      <a:pt x="12" y="2"/>
                      <a:pt x="12" y="1"/>
                      <a:pt x="13" y="1"/>
                    </a:cubicBezTo>
                    <a:cubicBezTo>
                      <a:pt x="15" y="0"/>
                      <a:pt x="10" y="1"/>
                      <a:pt x="7" y="2"/>
                    </a:cubicBezTo>
                    <a:cubicBezTo>
                      <a:pt x="4" y="3"/>
                      <a:pt x="9" y="2"/>
                      <a:pt x="10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0" y="4"/>
                      <a:pt x="12" y="5"/>
                      <a:pt x="15" y="5"/>
                    </a:cubicBezTo>
                    <a:cubicBezTo>
                      <a:pt x="18" y="6"/>
                      <a:pt x="17" y="7"/>
                      <a:pt x="15" y="8"/>
                    </a:cubicBezTo>
                    <a:cubicBezTo>
                      <a:pt x="13" y="8"/>
                      <a:pt x="15" y="8"/>
                      <a:pt x="17" y="8"/>
                    </a:cubicBezTo>
                    <a:cubicBezTo>
                      <a:pt x="19" y="8"/>
                      <a:pt x="18" y="10"/>
                      <a:pt x="17" y="10"/>
                    </a:cubicBezTo>
                    <a:cubicBezTo>
                      <a:pt x="16" y="11"/>
                      <a:pt x="11" y="7"/>
                      <a:pt x="9" y="5"/>
                    </a:cubicBezTo>
                    <a:cubicBezTo>
                      <a:pt x="6" y="2"/>
                      <a:pt x="6" y="4"/>
                      <a:pt x="3" y="5"/>
                    </a:cubicBezTo>
                    <a:cubicBezTo>
                      <a:pt x="1" y="6"/>
                      <a:pt x="3" y="6"/>
                      <a:pt x="6" y="6"/>
                    </a:cubicBezTo>
                    <a:cubicBezTo>
                      <a:pt x="9" y="6"/>
                      <a:pt x="5" y="7"/>
                      <a:pt x="3" y="8"/>
                    </a:cubicBezTo>
                    <a:cubicBezTo>
                      <a:pt x="2" y="10"/>
                      <a:pt x="4" y="9"/>
                      <a:pt x="7" y="9"/>
                    </a:cubicBezTo>
                    <a:cubicBezTo>
                      <a:pt x="10" y="10"/>
                      <a:pt x="7" y="11"/>
                      <a:pt x="5" y="11"/>
                    </a:cubicBezTo>
                    <a:cubicBezTo>
                      <a:pt x="3" y="11"/>
                      <a:pt x="0" y="13"/>
                      <a:pt x="0" y="14"/>
                    </a:cubicBezTo>
                    <a:cubicBezTo>
                      <a:pt x="0" y="16"/>
                      <a:pt x="0" y="14"/>
                      <a:pt x="5" y="14"/>
                    </a:cubicBezTo>
                    <a:cubicBezTo>
                      <a:pt x="10" y="14"/>
                      <a:pt x="10" y="14"/>
                      <a:pt x="15" y="13"/>
                    </a:cubicBezTo>
                    <a:cubicBezTo>
                      <a:pt x="19" y="12"/>
                      <a:pt x="19" y="13"/>
                      <a:pt x="18" y="14"/>
                    </a:cubicBezTo>
                    <a:cubicBezTo>
                      <a:pt x="18" y="14"/>
                      <a:pt x="13" y="15"/>
                      <a:pt x="12" y="16"/>
                    </a:cubicBezTo>
                    <a:cubicBezTo>
                      <a:pt x="12" y="17"/>
                      <a:pt x="13" y="17"/>
                      <a:pt x="15" y="18"/>
                    </a:cubicBezTo>
                    <a:cubicBezTo>
                      <a:pt x="18" y="19"/>
                      <a:pt x="15" y="19"/>
                      <a:pt x="14" y="20"/>
                    </a:cubicBezTo>
                    <a:cubicBezTo>
                      <a:pt x="13" y="21"/>
                      <a:pt x="21" y="21"/>
                      <a:pt x="24" y="21"/>
                    </a:cubicBezTo>
                    <a:cubicBezTo>
                      <a:pt x="25" y="21"/>
                      <a:pt x="29" y="20"/>
                      <a:pt x="28" y="19"/>
                    </a:cubicBezTo>
                    <a:cubicBezTo>
                      <a:pt x="28" y="18"/>
                      <a:pt x="26" y="16"/>
                      <a:pt x="27" y="15"/>
                    </a:cubicBezTo>
                    <a:cubicBezTo>
                      <a:pt x="28" y="15"/>
                      <a:pt x="28" y="16"/>
                      <a:pt x="30" y="16"/>
                    </a:cubicBezTo>
                    <a:cubicBezTo>
                      <a:pt x="32" y="16"/>
                      <a:pt x="30" y="13"/>
                      <a:pt x="29" y="13"/>
                    </a:cubicBezTo>
                    <a:cubicBezTo>
                      <a:pt x="28" y="13"/>
                      <a:pt x="29" y="9"/>
                      <a:pt x="29" y="7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5"/>
                      <a:pt x="26" y="2"/>
                      <a:pt x="25" y="2"/>
                    </a:cubicBezTo>
                    <a:cubicBezTo>
                      <a:pt x="24" y="1"/>
                      <a:pt x="22" y="3"/>
                      <a:pt x="20" y="4"/>
                    </a:cubicBezTo>
                    <a:cubicBezTo>
                      <a:pt x="19" y="4"/>
                      <a:pt x="17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223"/>
              <p:cNvSpPr/>
              <p:nvPr/>
            </p:nvSpPr>
            <p:spPr bwMode="auto">
              <a:xfrm>
                <a:off x="1661" y="765"/>
                <a:ext cx="35" cy="10"/>
              </a:xfrm>
              <a:custGeom>
                <a:avLst/>
                <a:gdLst>
                  <a:gd name="T0" fmla="*/ 1 w 10"/>
                  <a:gd name="T1" fmla="*/ 3 h 3"/>
                  <a:gd name="T2" fmla="*/ 7 w 10"/>
                  <a:gd name="T3" fmla="*/ 0 h 3"/>
                  <a:gd name="T4" fmla="*/ 1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2"/>
                      <a:pt x="10" y="0"/>
                      <a:pt x="7" y="0"/>
                    </a:cubicBezTo>
                    <a:cubicBezTo>
                      <a:pt x="4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224"/>
              <p:cNvSpPr/>
              <p:nvPr/>
            </p:nvSpPr>
            <p:spPr bwMode="auto">
              <a:xfrm>
                <a:off x="1651" y="761"/>
                <a:ext cx="31" cy="7"/>
              </a:xfrm>
              <a:custGeom>
                <a:avLst/>
                <a:gdLst>
                  <a:gd name="T0" fmla="*/ 7 w 9"/>
                  <a:gd name="T1" fmla="*/ 0 h 2"/>
                  <a:gd name="T2" fmla="*/ 1 w 9"/>
                  <a:gd name="T3" fmla="*/ 2 h 2"/>
                  <a:gd name="T4" fmla="*/ 7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7" y="0"/>
                    </a:moveTo>
                    <a:cubicBezTo>
                      <a:pt x="5" y="0"/>
                      <a:pt x="0" y="2"/>
                      <a:pt x="1" y="2"/>
                    </a:cubicBezTo>
                    <a:cubicBezTo>
                      <a:pt x="5" y="2"/>
                      <a:pt x="9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225"/>
              <p:cNvSpPr/>
              <p:nvPr/>
            </p:nvSpPr>
            <p:spPr bwMode="auto">
              <a:xfrm>
                <a:off x="1637" y="747"/>
                <a:ext cx="38" cy="21"/>
              </a:xfrm>
              <a:custGeom>
                <a:avLst/>
                <a:gdLst>
                  <a:gd name="T0" fmla="*/ 2 w 11"/>
                  <a:gd name="T1" fmla="*/ 4 h 6"/>
                  <a:gd name="T2" fmla="*/ 11 w 11"/>
                  <a:gd name="T3" fmla="*/ 1 h 6"/>
                  <a:gd name="T4" fmla="*/ 2 w 11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cubicBezTo>
                      <a:pt x="6" y="6"/>
                      <a:pt x="11" y="2"/>
                      <a:pt x="11" y="1"/>
                    </a:cubicBezTo>
                    <a:cubicBezTo>
                      <a:pt x="1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226"/>
              <p:cNvSpPr/>
              <p:nvPr/>
            </p:nvSpPr>
            <p:spPr bwMode="auto">
              <a:xfrm>
                <a:off x="1637" y="737"/>
                <a:ext cx="38" cy="14"/>
              </a:xfrm>
              <a:custGeom>
                <a:avLst/>
                <a:gdLst>
                  <a:gd name="T0" fmla="*/ 2 w 11"/>
                  <a:gd name="T1" fmla="*/ 0 h 4"/>
                  <a:gd name="T2" fmla="*/ 2 w 11"/>
                  <a:gd name="T3" fmla="*/ 4 h 4"/>
                  <a:gd name="T4" fmla="*/ 8 w 11"/>
                  <a:gd name="T5" fmla="*/ 3 h 4"/>
                  <a:gd name="T6" fmla="*/ 2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2" y="0"/>
                    </a:moveTo>
                    <a:cubicBezTo>
                      <a:pt x="0" y="0"/>
                      <a:pt x="0" y="3"/>
                      <a:pt x="2" y="4"/>
                    </a:cubicBezTo>
                    <a:cubicBezTo>
                      <a:pt x="5" y="4"/>
                      <a:pt x="6" y="3"/>
                      <a:pt x="8" y="3"/>
                    </a:cubicBezTo>
                    <a:cubicBezTo>
                      <a:pt x="11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227"/>
              <p:cNvSpPr/>
              <p:nvPr/>
            </p:nvSpPr>
            <p:spPr bwMode="auto">
              <a:xfrm>
                <a:off x="1602" y="684"/>
                <a:ext cx="45" cy="35"/>
              </a:xfrm>
              <a:custGeom>
                <a:avLst/>
                <a:gdLst>
                  <a:gd name="T0" fmla="*/ 8 w 13"/>
                  <a:gd name="T1" fmla="*/ 10 h 10"/>
                  <a:gd name="T2" fmla="*/ 3 w 13"/>
                  <a:gd name="T3" fmla="*/ 1 h 10"/>
                  <a:gd name="T4" fmla="*/ 8 w 13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8" y="10"/>
                    </a:moveTo>
                    <a:cubicBezTo>
                      <a:pt x="13" y="9"/>
                      <a:pt x="6" y="3"/>
                      <a:pt x="3" y="1"/>
                    </a:cubicBezTo>
                    <a:cubicBezTo>
                      <a:pt x="0" y="0"/>
                      <a:pt x="6" y="10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228"/>
              <p:cNvSpPr/>
              <p:nvPr/>
            </p:nvSpPr>
            <p:spPr bwMode="auto">
              <a:xfrm>
                <a:off x="1675" y="681"/>
                <a:ext cx="35" cy="14"/>
              </a:xfrm>
              <a:custGeom>
                <a:avLst/>
                <a:gdLst>
                  <a:gd name="T0" fmla="*/ 9 w 10"/>
                  <a:gd name="T1" fmla="*/ 2 h 4"/>
                  <a:gd name="T2" fmla="*/ 2 w 10"/>
                  <a:gd name="T3" fmla="*/ 1 h 4"/>
                  <a:gd name="T4" fmla="*/ 9 w 1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cubicBezTo>
                      <a:pt x="10" y="2"/>
                      <a:pt x="5" y="0"/>
                      <a:pt x="2" y="1"/>
                    </a:cubicBezTo>
                    <a:cubicBezTo>
                      <a:pt x="0" y="2"/>
                      <a:pt x="3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229"/>
              <p:cNvSpPr/>
              <p:nvPr/>
            </p:nvSpPr>
            <p:spPr bwMode="auto">
              <a:xfrm>
                <a:off x="1616" y="618"/>
                <a:ext cx="132" cy="73"/>
              </a:xfrm>
              <a:custGeom>
                <a:avLst/>
                <a:gdLst>
                  <a:gd name="T0" fmla="*/ 4 w 38"/>
                  <a:gd name="T1" fmla="*/ 6 h 21"/>
                  <a:gd name="T2" fmla="*/ 6 w 38"/>
                  <a:gd name="T3" fmla="*/ 7 h 21"/>
                  <a:gd name="T4" fmla="*/ 8 w 38"/>
                  <a:gd name="T5" fmla="*/ 6 h 21"/>
                  <a:gd name="T6" fmla="*/ 10 w 38"/>
                  <a:gd name="T7" fmla="*/ 8 h 21"/>
                  <a:gd name="T8" fmla="*/ 12 w 38"/>
                  <a:gd name="T9" fmla="*/ 8 h 21"/>
                  <a:gd name="T10" fmla="*/ 11 w 38"/>
                  <a:gd name="T11" fmla="*/ 9 h 21"/>
                  <a:gd name="T12" fmla="*/ 12 w 38"/>
                  <a:gd name="T13" fmla="*/ 11 h 21"/>
                  <a:gd name="T14" fmla="*/ 7 w 38"/>
                  <a:gd name="T15" fmla="*/ 11 h 21"/>
                  <a:gd name="T16" fmla="*/ 5 w 38"/>
                  <a:gd name="T17" fmla="*/ 12 h 21"/>
                  <a:gd name="T18" fmla="*/ 9 w 38"/>
                  <a:gd name="T19" fmla="*/ 14 h 21"/>
                  <a:gd name="T20" fmla="*/ 17 w 38"/>
                  <a:gd name="T21" fmla="*/ 13 h 21"/>
                  <a:gd name="T22" fmla="*/ 14 w 38"/>
                  <a:gd name="T23" fmla="*/ 15 h 21"/>
                  <a:gd name="T24" fmla="*/ 20 w 38"/>
                  <a:gd name="T25" fmla="*/ 15 h 21"/>
                  <a:gd name="T26" fmla="*/ 27 w 38"/>
                  <a:gd name="T27" fmla="*/ 16 h 21"/>
                  <a:gd name="T28" fmla="*/ 30 w 38"/>
                  <a:gd name="T29" fmla="*/ 19 h 21"/>
                  <a:gd name="T30" fmla="*/ 37 w 38"/>
                  <a:gd name="T31" fmla="*/ 17 h 21"/>
                  <a:gd name="T32" fmla="*/ 35 w 38"/>
                  <a:gd name="T33" fmla="*/ 14 h 21"/>
                  <a:gd name="T34" fmla="*/ 32 w 38"/>
                  <a:gd name="T35" fmla="*/ 9 h 21"/>
                  <a:gd name="T36" fmla="*/ 27 w 38"/>
                  <a:gd name="T37" fmla="*/ 7 h 21"/>
                  <a:gd name="T38" fmla="*/ 24 w 38"/>
                  <a:gd name="T39" fmla="*/ 6 h 21"/>
                  <a:gd name="T40" fmla="*/ 21 w 38"/>
                  <a:gd name="T41" fmla="*/ 4 h 21"/>
                  <a:gd name="T42" fmla="*/ 17 w 38"/>
                  <a:gd name="T43" fmla="*/ 6 h 21"/>
                  <a:gd name="T44" fmla="*/ 17 w 38"/>
                  <a:gd name="T45" fmla="*/ 2 h 21"/>
                  <a:gd name="T46" fmla="*/ 8 w 38"/>
                  <a:gd name="T47" fmla="*/ 1 h 21"/>
                  <a:gd name="T48" fmla="*/ 2 w 38"/>
                  <a:gd name="T49" fmla="*/ 1 h 21"/>
                  <a:gd name="T50" fmla="*/ 1 w 38"/>
                  <a:gd name="T51" fmla="*/ 4 h 21"/>
                  <a:gd name="T52" fmla="*/ 4 w 38"/>
                  <a:gd name="T5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8" h="21">
                    <a:moveTo>
                      <a:pt x="4" y="6"/>
                    </a:moveTo>
                    <a:cubicBezTo>
                      <a:pt x="6" y="6"/>
                      <a:pt x="4" y="7"/>
                      <a:pt x="6" y="7"/>
                    </a:cubicBezTo>
                    <a:cubicBezTo>
                      <a:pt x="7" y="7"/>
                      <a:pt x="7" y="6"/>
                      <a:pt x="8" y="6"/>
                    </a:cubicBezTo>
                    <a:cubicBezTo>
                      <a:pt x="10" y="6"/>
                      <a:pt x="10" y="6"/>
                      <a:pt x="10" y="8"/>
                    </a:cubicBezTo>
                    <a:cubicBezTo>
                      <a:pt x="9" y="10"/>
                      <a:pt x="11" y="8"/>
                      <a:pt x="12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0" y="9"/>
                      <a:pt x="11" y="10"/>
                      <a:pt x="12" y="11"/>
                    </a:cubicBezTo>
                    <a:cubicBezTo>
                      <a:pt x="13" y="12"/>
                      <a:pt x="10" y="11"/>
                      <a:pt x="7" y="11"/>
                    </a:cubicBezTo>
                    <a:cubicBezTo>
                      <a:pt x="4" y="11"/>
                      <a:pt x="5" y="10"/>
                      <a:pt x="5" y="12"/>
                    </a:cubicBezTo>
                    <a:cubicBezTo>
                      <a:pt x="5" y="13"/>
                      <a:pt x="7" y="14"/>
                      <a:pt x="9" y="14"/>
                    </a:cubicBezTo>
                    <a:cubicBezTo>
                      <a:pt x="10" y="14"/>
                      <a:pt x="15" y="13"/>
                      <a:pt x="17" y="13"/>
                    </a:cubicBezTo>
                    <a:cubicBezTo>
                      <a:pt x="19" y="13"/>
                      <a:pt x="17" y="14"/>
                      <a:pt x="14" y="15"/>
                    </a:cubicBezTo>
                    <a:cubicBezTo>
                      <a:pt x="12" y="17"/>
                      <a:pt x="17" y="15"/>
                      <a:pt x="20" y="15"/>
                    </a:cubicBezTo>
                    <a:cubicBezTo>
                      <a:pt x="23" y="14"/>
                      <a:pt x="24" y="15"/>
                      <a:pt x="27" y="16"/>
                    </a:cubicBezTo>
                    <a:cubicBezTo>
                      <a:pt x="30" y="17"/>
                      <a:pt x="28" y="18"/>
                      <a:pt x="30" y="19"/>
                    </a:cubicBezTo>
                    <a:cubicBezTo>
                      <a:pt x="33" y="21"/>
                      <a:pt x="36" y="19"/>
                      <a:pt x="37" y="17"/>
                    </a:cubicBezTo>
                    <a:cubicBezTo>
                      <a:pt x="38" y="16"/>
                      <a:pt x="36" y="15"/>
                      <a:pt x="35" y="14"/>
                    </a:cubicBezTo>
                    <a:cubicBezTo>
                      <a:pt x="34" y="13"/>
                      <a:pt x="33" y="10"/>
                      <a:pt x="32" y="9"/>
                    </a:cubicBezTo>
                    <a:cubicBezTo>
                      <a:pt x="32" y="7"/>
                      <a:pt x="29" y="7"/>
                      <a:pt x="27" y="7"/>
                    </a:cubicBezTo>
                    <a:cubicBezTo>
                      <a:pt x="24" y="7"/>
                      <a:pt x="26" y="7"/>
                      <a:pt x="24" y="6"/>
                    </a:cubicBezTo>
                    <a:cubicBezTo>
                      <a:pt x="22" y="4"/>
                      <a:pt x="22" y="4"/>
                      <a:pt x="21" y="4"/>
                    </a:cubicBezTo>
                    <a:cubicBezTo>
                      <a:pt x="19" y="5"/>
                      <a:pt x="20" y="5"/>
                      <a:pt x="17" y="6"/>
                    </a:cubicBezTo>
                    <a:cubicBezTo>
                      <a:pt x="15" y="7"/>
                      <a:pt x="17" y="4"/>
                      <a:pt x="17" y="2"/>
                    </a:cubicBezTo>
                    <a:cubicBezTo>
                      <a:pt x="17" y="0"/>
                      <a:pt x="9" y="0"/>
                      <a:pt x="8" y="1"/>
                    </a:cubicBezTo>
                    <a:cubicBezTo>
                      <a:pt x="7" y="2"/>
                      <a:pt x="4" y="1"/>
                      <a:pt x="2" y="1"/>
                    </a:cubicBezTo>
                    <a:cubicBezTo>
                      <a:pt x="0" y="1"/>
                      <a:pt x="1" y="3"/>
                      <a:pt x="1" y="4"/>
                    </a:cubicBezTo>
                    <a:cubicBezTo>
                      <a:pt x="1" y="6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230"/>
              <p:cNvSpPr/>
              <p:nvPr/>
            </p:nvSpPr>
            <p:spPr bwMode="auto">
              <a:xfrm>
                <a:off x="1720" y="580"/>
                <a:ext cx="38" cy="21"/>
              </a:xfrm>
              <a:custGeom>
                <a:avLst/>
                <a:gdLst>
                  <a:gd name="T0" fmla="*/ 5 w 11"/>
                  <a:gd name="T1" fmla="*/ 5 h 6"/>
                  <a:gd name="T2" fmla="*/ 8 w 11"/>
                  <a:gd name="T3" fmla="*/ 6 h 6"/>
                  <a:gd name="T4" fmla="*/ 8 w 11"/>
                  <a:gd name="T5" fmla="*/ 2 h 6"/>
                  <a:gd name="T6" fmla="*/ 1 w 11"/>
                  <a:gd name="T7" fmla="*/ 3 h 6"/>
                  <a:gd name="T8" fmla="*/ 5 w 1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5"/>
                    </a:moveTo>
                    <a:cubicBezTo>
                      <a:pt x="8" y="5"/>
                      <a:pt x="6" y="6"/>
                      <a:pt x="8" y="6"/>
                    </a:cubicBezTo>
                    <a:cubicBezTo>
                      <a:pt x="11" y="6"/>
                      <a:pt x="10" y="4"/>
                      <a:pt x="8" y="2"/>
                    </a:cubicBezTo>
                    <a:cubicBezTo>
                      <a:pt x="6" y="0"/>
                      <a:pt x="3" y="2"/>
                      <a:pt x="1" y="3"/>
                    </a:cubicBezTo>
                    <a:cubicBezTo>
                      <a:pt x="0" y="5"/>
                      <a:pt x="1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31"/>
              <p:cNvSpPr/>
              <p:nvPr/>
            </p:nvSpPr>
            <p:spPr bwMode="auto">
              <a:xfrm>
                <a:off x="1755" y="646"/>
                <a:ext cx="80" cy="42"/>
              </a:xfrm>
              <a:custGeom>
                <a:avLst/>
                <a:gdLst>
                  <a:gd name="T0" fmla="*/ 4 w 23"/>
                  <a:gd name="T1" fmla="*/ 2 h 12"/>
                  <a:gd name="T2" fmla="*/ 2 w 23"/>
                  <a:gd name="T3" fmla="*/ 4 h 12"/>
                  <a:gd name="T4" fmla="*/ 9 w 23"/>
                  <a:gd name="T5" fmla="*/ 7 h 12"/>
                  <a:gd name="T6" fmla="*/ 5 w 23"/>
                  <a:gd name="T7" fmla="*/ 9 h 12"/>
                  <a:gd name="T8" fmla="*/ 9 w 23"/>
                  <a:gd name="T9" fmla="*/ 11 h 12"/>
                  <a:gd name="T10" fmla="*/ 20 w 23"/>
                  <a:gd name="T11" fmla="*/ 10 h 12"/>
                  <a:gd name="T12" fmla="*/ 19 w 23"/>
                  <a:gd name="T13" fmla="*/ 7 h 12"/>
                  <a:gd name="T14" fmla="*/ 22 w 23"/>
                  <a:gd name="T15" fmla="*/ 4 h 12"/>
                  <a:gd name="T16" fmla="*/ 14 w 23"/>
                  <a:gd name="T17" fmla="*/ 3 h 12"/>
                  <a:gd name="T18" fmla="*/ 3 w 23"/>
                  <a:gd name="T19" fmla="*/ 0 h 12"/>
                  <a:gd name="T20" fmla="*/ 4 w 23"/>
                  <a:gd name="T2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2">
                    <a:moveTo>
                      <a:pt x="4" y="2"/>
                    </a:moveTo>
                    <a:cubicBezTo>
                      <a:pt x="5" y="3"/>
                      <a:pt x="4" y="2"/>
                      <a:pt x="2" y="4"/>
                    </a:cubicBezTo>
                    <a:cubicBezTo>
                      <a:pt x="1" y="5"/>
                      <a:pt x="5" y="7"/>
                      <a:pt x="9" y="7"/>
                    </a:cubicBezTo>
                    <a:cubicBezTo>
                      <a:pt x="11" y="8"/>
                      <a:pt x="6" y="8"/>
                      <a:pt x="5" y="9"/>
                    </a:cubicBezTo>
                    <a:cubicBezTo>
                      <a:pt x="3" y="9"/>
                      <a:pt x="7" y="10"/>
                      <a:pt x="9" y="11"/>
                    </a:cubicBezTo>
                    <a:cubicBezTo>
                      <a:pt x="11" y="12"/>
                      <a:pt x="18" y="10"/>
                      <a:pt x="20" y="10"/>
                    </a:cubicBezTo>
                    <a:cubicBezTo>
                      <a:pt x="22" y="10"/>
                      <a:pt x="19" y="8"/>
                      <a:pt x="19" y="7"/>
                    </a:cubicBezTo>
                    <a:cubicBezTo>
                      <a:pt x="18" y="5"/>
                      <a:pt x="20" y="5"/>
                      <a:pt x="22" y="4"/>
                    </a:cubicBezTo>
                    <a:cubicBezTo>
                      <a:pt x="23" y="3"/>
                      <a:pt x="16" y="3"/>
                      <a:pt x="14" y="3"/>
                    </a:cubicBezTo>
                    <a:cubicBezTo>
                      <a:pt x="12" y="2"/>
                      <a:pt x="6" y="0"/>
                      <a:pt x="3" y="0"/>
                    </a:cubicBezTo>
                    <a:cubicBezTo>
                      <a:pt x="0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32"/>
              <p:cNvSpPr/>
              <p:nvPr/>
            </p:nvSpPr>
            <p:spPr bwMode="auto">
              <a:xfrm>
                <a:off x="1800" y="684"/>
                <a:ext cx="70" cy="18"/>
              </a:xfrm>
              <a:custGeom>
                <a:avLst/>
                <a:gdLst>
                  <a:gd name="T0" fmla="*/ 15 w 20"/>
                  <a:gd name="T1" fmla="*/ 5 h 5"/>
                  <a:gd name="T2" fmla="*/ 17 w 20"/>
                  <a:gd name="T3" fmla="*/ 2 h 5"/>
                  <a:gd name="T4" fmla="*/ 1 w 20"/>
                  <a:gd name="T5" fmla="*/ 1 h 5"/>
                  <a:gd name="T6" fmla="*/ 3 w 20"/>
                  <a:gd name="T7" fmla="*/ 5 h 5"/>
                  <a:gd name="T8" fmla="*/ 15 w 2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5" y="5"/>
                    </a:moveTo>
                    <a:cubicBezTo>
                      <a:pt x="17" y="4"/>
                      <a:pt x="20" y="2"/>
                      <a:pt x="17" y="2"/>
                    </a:cubicBezTo>
                    <a:cubicBezTo>
                      <a:pt x="15" y="1"/>
                      <a:pt x="1" y="0"/>
                      <a:pt x="1" y="1"/>
                    </a:cubicBezTo>
                    <a:cubicBezTo>
                      <a:pt x="0" y="3"/>
                      <a:pt x="0" y="5"/>
                      <a:pt x="3" y="5"/>
                    </a:cubicBezTo>
                    <a:cubicBezTo>
                      <a:pt x="5" y="5"/>
                      <a:pt x="13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33"/>
              <p:cNvSpPr/>
              <p:nvPr/>
            </p:nvSpPr>
            <p:spPr bwMode="auto">
              <a:xfrm>
                <a:off x="1793" y="775"/>
                <a:ext cx="66" cy="45"/>
              </a:xfrm>
              <a:custGeom>
                <a:avLst/>
                <a:gdLst>
                  <a:gd name="T0" fmla="*/ 17 w 19"/>
                  <a:gd name="T1" fmla="*/ 12 h 13"/>
                  <a:gd name="T2" fmla="*/ 17 w 19"/>
                  <a:gd name="T3" fmla="*/ 8 h 13"/>
                  <a:gd name="T4" fmla="*/ 18 w 19"/>
                  <a:gd name="T5" fmla="*/ 5 h 13"/>
                  <a:gd name="T6" fmla="*/ 9 w 19"/>
                  <a:gd name="T7" fmla="*/ 1 h 13"/>
                  <a:gd name="T8" fmla="*/ 1 w 19"/>
                  <a:gd name="T9" fmla="*/ 7 h 13"/>
                  <a:gd name="T10" fmla="*/ 8 w 19"/>
                  <a:gd name="T11" fmla="*/ 11 h 13"/>
                  <a:gd name="T12" fmla="*/ 17 w 19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7" y="12"/>
                    </a:moveTo>
                    <a:cubicBezTo>
                      <a:pt x="18" y="11"/>
                      <a:pt x="17" y="9"/>
                      <a:pt x="17" y="8"/>
                    </a:cubicBezTo>
                    <a:cubicBezTo>
                      <a:pt x="18" y="7"/>
                      <a:pt x="19" y="7"/>
                      <a:pt x="18" y="5"/>
                    </a:cubicBezTo>
                    <a:cubicBezTo>
                      <a:pt x="16" y="4"/>
                      <a:pt x="10" y="2"/>
                      <a:pt x="9" y="1"/>
                    </a:cubicBezTo>
                    <a:cubicBezTo>
                      <a:pt x="6" y="0"/>
                      <a:pt x="0" y="6"/>
                      <a:pt x="1" y="7"/>
                    </a:cubicBezTo>
                    <a:cubicBezTo>
                      <a:pt x="3" y="8"/>
                      <a:pt x="6" y="10"/>
                      <a:pt x="8" y="11"/>
                    </a:cubicBezTo>
                    <a:cubicBezTo>
                      <a:pt x="11" y="12"/>
                      <a:pt x="16" y="13"/>
                      <a:pt x="1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34"/>
              <p:cNvSpPr/>
              <p:nvPr/>
            </p:nvSpPr>
            <p:spPr bwMode="auto">
              <a:xfrm>
                <a:off x="1824" y="765"/>
                <a:ext cx="18" cy="10"/>
              </a:xfrm>
              <a:custGeom>
                <a:avLst/>
                <a:gdLst>
                  <a:gd name="T0" fmla="*/ 1 w 5"/>
                  <a:gd name="T1" fmla="*/ 0 h 3"/>
                  <a:gd name="T2" fmla="*/ 3 w 5"/>
                  <a:gd name="T3" fmla="*/ 2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2" y="3"/>
                      <a:pt x="3" y="2"/>
                    </a:cubicBezTo>
                    <a:cubicBezTo>
                      <a:pt x="5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35"/>
              <p:cNvSpPr/>
              <p:nvPr/>
            </p:nvSpPr>
            <p:spPr bwMode="auto">
              <a:xfrm>
                <a:off x="1897" y="691"/>
                <a:ext cx="42" cy="28"/>
              </a:xfrm>
              <a:custGeom>
                <a:avLst/>
                <a:gdLst>
                  <a:gd name="T0" fmla="*/ 1 w 12"/>
                  <a:gd name="T1" fmla="*/ 6 h 8"/>
                  <a:gd name="T2" fmla="*/ 4 w 12"/>
                  <a:gd name="T3" fmla="*/ 7 h 8"/>
                  <a:gd name="T4" fmla="*/ 10 w 12"/>
                  <a:gd name="T5" fmla="*/ 4 h 8"/>
                  <a:gd name="T6" fmla="*/ 3 w 12"/>
                  <a:gd name="T7" fmla="*/ 1 h 8"/>
                  <a:gd name="T8" fmla="*/ 2 w 12"/>
                  <a:gd name="T9" fmla="*/ 3 h 8"/>
                  <a:gd name="T10" fmla="*/ 1 w 12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1" y="6"/>
                    </a:moveTo>
                    <a:cubicBezTo>
                      <a:pt x="2" y="7"/>
                      <a:pt x="2" y="8"/>
                      <a:pt x="4" y="7"/>
                    </a:cubicBezTo>
                    <a:cubicBezTo>
                      <a:pt x="5" y="6"/>
                      <a:pt x="7" y="5"/>
                      <a:pt x="10" y="4"/>
                    </a:cubicBezTo>
                    <a:cubicBezTo>
                      <a:pt x="12" y="3"/>
                      <a:pt x="6" y="1"/>
                      <a:pt x="3" y="1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2" y="5"/>
                      <a:pt x="0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36"/>
              <p:cNvSpPr/>
              <p:nvPr/>
            </p:nvSpPr>
            <p:spPr bwMode="auto">
              <a:xfrm>
                <a:off x="1915" y="726"/>
                <a:ext cx="14" cy="18"/>
              </a:xfrm>
              <a:custGeom>
                <a:avLst/>
                <a:gdLst>
                  <a:gd name="T0" fmla="*/ 2 w 4"/>
                  <a:gd name="T1" fmla="*/ 4 h 5"/>
                  <a:gd name="T2" fmla="*/ 2 w 4"/>
                  <a:gd name="T3" fmla="*/ 1 h 5"/>
                  <a:gd name="T4" fmla="*/ 2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5"/>
                      <a:pt x="4" y="3"/>
                      <a:pt x="2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37"/>
              <p:cNvSpPr/>
              <p:nvPr/>
            </p:nvSpPr>
            <p:spPr bwMode="auto">
              <a:xfrm>
                <a:off x="1783" y="719"/>
                <a:ext cx="351" cy="105"/>
              </a:xfrm>
              <a:custGeom>
                <a:avLst/>
                <a:gdLst>
                  <a:gd name="T0" fmla="*/ 46 w 101"/>
                  <a:gd name="T1" fmla="*/ 27 h 30"/>
                  <a:gd name="T2" fmla="*/ 50 w 101"/>
                  <a:gd name="T3" fmla="*/ 26 h 30"/>
                  <a:gd name="T4" fmla="*/ 54 w 101"/>
                  <a:gd name="T5" fmla="*/ 29 h 30"/>
                  <a:gd name="T6" fmla="*/ 76 w 101"/>
                  <a:gd name="T7" fmla="*/ 29 h 30"/>
                  <a:gd name="T8" fmla="*/ 78 w 101"/>
                  <a:gd name="T9" fmla="*/ 26 h 30"/>
                  <a:gd name="T10" fmla="*/ 80 w 101"/>
                  <a:gd name="T11" fmla="*/ 27 h 30"/>
                  <a:gd name="T12" fmla="*/ 88 w 101"/>
                  <a:gd name="T13" fmla="*/ 30 h 30"/>
                  <a:gd name="T14" fmla="*/ 96 w 101"/>
                  <a:gd name="T15" fmla="*/ 28 h 30"/>
                  <a:gd name="T16" fmla="*/ 97 w 101"/>
                  <a:gd name="T17" fmla="*/ 26 h 30"/>
                  <a:gd name="T18" fmla="*/ 99 w 101"/>
                  <a:gd name="T19" fmla="*/ 24 h 30"/>
                  <a:gd name="T20" fmla="*/ 95 w 101"/>
                  <a:gd name="T21" fmla="*/ 24 h 30"/>
                  <a:gd name="T22" fmla="*/ 99 w 101"/>
                  <a:gd name="T23" fmla="*/ 19 h 30"/>
                  <a:gd name="T24" fmla="*/ 96 w 101"/>
                  <a:gd name="T25" fmla="*/ 18 h 30"/>
                  <a:gd name="T26" fmla="*/ 91 w 101"/>
                  <a:gd name="T27" fmla="*/ 17 h 30"/>
                  <a:gd name="T28" fmla="*/ 89 w 101"/>
                  <a:gd name="T29" fmla="*/ 15 h 30"/>
                  <a:gd name="T30" fmla="*/ 81 w 101"/>
                  <a:gd name="T31" fmla="*/ 15 h 30"/>
                  <a:gd name="T32" fmla="*/ 75 w 101"/>
                  <a:gd name="T33" fmla="*/ 15 h 30"/>
                  <a:gd name="T34" fmla="*/ 65 w 101"/>
                  <a:gd name="T35" fmla="*/ 18 h 30"/>
                  <a:gd name="T36" fmla="*/ 64 w 101"/>
                  <a:gd name="T37" fmla="*/ 19 h 30"/>
                  <a:gd name="T38" fmla="*/ 63 w 101"/>
                  <a:gd name="T39" fmla="*/ 20 h 30"/>
                  <a:gd name="T40" fmla="*/ 58 w 101"/>
                  <a:gd name="T41" fmla="*/ 19 h 30"/>
                  <a:gd name="T42" fmla="*/ 53 w 101"/>
                  <a:gd name="T43" fmla="*/ 18 h 30"/>
                  <a:gd name="T44" fmla="*/ 49 w 101"/>
                  <a:gd name="T45" fmla="*/ 17 h 30"/>
                  <a:gd name="T46" fmla="*/ 48 w 101"/>
                  <a:gd name="T47" fmla="*/ 19 h 30"/>
                  <a:gd name="T48" fmla="*/ 45 w 101"/>
                  <a:gd name="T49" fmla="*/ 18 h 30"/>
                  <a:gd name="T50" fmla="*/ 44 w 101"/>
                  <a:gd name="T51" fmla="*/ 16 h 30"/>
                  <a:gd name="T52" fmla="*/ 44 w 101"/>
                  <a:gd name="T53" fmla="*/ 14 h 30"/>
                  <a:gd name="T54" fmla="*/ 40 w 101"/>
                  <a:gd name="T55" fmla="*/ 13 h 30"/>
                  <a:gd name="T56" fmla="*/ 35 w 101"/>
                  <a:gd name="T57" fmla="*/ 13 h 30"/>
                  <a:gd name="T58" fmla="*/ 37 w 101"/>
                  <a:gd name="T59" fmla="*/ 12 h 30"/>
                  <a:gd name="T60" fmla="*/ 33 w 101"/>
                  <a:gd name="T61" fmla="*/ 10 h 30"/>
                  <a:gd name="T62" fmla="*/ 44 w 101"/>
                  <a:gd name="T63" fmla="*/ 10 h 30"/>
                  <a:gd name="T64" fmla="*/ 40 w 101"/>
                  <a:gd name="T65" fmla="*/ 8 h 30"/>
                  <a:gd name="T66" fmla="*/ 34 w 101"/>
                  <a:gd name="T67" fmla="*/ 7 h 30"/>
                  <a:gd name="T68" fmla="*/ 37 w 101"/>
                  <a:gd name="T69" fmla="*/ 5 h 30"/>
                  <a:gd name="T70" fmla="*/ 31 w 101"/>
                  <a:gd name="T71" fmla="*/ 5 h 30"/>
                  <a:gd name="T72" fmla="*/ 23 w 101"/>
                  <a:gd name="T73" fmla="*/ 5 h 30"/>
                  <a:gd name="T74" fmla="*/ 21 w 101"/>
                  <a:gd name="T75" fmla="*/ 7 h 30"/>
                  <a:gd name="T76" fmla="*/ 22 w 101"/>
                  <a:gd name="T77" fmla="*/ 4 h 30"/>
                  <a:gd name="T78" fmla="*/ 18 w 101"/>
                  <a:gd name="T79" fmla="*/ 1 h 30"/>
                  <a:gd name="T80" fmla="*/ 9 w 101"/>
                  <a:gd name="T81" fmla="*/ 0 h 30"/>
                  <a:gd name="T82" fmla="*/ 3 w 101"/>
                  <a:gd name="T83" fmla="*/ 1 h 30"/>
                  <a:gd name="T84" fmla="*/ 3 w 101"/>
                  <a:gd name="T85" fmla="*/ 3 h 30"/>
                  <a:gd name="T86" fmla="*/ 3 w 101"/>
                  <a:gd name="T87" fmla="*/ 4 h 30"/>
                  <a:gd name="T88" fmla="*/ 8 w 101"/>
                  <a:gd name="T89" fmla="*/ 6 h 30"/>
                  <a:gd name="T90" fmla="*/ 8 w 101"/>
                  <a:gd name="T91" fmla="*/ 7 h 30"/>
                  <a:gd name="T92" fmla="*/ 11 w 101"/>
                  <a:gd name="T93" fmla="*/ 8 h 30"/>
                  <a:gd name="T94" fmla="*/ 17 w 101"/>
                  <a:gd name="T95" fmla="*/ 9 h 30"/>
                  <a:gd name="T96" fmla="*/ 22 w 101"/>
                  <a:gd name="T97" fmla="*/ 8 h 30"/>
                  <a:gd name="T98" fmla="*/ 26 w 101"/>
                  <a:gd name="T99" fmla="*/ 11 h 30"/>
                  <a:gd name="T100" fmla="*/ 28 w 101"/>
                  <a:gd name="T101" fmla="*/ 15 h 30"/>
                  <a:gd name="T102" fmla="*/ 30 w 101"/>
                  <a:gd name="T103" fmla="*/ 18 h 30"/>
                  <a:gd name="T104" fmla="*/ 27 w 101"/>
                  <a:gd name="T105" fmla="*/ 21 h 30"/>
                  <a:gd name="T106" fmla="*/ 30 w 101"/>
                  <a:gd name="T107" fmla="*/ 25 h 30"/>
                  <a:gd name="T108" fmla="*/ 32 w 101"/>
                  <a:gd name="T109" fmla="*/ 28 h 30"/>
                  <a:gd name="T110" fmla="*/ 36 w 101"/>
                  <a:gd name="T111" fmla="*/ 26 h 30"/>
                  <a:gd name="T112" fmla="*/ 41 w 101"/>
                  <a:gd name="T113" fmla="*/ 29 h 30"/>
                  <a:gd name="T114" fmla="*/ 46 w 101"/>
                  <a:gd name="T115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30">
                    <a:moveTo>
                      <a:pt x="46" y="27"/>
                    </a:moveTo>
                    <a:cubicBezTo>
                      <a:pt x="49" y="26"/>
                      <a:pt x="50" y="24"/>
                      <a:pt x="50" y="26"/>
                    </a:cubicBezTo>
                    <a:cubicBezTo>
                      <a:pt x="50" y="29"/>
                      <a:pt x="52" y="29"/>
                      <a:pt x="54" y="29"/>
                    </a:cubicBezTo>
                    <a:cubicBezTo>
                      <a:pt x="57" y="29"/>
                      <a:pt x="74" y="30"/>
                      <a:pt x="76" y="29"/>
                    </a:cubicBezTo>
                    <a:cubicBezTo>
                      <a:pt x="77" y="28"/>
                      <a:pt x="77" y="27"/>
                      <a:pt x="78" y="26"/>
                    </a:cubicBezTo>
                    <a:cubicBezTo>
                      <a:pt x="78" y="25"/>
                      <a:pt x="78" y="25"/>
                      <a:pt x="80" y="27"/>
                    </a:cubicBezTo>
                    <a:cubicBezTo>
                      <a:pt x="81" y="29"/>
                      <a:pt x="86" y="30"/>
                      <a:pt x="88" y="30"/>
                    </a:cubicBezTo>
                    <a:cubicBezTo>
                      <a:pt x="91" y="29"/>
                      <a:pt x="95" y="30"/>
                      <a:pt x="96" y="28"/>
                    </a:cubicBezTo>
                    <a:cubicBezTo>
                      <a:pt x="97" y="27"/>
                      <a:pt x="96" y="27"/>
                      <a:pt x="97" y="26"/>
                    </a:cubicBezTo>
                    <a:cubicBezTo>
                      <a:pt x="99" y="26"/>
                      <a:pt x="100" y="24"/>
                      <a:pt x="99" y="24"/>
                    </a:cubicBezTo>
                    <a:cubicBezTo>
                      <a:pt x="98" y="24"/>
                      <a:pt x="93" y="24"/>
                      <a:pt x="95" y="24"/>
                    </a:cubicBezTo>
                    <a:cubicBezTo>
                      <a:pt x="97" y="23"/>
                      <a:pt x="101" y="19"/>
                      <a:pt x="99" y="19"/>
                    </a:cubicBezTo>
                    <a:cubicBezTo>
                      <a:pt x="97" y="19"/>
                      <a:pt x="98" y="18"/>
                      <a:pt x="96" y="18"/>
                    </a:cubicBezTo>
                    <a:cubicBezTo>
                      <a:pt x="94" y="17"/>
                      <a:pt x="93" y="18"/>
                      <a:pt x="91" y="17"/>
                    </a:cubicBezTo>
                    <a:cubicBezTo>
                      <a:pt x="90" y="16"/>
                      <a:pt x="92" y="15"/>
                      <a:pt x="89" y="15"/>
                    </a:cubicBezTo>
                    <a:cubicBezTo>
                      <a:pt x="87" y="15"/>
                      <a:pt x="84" y="15"/>
                      <a:pt x="81" y="15"/>
                    </a:cubicBezTo>
                    <a:cubicBezTo>
                      <a:pt x="78" y="15"/>
                      <a:pt x="77" y="14"/>
                      <a:pt x="75" y="15"/>
                    </a:cubicBezTo>
                    <a:cubicBezTo>
                      <a:pt x="73" y="15"/>
                      <a:pt x="67" y="18"/>
                      <a:pt x="65" y="18"/>
                    </a:cubicBezTo>
                    <a:cubicBezTo>
                      <a:pt x="63" y="18"/>
                      <a:pt x="63" y="19"/>
                      <a:pt x="64" y="19"/>
                    </a:cubicBezTo>
                    <a:cubicBezTo>
                      <a:pt x="66" y="19"/>
                      <a:pt x="65" y="20"/>
                      <a:pt x="63" y="20"/>
                    </a:cubicBezTo>
                    <a:cubicBezTo>
                      <a:pt x="62" y="20"/>
                      <a:pt x="62" y="20"/>
                      <a:pt x="58" y="19"/>
                    </a:cubicBezTo>
                    <a:cubicBezTo>
                      <a:pt x="55" y="17"/>
                      <a:pt x="55" y="18"/>
                      <a:pt x="53" y="18"/>
                    </a:cubicBezTo>
                    <a:cubicBezTo>
                      <a:pt x="51" y="18"/>
                      <a:pt x="50" y="17"/>
                      <a:pt x="49" y="17"/>
                    </a:cubicBezTo>
                    <a:cubicBezTo>
                      <a:pt x="48" y="18"/>
                      <a:pt x="49" y="19"/>
                      <a:pt x="48" y="19"/>
                    </a:cubicBezTo>
                    <a:cubicBezTo>
                      <a:pt x="47" y="19"/>
                      <a:pt x="46" y="18"/>
                      <a:pt x="45" y="18"/>
                    </a:cubicBezTo>
                    <a:cubicBezTo>
                      <a:pt x="43" y="18"/>
                      <a:pt x="42" y="17"/>
                      <a:pt x="44" y="16"/>
                    </a:cubicBezTo>
                    <a:cubicBezTo>
                      <a:pt x="45" y="15"/>
                      <a:pt x="45" y="15"/>
                      <a:pt x="44" y="14"/>
                    </a:cubicBezTo>
                    <a:cubicBezTo>
                      <a:pt x="42" y="13"/>
                      <a:pt x="42" y="12"/>
                      <a:pt x="40" y="13"/>
                    </a:cubicBezTo>
                    <a:cubicBezTo>
                      <a:pt x="39" y="13"/>
                      <a:pt x="34" y="14"/>
                      <a:pt x="35" y="13"/>
                    </a:cubicBezTo>
                    <a:cubicBezTo>
                      <a:pt x="37" y="13"/>
                      <a:pt x="39" y="12"/>
                      <a:pt x="37" y="12"/>
                    </a:cubicBezTo>
                    <a:cubicBezTo>
                      <a:pt x="35" y="12"/>
                      <a:pt x="31" y="10"/>
                      <a:pt x="33" y="10"/>
                    </a:cubicBezTo>
                    <a:cubicBezTo>
                      <a:pt x="34" y="10"/>
                      <a:pt x="45" y="11"/>
                      <a:pt x="44" y="10"/>
                    </a:cubicBezTo>
                    <a:cubicBezTo>
                      <a:pt x="42" y="9"/>
                      <a:pt x="42" y="9"/>
                      <a:pt x="40" y="8"/>
                    </a:cubicBezTo>
                    <a:cubicBezTo>
                      <a:pt x="38" y="7"/>
                      <a:pt x="35" y="7"/>
                      <a:pt x="34" y="7"/>
                    </a:cubicBezTo>
                    <a:cubicBezTo>
                      <a:pt x="35" y="7"/>
                      <a:pt x="38" y="6"/>
                      <a:pt x="37" y="5"/>
                    </a:cubicBezTo>
                    <a:cubicBezTo>
                      <a:pt x="35" y="5"/>
                      <a:pt x="34" y="5"/>
                      <a:pt x="31" y="5"/>
                    </a:cubicBezTo>
                    <a:cubicBezTo>
                      <a:pt x="28" y="5"/>
                      <a:pt x="24" y="5"/>
                      <a:pt x="23" y="5"/>
                    </a:cubicBezTo>
                    <a:cubicBezTo>
                      <a:pt x="23" y="5"/>
                      <a:pt x="21" y="7"/>
                      <a:pt x="21" y="7"/>
                    </a:cubicBezTo>
                    <a:cubicBezTo>
                      <a:pt x="21" y="7"/>
                      <a:pt x="24" y="5"/>
                      <a:pt x="22" y="4"/>
                    </a:cubicBezTo>
                    <a:cubicBezTo>
                      <a:pt x="21" y="3"/>
                      <a:pt x="20" y="1"/>
                      <a:pt x="18" y="1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7" y="0"/>
                      <a:pt x="1" y="1"/>
                      <a:pt x="3" y="1"/>
                    </a:cubicBezTo>
                    <a:cubicBezTo>
                      <a:pt x="6" y="2"/>
                      <a:pt x="5" y="2"/>
                      <a:pt x="3" y="3"/>
                    </a:cubicBezTo>
                    <a:cubicBezTo>
                      <a:pt x="1" y="3"/>
                      <a:pt x="0" y="4"/>
                      <a:pt x="3" y="4"/>
                    </a:cubicBezTo>
                    <a:cubicBezTo>
                      <a:pt x="6" y="5"/>
                      <a:pt x="7" y="5"/>
                      <a:pt x="8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3" y="9"/>
                      <a:pt x="14" y="9"/>
                      <a:pt x="17" y="9"/>
                    </a:cubicBezTo>
                    <a:cubicBezTo>
                      <a:pt x="20" y="9"/>
                      <a:pt x="20" y="8"/>
                      <a:pt x="22" y="8"/>
                    </a:cubicBezTo>
                    <a:cubicBezTo>
                      <a:pt x="24" y="9"/>
                      <a:pt x="24" y="10"/>
                      <a:pt x="26" y="11"/>
                    </a:cubicBezTo>
                    <a:cubicBezTo>
                      <a:pt x="28" y="12"/>
                      <a:pt x="27" y="13"/>
                      <a:pt x="28" y="15"/>
                    </a:cubicBezTo>
                    <a:cubicBezTo>
                      <a:pt x="29" y="16"/>
                      <a:pt x="31" y="17"/>
                      <a:pt x="30" y="18"/>
                    </a:cubicBezTo>
                    <a:cubicBezTo>
                      <a:pt x="29" y="19"/>
                      <a:pt x="27" y="19"/>
                      <a:pt x="27" y="21"/>
                    </a:cubicBezTo>
                    <a:cubicBezTo>
                      <a:pt x="28" y="22"/>
                      <a:pt x="28" y="23"/>
                      <a:pt x="30" y="25"/>
                    </a:cubicBezTo>
                    <a:cubicBezTo>
                      <a:pt x="31" y="27"/>
                      <a:pt x="30" y="29"/>
                      <a:pt x="32" y="28"/>
                    </a:cubicBezTo>
                    <a:cubicBezTo>
                      <a:pt x="35" y="27"/>
                      <a:pt x="35" y="25"/>
                      <a:pt x="36" y="26"/>
                    </a:cubicBezTo>
                    <a:cubicBezTo>
                      <a:pt x="36" y="28"/>
                      <a:pt x="38" y="29"/>
                      <a:pt x="41" y="29"/>
                    </a:cubicBezTo>
                    <a:cubicBezTo>
                      <a:pt x="45" y="29"/>
                      <a:pt x="44" y="28"/>
                      <a:pt x="4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238"/>
              <p:cNvSpPr/>
              <p:nvPr/>
            </p:nvSpPr>
            <p:spPr bwMode="auto">
              <a:xfrm>
                <a:off x="1793" y="528"/>
                <a:ext cx="233" cy="146"/>
              </a:xfrm>
              <a:custGeom>
                <a:avLst/>
                <a:gdLst>
                  <a:gd name="T0" fmla="*/ 8 w 67"/>
                  <a:gd name="T1" fmla="*/ 24 h 42"/>
                  <a:gd name="T2" fmla="*/ 10 w 67"/>
                  <a:gd name="T3" fmla="*/ 27 h 42"/>
                  <a:gd name="T4" fmla="*/ 16 w 67"/>
                  <a:gd name="T5" fmla="*/ 27 h 42"/>
                  <a:gd name="T6" fmla="*/ 25 w 67"/>
                  <a:gd name="T7" fmla="*/ 26 h 42"/>
                  <a:gd name="T8" fmla="*/ 24 w 67"/>
                  <a:gd name="T9" fmla="*/ 27 h 42"/>
                  <a:gd name="T10" fmla="*/ 19 w 67"/>
                  <a:gd name="T11" fmla="*/ 29 h 42"/>
                  <a:gd name="T12" fmla="*/ 18 w 67"/>
                  <a:gd name="T13" fmla="*/ 33 h 42"/>
                  <a:gd name="T14" fmla="*/ 26 w 67"/>
                  <a:gd name="T15" fmla="*/ 36 h 42"/>
                  <a:gd name="T16" fmla="*/ 23 w 67"/>
                  <a:gd name="T17" fmla="*/ 38 h 42"/>
                  <a:gd name="T18" fmla="*/ 34 w 67"/>
                  <a:gd name="T19" fmla="*/ 41 h 42"/>
                  <a:gd name="T20" fmla="*/ 38 w 67"/>
                  <a:gd name="T21" fmla="*/ 40 h 42"/>
                  <a:gd name="T22" fmla="*/ 39 w 67"/>
                  <a:gd name="T23" fmla="*/ 38 h 42"/>
                  <a:gd name="T24" fmla="*/ 46 w 67"/>
                  <a:gd name="T25" fmla="*/ 39 h 42"/>
                  <a:gd name="T26" fmla="*/ 47 w 67"/>
                  <a:gd name="T27" fmla="*/ 40 h 42"/>
                  <a:gd name="T28" fmla="*/ 47 w 67"/>
                  <a:gd name="T29" fmla="*/ 32 h 42"/>
                  <a:gd name="T30" fmla="*/ 51 w 67"/>
                  <a:gd name="T31" fmla="*/ 35 h 42"/>
                  <a:gd name="T32" fmla="*/ 60 w 67"/>
                  <a:gd name="T33" fmla="*/ 31 h 42"/>
                  <a:gd name="T34" fmla="*/ 64 w 67"/>
                  <a:gd name="T35" fmla="*/ 31 h 42"/>
                  <a:gd name="T36" fmla="*/ 67 w 67"/>
                  <a:gd name="T37" fmla="*/ 28 h 42"/>
                  <a:gd name="T38" fmla="*/ 61 w 67"/>
                  <a:gd name="T39" fmla="*/ 24 h 42"/>
                  <a:gd name="T40" fmla="*/ 55 w 67"/>
                  <a:gd name="T41" fmla="*/ 23 h 42"/>
                  <a:gd name="T42" fmla="*/ 54 w 67"/>
                  <a:gd name="T43" fmla="*/ 21 h 42"/>
                  <a:gd name="T44" fmla="*/ 54 w 67"/>
                  <a:gd name="T45" fmla="*/ 19 h 42"/>
                  <a:gd name="T46" fmla="*/ 51 w 67"/>
                  <a:gd name="T47" fmla="*/ 17 h 42"/>
                  <a:gd name="T48" fmla="*/ 48 w 67"/>
                  <a:gd name="T49" fmla="*/ 12 h 42"/>
                  <a:gd name="T50" fmla="*/ 48 w 67"/>
                  <a:gd name="T51" fmla="*/ 17 h 42"/>
                  <a:gd name="T52" fmla="*/ 43 w 67"/>
                  <a:gd name="T53" fmla="*/ 14 h 42"/>
                  <a:gd name="T54" fmla="*/ 34 w 67"/>
                  <a:gd name="T55" fmla="*/ 10 h 42"/>
                  <a:gd name="T56" fmla="*/ 18 w 67"/>
                  <a:gd name="T57" fmla="*/ 0 h 42"/>
                  <a:gd name="T58" fmla="*/ 20 w 67"/>
                  <a:gd name="T59" fmla="*/ 3 h 42"/>
                  <a:gd name="T60" fmla="*/ 14 w 67"/>
                  <a:gd name="T61" fmla="*/ 4 h 42"/>
                  <a:gd name="T62" fmla="*/ 11 w 67"/>
                  <a:gd name="T63" fmla="*/ 5 h 42"/>
                  <a:gd name="T64" fmla="*/ 8 w 67"/>
                  <a:gd name="T65" fmla="*/ 7 h 42"/>
                  <a:gd name="T66" fmla="*/ 12 w 67"/>
                  <a:gd name="T67" fmla="*/ 9 h 42"/>
                  <a:gd name="T68" fmla="*/ 7 w 67"/>
                  <a:gd name="T69" fmla="*/ 10 h 42"/>
                  <a:gd name="T70" fmla="*/ 7 w 67"/>
                  <a:gd name="T71" fmla="*/ 10 h 42"/>
                  <a:gd name="T72" fmla="*/ 6 w 67"/>
                  <a:gd name="T73" fmla="*/ 14 h 42"/>
                  <a:gd name="T74" fmla="*/ 4 w 67"/>
                  <a:gd name="T75" fmla="*/ 15 h 42"/>
                  <a:gd name="T76" fmla="*/ 13 w 67"/>
                  <a:gd name="T77" fmla="*/ 16 h 42"/>
                  <a:gd name="T78" fmla="*/ 12 w 67"/>
                  <a:gd name="T79" fmla="*/ 18 h 42"/>
                  <a:gd name="T80" fmla="*/ 2 w 67"/>
                  <a:gd name="T81" fmla="*/ 17 h 42"/>
                  <a:gd name="T82" fmla="*/ 5 w 67"/>
                  <a:gd name="T83" fmla="*/ 2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7" h="42">
                    <a:moveTo>
                      <a:pt x="5" y="23"/>
                    </a:moveTo>
                    <a:cubicBezTo>
                      <a:pt x="8" y="23"/>
                      <a:pt x="10" y="24"/>
                      <a:pt x="8" y="24"/>
                    </a:cubicBezTo>
                    <a:cubicBezTo>
                      <a:pt x="6" y="24"/>
                      <a:pt x="6" y="25"/>
                      <a:pt x="7" y="26"/>
                    </a:cubicBezTo>
                    <a:cubicBezTo>
                      <a:pt x="7" y="26"/>
                      <a:pt x="9" y="28"/>
                      <a:pt x="10" y="27"/>
                    </a:cubicBezTo>
                    <a:cubicBezTo>
                      <a:pt x="12" y="27"/>
                      <a:pt x="13" y="26"/>
                      <a:pt x="14" y="26"/>
                    </a:cubicBezTo>
                    <a:cubicBezTo>
                      <a:pt x="15" y="27"/>
                      <a:pt x="15" y="28"/>
                      <a:pt x="16" y="27"/>
                    </a:cubicBezTo>
                    <a:cubicBezTo>
                      <a:pt x="17" y="26"/>
                      <a:pt x="20" y="25"/>
                      <a:pt x="22" y="25"/>
                    </a:cubicBezTo>
                    <a:cubicBezTo>
                      <a:pt x="24" y="25"/>
                      <a:pt x="26" y="26"/>
                      <a:pt x="25" y="26"/>
                    </a:cubicBezTo>
                    <a:cubicBezTo>
                      <a:pt x="25" y="26"/>
                      <a:pt x="28" y="27"/>
                      <a:pt x="30" y="27"/>
                    </a:cubicBezTo>
                    <a:cubicBezTo>
                      <a:pt x="32" y="26"/>
                      <a:pt x="24" y="27"/>
                      <a:pt x="24" y="27"/>
                    </a:cubicBezTo>
                    <a:cubicBezTo>
                      <a:pt x="25" y="27"/>
                      <a:pt x="33" y="28"/>
                      <a:pt x="32" y="28"/>
                    </a:cubicBezTo>
                    <a:cubicBezTo>
                      <a:pt x="31" y="29"/>
                      <a:pt x="20" y="29"/>
                      <a:pt x="19" y="29"/>
                    </a:cubicBezTo>
                    <a:cubicBezTo>
                      <a:pt x="17" y="30"/>
                      <a:pt x="14" y="31"/>
                      <a:pt x="15" y="32"/>
                    </a:cubicBezTo>
                    <a:cubicBezTo>
                      <a:pt x="16" y="32"/>
                      <a:pt x="17" y="33"/>
                      <a:pt x="18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0" y="36"/>
                      <a:pt x="24" y="36"/>
                      <a:pt x="26" y="36"/>
                    </a:cubicBezTo>
                    <a:cubicBezTo>
                      <a:pt x="28" y="37"/>
                      <a:pt x="26" y="37"/>
                      <a:pt x="24" y="37"/>
                    </a:cubicBezTo>
                    <a:cubicBezTo>
                      <a:pt x="23" y="37"/>
                      <a:pt x="21" y="37"/>
                      <a:pt x="23" y="38"/>
                    </a:cubicBezTo>
                    <a:cubicBezTo>
                      <a:pt x="24" y="39"/>
                      <a:pt x="26" y="40"/>
                      <a:pt x="28" y="41"/>
                    </a:cubicBezTo>
                    <a:cubicBezTo>
                      <a:pt x="30" y="41"/>
                      <a:pt x="32" y="42"/>
                      <a:pt x="34" y="41"/>
                    </a:cubicBezTo>
                    <a:cubicBezTo>
                      <a:pt x="35" y="41"/>
                      <a:pt x="38" y="41"/>
                      <a:pt x="36" y="40"/>
                    </a:cubicBezTo>
                    <a:cubicBezTo>
                      <a:pt x="34" y="40"/>
                      <a:pt x="36" y="39"/>
                      <a:pt x="38" y="40"/>
                    </a:cubicBezTo>
                    <a:cubicBezTo>
                      <a:pt x="39" y="41"/>
                      <a:pt x="40" y="41"/>
                      <a:pt x="40" y="41"/>
                    </a:cubicBezTo>
                    <a:cubicBezTo>
                      <a:pt x="40" y="40"/>
                      <a:pt x="37" y="36"/>
                      <a:pt x="39" y="38"/>
                    </a:cubicBezTo>
                    <a:cubicBezTo>
                      <a:pt x="42" y="39"/>
                      <a:pt x="44" y="42"/>
                      <a:pt x="44" y="41"/>
                    </a:cubicBezTo>
                    <a:cubicBezTo>
                      <a:pt x="45" y="41"/>
                      <a:pt x="47" y="40"/>
                      <a:pt x="46" y="39"/>
                    </a:cubicBezTo>
                    <a:cubicBezTo>
                      <a:pt x="45" y="38"/>
                      <a:pt x="45" y="37"/>
                      <a:pt x="46" y="37"/>
                    </a:cubicBezTo>
                    <a:cubicBezTo>
                      <a:pt x="47" y="37"/>
                      <a:pt x="47" y="41"/>
                      <a:pt x="47" y="40"/>
                    </a:cubicBezTo>
                    <a:cubicBezTo>
                      <a:pt x="48" y="39"/>
                      <a:pt x="49" y="37"/>
                      <a:pt x="49" y="36"/>
                    </a:cubicBezTo>
                    <a:cubicBezTo>
                      <a:pt x="48" y="35"/>
                      <a:pt x="47" y="33"/>
                      <a:pt x="47" y="32"/>
                    </a:cubicBezTo>
                    <a:cubicBezTo>
                      <a:pt x="48" y="32"/>
                      <a:pt x="49" y="30"/>
                      <a:pt x="49" y="32"/>
                    </a:cubicBezTo>
                    <a:cubicBezTo>
                      <a:pt x="49" y="34"/>
                      <a:pt x="50" y="36"/>
                      <a:pt x="51" y="35"/>
                    </a:cubicBezTo>
                    <a:cubicBezTo>
                      <a:pt x="52" y="35"/>
                      <a:pt x="55" y="32"/>
                      <a:pt x="57" y="31"/>
                    </a:cubicBezTo>
                    <a:cubicBezTo>
                      <a:pt x="59" y="30"/>
                      <a:pt x="61" y="31"/>
                      <a:pt x="60" y="31"/>
                    </a:cubicBezTo>
                    <a:cubicBezTo>
                      <a:pt x="59" y="31"/>
                      <a:pt x="58" y="32"/>
                      <a:pt x="59" y="32"/>
                    </a:cubicBezTo>
                    <a:cubicBezTo>
                      <a:pt x="60" y="32"/>
                      <a:pt x="65" y="31"/>
                      <a:pt x="64" y="31"/>
                    </a:cubicBezTo>
                    <a:cubicBezTo>
                      <a:pt x="63" y="31"/>
                      <a:pt x="61" y="31"/>
                      <a:pt x="62" y="30"/>
                    </a:cubicBezTo>
                    <a:cubicBezTo>
                      <a:pt x="64" y="29"/>
                      <a:pt x="67" y="29"/>
                      <a:pt x="67" y="28"/>
                    </a:cubicBezTo>
                    <a:cubicBezTo>
                      <a:pt x="66" y="26"/>
                      <a:pt x="64" y="25"/>
                      <a:pt x="63" y="24"/>
                    </a:cubicBezTo>
                    <a:cubicBezTo>
                      <a:pt x="62" y="24"/>
                      <a:pt x="63" y="24"/>
                      <a:pt x="61" y="24"/>
                    </a:cubicBezTo>
                    <a:cubicBezTo>
                      <a:pt x="60" y="25"/>
                      <a:pt x="60" y="24"/>
                      <a:pt x="58" y="23"/>
                    </a:cubicBezTo>
                    <a:cubicBezTo>
                      <a:pt x="57" y="23"/>
                      <a:pt x="58" y="23"/>
                      <a:pt x="55" y="23"/>
                    </a:cubicBezTo>
                    <a:cubicBezTo>
                      <a:pt x="53" y="24"/>
                      <a:pt x="52" y="24"/>
                      <a:pt x="53" y="23"/>
                    </a:cubicBezTo>
                    <a:cubicBezTo>
                      <a:pt x="54" y="22"/>
                      <a:pt x="56" y="21"/>
                      <a:pt x="54" y="21"/>
                    </a:cubicBezTo>
                    <a:cubicBezTo>
                      <a:pt x="53" y="21"/>
                      <a:pt x="52" y="22"/>
                      <a:pt x="53" y="21"/>
                    </a:cubicBezTo>
                    <a:cubicBezTo>
                      <a:pt x="53" y="19"/>
                      <a:pt x="55" y="19"/>
                      <a:pt x="54" y="19"/>
                    </a:cubicBezTo>
                    <a:cubicBezTo>
                      <a:pt x="52" y="18"/>
                      <a:pt x="51" y="18"/>
                      <a:pt x="50" y="18"/>
                    </a:cubicBezTo>
                    <a:cubicBezTo>
                      <a:pt x="50" y="18"/>
                      <a:pt x="50" y="18"/>
                      <a:pt x="51" y="17"/>
                    </a:cubicBezTo>
                    <a:cubicBezTo>
                      <a:pt x="52" y="16"/>
                      <a:pt x="52" y="15"/>
                      <a:pt x="51" y="14"/>
                    </a:cubicBezTo>
                    <a:cubicBezTo>
                      <a:pt x="50" y="14"/>
                      <a:pt x="50" y="12"/>
                      <a:pt x="48" y="12"/>
                    </a:cubicBezTo>
                    <a:cubicBezTo>
                      <a:pt x="45" y="13"/>
                      <a:pt x="42" y="13"/>
                      <a:pt x="44" y="14"/>
                    </a:cubicBezTo>
                    <a:cubicBezTo>
                      <a:pt x="46" y="15"/>
                      <a:pt x="50" y="17"/>
                      <a:pt x="48" y="17"/>
                    </a:cubicBezTo>
                    <a:cubicBezTo>
                      <a:pt x="47" y="17"/>
                      <a:pt x="46" y="18"/>
                      <a:pt x="45" y="17"/>
                    </a:cubicBezTo>
                    <a:cubicBezTo>
                      <a:pt x="44" y="16"/>
                      <a:pt x="43" y="16"/>
                      <a:pt x="43" y="14"/>
                    </a:cubicBezTo>
                    <a:cubicBezTo>
                      <a:pt x="42" y="13"/>
                      <a:pt x="44" y="12"/>
                      <a:pt x="42" y="12"/>
                    </a:cubicBezTo>
                    <a:cubicBezTo>
                      <a:pt x="40" y="11"/>
                      <a:pt x="35" y="12"/>
                      <a:pt x="34" y="10"/>
                    </a:cubicBezTo>
                    <a:cubicBezTo>
                      <a:pt x="33" y="9"/>
                      <a:pt x="30" y="4"/>
                      <a:pt x="27" y="3"/>
                    </a:cubicBezTo>
                    <a:cubicBezTo>
                      <a:pt x="24" y="1"/>
                      <a:pt x="22" y="1"/>
                      <a:pt x="18" y="0"/>
                    </a:cubicBezTo>
                    <a:cubicBezTo>
                      <a:pt x="14" y="0"/>
                      <a:pt x="13" y="1"/>
                      <a:pt x="14" y="1"/>
                    </a:cubicBezTo>
                    <a:cubicBezTo>
                      <a:pt x="15" y="2"/>
                      <a:pt x="20" y="2"/>
                      <a:pt x="20" y="3"/>
                    </a:cubicBezTo>
                    <a:cubicBezTo>
                      <a:pt x="20" y="3"/>
                      <a:pt x="20" y="4"/>
                      <a:pt x="18" y="4"/>
                    </a:cubicBezTo>
                    <a:cubicBezTo>
                      <a:pt x="17" y="4"/>
                      <a:pt x="14" y="4"/>
                      <a:pt x="14" y="4"/>
                    </a:cubicBezTo>
                    <a:cubicBezTo>
                      <a:pt x="13" y="4"/>
                      <a:pt x="17" y="5"/>
                      <a:pt x="15" y="5"/>
                    </a:cubicBezTo>
                    <a:cubicBezTo>
                      <a:pt x="14" y="5"/>
                      <a:pt x="12" y="5"/>
                      <a:pt x="11" y="5"/>
                    </a:cubicBezTo>
                    <a:cubicBezTo>
                      <a:pt x="9" y="5"/>
                      <a:pt x="8" y="5"/>
                      <a:pt x="8" y="6"/>
                    </a:cubicBezTo>
                    <a:cubicBezTo>
                      <a:pt x="7" y="6"/>
                      <a:pt x="7" y="7"/>
                      <a:pt x="8" y="7"/>
                    </a:cubicBezTo>
                    <a:cubicBezTo>
                      <a:pt x="10" y="7"/>
                      <a:pt x="11" y="8"/>
                      <a:pt x="13" y="9"/>
                    </a:cubicBezTo>
                    <a:cubicBezTo>
                      <a:pt x="15" y="9"/>
                      <a:pt x="12" y="9"/>
                      <a:pt x="12" y="9"/>
                    </a:cubicBezTo>
                    <a:cubicBezTo>
                      <a:pt x="12" y="10"/>
                      <a:pt x="14" y="11"/>
                      <a:pt x="12" y="11"/>
                    </a:cubicBezTo>
                    <a:cubicBezTo>
                      <a:pt x="11" y="11"/>
                      <a:pt x="8" y="10"/>
                      <a:pt x="7" y="10"/>
                    </a:cubicBezTo>
                    <a:cubicBezTo>
                      <a:pt x="6" y="10"/>
                      <a:pt x="2" y="9"/>
                      <a:pt x="3" y="9"/>
                    </a:cubicBezTo>
                    <a:cubicBezTo>
                      <a:pt x="4" y="9"/>
                      <a:pt x="8" y="10"/>
                      <a:pt x="7" y="10"/>
                    </a:cubicBezTo>
                    <a:cubicBezTo>
                      <a:pt x="6" y="10"/>
                      <a:pt x="4" y="10"/>
                      <a:pt x="4" y="11"/>
                    </a:cubicBezTo>
                    <a:cubicBezTo>
                      <a:pt x="5" y="12"/>
                      <a:pt x="8" y="14"/>
                      <a:pt x="6" y="14"/>
                    </a:cubicBezTo>
                    <a:cubicBezTo>
                      <a:pt x="4" y="14"/>
                      <a:pt x="1" y="14"/>
                      <a:pt x="2" y="14"/>
                    </a:cubicBezTo>
                    <a:cubicBezTo>
                      <a:pt x="2" y="14"/>
                      <a:pt x="2" y="15"/>
                      <a:pt x="4" y="15"/>
                    </a:cubicBezTo>
                    <a:cubicBezTo>
                      <a:pt x="6" y="16"/>
                      <a:pt x="8" y="16"/>
                      <a:pt x="10" y="16"/>
                    </a:cubicBezTo>
                    <a:cubicBezTo>
                      <a:pt x="11" y="15"/>
                      <a:pt x="14" y="15"/>
                      <a:pt x="13" y="16"/>
                    </a:cubicBezTo>
                    <a:cubicBezTo>
                      <a:pt x="13" y="16"/>
                      <a:pt x="11" y="17"/>
                      <a:pt x="12" y="17"/>
                    </a:cubicBezTo>
                    <a:cubicBezTo>
                      <a:pt x="12" y="17"/>
                      <a:pt x="13" y="18"/>
                      <a:pt x="12" y="18"/>
                    </a:cubicBezTo>
                    <a:cubicBezTo>
                      <a:pt x="12" y="18"/>
                      <a:pt x="9" y="18"/>
                      <a:pt x="7" y="18"/>
                    </a:cubicBezTo>
                    <a:cubicBezTo>
                      <a:pt x="5" y="18"/>
                      <a:pt x="3" y="18"/>
                      <a:pt x="2" y="17"/>
                    </a:cubicBezTo>
                    <a:cubicBezTo>
                      <a:pt x="1" y="17"/>
                      <a:pt x="0" y="17"/>
                      <a:pt x="1" y="18"/>
                    </a:cubicBezTo>
                    <a:cubicBezTo>
                      <a:pt x="2" y="19"/>
                      <a:pt x="3" y="23"/>
                      <a:pt x="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39"/>
              <p:cNvSpPr/>
              <p:nvPr/>
            </p:nvSpPr>
            <p:spPr bwMode="auto">
              <a:xfrm>
                <a:off x="1887" y="441"/>
                <a:ext cx="612" cy="313"/>
              </a:xfrm>
              <a:custGeom>
                <a:avLst/>
                <a:gdLst>
                  <a:gd name="T0" fmla="*/ 7 w 176"/>
                  <a:gd name="T1" fmla="*/ 24 h 90"/>
                  <a:gd name="T2" fmla="*/ 14 w 176"/>
                  <a:gd name="T3" fmla="*/ 29 h 90"/>
                  <a:gd name="T4" fmla="*/ 30 w 176"/>
                  <a:gd name="T5" fmla="*/ 29 h 90"/>
                  <a:gd name="T6" fmla="*/ 33 w 176"/>
                  <a:gd name="T7" fmla="*/ 30 h 90"/>
                  <a:gd name="T8" fmla="*/ 36 w 176"/>
                  <a:gd name="T9" fmla="*/ 36 h 90"/>
                  <a:gd name="T10" fmla="*/ 57 w 176"/>
                  <a:gd name="T11" fmla="*/ 32 h 90"/>
                  <a:gd name="T12" fmla="*/ 73 w 176"/>
                  <a:gd name="T13" fmla="*/ 28 h 90"/>
                  <a:gd name="T14" fmla="*/ 75 w 176"/>
                  <a:gd name="T15" fmla="*/ 32 h 90"/>
                  <a:gd name="T16" fmla="*/ 60 w 176"/>
                  <a:gd name="T17" fmla="*/ 38 h 90"/>
                  <a:gd name="T18" fmla="*/ 66 w 176"/>
                  <a:gd name="T19" fmla="*/ 48 h 90"/>
                  <a:gd name="T20" fmla="*/ 34 w 176"/>
                  <a:gd name="T21" fmla="*/ 39 h 90"/>
                  <a:gd name="T22" fmla="*/ 32 w 176"/>
                  <a:gd name="T23" fmla="*/ 47 h 90"/>
                  <a:gd name="T24" fmla="*/ 58 w 176"/>
                  <a:gd name="T25" fmla="*/ 56 h 90"/>
                  <a:gd name="T26" fmla="*/ 45 w 176"/>
                  <a:gd name="T27" fmla="*/ 58 h 90"/>
                  <a:gd name="T28" fmla="*/ 26 w 176"/>
                  <a:gd name="T29" fmla="*/ 63 h 90"/>
                  <a:gd name="T30" fmla="*/ 37 w 176"/>
                  <a:gd name="T31" fmla="*/ 67 h 90"/>
                  <a:gd name="T32" fmla="*/ 39 w 176"/>
                  <a:gd name="T33" fmla="*/ 68 h 90"/>
                  <a:gd name="T34" fmla="*/ 43 w 176"/>
                  <a:gd name="T35" fmla="*/ 73 h 90"/>
                  <a:gd name="T36" fmla="*/ 47 w 176"/>
                  <a:gd name="T37" fmla="*/ 75 h 90"/>
                  <a:gd name="T38" fmla="*/ 27 w 176"/>
                  <a:gd name="T39" fmla="*/ 70 h 90"/>
                  <a:gd name="T40" fmla="*/ 30 w 176"/>
                  <a:gd name="T41" fmla="*/ 79 h 90"/>
                  <a:gd name="T42" fmla="*/ 19 w 176"/>
                  <a:gd name="T43" fmla="*/ 87 h 90"/>
                  <a:gd name="T44" fmla="*/ 30 w 176"/>
                  <a:gd name="T45" fmla="*/ 88 h 90"/>
                  <a:gd name="T46" fmla="*/ 41 w 176"/>
                  <a:gd name="T47" fmla="*/ 86 h 90"/>
                  <a:gd name="T48" fmla="*/ 49 w 176"/>
                  <a:gd name="T49" fmla="*/ 85 h 90"/>
                  <a:gd name="T50" fmla="*/ 57 w 176"/>
                  <a:gd name="T51" fmla="*/ 86 h 90"/>
                  <a:gd name="T52" fmla="*/ 75 w 176"/>
                  <a:gd name="T53" fmla="*/ 86 h 90"/>
                  <a:gd name="T54" fmla="*/ 71 w 176"/>
                  <a:gd name="T55" fmla="*/ 81 h 90"/>
                  <a:gd name="T56" fmla="*/ 62 w 176"/>
                  <a:gd name="T57" fmla="*/ 77 h 90"/>
                  <a:gd name="T58" fmla="*/ 67 w 176"/>
                  <a:gd name="T59" fmla="*/ 77 h 90"/>
                  <a:gd name="T60" fmla="*/ 91 w 176"/>
                  <a:gd name="T61" fmla="*/ 67 h 90"/>
                  <a:gd name="T62" fmla="*/ 98 w 176"/>
                  <a:gd name="T63" fmla="*/ 59 h 90"/>
                  <a:gd name="T64" fmla="*/ 81 w 176"/>
                  <a:gd name="T65" fmla="*/ 56 h 90"/>
                  <a:gd name="T66" fmla="*/ 82 w 176"/>
                  <a:gd name="T67" fmla="*/ 54 h 90"/>
                  <a:gd name="T68" fmla="*/ 89 w 176"/>
                  <a:gd name="T69" fmla="*/ 51 h 90"/>
                  <a:gd name="T70" fmla="*/ 106 w 176"/>
                  <a:gd name="T71" fmla="*/ 48 h 90"/>
                  <a:gd name="T72" fmla="*/ 113 w 176"/>
                  <a:gd name="T73" fmla="*/ 47 h 90"/>
                  <a:gd name="T74" fmla="*/ 111 w 176"/>
                  <a:gd name="T75" fmla="*/ 40 h 90"/>
                  <a:gd name="T76" fmla="*/ 126 w 176"/>
                  <a:gd name="T77" fmla="*/ 38 h 90"/>
                  <a:gd name="T78" fmla="*/ 124 w 176"/>
                  <a:gd name="T79" fmla="*/ 28 h 90"/>
                  <a:gd name="T80" fmla="*/ 135 w 176"/>
                  <a:gd name="T81" fmla="*/ 21 h 90"/>
                  <a:gd name="T82" fmla="*/ 175 w 176"/>
                  <a:gd name="T83" fmla="*/ 13 h 90"/>
                  <a:gd name="T84" fmla="*/ 161 w 176"/>
                  <a:gd name="T85" fmla="*/ 6 h 90"/>
                  <a:gd name="T86" fmla="*/ 150 w 176"/>
                  <a:gd name="T87" fmla="*/ 5 h 90"/>
                  <a:gd name="T88" fmla="*/ 133 w 176"/>
                  <a:gd name="T89" fmla="*/ 3 h 90"/>
                  <a:gd name="T90" fmla="*/ 119 w 176"/>
                  <a:gd name="T91" fmla="*/ 4 h 90"/>
                  <a:gd name="T92" fmla="*/ 103 w 176"/>
                  <a:gd name="T93" fmla="*/ 5 h 90"/>
                  <a:gd name="T94" fmla="*/ 88 w 176"/>
                  <a:gd name="T95" fmla="*/ 10 h 90"/>
                  <a:gd name="T96" fmla="*/ 67 w 176"/>
                  <a:gd name="T97" fmla="*/ 3 h 90"/>
                  <a:gd name="T98" fmla="*/ 61 w 176"/>
                  <a:gd name="T99" fmla="*/ 5 h 90"/>
                  <a:gd name="T100" fmla="*/ 58 w 176"/>
                  <a:gd name="T101" fmla="*/ 9 h 90"/>
                  <a:gd name="T102" fmla="*/ 63 w 176"/>
                  <a:gd name="T103" fmla="*/ 16 h 90"/>
                  <a:gd name="T104" fmla="*/ 45 w 176"/>
                  <a:gd name="T105" fmla="*/ 11 h 90"/>
                  <a:gd name="T106" fmla="*/ 36 w 176"/>
                  <a:gd name="T107" fmla="*/ 15 h 90"/>
                  <a:gd name="T108" fmla="*/ 31 w 176"/>
                  <a:gd name="T109" fmla="*/ 16 h 90"/>
                  <a:gd name="T110" fmla="*/ 13 w 176"/>
                  <a:gd name="T111" fmla="*/ 19 h 90"/>
                  <a:gd name="T112" fmla="*/ 5 w 176"/>
                  <a:gd name="T113" fmla="*/ 2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90">
                    <a:moveTo>
                      <a:pt x="5" y="22"/>
                    </a:moveTo>
                    <a:cubicBezTo>
                      <a:pt x="6" y="22"/>
                      <a:pt x="9" y="21"/>
                      <a:pt x="10" y="21"/>
                    </a:cubicBezTo>
                    <a:cubicBezTo>
                      <a:pt x="12" y="22"/>
                      <a:pt x="10" y="22"/>
                      <a:pt x="9" y="22"/>
                    </a:cubicBezTo>
                    <a:cubicBezTo>
                      <a:pt x="8" y="23"/>
                      <a:pt x="4" y="24"/>
                      <a:pt x="7" y="24"/>
                    </a:cubicBezTo>
                    <a:cubicBezTo>
                      <a:pt x="10" y="23"/>
                      <a:pt x="17" y="23"/>
                      <a:pt x="20" y="23"/>
                    </a:cubicBezTo>
                    <a:cubicBezTo>
                      <a:pt x="22" y="22"/>
                      <a:pt x="18" y="24"/>
                      <a:pt x="15" y="24"/>
                    </a:cubicBezTo>
                    <a:cubicBezTo>
                      <a:pt x="13" y="24"/>
                      <a:pt x="9" y="27"/>
                      <a:pt x="10" y="28"/>
                    </a:cubicBezTo>
                    <a:cubicBezTo>
                      <a:pt x="10" y="29"/>
                      <a:pt x="11" y="29"/>
                      <a:pt x="14" y="29"/>
                    </a:cubicBezTo>
                    <a:cubicBezTo>
                      <a:pt x="16" y="29"/>
                      <a:pt x="22" y="30"/>
                      <a:pt x="24" y="29"/>
                    </a:cubicBezTo>
                    <a:cubicBezTo>
                      <a:pt x="27" y="29"/>
                      <a:pt x="33" y="26"/>
                      <a:pt x="36" y="26"/>
                    </a:cubicBezTo>
                    <a:cubicBezTo>
                      <a:pt x="39" y="26"/>
                      <a:pt x="40" y="26"/>
                      <a:pt x="38" y="27"/>
                    </a:cubicBezTo>
                    <a:cubicBezTo>
                      <a:pt x="36" y="28"/>
                      <a:pt x="33" y="29"/>
                      <a:pt x="30" y="29"/>
                    </a:cubicBezTo>
                    <a:cubicBezTo>
                      <a:pt x="28" y="29"/>
                      <a:pt x="18" y="31"/>
                      <a:pt x="16" y="31"/>
                    </a:cubicBezTo>
                    <a:cubicBezTo>
                      <a:pt x="13" y="31"/>
                      <a:pt x="16" y="32"/>
                      <a:pt x="18" y="32"/>
                    </a:cubicBezTo>
                    <a:cubicBezTo>
                      <a:pt x="20" y="33"/>
                      <a:pt x="21" y="35"/>
                      <a:pt x="25" y="34"/>
                    </a:cubicBezTo>
                    <a:cubicBezTo>
                      <a:pt x="28" y="33"/>
                      <a:pt x="31" y="31"/>
                      <a:pt x="33" y="30"/>
                    </a:cubicBezTo>
                    <a:cubicBezTo>
                      <a:pt x="36" y="30"/>
                      <a:pt x="48" y="28"/>
                      <a:pt x="51" y="28"/>
                    </a:cubicBezTo>
                    <a:cubicBezTo>
                      <a:pt x="54" y="28"/>
                      <a:pt x="39" y="30"/>
                      <a:pt x="35" y="31"/>
                    </a:cubicBezTo>
                    <a:cubicBezTo>
                      <a:pt x="32" y="32"/>
                      <a:pt x="28" y="35"/>
                      <a:pt x="30" y="36"/>
                    </a:cubicBezTo>
                    <a:cubicBezTo>
                      <a:pt x="32" y="36"/>
                      <a:pt x="31" y="36"/>
                      <a:pt x="36" y="36"/>
                    </a:cubicBezTo>
                    <a:cubicBezTo>
                      <a:pt x="41" y="36"/>
                      <a:pt x="43" y="36"/>
                      <a:pt x="45" y="35"/>
                    </a:cubicBezTo>
                    <a:cubicBezTo>
                      <a:pt x="47" y="33"/>
                      <a:pt x="46" y="32"/>
                      <a:pt x="48" y="33"/>
                    </a:cubicBezTo>
                    <a:cubicBezTo>
                      <a:pt x="50" y="33"/>
                      <a:pt x="45" y="34"/>
                      <a:pt x="50" y="33"/>
                    </a:cubicBezTo>
                    <a:cubicBezTo>
                      <a:pt x="55" y="32"/>
                      <a:pt x="59" y="32"/>
                      <a:pt x="57" y="32"/>
                    </a:cubicBezTo>
                    <a:cubicBezTo>
                      <a:pt x="55" y="33"/>
                      <a:pt x="47" y="36"/>
                      <a:pt x="50" y="35"/>
                    </a:cubicBezTo>
                    <a:cubicBezTo>
                      <a:pt x="54" y="35"/>
                      <a:pt x="63" y="35"/>
                      <a:pt x="66" y="34"/>
                    </a:cubicBezTo>
                    <a:cubicBezTo>
                      <a:pt x="69" y="32"/>
                      <a:pt x="72" y="30"/>
                      <a:pt x="71" y="29"/>
                    </a:cubicBezTo>
                    <a:cubicBezTo>
                      <a:pt x="71" y="27"/>
                      <a:pt x="72" y="28"/>
                      <a:pt x="73" y="28"/>
                    </a:cubicBezTo>
                    <a:cubicBezTo>
                      <a:pt x="74" y="28"/>
                      <a:pt x="75" y="27"/>
                      <a:pt x="77" y="25"/>
                    </a:cubicBezTo>
                    <a:cubicBezTo>
                      <a:pt x="80" y="24"/>
                      <a:pt x="86" y="22"/>
                      <a:pt x="83" y="24"/>
                    </a:cubicBezTo>
                    <a:cubicBezTo>
                      <a:pt x="81" y="25"/>
                      <a:pt x="79" y="27"/>
                      <a:pt x="77" y="29"/>
                    </a:cubicBezTo>
                    <a:cubicBezTo>
                      <a:pt x="75" y="30"/>
                      <a:pt x="72" y="32"/>
                      <a:pt x="75" y="32"/>
                    </a:cubicBezTo>
                    <a:cubicBezTo>
                      <a:pt x="78" y="32"/>
                      <a:pt x="90" y="31"/>
                      <a:pt x="86" y="32"/>
                    </a:cubicBezTo>
                    <a:cubicBezTo>
                      <a:pt x="82" y="32"/>
                      <a:pt x="66" y="35"/>
                      <a:pt x="70" y="35"/>
                    </a:cubicBezTo>
                    <a:cubicBezTo>
                      <a:pt x="74" y="35"/>
                      <a:pt x="81" y="36"/>
                      <a:pt x="78" y="36"/>
                    </a:cubicBezTo>
                    <a:cubicBezTo>
                      <a:pt x="74" y="36"/>
                      <a:pt x="63" y="38"/>
                      <a:pt x="60" y="38"/>
                    </a:cubicBezTo>
                    <a:cubicBezTo>
                      <a:pt x="58" y="38"/>
                      <a:pt x="48" y="38"/>
                      <a:pt x="50" y="40"/>
                    </a:cubicBezTo>
                    <a:cubicBezTo>
                      <a:pt x="52" y="41"/>
                      <a:pt x="59" y="44"/>
                      <a:pt x="58" y="45"/>
                    </a:cubicBezTo>
                    <a:cubicBezTo>
                      <a:pt x="58" y="46"/>
                      <a:pt x="58" y="48"/>
                      <a:pt x="60" y="48"/>
                    </a:cubicBezTo>
                    <a:cubicBezTo>
                      <a:pt x="62" y="48"/>
                      <a:pt x="68" y="47"/>
                      <a:pt x="66" y="48"/>
                    </a:cubicBezTo>
                    <a:cubicBezTo>
                      <a:pt x="65" y="48"/>
                      <a:pt x="60" y="50"/>
                      <a:pt x="58" y="48"/>
                    </a:cubicBezTo>
                    <a:cubicBezTo>
                      <a:pt x="56" y="47"/>
                      <a:pt x="54" y="46"/>
                      <a:pt x="52" y="44"/>
                    </a:cubicBezTo>
                    <a:cubicBezTo>
                      <a:pt x="49" y="43"/>
                      <a:pt x="47" y="40"/>
                      <a:pt x="45" y="40"/>
                    </a:cubicBezTo>
                    <a:cubicBezTo>
                      <a:pt x="42" y="40"/>
                      <a:pt x="35" y="40"/>
                      <a:pt x="34" y="39"/>
                    </a:cubicBezTo>
                    <a:cubicBezTo>
                      <a:pt x="32" y="39"/>
                      <a:pt x="31" y="39"/>
                      <a:pt x="30" y="40"/>
                    </a:cubicBezTo>
                    <a:cubicBezTo>
                      <a:pt x="30" y="41"/>
                      <a:pt x="27" y="43"/>
                      <a:pt x="31" y="43"/>
                    </a:cubicBezTo>
                    <a:cubicBezTo>
                      <a:pt x="35" y="43"/>
                      <a:pt x="39" y="43"/>
                      <a:pt x="35" y="43"/>
                    </a:cubicBezTo>
                    <a:cubicBezTo>
                      <a:pt x="32" y="43"/>
                      <a:pt x="28" y="47"/>
                      <a:pt x="32" y="47"/>
                    </a:cubicBezTo>
                    <a:cubicBezTo>
                      <a:pt x="36" y="47"/>
                      <a:pt x="38" y="47"/>
                      <a:pt x="39" y="49"/>
                    </a:cubicBezTo>
                    <a:cubicBezTo>
                      <a:pt x="41" y="50"/>
                      <a:pt x="43" y="53"/>
                      <a:pt x="46" y="54"/>
                    </a:cubicBezTo>
                    <a:cubicBezTo>
                      <a:pt x="49" y="56"/>
                      <a:pt x="50" y="57"/>
                      <a:pt x="53" y="57"/>
                    </a:cubicBezTo>
                    <a:cubicBezTo>
                      <a:pt x="56" y="56"/>
                      <a:pt x="59" y="56"/>
                      <a:pt x="58" y="56"/>
                    </a:cubicBezTo>
                    <a:cubicBezTo>
                      <a:pt x="58" y="57"/>
                      <a:pt x="59" y="59"/>
                      <a:pt x="56" y="58"/>
                    </a:cubicBezTo>
                    <a:cubicBezTo>
                      <a:pt x="53" y="58"/>
                      <a:pt x="49" y="57"/>
                      <a:pt x="51" y="58"/>
                    </a:cubicBezTo>
                    <a:cubicBezTo>
                      <a:pt x="53" y="59"/>
                      <a:pt x="58" y="62"/>
                      <a:pt x="54" y="61"/>
                    </a:cubicBezTo>
                    <a:cubicBezTo>
                      <a:pt x="49" y="60"/>
                      <a:pt x="49" y="58"/>
                      <a:pt x="45" y="58"/>
                    </a:cubicBezTo>
                    <a:cubicBezTo>
                      <a:pt x="41" y="57"/>
                      <a:pt x="38" y="57"/>
                      <a:pt x="37" y="57"/>
                    </a:cubicBezTo>
                    <a:cubicBezTo>
                      <a:pt x="36" y="58"/>
                      <a:pt x="34" y="59"/>
                      <a:pt x="32" y="59"/>
                    </a:cubicBezTo>
                    <a:cubicBezTo>
                      <a:pt x="30" y="59"/>
                      <a:pt x="29" y="60"/>
                      <a:pt x="29" y="61"/>
                    </a:cubicBezTo>
                    <a:cubicBezTo>
                      <a:pt x="29" y="62"/>
                      <a:pt x="27" y="62"/>
                      <a:pt x="26" y="63"/>
                    </a:cubicBezTo>
                    <a:cubicBezTo>
                      <a:pt x="25" y="63"/>
                      <a:pt x="25" y="66"/>
                      <a:pt x="27" y="66"/>
                    </a:cubicBezTo>
                    <a:cubicBezTo>
                      <a:pt x="29" y="66"/>
                      <a:pt x="29" y="67"/>
                      <a:pt x="31" y="66"/>
                    </a:cubicBezTo>
                    <a:cubicBezTo>
                      <a:pt x="33" y="66"/>
                      <a:pt x="31" y="68"/>
                      <a:pt x="33" y="67"/>
                    </a:cubicBezTo>
                    <a:cubicBezTo>
                      <a:pt x="35" y="67"/>
                      <a:pt x="35" y="68"/>
                      <a:pt x="37" y="67"/>
                    </a:cubicBezTo>
                    <a:cubicBezTo>
                      <a:pt x="39" y="66"/>
                      <a:pt x="40" y="61"/>
                      <a:pt x="40" y="62"/>
                    </a:cubicBezTo>
                    <a:cubicBezTo>
                      <a:pt x="40" y="64"/>
                      <a:pt x="39" y="64"/>
                      <a:pt x="41" y="64"/>
                    </a:cubicBezTo>
                    <a:cubicBezTo>
                      <a:pt x="43" y="64"/>
                      <a:pt x="39" y="66"/>
                      <a:pt x="41" y="66"/>
                    </a:cubicBezTo>
                    <a:cubicBezTo>
                      <a:pt x="42" y="66"/>
                      <a:pt x="37" y="68"/>
                      <a:pt x="39" y="68"/>
                    </a:cubicBezTo>
                    <a:cubicBezTo>
                      <a:pt x="42" y="68"/>
                      <a:pt x="33" y="69"/>
                      <a:pt x="36" y="69"/>
                    </a:cubicBezTo>
                    <a:cubicBezTo>
                      <a:pt x="39" y="69"/>
                      <a:pt x="43" y="69"/>
                      <a:pt x="40" y="71"/>
                    </a:cubicBezTo>
                    <a:cubicBezTo>
                      <a:pt x="38" y="72"/>
                      <a:pt x="35" y="74"/>
                      <a:pt x="38" y="74"/>
                    </a:cubicBezTo>
                    <a:cubicBezTo>
                      <a:pt x="40" y="73"/>
                      <a:pt x="44" y="73"/>
                      <a:pt x="43" y="73"/>
                    </a:cubicBezTo>
                    <a:cubicBezTo>
                      <a:pt x="41" y="73"/>
                      <a:pt x="40" y="74"/>
                      <a:pt x="43" y="74"/>
                    </a:cubicBezTo>
                    <a:cubicBezTo>
                      <a:pt x="46" y="74"/>
                      <a:pt x="49" y="72"/>
                      <a:pt x="51" y="70"/>
                    </a:cubicBezTo>
                    <a:cubicBezTo>
                      <a:pt x="53" y="67"/>
                      <a:pt x="55" y="67"/>
                      <a:pt x="54" y="69"/>
                    </a:cubicBezTo>
                    <a:cubicBezTo>
                      <a:pt x="52" y="71"/>
                      <a:pt x="48" y="73"/>
                      <a:pt x="47" y="75"/>
                    </a:cubicBezTo>
                    <a:cubicBezTo>
                      <a:pt x="46" y="76"/>
                      <a:pt x="45" y="76"/>
                      <a:pt x="43" y="76"/>
                    </a:cubicBezTo>
                    <a:cubicBezTo>
                      <a:pt x="41" y="76"/>
                      <a:pt x="39" y="77"/>
                      <a:pt x="37" y="76"/>
                    </a:cubicBezTo>
                    <a:cubicBezTo>
                      <a:pt x="34" y="75"/>
                      <a:pt x="34" y="75"/>
                      <a:pt x="34" y="73"/>
                    </a:cubicBezTo>
                    <a:cubicBezTo>
                      <a:pt x="33" y="72"/>
                      <a:pt x="30" y="70"/>
                      <a:pt x="27" y="70"/>
                    </a:cubicBezTo>
                    <a:cubicBezTo>
                      <a:pt x="24" y="70"/>
                      <a:pt x="19" y="70"/>
                      <a:pt x="21" y="72"/>
                    </a:cubicBezTo>
                    <a:cubicBezTo>
                      <a:pt x="24" y="74"/>
                      <a:pt x="22" y="75"/>
                      <a:pt x="26" y="75"/>
                    </a:cubicBezTo>
                    <a:cubicBezTo>
                      <a:pt x="29" y="76"/>
                      <a:pt x="25" y="77"/>
                      <a:pt x="26" y="77"/>
                    </a:cubicBezTo>
                    <a:cubicBezTo>
                      <a:pt x="28" y="77"/>
                      <a:pt x="31" y="79"/>
                      <a:pt x="30" y="79"/>
                    </a:cubicBezTo>
                    <a:cubicBezTo>
                      <a:pt x="28" y="79"/>
                      <a:pt x="22" y="79"/>
                      <a:pt x="20" y="79"/>
                    </a:cubicBezTo>
                    <a:cubicBezTo>
                      <a:pt x="19" y="80"/>
                      <a:pt x="14" y="80"/>
                      <a:pt x="14" y="82"/>
                    </a:cubicBezTo>
                    <a:cubicBezTo>
                      <a:pt x="14" y="85"/>
                      <a:pt x="14" y="86"/>
                      <a:pt x="15" y="87"/>
                    </a:cubicBezTo>
                    <a:cubicBezTo>
                      <a:pt x="16" y="87"/>
                      <a:pt x="18" y="88"/>
                      <a:pt x="19" y="87"/>
                    </a:cubicBezTo>
                    <a:cubicBezTo>
                      <a:pt x="20" y="86"/>
                      <a:pt x="19" y="84"/>
                      <a:pt x="20" y="85"/>
                    </a:cubicBezTo>
                    <a:cubicBezTo>
                      <a:pt x="21" y="86"/>
                      <a:pt x="19" y="88"/>
                      <a:pt x="21" y="88"/>
                    </a:cubicBezTo>
                    <a:cubicBezTo>
                      <a:pt x="23" y="88"/>
                      <a:pt x="24" y="88"/>
                      <a:pt x="26" y="88"/>
                    </a:cubicBezTo>
                    <a:cubicBezTo>
                      <a:pt x="28" y="88"/>
                      <a:pt x="29" y="89"/>
                      <a:pt x="30" y="88"/>
                    </a:cubicBezTo>
                    <a:cubicBezTo>
                      <a:pt x="30" y="86"/>
                      <a:pt x="32" y="85"/>
                      <a:pt x="32" y="86"/>
                    </a:cubicBezTo>
                    <a:cubicBezTo>
                      <a:pt x="32" y="88"/>
                      <a:pt x="29" y="88"/>
                      <a:pt x="34" y="88"/>
                    </a:cubicBezTo>
                    <a:cubicBezTo>
                      <a:pt x="38" y="89"/>
                      <a:pt x="43" y="89"/>
                      <a:pt x="42" y="88"/>
                    </a:cubicBezTo>
                    <a:cubicBezTo>
                      <a:pt x="41" y="87"/>
                      <a:pt x="38" y="86"/>
                      <a:pt x="41" y="86"/>
                    </a:cubicBezTo>
                    <a:cubicBezTo>
                      <a:pt x="43" y="87"/>
                      <a:pt x="43" y="89"/>
                      <a:pt x="43" y="87"/>
                    </a:cubicBezTo>
                    <a:cubicBezTo>
                      <a:pt x="43" y="86"/>
                      <a:pt x="43" y="85"/>
                      <a:pt x="44" y="86"/>
                    </a:cubicBezTo>
                    <a:cubicBezTo>
                      <a:pt x="46" y="87"/>
                      <a:pt x="48" y="88"/>
                      <a:pt x="48" y="88"/>
                    </a:cubicBezTo>
                    <a:cubicBezTo>
                      <a:pt x="49" y="87"/>
                      <a:pt x="47" y="85"/>
                      <a:pt x="49" y="85"/>
                    </a:cubicBezTo>
                    <a:cubicBezTo>
                      <a:pt x="50" y="86"/>
                      <a:pt x="51" y="87"/>
                      <a:pt x="53" y="87"/>
                    </a:cubicBezTo>
                    <a:cubicBezTo>
                      <a:pt x="54" y="87"/>
                      <a:pt x="56" y="87"/>
                      <a:pt x="55" y="86"/>
                    </a:cubicBezTo>
                    <a:cubicBezTo>
                      <a:pt x="53" y="85"/>
                      <a:pt x="53" y="84"/>
                      <a:pt x="55" y="85"/>
                    </a:cubicBezTo>
                    <a:cubicBezTo>
                      <a:pt x="57" y="85"/>
                      <a:pt x="54" y="85"/>
                      <a:pt x="57" y="86"/>
                    </a:cubicBezTo>
                    <a:cubicBezTo>
                      <a:pt x="61" y="87"/>
                      <a:pt x="63" y="86"/>
                      <a:pt x="63" y="87"/>
                    </a:cubicBezTo>
                    <a:cubicBezTo>
                      <a:pt x="63" y="88"/>
                      <a:pt x="58" y="90"/>
                      <a:pt x="60" y="90"/>
                    </a:cubicBezTo>
                    <a:cubicBezTo>
                      <a:pt x="61" y="90"/>
                      <a:pt x="67" y="90"/>
                      <a:pt x="69" y="88"/>
                    </a:cubicBezTo>
                    <a:cubicBezTo>
                      <a:pt x="72" y="87"/>
                      <a:pt x="73" y="86"/>
                      <a:pt x="75" y="86"/>
                    </a:cubicBezTo>
                    <a:cubicBezTo>
                      <a:pt x="77" y="86"/>
                      <a:pt x="79" y="85"/>
                      <a:pt x="79" y="83"/>
                    </a:cubicBezTo>
                    <a:cubicBezTo>
                      <a:pt x="80" y="82"/>
                      <a:pt x="78" y="81"/>
                      <a:pt x="77" y="81"/>
                    </a:cubicBezTo>
                    <a:cubicBezTo>
                      <a:pt x="77" y="81"/>
                      <a:pt x="76" y="82"/>
                      <a:pt x="74" y="82"/>
                    </a:cubicBezTo>
                    <a:cubicBezTo>
                      <a:pt x="73" y="81"/>
                      <a:pt x="70" y="82"/>
                      <a:pt x="71" y="81"/>
                    </a:cubicBezTo>
                    <a:cubicBezTo>
                      <a:pt x="72" y="80"/>
                      <a:pt x="74" y="79"/>
                      <a:pt x="72" y="79"/>
                    </a:cubicBezTo>
                    <a:cubicBezTo>
                      <a:pt x="71" y="79"/>
                      <a:pt x="70" y="78"/>
                      <a:pt x="68" y="79"/>
                    </a:cubicBezTo>
                    <a:cubicBezTo>
                      <a:pt x="67" y="79"/>
                      <a:pt x="66" y="79"/>
                      <a:pt x="65" y="78"/>
                    </a:cubicBezTo>
                    <a:cubicBezTo>
                      <a:pt x="63" y="77"/>
                      <a:pt x="62" y="77"/>
                      <a:pt x="62" y="77"/>
                    </a:cubicBezTo>
                    <a:cubicBezTo>
                      <a:pt x="61" y="78"/>
                      <a:pt x="55" y="78"/>
                      <a:pt x="56" y="78"/>
                    </a:cubicBezTo>
                    <a:cubicBezTo>
                      <a:pt x="57" y="78"/>
                      <a:pt x="59" y="78"/>
                      <a:pt x="59" y="76"/>
                    </a:cubicBezTo>
                    <a:cubicBezTo>
                      <a:pt x="58" y="75"/>
                      <a:pt x="57" y="73"/>
                      <a:pt x="58" y="74"/>
                    </a:cubicBezTo>
                    <a:cubicBezTo>
                      <a:pt x="59" y="74"/>
                      <a:pt x="62" y="77"/>
                      <a:pt x="67" y="77"/>
                    </a:cubicBezTo>
                    <a:cubicBezTo>
                      <a:pt x="72" y="77"/>
                      <a:pt x="74" y="78"/>
                      <a:pt x="76" y="76"/>
                    </a:cubicBezTo>
                    <a:cubicBezTo>
                      <a:pt x="78" y="74"/>
                      <a:pt x="79" y="73"/>
                      <a:pt x="78" y="72"/>
                    </a:cubicBezTo>
                    <a:cubicBezTo>
                      <a:pt x="77" y="71"/>
                      <a:pt x="76" y="69"/>
                      <a:pt x="78" y="69"/>
                    </a:cubicBezTo>
                    <a:cubicBezTo>
                      <a:pt x="81" y="69"/>
                      <a:pt x="95" y="68"/>
                      <a:pt x="91" y="67"/>
                    </a:cubicBezTo>
                    <a:cubicBezTo>
                      <a:pt x="88" y="66"/>
                      <a:pt x="84" y="66"/>
                      <a:pt x="87" y="66"/>
                    </a:cubicBezTo>
                    <a:cubicBezTo>
                      <a:pt x="89" y="66"/>
                      <a:pt x="96" y="65"/>
                      <a:pt x="94" y="64"/>
                    </a:cubicBezTo>
                    <a:cubicBezTo>
                      <a:pt x="92" y="62"/>
                      <a:pt x="86" y="62"/>
                      <a:pt x="88" y="61"/>
                    </a:cubicBezTo>
                    <a:cubicBezTo>
                      <a:pt x="90" y="61"/>
                      <a:pt x="100" y="61"/>
                      <a:pt x="98" y="59"/>
                    </a:cubicBezTo>
                    <a:cubicBezTo>
                      <a:pt x="96" y="57"/>
                      <a:pt x="95" y="57"/>
                      <a:pt x="93" y="57"/>
                    </a:cubicBezTo>
                    <a:cubicBezTo>
                      <a:pt x="92" y="57"/>
                      <a:pt x="87" y="58"/>
                      <a:pt x="88" y="57"/>
                    </a:cubicBezTo>
                    <a:cubicBezTo>
                      <a:pt x="90" y="56"/>
                      <a:pt x="92" y="56"/>
                      <a:pt x="90" y="56"/>
                    </a:cubicBezTo>
                    <a:cubicBezTo>
                      <a:pt x="88" y="56"/>
                      <a:pt x="82" y="56"/>
                      <a:pt x="81" y="56"/>
                    </a:cubicBezTo>
                    <a:cubicBezTo>
                      <a:pt x="79" y="56"/>
                      <a:pt x="75" y="60"/>
                      <a:pt x="77" y="59"/>
                    </a:cubicBezTo>
                    <a:cubicBezTo>
                      <a:pt x="78" y="57"/>
                      <a:pt x="80" y="56"/>
                      <a:pt x="79" y="55"/>
                    </a:cubicBezTo>
                    <a:cubicBezTo>
                      <a:pt x="77" y="55"/>
                      <a:pt x="72" y="54"/>
                      <a:pt x="74" y="54"/>
                    </a:cubicBezTo>
                    <a:cubicBezTo>
                      <a:pt x="75" y="54"/>
                      <a:pt x="81" y="54"/>
                      <a:pt x="82" y="54"/>
                    </a:cubicBezTo>
                    <a:cubicBezTo>
                      <a:pt x="81" y="54"/>
                      <a:pt x="77" y="53"/>
                      <a:pt x="79" y="53"/>
                    </a:cubicBezTo>
                    <a:cubicBezTo>
                      <a:pt x="80" y="53"/>
                      <a:pt x="86" y="53"/>
                      <a:pt x="84" y="53"/>
                    </a:cubicBezTo>
                    <a:cubicBezTo>
                      <a:pt x="82" y="52"/>
                      <a:pt x="77" y="52"/>
                      <a:pt x="81" y="51"/>
                    </a:cubicBezTo>
                    <a:cubicBezTo>
                      <a:pt x="84" y="51"/>
                      <a:pt x="90" y="51"/>
                      <a:pt x="89" y="51"/>
                    </a:cubicBezTo>
                    <a:cubicBezTo>
                      <a:pt x="88" y="50"/>
                      <a:pt x="84" y="49"/>
                      <a:pt x="86" y="49"/>
                    </a:cubicBezTo>
                    <a:cubicBezTo>
                      <a:pt x="89" y="49"/>
                      <a:pt x="90" y="51"/>
                      <a:pt x="94" y="51"/>
                    </a:cubicBezTo>
                    <a:cubicBezTo>
                      <a:pt x="98" y="51"/>
                      <a:pt x="96" y="51"/>
                      <a:pt x="99" y="50"/>
                    </a:cubicBezTo>
                    <a:cubicBezTo>
                      <a:pt x="102" y="50"/>
                      <a:pt x="108" y="49"/>
                      <a:pt x="106" y="48"/>
                    </a:cubicBezTo>
                    <a:cubicBezTo>
                      <a:pt x="104" y="47"/>
                      <a:pt x="95" y="45"/>
                      <a:pt x="97" y="45"/>
                    </a:cubicBezTo>
                    <a:cubicBezTo>
                      <a:pt x="100" y="45"/>
                      <a:pt x="97" y="44"/>
                      <a:pt x="101" y="44"/>
                    </a:cubicBezTo>
                    <a:cubicBezTo>
                      <a:pt x="104" y="45"/>
                      <a:pt x="107" y="45"/>
                      <a:pt x="108" y="46"/>
                    </a:cubicBezTo>
                    <a:cubicBezTo>
                      <a:pt x="109" y="46"/>
                      <a:pt x="110" y="48"/>
                      <a:pt x="113" y="47"/>
                    </a:cubicBezTo>
                    <a:cubicBezTo>
                      <a:pt x="116" y="46"/>
                      <a:pt x="118" y="45"/>
                      <a:pt x="120" y="43"/>
                    </a:cubicBezTo>
                    <a:cubicBezTo>
                      <a:pt x="121" y="42"/>
                      <a:pt x="121" y="41"/>
                      <a:pt x="120" y="41"/>
                    </a:cubicBezTo>
                    <a:cubicBezTo>
                      <a:pt x="119" y="41"/>
                      <a:pt x="111" y="44"/>
                      <a:pt x="111" y="43"/>
                    </a:cubicBezTo>
                    <a:cubicBezTo>
                      <a:pt x="111" y="42"/>
                      <a:pt x="111" y="40"/>
                      <a:pt x="111" y="40"/>
                    </a:cubicBezTo>
                    <a:cubicBezTo>
                      <a:pt x="112" y="41"/>
                      <a:pt x="112" y="42"/>
                      <a:pt x="115" y="42"/>
                    </a:cubicBezTo>
                    <a:cubicBezTo>
                      <a:pt x="118" y="41"/>
                      <a:pt x="124" y="40"/>
                      <a:pt x="124" y="40"/>
                    </a:cubicBezTo>
                    <a:cubicBezTo>
                      <a:pt x="124" y="40"/>
                      <a:pt x="119" y="36"/>
                      <a:pt x="121" y="36"/>
                    </a:cubicBezTo>
                    <a:cubicBezTo>
                      <a:pt x="123" y="37"/>
                      <a:pt x="123" y="39"/>
                      <a:pt x="126" y="38"/>
                    </a:cubicBezTo>
                    <a:cubicBezTo>
                      <a:pt x="129" y="37"/>
                      <a:pt x="130" y="35"/>
                      <a:pt x="133" y="34"/>
                    </a:cubicBezTo>
                    <a:cubicBezTo>
                      <a:pt x="136" y="32"/>
                      <a:pt x="145" y="28"/>
                      <a:pt x="148" y="27"/>
                    </a:cubicBezTo>
                    <a:cubicBezTo>
                      <a:pt x="152" y="25"/>
                      <a:pt x="157" y="23"/>
                      <a:pt x="155" y="23"/>
                    </a:cubicBezTo>
                    <a:cubicBezTo>
                      <a:pt x="154" y="23"/>
                      <a:pt x="119" y="29"/>
                      <a:pt x="124" y="28"/>
                    </a:cubicBezTo>
                    <a:cubicBezTo>
                      <a:pt x="129" y="26"/>
                      <a:pt x="142" y="23"/>
                      <a:pt x="141" y="23"/>
                    </a:cubicBezTo>
                    <a:cubicBezTo>
                      <a:pt x="140" y="23"/>
                      <a:pt x="135" y="23"/>
                      <a:pt x="133" y="22"/>
                    </a:cubicBezTo>
                    <a:cubicBezTo>
                      <a:pt x="131" y="22"/>
                      <a:pt x="130" y="20"/>
                      <a:pt x="130" y="21"/>
                    </a:cubicBezTo>
                    <a:cubicBezTo>
                      <a:pt x="131" y="21"/>
                      <a:pt x="133" y="21"/>
                      <a:pt x="135" y="21"/>
                    </a:cubicBezTo>
                    <a:cubicBezTo>
                      <a:pt x="136" y="21"/>
                      <a:pt x="142" y="22"/>
                      <a:pt x="144" y="21"/>
                    </a:cubicBezTo>
                    <a:cubicBezTo>
                      <a:pt x="147" y="21"/>
                      <a:pt x="150" y="20"/>
                      <a:pt x="152" y="20"/>
                    </a:cubicBezTo>
                    <a:cubicBezTo>
                      <a:pt x="154" y="20"/>
                      <a:pt x="154" y="20"/>
                      <a:pt x="157" y="20"/>
                    </a:cubicBezTo>
                    <a:cubicBezTo>
                      <a:pt x="160" y="20"/>
                      <a:pt x="175" y="15"/>
                      <a:pt x="175" y="13"/>
                    </a:cubicBezTo>
                    <a:cubicBezTo>
                      <a:pt x="175" y="10"/>
                      <a:pt x="176" y="11"/>
                      <a:pt x="173" y="11"/>
                    </a:cubicBezTo>
                    <a:cubicBezTo>
                      <a:pt x="170" y="11"/>
                      <a:pt x="165" y="10"/>
                      <a:pt x="165" y="10"/>
                    </a:cubicBezTo>
                    <a:cubicBezTo>
                      <a:pt x="164" y="10"/>
                      <a:pt x="164" y="11"/>
                      <a:pt x="164" y="9"/>
                    </a:cubicBezTo>
                    <a:cubicBezTo>
                      <a:pt x="164" y="8"/>
                      <a:pt x="161" y="7"/>
                      <a:pt x="161" y="6"/>
                    </a:cubicBezTo>
                    <a:cubicBezTo>
                      <a:pt x="161" y="5"/>
                      <a:pt x="162" y="5"/>
                      <a:pt x="160" y="5"/>
                    </a:cubicBezTo>
                    <a:cubicBezTo>
                      <a:pt x="158" y="6"/>
                      <a:pt x="156" y="7"/>
                      <a:pt x="155" y="5"/>
                    </a:cubicBezTo>
                    <a:cubicBezTo>
                      <a:pt x="154" y="4"/>
                      <a:pt x="154" y="3"/>
                      <a:pt x="153" y="4"/>
                    </a:cubicBezTo>
                    <a:cubicBezTo>
                      <a:pt x="152" y="5"/>
                      <a:pt x="153" y="4"/>
                      <a:pt x="150" y="5"/>
                    </a:cubicBezTo>
                    <a:cubicBezTo>
                      <a:pt x="148" y="5"/>
                      <a:pt x="144" y="6"/>
                      <a:pt x="142" y="7"/>
                    </a:cubicBezTo>
                    <a:cubicBezTo>
                      <a:pt x="139" y="7"/>
                      <a:pt x="130" y="8"/>
                      <a:pt x="133" y="7"/>
                    </a:cubicBezTo>
                    <a:cubicBezTo>
                      <a:pt x="136" y="7"/>
                      <a:pt x="146" y="3"/>
                      <a:pt x="144" y="3"/>
                    </a:cubicBezTo>
                    <a:cubicBezTo>
                      <a:pt x="142" y="4"/>
                      <a:pt x="136" y="3"/>
                      <a:pt x="133" y="3"/>
                    </a:cubicBezTo>
                    <a:cubicBezTo>
                      <a:pt x="130" y="3"/>
                      <a:pt x="128" y="3"/>
                      <a:pt x="127" y="2"/>
                    </a:cubicBezTo>
                    <a:cubicBezTo>
                      <a:pt x="125" y="1"/>
                      <a:pt x="125" y="1"/>
                      <a:pt x="123" y="1"/>
                    </a:cubicBezTo>
                    <a:cubicBezTo>
                      <a:pt x="121" y="1"/>
                      <a:pt x="116" y="0"/>
                      <a:pt x="117" y="2"/>
                    </a:cubicBezTo>
                    <a:cubicBezTo>
                      <a:pt x="119" y="3"/>
                      <a:pt x="121" y="4"/>
                      <a:pt x="119" y="4"/>
                    </a:cubicBezTo>
                    <a:cubicBezTo>
                      <a:pt x="116" y="3"/>
                      <a:pt x="115" y="1"/>
                      <a:pt x="113" y="1"/>
                    </a:cubicBezTo>
                    <a:cubicBezTo>
                      <a:pt x="111" y="1"/>
                      <a:pt x="103" y="2"/>
                      <a:pt x="104" y="3"/>
                    </a:cubicBezTo>
                    <a:cubicBezTo>
                      <a:pt x="105" y="3"/>
                      <a:pt x="106" y="5"/>
                      <a:pt x="108" y="6"/>
                    </a:cubicBezTo>
                    <a:cubicBezTo>
                      <a:pt x="111" y="6"/>
                      <a:pt x="105" y="6"/>
                      <a:pt x="103" y="5"/>
                    </a:cubicBezTo>
                    <a:cubicBezTo>
                      <a:pt x="101" y="4"/>
                      <a:pt x="99" y="1"/>
                      <a:pt x="97" y="1"/>
                    </a:cubicBezTo>
                    <a:cubicBezTo>
                      <a:pt x="95" y="1"/>
                      <a:pt x="80" y="1"/>
                      <a:pt x="83" y="3"/>
                    </a:cubicBezTo>
                    <a:cubicBezTo>
                      <a:pt x="86" y="4"/>
                      <a:pt x="93" y="8"/>
                      <a:pt x="92" y="9"/>
                    </a:cubicBezTo>
                    <a:cubicBezTo>
                      <a:pt x="91" y="9"/>
                      <a:pt x="88" y="12"/>
                      <a:pt x="88" y="10"/>
                    </a:cubicBezTo>
                    <a:cubicBezTo>
                      <a:pt x="89" y="9"/>
                      <a:pt x="91" y="9"/>
                      <a:pt x="88" y="8"/>
                    </a:cubicBezTo>
                    <a:cubicBezTo>
                      <a:pt x="86" y="7"/>
                      <a:pt x="84" y="4"/>
                      <a:pt x="82" y="4"/>
                    </a:cubicBezTo>
                    <a:cubicBezTo>
                      <a:pt x="80" y="4"/>
                      <a:pt x="78" y="4"/>
                      <a:pt x="74" y="4"/>
                    </a:cubicBezTo>
                    <a:cubicBezTo>
                      <a:pt x="71" y="3"/>
                      <a:pt x="66" y="3"/>
                      <a:pt x="67" y="3"/>
                    </a:cubicBezTo>
                    <a:cubicBezTo>
                      <a:pt x="67" y="4"/>
                      <a:pt x="68" y="6"/>
                      <a:pt x="70" y="6"/>
                    </a:cubicBezTo>
                    <a:cubicBezTo>
                      <a:pt x="72" y="6"/>
                      <a:pt x="77" y="7"/>
                      <a:pt x="75" y="7"/>
                    </a:cubicBezTo>
                    <a:cubicBezTo>
                      <a:pt x="73" y="7"/>
                      <a:pt x="69" y="9"/>
                      <a:pt x="67" y="7"/>
                    </a:cubicBezTo>
                    <a:cubicBezTo>
                      <a:pt x="64" y="6"/>
                      <a:pt x="63" y="5"/>
                      <a:pt x="61" y="5"/>
                    </a:cubicBezTo>
                    <a:cubicBezTo>
                      <a:pt x="59" y="5"/>
                      <a:pt x="59" y="5"/>
                      <a:pt x="61" y="6"/>
                    </a:cubicBezTo>
                    <a:cubicBezTo>
                      <a:pt x="63" y="7"/>
                      <a:pt x="64" y="10"/>
                      <a:pt x="62" y="9"/>
                    </a:cubicBezTo>
                    <a:cubicBezTo>
                      <a:pt x="59" y="8"/>
                      <a:pt x="54" y="8"/>
                      <a:pt x="55" y="8"/>
                    </a:cubicBezTo>
                    <a:cubicBezTo>
                      <a:pt x="55" y="8"/>
                      <a:pt x="60" y="9"/>
                      <a:pt x="58" y="9"/>
                    </a:cubicBezTo>
                    <a:cubicBezTo>
                      <a:pt x="57" y="9"/>
                      <a:pt x="52" y="9"/>
                      <a:pt x="53" y="11"/>
                    </a:cubicBezTo>
                    <a:cubicBezTo>
                      <a:pt x="54" y="13"/>
                      <a:pt x="64" y="15"/>
                      <a:pt x="66" y="15"/>
                    </a:cubicBezTo>
                    <a:cubicBezTo>
                      <a:pt x="68" y="16"/>
                      <a:pt x="72" y="20"/>
                      <a:pt x="70" y="19"/>
                    </a:cubicBezTo>
                    <a:cubicBezTo>
                      <a:pt x="68" y="18"/>
                      <a:pt x="65" y="16"/>
                      <a:pt x="63" y="16"/>
                    </a:cubicBezTo>
                    <a:cubicBezTo>
                      <a:pt x="60" y="16"/>
                      <a:pt x="50" y="12"/>
                      <a:pt x="52" y="13"/>
                    </a:cubicBezTo>
                    <a:cubicBezTo>
                      <a:pt x="54" y="14"/>
                      <a:pt x="57" y="16"/>
                      <a:pt x="55" y="16"/>
                    </a:cubicBezTo>
                    <a:cubicBezTo>
                      <a:pt x="52" y="15"/>
                      <a:pt x="53" y="17"/>
                      <a:pt x="51" y="15"/>
                    </a:cubicBezTo>
                    <a:cubicBezTo>
                      <a:pt x="49" y="13"/>
                      <a:pt x="47" y="11"/>
                      <a:pt x="45" y="11"/>
                    </a:cubicBezTo>
                    <a:cubicBezTo>
                      <a:pt x="43" y="11"/>
                      <a:pt x="37" y="9"/>
                      <a:pt x="36" y="10"/>
                    </a:cubicBezTo>
                    <a:cubicBezTo>
                      <a:pt x="35" y="11"/>
                      <a:pt x="39" y="11"/>
                      <a:pt x="38" y="12"/>
                    </a:cubicBezTo>
                    <a:cubicBezTo>
                      <a:pt x="36" y="13"/>
                      <a:pt x="28" y="15"/>
                      <a:pt x="29" y="15"/>
                    </a:cubicBezTo>
                    <a:cubicBezTo>
                      <a:pt x="31" y="15"/>
                      <a:pt x="33" y="14"/>
                      <a:pt x="36" y="15"/>
                    </a:cubicBezTo>
                    <a:cubicBezTo>
                      <a:pt x="38" y="16"/>
                      <a:pt x="41" y="18"/>
                      <a:pt x="39" y="17"/>
                    </a:cubicBezTo>
                    <a:cubicBezTo>
                      <a:pt x="37" y="17"/>
                      <a:pt x="35" y="17"/>
                      <a:pt x="36" y="18"/>
                    </a:cubicBezTo>
                    <a:cubicBezTo>
                      <a:pt x="37" y="18"/>
                      <a:pt x="36" y="19"/>
                      <a:pt x="35" y="18"/>
                    </a:cubicBezTo>
                    <a:cubicBezTo>
                      <a:pt x="34" y="17"/>
                      <a:pt x="33" y="15"/>
                      <a:pt x="31" y="16"/>
                    </a:cubicBezTo>
                    <a:cubicBezTo>
                      <a:pt x="29" y="16"/>
                      <a:pt x="28" y="19"/>
                      <a:pt x="27" y="18"/>
                    </a:cubicBezTo>
                    <a:cubicBezTo>
                      <a:pt x="25" y="16"/>
                      <a:pt x="26" y="15"/>
                      <a:pt x="23" y="15"/>
                    </a:cubicBezTo>
                    <a:cubicBezTo>
                      <a:pt x="20" y="15"/>
                      <a:pt x="15" y="17"/>
                      <a:pt x="15" y="18"/>
                    </a:cubicBezTo>
                    <a:cubicBezTo>
                      <a:pt x="15" y="19"/>
                      <a:pt x="14" y="20"/>
                      <a:pt x="13" y="19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8" y="18"/>
                      <a:pt x="5" y="20"/>
                      <a:pt x="3" y="20"/>
                    </a:cubicBezTo>
                    <a:cubicBezTo>
                      <a:pt x="2" y="20"/>
                      <a:pt x="0" y="21"/>
                      <a:pt x="1" y="21"/>
                    </a:cubicBezTo>
                    <a:cubicBezTo>
                      <a:pt x="2" y="22"/>
                      <a:pt x="3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40"/>
              <p:cNvSpPr/>
              <p:nvPr/>
            </p:nvSpPr>
            <p:spPr bwMode="auto">
              <a:xfrm>
                <a:off x="2169" y="618"/>
                <a:ext cx="66" cy="18"/>
              </a:xfrm>
              <a:custGeom>
                <a:avLst/>
                <a:gdLst>
                  <a:gd name="T0" fmla="*/ 3 w 19"/>
                  <a:gd name="T1" fmla="*/ 3 h 5"/>
                  <a:gd name="T2" fmla="*/ 11 w 19"/>
                  <a:gd name="T3" fmla="*/ 4 h 5"/>
                  <a:gd name="T4" fmla="*/ 17 w 19"/>
                  <a:gd name="T5" fmla="*/ 4 h 5"/>
                  <a:gd name="T6" fmla="*/ 16 w 19"/>
                  <a:gd name="T7" fmla="*/ 2 h 5"/>
                  <a:gd name="T8" fmla="*/ 5 w 19"/>
                  <a:gd name="T9" fmla="*/ 1 h 5"/>
                  <a:gd name="T10" fmla="*/ 3 w 19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3" y="3"/>
                    </a:moveTo>
                    <a:cubicBezTo>
                      <a:pt x="6" y="3"/>
                      <a:pt x="8" y="3"/>
                      <a:pt x="11" y="4"/>
                    </a:cubicBezTo>
                    <a:cubicBezTo>
                      <a:pt x="13" y="5"/>
                      <a:pt x="19" y="5"/>
                      <a:pt x="17" y="4"/>
                    </a:cubicBezTo>
                    <a:cubicBezTo>
                      <a:pt x="16" y="3"/>
                      <a:pt x="18" y="3"/>
                      <a:pt x="16" y="2"/>
                    </a:cubicBezTo>
                    <a:cubicBezTo>
                      <a:pt x="14" y="2"/>
                      <a:pt x="1" y="0"/>
                      <a:pt x="5" y="1"/>
                    </a:cubicBezTo>
                    <a:cubicBezTo>
                      <a:pt x="8" y="3"/>
                      <a:pt x="0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241"/>
              <p:cNvSpPr/>
              <p:nvPr/>
            </p:nvSpPr>
            <p:spPr bwMode="auto">
              <a:xfrm>
                <a:off x="2026" y="632"/>
                <a:ext cx="25" cy="7"/>
              </a:xfrm>
              <a:custGeom>
                <a:avLst/>
                <a:gdLst>
                  <a:gd name="T0" fmla="*/ 5 w 7"/>
                  <a:gd name="T1" fmla="*/ 1 h 2"/>
                  <a:gd name="T2" fmla="*/ 1 w 7"/>
                  <a:gd name="T3" fmla="*/ 0 h 2"/>
                  <a:gd name="T4" fmla="*/ 5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5" y="1"/>
                    </a:moveTo>
                    <a:cubicBezTo>
                      <a:pt x="7" y="1"/>
                      <a:pt x="3" y="0"/>
                      <a:pt x="1" y="0"/>
                    </a:cubicBezTo>
                    <a:cubicBezTo>
                      <a:pt x="0" y="0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242"/>
              <p:cNvSpPr/>
              <p:nvPr/>
            </p:nvSpPr>
            <p:spPr bwMode="auto">
              <a:xfrm>
                <a:off x="2127" y="758"/>
                <a:ext cx="21" cy="10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4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3"/>
                      <a:pt x="6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243"/>
              <p:cNvSpPr/>
              <p:nvPr/>
            </p:nvSpPr>
            <p:spPr bwMode="auto">
              <a:xfrm>
                <a:off x="781" y="1308"/>
                <a:ext cx="14" cy="17"/>
              </a:xfrm>
              <a:custGeom>
                <a:avLst/>
                <a:gdLst>
                  <a:gd name="T0" fmla="*/ 0 w 4"/>
                  <a:gd name="T1" fmla="*/ 5 h 5"/>
                  <a:gd name="T2" fmla="*/ 4 w 4"/>
                  <a:gd name="T3" fmla="*/ 1 h 5"/>
                  <a:gd name="T4" fmla="*/ 0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1" y="5"/>
                      <a:pt x="4" y="1"/>
                      <a:pt x="4" y="1"/>
                    </a:cubicBezTo>
                    <a:cubicBezTo>
                      <a:pt x="3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244"/>
              <p:cNvSpPr/>
              <p:nvPr/>
            </p:nvSpPr>
            <p:spPr bwMode="auto">
              <a:xfrm>
                <a:off x="805" y="1301"/>
                <a:ext cx="7" cy="7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45"/>
              <p:cNvSpPr/>
              <p:nvPr/>
            </p:nvSpPr>
            <p:spPr bwMode="auto">
              <a:xfrm>
                <a:off x="402" y="1308"/>
                <a:ext cx="21" cy="24"/>
              </a:xfrm>
              <a:custGeom>
                <a:avLst/>
                <a:gdLst>
                  <a:gd name="T0" fmla="*/ 4 w 6"/>
                  <a:gd name="T1" fmla="*/ 0 h 7"/>
                  <a:gd name="T2" fmla="*/ 1 w 6"/>
                  <a:gd name="T3" fmla="*/ 2 h 7"/>
                  <a:gd name="T4" fmla="*/ 6 w 6"/>
                  <a:gd name="T5" fmla="*/ 2 h 7"/>
                  <a:gd name="T6" fmla="*/ 4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3" y="0"/>
                      <a:pt x="0" y="2"/>
                      <a:pt x="1" y="2"/>
                    </a:cubicBezTo>
                    <a:cubicBezTo>
                      <a:pt x="1" y="3"/>
                      <a:pt x="3" y="7"/>
                      <a:pt x="6" y="2"/>
                    </a:cubicBezTo>
                    <a:cubicBezTo>
                      <a:pt x="6" y="1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46"/>
              <p:cNvSpPr/>
              <p:nvPr/>
            </p:nvSpPr>
            <p:spPr bwMode="auto">
              <a:xfrm>
                <a:off x="4771" y="562"/>
                <a:ext cx="10" cy="11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0"/>
                      <a:pt x="0" y="2"/>
                    </a:cubicBezTo>
                    <a:cubicBezTo>
                      <a:pt x="0" y="2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247"/>
              <p:cNvSpPr/>
              <p:nvPr/>
            </p:nvSpPr>
            <p:spPr bwMode="auto">
              <a:xfrm>
                <a:off x="6242" y="2719"/>
                <a:ext cx="7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248"/>
              <p:cNvSpPr/>
              <p:nvPr/>
            </p:nvSpPr>
            <p:spPr bwMode="auto">
              <a:xfrm>
                <a:off x="6190" y="2708"/>
                <a:ext cx="10" cy="11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249"/>
              <p:cNvSpPr/>
              <p:nvPr/>
            </p:nvSpPr>
            <p:spPr bwMode="auto">
              <a:xfrm>
                <a:off x="6371" y="3415"/>
                <a:ext cx="27" cy="21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3 h 6"/>
                  <a:gd name="T4" fmla="*/ 0 w 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1" y="4"/>
                      <a:pt x="5" y="6"/>
                      <a:pt x="7" y="3"/>
                    </a:cubicBezTo>
                    <a:cubicBezTo>
                      <a:pt x="8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Rectangle 250"/>
              <p:cNvSpPr>
                <a:spLocks noChangeArrowheads="1"/>
              </p:cNvSpPr>
              <p:nvPr/>
            </p:nvSpPr>
            <p:spPr bwMode="auto">
              <a:xfrm>
                <a:off x="4026" y="1047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251"/>
              <p:cNvSpPr/>
              <p:nvPr/>
            </p:nvSpPr>
            <p:spPr bwMode="auto">
              <a:xfrm>
                <a:off x="2061" y="1695"/>
                <a:ext cx="28" cy="14"/>
              </a:xfrm>
              <a:custGeom>
                <a:avLst/>
                <a:gdLst>
                  <a:gd name="T0" fmla="*/ 8 w 8"/>
                  <a:gd name="T1" fmla="*/ 1 h 4"/>
                  <a:gd name="T2" fmla="*/ 0 w 8"/>
                  <a:gd name="T3" fmla="*/ 1 h 4"/>
                  <a:gd name="T4" fmla="*/ 8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0"/>
                      <a:pt x="0" y="0"/>
                      <a:pt x="0" y="1"/>
                    </a:cubicBezTo>
                    <a:cubicBezTo>
                      <a:pt x="1" y="1"/>
                      <a:pt x="6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252"/>
              <p:cNvSpPr/>
              <p:nvPr/>
            </p:nvSpPr>
            <p:spPr bwMode="auto">
              <a:xfrm>
                <a:off x="2263" y="3827"/>
                <a:ext cx="156" cy="97"/>
              </a:xfrm>
              <a:custGeom>
                <a:avLst/>
                <a:gdLst>
                  <a:gd name="T0" fmla="*/ 42 w 45"/>
                  <a:gd name="T1" fmla="*/ 18 h 28"/>
                  <a:gd name="T2" fmla="*/ 35 w 45"/>
                  <a:gd name="T3" fmla="*/ 15 h 28"/>
                  <a:gd name="T4" fmla="*/ 26 w 45"/>
                  <a:gd name="T5" fmla="*/ 7 h 28"/>
                  <a:gd name="T6" fmla="*/ 24 w 45"/>
                  <a:gd name="T7" fmla="*/ 6 h 28"/>
                  <a:gd name="T8" fmla="*/ 25 w 45"/>
                  <a:gd name="T9" fmla="*/ 5 h 28"/>
                  <a:gd name="T10" fmla="*/ 23 w 45"/>
                  <a:gd name="T11" fmla="*/ 3 h 28"/>
                  <a:gd name="T12" fmla="*/ 21 w 45"/>
                  <a:gd name="T13" fmla="*/ 2 h 28"/>
                  <a:gd name="T14" fmla="*/ 18 w 45"/>
                  <a:gd name="T15" fmla="*/ 1 h 28"/>
                  <a:gd name="T16" fmla="*/ 16 w 45"/>
                  <a:gd name="T17" fmla="*/ 3 h 28"/>
                  <a:gd name="T18" fmla="*/ 14 w 45"/>
                  <a:gd name="T19" fmla="*/ 3 h 28"/>
                  <a:gd name="T20" fmla="*/ 14 w 45"/>
                  <a:gd name="T21" fmla="*/ 5 h 28"/>
                  <a:gd name="T22" fmla="*/ 13 w 45"/>
                  <a:gd name="T23" fmla="*/ 8 h 28"/>
                  <a:gd name="T24" fmla="*/ 14 w 45"/>
                  <a:gd name="T25" fmla="*/ 8 h 28"/>
                  <a:gd name="T26" fmla="*/ 18 w 45"/>
                  <a:gd name="T27" fmla="*/ 7 h 28"/>
                  <a:gd name="T28" fmla="*/ 17 w 45"/>
                  <a:gd name="T29" fmla="*/ 9 h 28"/>
                  <a:gd name="T30" fmla="*/ 15 w 45"/>
                  <a:gd name="T31" fmla="*/ 12 h 28"/>
                  <a:gd name="T32" fmla="*/ 17 w 45"/>
                  <a:gd name="T33" fmla="*/ 14 h 28"/>
                  <a:gd name="T34" fmla="*/ 19 w 45"/>
                  <a:gd name="T35" fmla="*/ 15 h 28"/>
                  <a:gd name="T36" fmla="*/ 15 w 45"/>
                  <a:gd name="T37" fmla="*/ 15 h 28"/>
                  <a:gd name="T38" fmla="*/ 12 w 45"/>
                  <a:gd name="T39" fmla="*/ 15 h 28"/>
                  <a:gd name="T40" fmla="*/ 12 w 45"/>
                  <a:gd name="T41" fmla="*/ 14 h 28"/>
                  <a:gd name="T42" fmla="*/ 12 w 45"/>
                  <a:gd name="T43" fmla="*/ 13 h 28"/>
                  <a:gd name="T44" fmla="*/ 12 w 45"/>
                  <a:gd name="T45" fmla="*/ 11 h 28"/>
                  <a:gd name="T46" fmla="*/ 11 w 45"/>
                  <a:gd name="T47" fmla="*/ 12 h 28"/>
                  <a:gd name="T48" fmla="*/ 10 w 45"/>
                  <a:gd name="T49" fmla="*/ 13 h 28"/>
                  <a:gd name="T50" fmla="*/ 9 w 45"/>
                  <a:gd name="T51" fmla="*/ 13 h 28"/>
                  <a:gd name="T52" fmla="*/ 7 w 45"/>
                  <a:gd name="T53" fmla="*/ 13 h 28"/>
                  <a:gd name="T54" fmla="*/ 4 w 45"/>
                  <a:gd name="T55" fmla="*/ 12 h 28"/>
                  <a:gd name="T56" fmla="*/ 2 w 45"/>
                  <a:gd name="T57" fmla="*/ 15 h 28"/>
                  <a:gd name="T58" fmla="*/ 4 w 45"/>
                  <a:gd name="T59" fmla="*/ 13 h 28"/>
                  <a:gd name="T60" fmla="*/ 5 w 45"/>
                  <a:gd name="T61" fmla="*/ 14 h 28"/>
                  <a:gd name="T62" fmla="*/ 7 w 45"/>
                  <a:gd name="T63" fmla="*/ 14 h 28"/>
                  <a:gd name="T64" fmla="*/ 8 w 45"/>
                  <a:gd name="T65" fmla="*/ 15 h 28"/>
                  <a:gd name="T66" fmla="*/ 5 w 45"/>
                  <a:gd name="T67" fmla="*/ 16 h 28"/>
                  <a:gd name="T68" fmla="*/ 6 w 45"/>
                  <a:gd name="T69" fmla="*/ 18 h 28"/>
                  <a:gd name="T70" fmla="*/ 9 w 45"/>
                  <a:gd name="T71" fmla="*/ 18 h 28"/>
                  <a:gd name="T72" fmla="*/ 10 w 45"/>
                  <a:gd name="T73" fmla="*/ 19 h 28"/>
                  <a:gd name="T74" fmla="*/ 10 w 45"/>
                  <a:gd name="T75" fmla="*/ 20 h 28"/>
                  <a:gd name="T76" fmla="*/ 13 w 45"/>
                  <a:gd name="T77" fmla="*/ 20 h 28"/>
                  <a:gd name="T78" fmla="*/ 15 w 45"/>
                  <a:gd name="T79" fmla="*/ 19 h 28"/>
                  <a:gd name="T80" fmla="*/ 17 w 45"/>
                  <a:gd name="T81" fmla="*/ 22 h 28"/>
                  <a:gd name="T82" fmla="*/ 20 w 45"/>
                  <a:gd name="T83" fmla="*/ 24 h 28"/>
                  <a:gd name="T84" fmla="*/ 20 w 45"/>
                  <a:gd name="T85" fmla="*/ 23 h 28"/>
                  <a:gd name="T86" fmla="*/ 27 w 45"/>
                  <a:gd name="T87" fmla="*/ 26 h 28"/>
                  <a:gd name="T88" fmla="*/ 23 w 45"/>
                  <a:gd name="T89" fmla="*/ 21 h 28"/>
                  <a:gd name="T90" fmla="*/ 31 w 45"/>
                  <a:gd name="T91" fmla="*/ 22 h 28"/>
                  <a:gd name="T92" fmla="*/ 35 w 45"/>
                  <a:gd name="T93" fmla="*/ 21 h 28"/>
                  <a:gd name="T94" fmla="*/ 35 w 45"/>
                  <a:gd name="T95" fmla="*/ 21 h 28"/>
                  <a:gd name="T96" fmla="*/ 39 w 45"/>
                  <a:gd name="T97" fmla="*/ 20 h 28"/>
                  <a:gd name="T98" fmla="*/ 42 w 45"/>
                  <a:gd name="T9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5" h="28">
                    <a:moveTo>
                      <a:pt x="42" y="18"/>
                    </a:moveTo>
                    <a:cubicBezTo>
                      <a:pt x="40" y="18"/>
                      <a:pt x="38" y="18"/>
                      <a:pt x="35" y="15"/>
                    </a:cubicBezTo>
                    <a:cubicBezTo>
                      <a:pt x="31" y="12"/>
                      <a:pt x="28" y="8"/>
                      <a:pt x="26" y="7"/>
                    </a:cubicBezTo>
                    <a:cubicBezTo>
                      <a:pt x="24" y="7"/>
                      <a:pt x="23" y="7"/>
                      <a:pt x="24" y="6"/>
                    </a:cubicBezTo>
                    <a:cubicBezTo>
                      <a:pt x="25" y="5"/>
                      <a:pt x="26" y="5"/>
                      <a:pt x="25" y="5"/>
                    </a:cubicBezTo>
                    <a:cubicBezTo>
                      <a:pt x="24" y="4"/>
                      <a:pt x="24" y="3"/>
                      <a:pt x="23" y="3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9" y="2"/>
                      <a:pt x="19" y="0"/>
                      <a:pt x="18" y="1"/>
                    </a:cubicBezTo>
                    <a:cubicBezTo>
                      <a:pt x="17" y="2"/>
                      <a:pt x="18" y="3"/>
                      <a:pt x="16" y="3"/>
                    </a:cubicBezTo>
                    <a:cubicBezTo>
                      <a:pt x="15" y="3"/>
                      <a:pt x="15" y="2"/>
                      <a:pt x="14" y="3"/>
                    </a:cubicBezTo>
                    <a:cubicBezTo>
                      <a:pt x="14" y="3"/>
                      <a:pt x="15" y="4"/>
                      <a:pt x="14" y="5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4" y="9"/>
                      <a:pt x="14" y="8"/>
                    </a:cubicBezTo>
                    <a:cubicBezTo>
                      <a:pt x="15" y="7"/>
                      <a:pt x="19" y="7"/>
                      <a:pt x="18" y="7"/>
                    </a:cubicBezTo>
                    <a:cubicBezTo>
                      <a:pt x="18" y="8"/>
                      <a:pt x="18" y="9"/>
                      <a:pt x="17" y="9"/>
                    </a:cubicBezTo>
                    <a:cubicBezTo>
                      <a:pt x="16" y="10"/>
                      <a:pt x="15" y="11"/>
                      <a:pt x="15" y="12"/>
                    </a:cubicBezTo>
                    <a:cubicBezTo>
                      <a:pt x="15" y="13"/>
                      <a:pt x="16" y="13"/>
                      <a:pt x="17" y="14"/>
                    </a:cubicBezTo>
                    <a:cubicBezTo>
                      <a:pt x="18" y="15"/>
                      <a:pt x="20" y="16"/>
                      <a:pt x="19" y="15"/>
                    </a:cubicBezTo>
                    <a:cubicBezTo>
                      <a:pt x="18" y="15"/>
                      <a:pt x="16" y="15"/>
                      <a:pt x="15" y="15"/>
                    </a:cubicBezTo>
                    <a:cubicBezTo>
                      <a:pt x="14" y="16"/>
                      <a:pt x="13" y="16"/>
                      <a:pt x="12" y="15"/>
                    </a:cubicBezTo>
                    <a:cubicBezTo>
                      <a:pt x="12" y="15"/>
                      <a:pt x="10" y="14"/>
                      <a:pt x="12" y="14"/>
                    </a:cubicBezTo>
                    <a:cubicBezTo>
                      <a:pt x="13" y="14"/>
                      <a:pt x="12" y="13"/>
                      <a:pt x="12" y="13"/>
                    </a:cubicBezTo>
                    <a:cubicBezTo>
                      <a:pt x="12" y="12"/>
                      <a:pt x="13" y="11"/>
                      <a:pt x="12" y="11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2"/>
                      <a:pt x="10" y="13"/>
                      <a:pt x="10" y="13"/>
                    </a:cubicBezTo>
                    <a:cubicBezTo>
                      <a:pt x="10" y="14"/>
                      <a:pt x="9" y="13"/>
                      <a:pt x="9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6" y="13"/>
                      <a:pt x="5" y="12"/>
                      <a:pt x="4" y="12"/>
                    </a:cubicBezTo>
                    <a:cubicBezTo>
                      <a:pt x="3" y="13"/>
                      <a:pt x="0" y="15"/>
                      <a:pt x="2" y="15"/>
                    </a:cubicBezTo>
                    <a:cubicBezTo>
                      <a:pt x="3" y="15"/>
                      <a:pt x="3" y="13"/>
                      <a:pt x="4" y="13"/>
                    </a:cubicBezTo>
                    <a:cubicBezTo>
                      <a:pt x="4" y="14"/>
                      <a:pt x="4" y="15"/>
                      <a:pt x="5" y="14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7" y="15"/>
                      <a:pt x="9" y="15"/>
                      <a:pt x="8" y="15"/>
                    </a:cubicBezTo>
                    <a:cubicBezTo>
                      <a:pt x="7" y="16"/>
                      <a:pt x="5" y="15"/>
                      <a:pt x="5" y="16"/>
                    </a:cubicBezTo>
                    <a:cubicBezTo>
                      <a:pt x="5" y="16"/>
                      <a:pt x="5" y="18"/>
                      <a:pt x="6" y="18"/>
                    </a:cubicBezTo>
                    <a:cubicBezTo>
                      <a:pt x="8" y="17"/>
                      <a:pt x="8" y="16"/>
                      <a:pt x="9" y="18"/>
                    </a:cubicBezTo>
                    <a:cubicBezTo>
                      <a:pt x="10" y="19"/>
                      <a:pt x="11" y="19"/>
                      <a:pt x="10" y="19"/>
                    </a:cubicBezTo>
                    <a:cubicBezTo>
                      <a:pt x="9" y="19"/>
                      <a:pt x="9" y="19"/>
                      <a:pt x="10" y="20"/>
                    </a:cubicBezTo>
                    <a:cubicBezTo>
                      <a:pt x="11" y="20"/>
                      <a:pt x="13" y="20"/>
                      <a:pt x="13" y="20"/>
                    </a:cubicBezTo>
                    <a:cubicBezTo>
                      <a:pt x="13" y="19"/>
                      <a:pt x="14" y="18"/>
                      <a:pt x="15" y="19"/>
                    </a:cubicBezTo>
                    <a:cubicBezTo>
                      <a:pt x="16" y="20"/>
                      <a:pt x="16" y="21"/>
                      <a:pt x="17" y="22"/>
                    </a:cubicBezTo>
                    <a:cubicBezTo>
                      <a:pt x="17" y="23"/>
                      <a:pt x="21" y="25"/>
                      <a:pt x="20" y="24"/>
                    </a:cubicBezTo>
                    <a:cubicBezTo>
                      <a:pt x="20" y="23"/>
                      <a:pt x="19" y="22"/>
                      <a:pt x="20" y="23"/>
                    </a:cubicBezTo>
                    <a:cubicBezTo>
                      <a:pt x="21" y="23"/>
                      <a:pt x="28" y="28"/>
                      <a:pt x="27" y="26"/>
                    </a:cubicBezTo>
                    <a:cubicBezTo>
                      <a:pt x="25" y="24"/>
                      <a:pt x="22" y="21"/>
                      <a:pt x="23" y="21"/>
                    </a:cubicBezTo>
                    <a:cubicBezTo>
                      <a:pt x="25" y="21"/>
                      <a:pt x="29" y="22"/>
                      <a:pt x="31" y="22"/>
                    </a:cubicBezTo>
                    <a:cubicBezTo>
                      <a:pt x="32" y="22"/>
                      <a:pt x="34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8" y="20"/>
                      <a:pt x="39" y="20"/>
                    </a:cubicBezTo>
                    <a:cubicBezTo>
                      <a:pt x="41" y="20"/>
                      <a:pt x="45" y="18"/>
                      <a:pt x="4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253"/>
              <p:cNvSpPr>
                <a:spLocks noEditPoints="1"/>
              </p:cNvSpPr>
              <p:nvPr/>
            </p:nvSpPr>
            <p:spPr bwMode="auto">
              <a:xfrm>
                <a:off x="381" y="921"/>
                <a:ext cx="2640" cy="2947"/>
              </a:xfrm>
              <a:custGeom>
                <a:avLst/>
                <a:gdLst>
                  <a:gd name="T0" fmla="*/ 661 w 759"/>
                  <a:gd name="T1" fmla="*/ 512 h 846"/>
                  <a:gd name="T2" fmla="*/ 616 w 759"/>
                  <a:gd name="T3" fmla="*/ 456 h 846"/>
                  <a:gd name="T4" fmla="*/ 551 w 759"/>
                  <a:gd name="T5" fmla="*/ 449 h 846"/>
                  <a:gd name="T6" fmla="*/ 490 w 759"/>
                  <a:gd name="T7" fmla="*/ 453 h 846"/>
                  <a:gd name="T8" fmla="*/ 442 w 759"/>
                  <a:gd name="T9" fmla="*/ 383 h 846"/>
                  <a:gd name="T10" fmla="*/ 431 w 759"/>
                  <a:gd name="T11" fmla="*/ 331 h 846"/>
                  <a:gd name="T12" fmla="*/ 487 w 759"/>
                  <a:gd name="T13" fmla="*/ 347 h 846"/>
                  <a:gd name="T14" fmla="*/ 520 w 759"/>
                  <a:gd name="T15" fmla="*/ 293 h 846"/>
                  <a:gd name="T16" fmla="*/ 520 w 759"/>
                  <a:gd name="T17" fmla="*/ 268 h 846"/>
                  <a:gd name="T18" fmla="*/ 554 w 759"/>
                  <a:gd name="T19" fmla="*/ 253 h 846"/>
                  <a:gd name="T20" fmla="*/ 588 w 759"/>
                  <a:gd name="T21" fmla="*/ 224 h 846"/>
                  <a:gd name="T22" fmla="*/ 597 w 759"/>
                  <a:gd name="T23" fmla="*/ 231 h 846"/>
                  <a:gd name="T24" fmla="*/ 588 w 759"/>
                  <a:gd name="T25" fmla="*/ 205 h 846"/>
                  <a:gd name="T26" fmla="*/ 638 w 759"/>
                  <a:gd name="T27" fmla="*/ 174 h 846"/>
                  <a:gd name="T28" fmla="*/ 621 w 759"/>
                  <a:gd name="T29" fmla="*/ 154 h 846"/>
                  <a:gd name="T30" fmla="*/ 595 w 759"/>
                  <a:gd name="T31" fmla="*/ 126 h 846"/>
                  <a:gd name="T32" fmla="*/ 564 w 759"/>
                  <a:gd name="T33" fmla="*/ 130 h 846"/>
                  <a:gd name="T34" fmla="*/ 545 w 759"/>
                  <a:gd name="T35" fmla="*/ 99 h 846"/>
                  <a:gd name="T36" fmla="*/ 505 w 759"/>
                  <a:gd name="T37" fmla="*/ 165 h 846"/>
                  <a:gd name="T38" fmla="*/ 449 w 759"/>
                  <a:gd name="T39" fmla="*/ 139 h 846"/>
                  <a:gd name="T40" fmla="*/ 430 w 759"/>
                  <a:gd name="T41" fmla="*/ 80 h 846"/>
                  <a:gd name="T42" fmla="*/ 447 w 759"/>
                  <a:gd name="T43" fmla="*/ 61 h 846"/>
                  <a:gd name="T44" fmla="*/ 490 w 759"/>
                  <a:gd name="T45" fmla="*/ 30 h 846"/>
                  <a:gd name="T46" fmla="*/ 445 w 759"/>
                  <a:gd name="T47" fmla="*/ 35 h 846"/>
                  <a:gd name="T48" fmla="*/ 412 w 759"/>
                  <a:gd name="T49" fmla="*/ 4 h 846"/>
                  <a:gd name="T50" fmla="*/ 409 w 759"/>
                  <a:gd name="T51" fmla="*/ 46 h 846"/>
                  <a:gd name="T52" fmla="*/ 343 w 759"/>
                  <a:gd name="T53" fmla="*/ 38 h 846"/>
                  <a:gd name="T54" fmla="*/ 335 w 759"/>
                  <a:gd name="T55" fmla="*/ 43 h 846"/>
                  <a:gd name="T56" fmla="*/ 243 w 759"/>
                  <a:gd name="T57" fmla="*/ 24 h 846"/>
                  <a:gd name="T58" fmla="*/ 211 w 759"/>
                  <a:gd name="T59" fmla="*/ 25 h 846"/>
                  <a:gd name="T60" fmla="*/ 166 w 759"/>
                  <a:gd name="T61" fmla="*/ 27 h 846"/>
                  <a:gd name="T62" fmla="*/ 45 w 759"/>
                  <a:gd name="T63" fmla="*/ 16 h 846"/>
                  <a:gd name="T64" fmla="*/ 36 w 759"/>
                  <a:gd name="T65" fmla="*/ 60 h 846"/>
                  <a:gd name="T66" fmla="*/ 36 w 759"/>
                  <a:gd name="T67" fmla="*/ 84 h 846"/>
                  <a:gd name="T68" fmla="*/ 28 w 759"/>
                  <a:gd name="T69" fmla="*/ 115 h 846"/>
                  <a:gd name="T70" fmla="*/ 60 w 759"/>
                  <a:gd name="T71" fmla="*/ 129 h 846"/>
                  <a:gd name="T72" fmla="*/ 65 w 759"/>
                  <a:gd name="T73" fmla="*/ 136 h 846"/>
                  <a:gd name="T74" fmla="*/ 118 w 759"/>
                  <a:gd name="T75" fmla="*/ 105 h 846"/>
                  <a:gd name="T76" fmla="*/ 198 w 759"/>
                  <a:gd name="T77" fmla="*/ 136 h 846"/>
                  <a:gd name="T78" fmla="*/ 221 w 759"/>
                  <a:gd name="T79" fmla="*/ 167 h 846"/>
                  <a:gd name="T80" fmla="*/ 242 w 759"/>
                  <a:gd name="T81" fmla="*/ 186 h 846"/>
                  <a:gd name="T82" fmla="*/ 251 w 759"/>
                  <a:gd name="T83" fmla="*/ 219 h 846"/>
                  <a:gd name="T84" fmla="*/ 300 w 759"/>
                  <a:gd name="T85" fmla="*/ 331 h 846"/>
                  <a:gd name="T86" fmla="*/ 305 w 759"/>
                  <a:gd name="T87" fmla="*/ 317 h 846"/>
                  <a:gd name="T88" fmla="*/ 361 w 759"/>
                  <a:gd name="T89" fmla="*/ 394 h 846"/>
                  <a:gd name="T90" fmla="*/ 468 w 759"/>
                  <a:gd name="T91" fmla="*/ 447 h 846"/>
                  <a:gd name="T92" fmla="*/ 516 w 759"/>
                  <a:gd name="T93" fmla="*/ 472 h 846"/>
                  <a:gd name="T94" fmla="*/ 495 w 759"/>
                  <a:gd name="T95" fmla="*/ 537 h 846"/>
                  <a:gd name="T96" fmla="*/ 539 w 759"/>
                  <a:gd name="T97" fmla="*/ 724 h 846"/>
                  <a:gd name="T98" fmla="*/ 531 w 759"/>
                  <a:gd name="T99" fmla="*/ 784 h 846"/>
                  <a:gd name="T100" fmla="*/ 533 w 759"/>
                  <a:gd name="T101" fmla="*/ 817 h 846"/>
                  <a:gd name="T102" fmla="*/ 542 w 759"/>
                  <a:gd name="T103" fmla="*/ 832 h 846"/>
                  <a:gd name="T104" fmla="*/ 563 w 759"/>
                  <a:gd name="T105" fmla="*/ 816 h 846"/>
                  <a:gd name="T106" fmla="*/ 592 w 759"/>
                  <a:gd name="T107" fmla="*/ 760 h 846"/>
                  <a:gd name="T108" fmla="*/ 631 w 759"/>
                  <a:gd name="T109" fmla="*/ 709 h 846"/>
                  <a:gd name="T110" fmla="*/ 707 w 759"/>
                  <a:gd name="T111" fmla="*/ 638 h 846"/>
                  <a:gd name="T112" fmla="*/ 752 w 759"/>
                  <a:gd name="T113" fmla="*/ 534 h 846"/>
                  <a:gd name="T114" fmla="*/ 449 w 759"/>
                  <a:gd name="T115" fmla="*/ 205 h 846"/>
                  <a:gd name="T116" fmla="*/ 469 w 759"/>
                  <a:gd name="T117" fmla="*/ 229 h 846"/>
                  <a:gd name="T118" fmla="*/ 441 w 759"/>
                  <a:gd name="T119" fmla="*/ 210 h 846"/>
                  <a:gd name="T120" fmla="*/ 274 w 759"/>
                  <a:gd name="T121" fmla="*/ 54 h 846"/>
                  <a:gd name="T122" fmla="*/ 310 w 759"/>
                  <a:gd name="T123" fmla="*/ 95 h 846"/>
                  <a:gd name="T124" fmla="*/ 626 w 759"/>
                  <a:gd name="T125" fmla="*/ 68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9" h="846">
                    <a:moveTo>
                      <a:pt x="752" y="534"/>
                    </a:moveTo>
                    <a:cubicBezTo>
                      <a:pt x="749" y="534"/>
                      <a:pt x="745" y="533"/>
                      <a:pt x="744" y="531"/>
                    </a:cubicBezTo>
                    <a:cubicBezTo>
                      <a:pt x="742" y="529"/>
                      <a:pt x="739" y="527"/>
                      <a:pt x="737" y="525"/>
                    </a:cubicBezTo>
                    <a:cubicBezTo>
                      <a:pt x="735" y="524"/>
                      <a:pt x="730" y="521"/>
                      <a:pt x="727" y="521"/>
                    </a:cubicBezTo>
                    <a:cubicBezTo>
                      <a:pt x="725" y="521"/>
                      <a:pt x="724" y="522"/>
                      <a:pt x="721" y="522"/>
                    </a:cubicBezTo>
                    <a:cubicBezTo>
                      <a:pt x="719" y="521"/>
                      <a:pt x="713" y="519"/>
                      <a:pt x="712" y="518"/>
                    </a:cubicBezTo>
                    <a:cubicBezTo>
                      <a:pt x="710" y="518"/>
                      <a:pt x="708" y="519"/>
                      <a:pt x="707" y="519"/>
                    </a:cubicBezTo>
                    <a:cubicBezTo>
                      <a:pt x="707" y="519"/>
                      <a:pt x="704" y="517"/>
                      <a:pt x="703" y="516"/>
                    </a:cubicBezTo>
                    <a:cubicBezTo>
                      <a:pt x="703" y="516"/>
                      <a:pt x="702" y="514"/>
                      <a:pt x="699" y="513"/>
                    </a:cubicBezTo>
                    <a:cubicBezTo>
                      <a:pt x="697" y="512"/>
                      <a:pt x="690" y="509"/>
                      <a:pt x="688" y="509"/>
                    </a:cubicBezTo>
                    <a:cubicBezTo>
                      <a:pt x="687" y="508"/>
                      <a:pt x="683" y="508"/>
                      <a:pt x="682" y="509"/>
                    </a:cubicBezTo>
                    <a:cubicBezTo>
                      <a:pt x="681" y="511"/>
                      <a:pt x="680" y="513"/>
                      <a:pt x="678" y="515"/>
                    </a:cubicBezTo>
                    <a:cubicBezTo>
                      <a:pt x="676" y="516"/>
                      <a:pt x="676" y="517"/>
                      <a:pt x="676" y="518"/>
                    </a:cubicBezTo>
                    <a:cubicBezTo>
                      <a:pt x="675" y="519"/>
                      <a:pt x="675" y="519"/>
                      <a:pt x="674" y="518"/>
                    </a:cubicBezTo>
                    <a:cubicBezTo>
                      <a:pt x="674" y="517"/>
                      <a:pt x="674" y="517"/>
                      <a:pt x="673" y="516"/>
                    </a:cubicBezTo>
                    <a:cubicBezTo>
                      <a:pt x="673" y="516"/>
                      <a:pt x="672" y="516"/>
                      <a:pt x="672" y="515"/>
                    </a:cubicBezTo>
                    <a:cubicBezTo>
                      <a:pt x="672" y="515"/>
                      <a:pt x="671" y="514"/>
                      <a:pt x="670" y="515"/>
                    </a:cubicBezTo>
                    <a:cubicBezTo>
                      <a:pt x="670" y="516"/>
                      <a:pt x="670" y="518"/>
                      <a:pt x="670" y="517"/>
                    </a:cubicBezTo>
                    <a:cubicBezTo>
                      <a:pt x="669" y="516"/>
                      <a:pt x="669" y="515"/>
                      <a:pt x="668" y="515"/>
                    </a:cubicBezTo>
                    <a:cubicBezTo>
                      <a:pt x="668" y="515"/>
                      <a:pt x="668" y="514"/>
                      <a:pt x="667" y="513"/>
                    </a:cubicBezTo>
                    <a:cubicBezTo>
                      <a:pt x="667" y="513"/>
                      <a:pt x="667" y="512"/>
                      <a:pt x="667" y="511"/>
                    </a:cubicBezTo>
                    <a:cubicBezTo>
                      <a:pt x="667" y="510"/>
                      <a:pt x="666" y="508"/>
                      <a:pt x="666" y="509"/>
                    </a:cubicBezTo>
                    <a:cubicBezTo>
                      <a:pt x="665" y="510"/>
                      <a:pt x="664" y="513"/>
                      <a:pt x="662" y="513"/>
                    </a:cubicBezTo>
                    <a:cubicBezTo>
                      <a:pt x="661" y="513"/>
                      <a:pt x="661" y="513"/>
                      <a:pt x="662" y="512"/>
                    </a:cubicBezTo>
                    <a:cubicBezTo>
                      <a:pt x="664" y="511"/>
                      <a:pt x="665" y="510"/>
                      <a:pt x="665" y="509"/>
                    </a:cubicBezTo>
                    <a:cubicBezTo>
                      <a:pt x="665" y="508"/>
                      <a:pt x="664" y="508"/>
                      <a:pt x="663" y="508"/>
                    </a:cubicBezTo>
                    <a:cubicBezTo>
                      <a:pt x="663" y="509"/>
                      <a:pt x="662" y="511"/>
                      <a:pt x="661" y="512"/>
                    </a:cubicBezTo>
                    <a:cubicBezTo>
                      <a:pt x="659" y="513"/>
                      <a:pt x="660" y="512"/>
                      <a:pt x="661" y="511"/>
                    </a:cubicBezTo>
                    <a:cubicBezTo>
                      <a:pt x="662" y="510"/>
                      <a:pt x="662" y="509"/>
                      <a:pt x="663" y="508"/>
                    </a:cubicBezTo>
                    <a:cubicBezTo>
                      <a:pt x="663" y="507"/>
                      <a:pt x="664" y="507"/>
                      <a:pt x="665" y="506"/>
                    </a:cubicBezTo>
                    <a:cubicBezTo>
                      <a:pt x="665" y="505"/>
                      <a:pt x="664" y="504"/>
                      <a:pt x="666" y="504"/>
                    </a:cubicBezTo>
                    <a:cubicBezTo>
                      <a:pt x="667" y="504"/>
                      <a:pt x="668" y="503"/>
                      <a:pt x="668" y="503"/>
                    </a:cubicBezTo>
                    <a:cubicBezTo>
                      <a:pt x="668" y="502"/>
                      <a:pt x="669" y="502"/>
                      <a:pt x="670" y="502"/>
                    </a:cubicBezTo>
                    <a:cubicBezTo>
                      <a:pt x="670" y="503"/>
                      <a:pt x="671" y="502"/>
                      <a:pt x="671" y="502"/>
                    </a:cubicBezTo>
                    <a:cubicBezTo>
                      <a:pt x="672" y="501"/>
                      <a:pt x="672" y="501"/>
                      <a:pt x="671" y="500"/>
                    </a:cubicBezTo>
                    <a:cubicBezTo>
                      <a:pt x="670" y="499"/>
                      <a:pt x="672" y="498"/>
                      <a:pt x="672" y="496"/>
                    </a:cubicBezTo>
                    <a:cubicBezTo>
                      <a:pt x="672" y="495"/>
                      <a:pt x="670" y="494"/>
                      <a:pt x="669" y="493"/>
                    </a:cubicBezTo>
                    <a:cubicBezTo>
                      <a:pt x="667" y="493"/>
                      <a:pt x="667" y="489"/>
                      <a:pt x="666" y="487"/>
                    </a:cubicBezTo>
                    <a:cubicBezTo>
                      <a:pt x="666" y="485"/>
                      <a:pt x="666" y="482"/>
                      <a:pt x="665" y="481"/>
                    </a:cubicBezTo>
                    <a:cubicBezTo>
                      <a:pt x="665" y="481"/>
                      <a:pt x="664" y="480"/>
                      <a:pt x="664" y="480"/>
                    </a:cubicBezTo>
                    <a:cubicBezTo>
                      <a:pt x="662" y="479"/>
                      <a:pt x="660" y="478"/>
                      <a:pt x="659" y="477"/>
                    </a:cubicBezTo>
                    <a:cubicBezTo>
                      <a:pt x="658" y="476"/>
                      <a:pt x="656" y="474"/>
                      <a:pt x="654" y="473"/>
                    </a:cubicBezTo>
                    <a:cubicBezTo>
                      <a:pt x="653" y="473"/>
                      <a:pt x="652" y="472"/>
                      <a:pt x="650" y="472"/>
                    </a:cubicBezTo>
                    <a:cubicBezTo>
                      <a:pt x="648" y="471"/>
                      <a:pt x="645" y="470"/>
                      <a:pt x="645" y="470"/>
                    </a:cubicBezTo>
                    <a:cubicBezTo>
                      <a:pt x="644" y="471"/>
                      <a:pt x="642" y="470"/>
                      <a:pt x="641" y="470"/>
                    </a:cubicBezTo>
                    <a:cubicBezTo>
                      <a:pt x="639" y="471"/>
                      <a:pt x="639" y="472"/>
                      <a:pt x="638" y="472"/>
                    </a:cubicBezTo>
                    <a:cubicBezTo>
                      <a:pt x="637" y="472"/>
                      <a:pt x="636" y="471"/>
                      <a:pt x="635" y="470"/>
                    </a:cubicBezTo>
                    <a:cubicBezTo>
                      <a:pt x="635" y="469"/>
                      <a:pt x="635" y="469"/>
                      <a:pt x="634" y="469"/>
                    </a:cubicBezTo>
                    <a:cubicBezTo>
                      <a:pt x="634" y="470"/>
                      <a:pt x="633" y="471"/>
                      <a:pt x="632" y="470"/>
                    </a:cubicBezTo>
                    <a:cubicBezTo>
                      <a:pt x="632" y="470"/>
                      <a:pt x="632" y="470"/>
                      <a:pt x="631" y="470"/>
                    </a:cubicBezTo>
                    <a:cubicBezTo>
                      <a:pt x="631" y="470"/>
                      <a:pt x="630" y="469"/>
                      <a:pt x="629" y="468"/>
                    </a:cubicBezTo>
                    <a:cubicBezTo>
                      <a:pt x="627" y="466"/>
                      <a:pt x="626" y="466"/>
                      <a:pt x="625" y="465"/>
                    </a:cubicBezTo>
                    <a:cubicBezTo>
                      <a:pt x="624" y="464"/>
                      <a:pt x="624" y="463"/>
                      <a:pt x="623" y="462"/>
                    </a:cubicBezTo>
                    <a:cubicBezTo>
                      <a:pt x="622" y="461"/>
                      <a:pt x="618" y="457"/>
                      <a:pt x="616" y="456"/>
                    </a:cubicBezTo>
                    <a:cubicBezTo>
                      <a:pt x="615" y="456"/>
                      <a:pt x="615" y="456"/>
                      <a:pt x="615" y="456"/>
                    </a:cubicBezTo>
                    <a:cubicBezTo>
                      <a:pt x="612" y="456"/>
                      <a:pt x="610" y="456"/>
                      <a:pt x="609" y="456"/>
                    </a:cubicBezTo>
                    <a:cubicBezTo>
                      <a:pt x="608" y="456"/>
                      <a:pt x="604" y="456"/>
                      <a:pt x="606" y="455"/>
                    </a:cubicBezTo>
                    <a:cubicBezTo>
                      <a:pt x="608" y="455"/>
                      <a:pt x="608" y="455"/>
                      <a:pt x="609" y="453"/>
                    </a:cubicBezTo>
                    <a:cubicBezTo>
                      <a:pt x="609" y="452"/>
                      <a:pt x="610" y="451"/>
                      <a:pt x="609" y="450"/>
                    </a:cubicBezTo>
                    <a:cubicBezTo>
                      <a:pt x="607" y="450"/>
                      <a:pt x="606" y="448"/>
                      <a:pt x="605" y="448"/>
                    </a:cubicBezTo>
                    <a:cubicBezTo>
                      <a:pt x="605" y="449"/>
                      <a:pt x="605" y="449"/>
                      <a:pt x="605" y="449"/>
                    </a:cubicBezTo>
                    <a:cubicBezTo>
                      <a:pt x="604" y="449"/>
                      <a:pt x="604" y="449"/>
                      <a:pt x="603" y="448"/>
                    </a:cubicBezTo>
                    <a:cubicBezTo>
                      <a:pt x="603" y="447"/>
                      <a:pt x="603" y="448"/>
                      <a:pt x="602" y="449"/>
                    </a:cubicBezTo>
                    <a:cubicBezTo>
                      <a:pt x="602" y="449"/>
                      <a:pt x="602" y="449"/>
                      <a:pt x="602" y="448"/>
                    </a:cubicBezTo>
                    <a:cubicBezTo>
                      <a:pt x="602" y="448"/>
                      <a:pt x="601" y="446"/>
                      <a:pt x="600" y="446"/>
                    </a:cubicBezTo>
                    <a:cubicBezTo>
                      <a:pt x="599" y="446"/>
                      <a:pt x="599" y="448"/>
                      <a:pt x="598" y="447"/>
                    </a:cubicBezTo>
                    <a:cubicBezTo>
                      <a:pt x="598" y="447"/>
                      <a:pt x="598" y="447"/>
                      <a:pt x="598" y="446"/>
                    </a:cubicBezTo>
                    <a:cubicBezTo>
                      <a:pt x="599" y="445"/>
                      <a:pt x="597" y="445"/>
                      <a:pt x="598" y="444"/>
                    </a:cubicBezTo>
                    <a:cubicBezTo>
                      <a:pt x="600" y="444"/>
                      <a:pt x="603" y="444"/>
                      <a:pt x="603" y="444"/>
                    </a:cubicBezTo>
                    <a:cubicBezTo>
                      <a:pt x="602" y="443"/>
                      <a:pt x="602" y="443"/>
                      <a:pt x="600" y="443"/>
                    </a:cubicBezTo>
                    <a:cubicBezTo>
                      <a:pt x="598" y="443"/>
                      <a:pt x="594" y="442"/>
                      <a:pt x="592" y="444"/>
                    </a:cubicBezTo>
                    <a:cubicBezTo>
                      <a:pt x="590" y="446"/>
                      <a:pt x="588" y="447"/>
                      <a:pt x="586" y="447"/>
                    </a:cubicBezTo>
                    <a:cubicBezTo>
                      <a:pt x="585" y="446"/>
                      <a:pt x="582" y="446"/>
                      <a:pt x="581" y="445"/>
                    </a:cubicBezTo>
                    <a:cubicBezTo>
                      <a:pt x="580" y="445"/>
                      <a:pt x="580" y="443"/>
                      <a:pt x="578" y="443"/>
                    </a:cubicBezTo>
                    <a:cubicBezTo>
                      <a:pt x="577" y="443"/>
                      <a:pt x="571" y="444"/>
                      <a:pt x="569" y="444"/>
                    </a:cubicBezTo>
                    <a:cubicBezTo>
                      <a:pt x="568" y="444"/>
                      <a:pt x="567" y="444"/>
                      <a:pt x="567" y="443"/>
                    </a:cubicBezTo>
                    <a:cubicBezTo>
                      <a:pt x="566" y="441"/>
                      <a:pt x="566" y="439"/>
                      <a:pt x="564" y="439"/>
                    </a:cubicBezTo>
                    <a:cubicBezTo>
                      <a:pt x="562" y="438"/>
                      <a:pt x="559" y="438"/>
                      <a:pt x="557" y="438"/>
                    </a:cubicBezTo>
                    <a:cubicBezTo>
                      <a:pt x="555" y="439"/>
                      <a:pt x="552" y="440"/>
                      <a:pt x="552" y="440"/>
                    </a:cubicBezTo>
                    <a:cubicBezTo>
                      <a:pt x="551" y="441"/>
                      <a:pt x="548" y="442"/>
                      <a:pt x="548" y="443"/>
                    </a:cubicBezTo>
                    <a:cubicBezTo>
                      <a:pt x="548" y="444"/>
                      <a:pt x="551" y="447"/>
                      <a:pt x="551" y="449"/>
                    </a:cubicBezTo>
                    <a:cubicBezTo>
                      <a:pt x="551" y="450"/>
                      <a:pt x="551" y="452"/>
                      <a:pt x="550" y="452"/>
                    </a:cubicBezTo>
                    <a:cubicBezTo>
                      <a:pt x="548" y="453"/>
                      <a:pt x="545" y="449"/>
                      <a:pt x="545" y="448"/>
                    </a:cubicBezTo>
                    <a:cubicBezTo>
                      <a:pt x="545" y="447"/>
                      <a:pt x="548" y="444"/>
                      <a:pt x="548" y="443"/>
                    </a:cubicBezTo>
                    <a:cubicBezTo>
                      <a:pt x="548" y="442"/>
                      <a:pt x="546" y="440"/>
                      <a:pt x="545" y="440"/>
                    </a:cubicBezTo>
                    <a:cubicBezTo>
                      <a:pt x="545" y="439"/>
                      <a:pt x="546" y="439"/>
                      <a:pt x="546" y="439"/>
                    </a:cubicBezTo>
                    <a:cubicBezTo>
                      <a:pt x="546" y="438"/>
                      <a:pt x="547" y="437"/>
                      <a:pt x="548" y="437"/>
                    </a:cubicBezTo>
                    <a:cubicBezTo>
                      <a:pt x="549" y="437"/>
                      <a:pt x="552" y="435"/>
                      <a:pt x="550" y="434"/>
                    </a:cubicBezTo>
                    <a:cubicBezTo>
                      <a:pt x="549" y="433"/>
                      <a:pt x="547" y="433"/>
                      <a:pt x="546" y="434"/>
                    </a:cubicBezTo>
                    <a:cubicBezTo>
                      <a:pt x="545" y="434"/>
                      <a:pt x="544" y="436"/>
                      <a:pt x="544" y="436"/>
                    </a:cubicBezTo>
                    <a:cubicBezTo>
                      <a:pt x="543" y="436"/>
                      <a:pt x="542" y="437"/>
                      <a:pt x="542" y="437"/>
                    </a:cubicBezTo>
                    <a:cubicBezTo>
                      <a:pt x="541" y="438"/>
                      <a:pt x="540" y="440"/>
                      <a:pt x="539" y="440"/>
                    </a:cubicBezTo>
                    <a:cubicBezTo>
                      <a:pt x="538" y="440"/>
                      <a:pt x="534" y="439"/>
                      <a:pt x="534" y="440"/>
                    </a:cubicBezTo>
                    <a:cubicBezTo>
                      <a:pt x="533" y="442"/>
                      <a:pt x="532" y="444"/>
                      <a:pt x="532" y="443"/>
                    </a:cubicBezTo>
                    <a:cubicBezTo>
                      <a:pt x="531" y="442"/>
                      <a:pt x="531" y="441"/>
                      <a:pt x="531" y="441"/>
                    </a:cubicBezTo>
                    <a:cubicBezTo>
                      <a:pt x="530" y="441"/>
                      <a:pt x="528" y="441"/>
                      <a:pt x="528" y="442"/>
                    </a:cubicBezTo>
                    <a:cubicBezTo>
                      <a:pt x="528" y="442"/>
                      <a:pt x="526" y="444"/>
                      <a:pt x="525" y="446"/>
                    </a:cubicBezTo>
                    <a:cubicBezTo>
                      <a:pt x="525" y="447"/>
                      <a:pt x="526" y="449"/>
                      <a:pt x="524" y="450"/>
                    </a:cubicBezTo>
                    <a:cubicBezTo>
                      <a:pt x="523" y="451"/>
                      <a:pt x="520" y="453"/>
                      <a:pt x="519" y="455"/>
                    </a:cubicBezTo>
                    <a:cubicBezTo>
                      <a:pt x="519" y="457"/>
                      <a:pt x="519" y="459"/>
                      <a:pt x="518" y="459"/>
                    </a:cubicBezTo>
                    <a:cubicBezTo>
                      <a:pt x="518" y="459"/>
                      <a:pt x="515" y="455"/>
                      <a:pt x="514" y="454"/>
                    </a:cubicBezTo>
                    <a:cubicBezTo>
                      <a:pt x="513" y="452"/>
                      <a:pt x="511" y="451"/>
                      <a:pt x="511" y="452"/>
                    </a:cubicBezTo>
                    <a:cubicBezTo>
                      <a:pt x="511" y="452"/>
                      <a:pt x="510" y="452"/>
                      <a:pt x="509" y="451"/>
                    </a:cubicBezTo>
                    <a:cubicBezTo>
                      <a:pt x="508" y="451"/>
                      <a:pt x="504" y="450"/>
                      <a:pt x="503" y="450"/>
                    </a:cubicBezTo>
                    <a:cubicBezTo>
                      <a:pt x="502" y="450"/>
                      <a:pt x="501" y="450"/>
                      <a:pt x="501" y="451"/>
                    </a:cubicBezTo>
                    <a:cubicBezTo>
                      <a:pt x="500" y="451"/>
                      <a:pt x="497" y="452"/>
                      <a:pt x="497" y="453"/>
                    </a:cubicBezTo>
                    <a:cubicBezTo>
                      <a:pt x="497" y="453"/>
                      <a:pt x="496" y="453"/>
                      <a:pt x="495" y="453"/>
                    </a:cubicBezTo>
                    <a:cubicBezTo>
                      <a:pt x="494" y="454"/>
                      <a:pt x="491" y="454"/>
                      <a:pt x="490" y="453"/>
                    </a:cubicBezTo>
                    <a:cubicBezTo>
                      <a:pt x="489" y="452"/>
                      <a:pt x="488" y="452"/>
                      <a:pt x="487" y="451"/>
                    </a:cubicBezTo>
                    <a:cubicBezTo>
                      <a:pt x="486" y="451"/>
                      <a:pt x="486" y="450"/>
                      <a:pt x="485" y="450"/>
                    </a:cubicBezTo>
                    <a:cubicBezTo>
                      <a:pt x="484" y="449"/>
                      <a:pt x="484" y="448"/>
                      <a:pt x="483" y="448"/>
                    </a:cubicBezTo>
                    <a:cubicBezTo>
                      <a:pt x="483" y="447"/>
                      <a:pt x="480" y="444"/>
                      <a:pt x="479" y="443"/>
                    </a:cubicBezTo>
                    <a:cubicBezTo>
                      <a:pt x="478" y="442"/>
                      <a:pt x="478" y="441"/>
                      <a:pt x="478" y="441"/>
                    </a:cubicBezTo>
                    <a:cubicBezTo>
                      <a:pt x="477" y="439"/>
                      <a:pt x="479" y="437"/>
                      <a:pt x="479" y="435"/>
                    </a:cubicBezTo>
                    <a:cubicBezTo>
                      <a:pt x="479" y="433"/>
                      <a:pt x="480" y="429"/>
                      <a:pt x="480" y="427"/>
                    </a:cubicBezTo>
                    <a:cubicBezTo>
                      <a:pt x="480" y="425"/>
                      <a:pt x="482" y="423"/>
                      <a:pt x="482" y="422"/>
                    </a:cubicBezTo>
                    <a:cubicBezTo>
                      <a:pt x="482" y="420"/>
                      <a:pt x="482" y="419"/>
                      <a:pt x="482" y="419"/>
                    </a:cubicBezTo>
                    <a:cubicBezTo>
                      <a:pt x="482" y="418"/>
                      <a:pt x="482" y="418"/>
                      <a:pt x="482" y="418"/>
                    </a:cubicBezTo>
                    <a:cubicBezTo>
                      <a:pt x="482" y="418"/>
                      <a:pt x="481" y="418"/>
                      <a:pt x="481" y="418"/>
                    </a:cubicBezTo>
                    <a:cubicBezTo>
                      <a:pt x="479" y="417"/>
                      <a:pt x="477" y="415"/>
                      <a:pt x="476" y="414"/>
                    </a:cubicBezTo>
                    <a:cubicBezTo>
                      <a:pt x="474" y="413"/>
                      <a:pt x="471" y="413"/>
                      <a:pt x="468" y="413"/>
                    </a:cubicBezTo>
                    <a:cubicBezTo>
                      <a:pt x="465" y="413"/>
                      <a:pt x="464" y="415"/>
                      <a:pt x="462" y="415"/>
                    </a:cubicBezTo>
                    <a:cubicBezTo>
                      <a:pt x="460" y="414"/>
                      <a:pt x="460" y="413"/>
                      <a:pt x="457" y="413"/>
                    </a:cubicBezTo>
                    <a:cubicBezTo>
                      <a:pt x="456" y="414"/>
                      <a:pt x="454" y="415"/>
                      <a:pt x="453" y="414"/>
                    </a:cubicBezTo>
                    <a:cubicBezTo>
                      <a:pt x="452" y="414"/>
                      <a:pt x="452" y="414"/>
                      <a:pt x="452" y="414"/>
                    </a:cubicBezTo>
                    <a:cubicBezTo>
                      <a:pt x="451" y="414"/>
                      <a:pt x="450" y="413"/>
                      <a:pt x="450" y="413"/>
                    </a:cubicBezTo>
                    <a:cubicBezTo>
                      <a:pt x="449" y="413"/>
                      <a:pt x="449" y="412"/>
                      <a:pt x="450" y="412"/>
                    </a:cubicBezTo>
                    <a:cubicBezTo>
                      <a:pt x="452" y="410"/>
                      <a:pt x="454" y="407"/>
                      <a:pt x="454" y="405"/>
                    </a:cubicBezTo>
                    <a:cubicBezTo>
                      <a:pt x="453" y="402"/>
                      <a:pt x="454" y="401"/>
                      <a:pt x="455" y="400"/>
                    </a:cubicBezTo>
                    <a:cubicBezTo>
                      <a:pt x="455" y="399"/>
                      <a:pt x="455" y="399"/>
                      <a:pt x="455" y="399"/>
                    </a:cubicBezTo>
                    <a:cubicBezTo>
                      <a:pt x="456" y="398"/>
                      <a:pt x="457" y="396"/>
                      <a:pt x="457" y="394"/>
                    </a:cubicBezTo>
                    <a:cubicBezTo>
                      <a:pt x="457" y="393"/>
                      <a:pt x="456" y="389"/>
                      <a:pt x="458" y="387"/>
                    </a:cubicBezTo>
                    <a:cubicBezTo>
                      <a:pt x="460" y="385"/>
                      <a:pt x="462" y="383"/>
                      <a:pt x="462" y="382"/>
                    </a:cubicBezTo>
                    <a:cubicBezTo>
                      <a:pt x="461" y="381"/>
                      <a:pt x="462" y="380"/>
                      <a:pt x="458" y="380"/>
                    </a:cubicBezTo>
                    <a:cubicBezTo>
                      <a:pt x="455" y="380"/>
                      <a:pt x="444" y="381"/>
                      <a:pt x="442" y="383"/>
                    </a:cubicBezTo>
                    <a:cubicBezTo>
                      <a:pt x="441" y="385"/>
                      <a:pt x="441" y="389"/>
                      <a:pt x="441" y="391"/>
                    </a:cubicBezTo>
                    <a:cubicBezTo>
                      <a:pt x="440" y="392"/>
                      <a:pt x="436" y="395"/>
                      <a:pt x="436" y="396"/>
                    </a:cubicBezTo>
                    <a:cubicBezTo>
                      <a:pt x="436" y="396"/>
                      <a:pt x="436" y="397"/>
                      <a:pt x="436" y="398"/>
                    </a:cubicBezTo>
                    <a:cubicBezTo>
                      <a:pt x="435" y="398"/>
                      <a:pt x="434" y="397"/>
                      <a:pt x="432" y="397"/>
                    </a:cubicBezTo>
                    <a:cubicBezTo>
                      <a:pt x="431" y="396"/>
                      <a:pt x="426" y="397"/>
                      <a:pt x="424" y="398"/>
                    </a:cubicBezTo>
                    <a:cubicBezTo>
                      <a:pt x="421" y="399"/>
                      <a:pt x="420" y="400"/>
                      <a:pt x="418" y="399"/>
                    </a:cubicBezTo>
                    <a:cubicBezTo>
                      <a:pt x="417" y="398"/>
                      <a:pt x="417" y="397"/>
                      <a:pt x="414" y="396"/>
                    </a:cubicBezTo>
                    <a:cubicBezTo>
                      <a:pt x="412" y="396"/>
                      <a:pt x="409" y="396"/>
                      <a:pt x="408" y="393"/>
                    </a:cubicBezTo>
                    <a:cubicBezTo>
                      <a:pt x="407" y="389"/>
                      <a:pt x="406" y="388"/>
                      <a:pt x="404" y="386"/>
                    </a:cubicBezTo>
                    <a:cubicBezTo>
                      <a:pt x="403" y="384"/>
                      <a:pt x="402" y="381"/>
                      <a:pt x="401" y="376"/>
                    </a:cubicBezTo>
                    <a:cubicBezTo>
                      <a:pt x="399" y="372"/>
                      <a:pt x="400" y="369"/>
                      <a:pt x="400" y="367"/>
                    </a:cubicBezTo>
                    <a:cubicBezTo>
                      <a:pt x="401" y="366"/>
                      <a:pt x="399" y="362"/>
                      <a:pt x="400" y="360"/>
                    </a:cubicBezTo>
                    <a:cubicBezTo>
                      <a:pt x="400" y="358"/>
                      <a:pt x="403" y="357"/>
                      <a:pt x="403" y="354"/>
                    </a:cubicBezTo>
                    <a:cubicBezTo>
                      <a:pt x="403" y="354"/>
                      <a:pt x="403" y="353"/>
                      <a:pt x="403" y="353"/>
                    </a:cubicBezTo>
                    <a:cubicBezTo>
                      <a:pt x="403" y="350"/>
                      <a:pt x="401" y="346"/>
                      <a:pt x="401" y="345"/>
                    </a:cubicBezTo>
                    <a:cubicBezTo>
                      <a:pt x="401" y="343"/>
                      <a:pt x="401" y="345"/>
                      <a:pt x="402" y="344"/>
                    </a:cubicBezTo>
                    <a:cubicBezTo>
                      <a:pt x="403" y="342"/>
                      <a:pt x="402" y="342"/>
                      <a:pt x="402" y="341"/>
                    </a:cubicBezTo>
                    <a:cubicBezTo>
                      <a:pt x="403" y="341"/>
                      <a:pt x="403" y="341"/>
                      <a:pt x="404" y="340"/>
                    </a:cubicBezTo>
                    <a:cubicBezTo>
                      <a:pt x="405" y="340"/>
                      <a:pt x="408" y="339"/>
                      <a:pt x="408" y="337"/>
                    </a:cubicBezTo>
                    <a:cubicBezTo>
                      <a:pt x="408" y="336"/>
                      <a:pt x="408" y="336"/>
                      <a:pt x="409" y="337"/>
                    </a:cubicBezTo>
                    <a:cubicBezTo>
                      <a:pt x="410" y="337"/>
                      <a:pt x="413" y="335"/>
                      <a:pt x="415" y="334"/>
                    </a:cubicBezTo>
                    <a:cubicBezTo>
                      <a:pt x="417" y="333"/>
                      <a:pt x="418" y="332"/>
                      <a:pt x="417" y="331"/>
                    </a:cubicBezTo>
                    <a:cubicBezTo>
                      <a:pt x="416" y="331"/>
                      <a:pt x="414" y="330"/>
                      <a:pt x="416" y="330"/>
                    </a:cubicBezTo>
                    <a:cubicBezTo>
                      <a:pt x="418" y="331"/>
                      <a:pt x="418" y="332"/>
                      <a:pt x="419" y="331"/>
                    </a:cubicBezTo>
                    <a:cubicBezTo>
                      <a:pt x="421" y="330"/>
                      <a:pt x="421" y="329"/>
                      <a:pt x="423" y="329"/>
                    </a:cubicBezTo>
                    <a:cubicBezTo>
                      <a:pt x="425" y="329"/>
                      <a:pt x="427" y="329"/>
                      <a:pt x="428" y="330"/>
                    </a:cubicBezTo>
                    <a:cubicBezTo>
                      <a:pt x="430" y="331"/>
                      <a:pt x="430" y="331"/>
                      <a:pt x="431" y="331"/>
                    </a:cubicBezTo>
                    <a:cubicBezTo>
                      <a:pt x="432" y="330"/>
                      <a:pt x="433" y="330"/>
                      <a:pt x="435" y="330"/>
                    </a:cubicBezTo>
                    <a:cubicBezTo>
                      <a:pt x="436" y="331"/>
                      <a:pt x="438" y="333"/>
                      <a:pt x="439" y="333"/>
                    </a:cubicBezTo>
                    <a:cubicBezTo>
                      <a:pt x="441" y="333"/>
                      <a:pt x="443" y="330"/>
                      <a:pt x="444" y="331"/>
                    </a:cubicBezTo>
                    <a:cubicBezTo>
                      <a:pt x="445" y="331"/>
                      <a:pt x="448" y="333"/>
                      <a:pt x="447" y="334"/>
                    </a:cubicBezTo>
                    <a:cubicBezTo>
                      <a:pt x="447" y="335"/>
                      <a:pt x="449" y="334"/>
                      <a:pt x="449" y="333"/>
                    </a:cubicBezTo>
                    <a:cubicBezTo>
                      <a:pt x="449" y="333"/>
                      <a:pt x="449" y="333"/>
                      <a:pt x="448" y="332"/>
                    </a:cubicBezTo>
                    <a:cubicBezTo>
                      <a:pt x="447" y="332"/>
                      <a:pt x="445" y="330"/>
                      <a:pt x="446" y="330"/>
                    </a:cubicBezTo>
                    <a:cubicBezTo>
                      <a:pt x="447" y="329"/>
                      <a:pt x="447" y="330"/>
                      <a:pt x="447" y="329"/>
                    </a:cubicBezTo>
                    <a:cubicBezTo>
                      <a:pt x="446" y="328"/>
                      <a:pt x="446" y="328"/>
                      <a:pt x="446" y="328"/>
                    </a:cubicBezTo>
                    <a:cubicBezTo>
                      <a:pt x="446" y="327"/>
                      <a:pt x="445" y="327"/>
                      <a:pt x="445" y="327"/>
                    </a:cubicBezTo>
                    <a:cubicBezTo>
                      <a:pt x="444" y="327"/>
                      <a:pt x="441" y="328"/>
                      <a:pt x="441" y="327"/>
                    </a:cubicBezTo>
                    <a:cubicBezTo>
                      <a:pt x="441" y="326"/>
                      <a:pt x="443" y="325"/>
                      <a:pt x="444" y="326"/>
                    </a:cubicBezTo>
                    <a:cubicBezTo>
                      <a:pt x="444" y="326"/>
                      <a:pt x="444" y="327"/>
                      <a:pt x="446" y="326"/>
                    </a:cubicBezTo>
                    <a:cubicBezTo>
                      <a:pt x="448" y="326"/>
                      <a:pt x="451" y="326"/>
                      <a:pt x="452" y="326"/>
                    </a:cubicBezTo>
                    <a:cubicBezTo>
                      <a:pt x="454" y="326"/>
                      <a:pt x="455" y="325"/>
                      <a:pt x="456" y="325"/>
                    </a:cubicBezTo>
                    <a:cubicBezTo>
                      <a:pt x="456" y="326"/>
                      <a:pt x="456" y="326"/>
                      <a:pt x="456" y="326"/>
                    </a:cubicBezTo>
                    <a:cubicBezTo>
                      <a:pt x="457" y="326"/>
                      <a:pt x="459" y="326"/>
                      <a:pt x="461" y="326"/>
                    </a:cubicBezTo>
                    <a:cubicBezTo>
                      <a:pt x="463" y="326"/>
                      <a:pt x="466" y="325"/>
                      <a:pt x="467" y="326"/>
                    </a:cubicBezTo>
                    <a:cubicBezTo>
                      <a:pt x="469" y="327"/>
                      <a:pt x="469" y="329"/>
                      <a:pt x="470" y="329"/>
                    </a:cubicBezTo>
                    <a:cubicBezTo>
                      <a:pt x="471" y="330"/>
                      <a:pt x="472" y="330"/>
                      <a:pt x="473" y="330"/>
                    </a:cubicBezTo>
                    <a:cubicBezTo>
                      <a:pt x="474" y="329"/>
                      <a:pt x="476" y="327"/>
                      <a:pt x="477" y="328"/>
                    </a:cubicBezTo>
                    <a:cubicBezTo>
                      <a:pt x="478" y="328"/>
                      <a:pt x="480" y="331"/>
                      <a:pt x="481" y="332"/>
                    </a:cubicBezTo>
                    <a:cubicBezTo>
                      <a:pt x="483" y="333"/>
                      <a:pt x="485" y="335"/>
                      <a:pt x="485" y="336"/>
                    </a:cubicBezTo>
                    <a:cubicBezTo>
                      <a:pt x="485" y="337"/>
                      <a:pt x="485" y="339"/>
                      <a:pt x="485" y="340"/>
                    </a:cubicBezTo>
                    <a:cubicBezTo>
                      <a:pt x="485" y="341"/>
                      <a:pt x="486" y="341"/>
                      <a:pt x="486" y="342"/>
                    </a:cubicBezTo>
                    <a:cubicBezTo>
                      <a:pt x="486" y="342"/>
                      <a:pt x="485" y="342"/>
                      <a:pt x="485" y="343"/>
                    </a:cubicBezTo>
                    <a:cubicBezTo>
                      <a:pt x="486" y="344"/>
                      <a:pt x="485" y="346"/>
                      <a:pt x="487" y="347"/>
                    </a:cubicBezTo>
                    <a:cubicBezTo>
                      <a:pt x="488" y="348"/>
                      <a:pt x="489" y="347"/>
                      <a:pt x="489" y="348"/>
                    </a:cubicBezTo>
                    <a:cubicBezTo>
                      <a:pt x="489" y="349"/>
                      <a:pt x="489" y="348"/>
                      <a:pt x="490" y="349"/>
                    </a:cubicBezTo>
                    <a:cubicBezTo>
                      <a:pt x="490" y="349"/>
                      <a:pt x="489" y="350"/>
                      <a:pt x="490" y="352"/>
                    </a:cubicBezTo>
                    <a:cubicBezTo>
                      <a:pt x="491" y="353"/>
                      <a:pt x="492" y="353"/>
                      <a:pt x="493" y="354"/>
                    </a:cubicBezTo>
                    <a:cubicBezTo>
                      <a:pt x="493" y="355"/>
                      <a:pt x="495" y="358"/>
                      <a:pt x="495" y="358"/>
                    </a:cubicBezTo>
                    <a:cubicBezTo>
                      <a:pt x="496" y="359"/>
                      <a:pt x="497" y="357"/>
                      <a:pt x="497" y="357"/>
                    </a:cubicBezTo>
                    <a:cubicBezTo>
                      <a:pt x="498" y="358"/>
                      <a:pt x="497" y="359"/>
                      <a:pt x="497" y="359"/>
                    </a:cubicBezTo>
                    <a:cubicBezTo>
                      <a:pt x="497" y="360"/>
                      <a:pt x="498" y="359"/>
                      <a:pt x="498" y="359"/>
                    </a:cubicBezTo>
                    <a:cubicBezTo>
                      <a:pt x="498" y="358"/>
                      <a:pt x="498" y="356"/>
                      <a:pt x="499" y="354"/>
                    </a:cubicBezTo>
                    <a:cubicBezTo>
                      <a:pt x="500" y="352"/>
                      <a:pt x="500" y="347"/>
                      <a:pt x="499" y="344"/>
                    </a:cubicBezTo>
                    <a:cubicBezTo>
                      <a:pt x="497" y="341"/>
                      <a:pt x="497" y="340"/>
                      <a:pt x="496" y="338"/>
                    </a:cubicBezTo>
                    <a:cubicBezTo>
                      <a:pt x="496" y="336"/>
                      <a:pt x="494" y="333"/>
                      <a:pt x="494" y="331"/>
                    </a:cubicBezTo>
                    <a:cubicBezTo>
                      <a:pt x="493" y="328"/>
                      <a:pt x="491" y="324"/>
                      <a:pt x="491" y="321"/>
                    </a:cubicBezTo>
                    <a:cubicBezTo>
                      <a:pt x="492" y="319"/>
                      <a:pt x="494" y="317"/>
                      <a:pt x="495" y="315"/>
                    </a:cubicBezTo>
                    <a:cubicBezTo>
                      <a:pt x="496" y="313"/>
                      <a:pt x="499" y="312"/>
                      <a:pt x="500" y="311"/>
                    </a:cubicBezTo>
                    <a:cubicBezTo>
                      <a:pt x="501" y="310"/>
                      <a:pt x="503" y="309"/>
                      <a:pt x="504" y="308"/>
                    </a:cubicBezTo>
                    <a:cubicBezTo>
                      <a:pt x="505" y="307"/>
                      <a:pt x="504" y="306"/>
                      <a:pt x="505" y="306"/>
                    </a:cubicBezTo>
                    <a:cubicBezTo>
                      <a:pt x="506" y="305"/>
                      <a:pt x="507" y="304"/>
                      <a:pt x="509" y="304"/>
                    </a:cubicBezTo>
                    <a:cubicBezTo>
                      <a:pt x="510" y="303"/>
                      <a:pt x="511" y="303"/>
                      <a:pt x="512" y="302"/>
                    </a:cubicBezTo>
                    <a:cubicBezTo>
                      <a:pt x="513" y="302"/>
                      <a:pt x="515" y="299"/>
                      <a:pt x="516" y="298"/>
                    </a:cubicBezTo>
                    <a:cubicBezTo>
                      <a:pt x="518" y="298"/>
                      <a:pt x="520" y="298"/>
                      <a:pt x="521" y="298"/>
                    </a:cubicBezTo>
                    <a:cubicBezTo>
                      <a:pt x="522" y="297"/>
                      <a:pt x="522" y="296"/>
                      <a:pt x="521" y="296"/>
                    </a:cubicBezTo>
                    <a:cubicBezTo>
                      <a:pt x="520" y="297"/>
                      <a:pt x="517" y="297"/>
                      <a:pt x="518" y="297"/>
                    </a:cubicBezTo>
                    <a:cubicBezTo>
                      <a:pt x="518" y="296"/>
                      <a:pt x="519" y="296"/>
                      <a:pt x="519" y="296"/>
                    </a:cubicBezTo>
                    <a:cubicBezTo>
                      <a:pt x="520" y="295"/>
                      <a:pt x="519" y="294"/>
                      <a:pt x="519" y="294"/>
                    </a:cubicBezTo>
                    <a:cubicBezTo>
                      <a:pt x="518" y="293"/>
                      <a:pt x="518" y="293"/>
                      <a:pt x="519" y="293"/>
                    </a:cubicBezTo>
                    <a:cubicBezTo>
                      <a:pt x="520" y="293"/>
                      <a:pt x="520" y="293"/>
                      <a:pt x="520" y="293"/>
                    </a:cubicBezTo>
                    <a:cubicBezTo>
                      <a:pt x="520" y="293"/>
                      <a:pt x="520" y="292"/>
                      <a:pt x="520" y="293"/>
                    </a:cubicBezTo>
                    <a:cubicBezTo>
                      <a:pt x="520" y="293"/>
                      <a:pt x="520" y="294"/>
                      <a:pt x="521" y="294"/>
                    </a:cubicBezTo>
                    <a:cubicBezTo>
                      <a:pt x="522" y="294"/>
                      <a:pt x="523" y="293"/>
                      <a:pt x="524" y="292"/>
                    </a:cubicBezTo>
                    <a:cubicBezTo>
                      <a:pt x="525" y="291"/>
                      <a:pt x="525" y="290"/>
                      <a:pt x="525" y="290"/>
                    </a:cubicBezTo>
                    <a:cubicBezTo>
                      <a:pt x="525" y="290"/>
                      <a:pt x="524" y="290"/>
                      <a:pt x="524" y="290"/>
                    </a:cubicBezTo>
                    <a:cubicBezTo>
                      <a:pt x="523" y="291"/>
                      <a:pt x="523" y="291"/>
                      <a:pt x="522" y="291"/>
                    </a:cubicBezTo>
                    <a:cubicBezTo>
                      <a:pt x="522" y="290"/>
                      <a:pt x="522" y="290"/>
                      <a:pt x="521" y="290"/>
                    </a:cubicBezTo>
                    <a:cubicBezTo>
                      <a:pt x="520" y="290"/>
                      <a:pt x="519" y="290"/>
                      <a:pt x="519" y="290"/>
                    </a:cubicBezTo>
                    <a:cubicBezTo>
                      <a:pt x="519" y="289"/>
                      <a:pt x="518" y="289"/>
                      <a:pt x="519" y="289"/>
                    </a:cubicBezTo>
                    <a:cubicBezTo>
                      <a:pt x="520" y="289"/>
                      <a:pt x="521" y="290"/>
                      <a:pt x="521" y="289"/>
                    </a:cubicBezTo>
                    <a:cubicBezTo>
                      <a:pt x="522" y="288"/>
                      <a:pt x="522" y="288"/>
                      <a:pt x="523" y="288"/>
                    </a:cubicBezTo>
                    <a:cubicBezTo>
                      <a:pt x="524" y="288"/>
                      <a:pt x="524" y="289"/>
                      <a:pt x="524" y="288"/>
                    </a:cubicBezTo>
                    <a:cubicBezTo>
                      <a:pt x="523" y="287"/>
                      <a:pt x="523" y="287"/>
                      <a:pt x="523" y="286"/>
                    </a:cubicBezTo>
                    <a:cubicBezTo>
                      <a:pt x="523" y="285"/>
                      <a:pt x="523" y="284"/>
                      <a:pt x="523" y="284"/>
                    </a:cubicBezTo>
                    <a:cubicBezTo>
                      <a:pt x="522" y="283"/>
                      <a:pt x="520" y="284"/>
                      <a:pt x="519" y="283"/>
                    </a:cubicBezTo>
                    <a:cubicBezTo>
                      <a:pt x="518" y="282"/>
                      <a:pt x="517" y="281"/>
                      <a:pt x="517" y="281"/>
                    </a:cubicBezTo>
                    <a:cubicBezTo>
                      <a:pt x="516" y="281"/>
                      <a:pt x="517" y="281"/>
                      <a:pt x="518" y="281"/>
                    </a:cubicBezTo>
                    <a:cubicBezTo>
                      <a:pt x="518" y="281"/>
                      <a:pt x="520" y="281"/>
                      <a:pt x="521" y="281"/>
                    </a:cubicBezTo>
                    <a:cubicBezTo>
                      <a:pt x="521" y="280"/>
                      <a:pt x="521" y="280"/>
                      <a:pt x="520" y="279"/>
                    </a:cubicBezTo>
                    <a:cubicBezTo>
                      <a:pt x="519" y="278"/>
                      <a:pt x="516" y="276"/>
                      <a:pt x="516" y="275"/>
                    </a:cubicBezTo>
                    <a:cubicBezTo>
                      <a:pt x="515" y="274"/>
                      <a:pt x="515" y="273"/>
                      <a:pt x="516" y="272"/>
                    </a:cubicBezTo>
                    <a:cubicBezTo>
                      <a:pt x="516" y="271"/>
                      <a:pt x="517" y="271"/>
                      <a:pt x="517" y="270"/>
                    </a:cubicBezTo>
                    <a:cubicBezTo>
                      <a:pt x="517" y="269"/>
                      <a:pt x="518" y="271"/>
                      <a:pt x="517" y="271"/>
                    </a:cubicBezTo>
                    <a:cubicBezTo>
                      <a:pt x="517" y="272"/>
                      <a:pt x="517" y="272"/>
                      <a:pt x="517" y="273"/>
                    </a:cubicBezTo>
                    <a:cubicBezTo>
                      <a:pt x="517" y="274"/>
                      <a:pt x="519" y="275"/>
                      <a:pt x="519" y="275"/>
                    </a:cubicBezTo>
                    <a:cubicBezTo>
                      <a:pt x="520" y="274"/>
                      <a:pt x="520" y="273"/>
                      <a:pt x="520" y="272"/>
                    </a:cubicBezTo>
                    <a:cubicBezTo>
                      <a:pt x="520" y="271"/>
                      <a:pt x="520" y="269"/>
                      <a:pt x="520" y="268"/>
                    </a:cubicBezTo>
                    <a:cubicBezTo>
                      <a:pt x="521" y="268"/>
                      <a:pt x="523" y="265"/>
                      <a:pt x="523" y="266"/>
                    </a:cubicBezTo>
                    <a:cubicBezTo>
                      <a:pt x="523" y="267"/>
                      <a:pt x="521" y="267"/>
                      <a:pt x="522" y="269"/>
                    </a:cubicBezTo>
                    <a:cubicBezTo>
                      <a:pt x="522" y="272"/>
                      <a:pt x="521" y="273"/>
                      <a:pt x="523" y="274"/>
                    </a:cubicBezTo>
                    <a:cubicBezTo>
                      <a:pt x="524" y="275"/>
                      <a:pt x="525" y="277"/>
                      <a:pt x="525" y="278"/>
                    </a:cubicBezTo>
                    <a:cubicBezTo>
                      <a:pt x="525" y="279"/>
                      <a:pt x="523" y="280"/>
                      <a:pt x="523" y="281"/>
                    </a:cubicBezTo>
                    <a:cubicBezTo>
                      <a:pt x="523" y="282"/>
                      <a:pt x="523" y="283"/>
                      <a:pt x="523" y="282"/>
                    </a:cubicBezTo>
                    <a:cubicBezTo>
                      <a:pt x="523" y="282"/>
                      <a:pt x="525" y="280"/>
                      <a:pt x="526" y="279"/>
                    </a:cubicBezTo>
                    <a:cubicBezTo>
                      <a:pt x="526" y="278"/>
                      <a:pt x="529" y="274"/>
                      <a:pt x="528" y="273"/>
                    </a:cubicBezTo>
                    <a:cubicBezTo>
                      <a:pt x="528" y="272"/>
                      <a:pt x="526" y="268"/>
                      <a:pt x="525" y="267"/>
                    </a:cubicBezTo>
                    <a:cubicBezTo>
                      <a:pt x="525" y="266"/>
                      <a:pt x="525" y="265"/>
                      <a:pt x="526" y="265"/>
                    </a:cubicBezTo>
                    <a:cubicBezTo>
                      <a:pt x="527" y="264"/>
                      <a:pt x="529" y="264"/>
                      <a:pt x="528" y="264"/>
                    </a:cubicBezTo>
                    <a:cubicBezTo>
                      <a:pt x="527" y="265"/>
                      <a:pt x="526" y="265"/>
                      <a:pt x="526" y="266"/>
                    </a:cubicBezTo>
                    <a:cubicBezTo>
                      <a:pt x="526" y="267"/>
                      <a:pt x="527" y="268"/>
                      <a:pt x="528" y="268"/>
                    </a:cubicBezTo>
                    <a:cubicBezTo>
                      <a:pt x="529" y="269"/>
                      <a:pt x="529" y="271"/>
                      <a:pt x="530" y="270"/>
                    </a:cubicBezTo>
                    <a:cubicBezTo>
                      <a:pt x="531" y="268"/>
                      <a:pt x="532" y="267"/>
                      <a:pt x="533" y="266"/>
                    </a:cubicBezTo>
                    <a:cubicBezTo>
                      <a:pt x="534" y="264"/>
                      <a:pt x="535" y="262"/>
                      <a:pt x="534" y="261"/>
                    </a:cubicBezTo>
                    <a:cubicBezTo>
                      <a:pt x="534" y="260"/>
                      <a:pt x="533" y="259"/>
                      <a:pt x="534" y="258"/>
                    </a:cubicBezTo>
                    <a:cubicBezTo>
                      <a:pt x="534" y="258"/>
                      <a:pt x="534" y="257"/>
                      <a:pt x="535" y="256"/>
                    </a:cubicBezTo>
                    <a:cubicBezTo>
                      <a:pt x="535" y="256"/>
                      <a:pt x="535" y="256"/>
                      <a:pt x="535" y="257"/>
                    </a:cubicBezTo>
                    <a:cubicBezTo>
                      <a:pt x="535" y="258"/>
                      <a:pt x="534" y="259"/>
                      <a:pt x="535" y="258"/>
                    </a:cubicBezTo>
                    <a:cubicBezTo>
                      <a:pt x="536" y="257"/>
                      <a:pt x="537" y="257"/>
                      <a:pt x="539" y="256"/>
                    </a:cubicBezTo>
                    <a:cubicBezTo>
                      <a:pt x="540" y="255"/>
                      <a:pt x="542" y="254"/>
                      <a:pt x="544" y="254"/>
                    </a:cubicBezTo>
                    <a:cubicBezTo>
                      <a:pt x="546" y="254"/>
                      <a:pt x="549" y="255"/>
                      <a:pt x="549" y="254"/>
                    </a:cubicBezTo>
                    <a:cubicBezTo>
                      <a:pt x="550" y="252"/>
                      <a:pt x="549" y="251"/>
                      <a:pt x="550" y="251"/>
                    </a:cubicBezTo>
                    <a:cubicBezTo>
                      <a:pt x="551" y="252"/>
                      <a:pt x="549" y="253"/>
                      <a:pt x="551" y="253"/>
                    </a:cubicBezTo>
                    <a:cubicBezTo>
                      <a:pt x="552" y="253"/>
                      <a:pt x="553" y="253"/>
                      <a:pt x="553" y="252"/>
                    </a:cubicBezTo>
                    <a:cubicBezTo>
                      <a:pt x="554" y="252"/>
                      <a:pt x="554" y="252"/>
                      <a:pt x="554" y="253"/>
                    </a:cubicBezTo>
                    <a:cubicBezTo>
                      <a:pt x="554" y="253"/>
                      <a:pt x="555" y="253"/>
                      <a:pt x="555" y="253"/>
                    </a:cubicBezTo>
                    <a:cubicBezTo>
                      <a:pt x="556" y="252"/>
                      <a:pt x="558" y="252"/>
                      <a:pt x="558" y="251"/>
                    </a:cubicBezTo>
                    <a:cubicBezTo>
                      <a:pt x="558" y="251"/>
                      <a:pt x="558" y="250"/>
                      <a:pt x="557" y="250"/>
                    </a:cubicBezTo>
                    <a:cubicBezTo>
                      <a:pt x="556" y="249"/>
                      <a:pt x="556" y="249"/>
                      <a:pt x="556" y="250"/>
                    </a:cubicBezTo>
                    <a:cubicBezTo>
                      <a:pt x="557" y="250"/>
                      <a:pt x="557" y="251"/>
                      <a:pt x="556" y="251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555" y="250"/>
                      <a:pt x="554" y="248"/>
                      <a:pt x="553" y="248"/>
                    </a:cubicBezTo>
                    <a:cubicBezTo>
                      <a:pt x="552" y="247"/>
                      <a:pt x="552" y="247"/>
                      <a:pt x="553" y="247"/>
                    </a:cubicBezTo>
                    <a:cubicBezTo>
                      <a:pt x="553" y="246"/>
                      <a:pt x="553" y="246"/>
                      <a:pt x="553" y="245"/>
                    </a:cubicBezTo>
                    <a:cubicBezTo>
                      <a:pt x="553" y="244"/>
                      <a:pt x="552" y="244"/>
                      <a:pt x="553" y="243"/>
                    </a:cubicBezTo>
                    <a:cubicBezTo>
                      <a:pt x="554" y="242"/>
                      <a:pt x="554" y="242"/>
                      <a:pt x="555" y="241"/>
                    </a:cubicBezTo>
                    <a:cubicBezTo>
                      <a:pt x="555" y="240"/>
                      <a:pt x="556" y="239"/>
                      <a:pt x="556" y="238"/>
                    </a:cubicBezTo>
                    <a:cubicBezTo>
                      <a:pt x="557" y="238"/>
                      <a:pt x="557" y="237"/>
                      <a:pt x="558" y="237"/>
                    </a:cubicBezTo>
                    <a:cubicBezTo>
                      <a:pt x="558" y="237"/>
                      <a:pt x="559" y="236"/>
                      <a:pt x="559" y="236"/>
                    </a:cubicBezTo>
                    <a:cubicBezTo>
                      <a:pt x="559" y="236"/>
                      <a:pt x="559" y="236"/>
                      <a:pt x="560" y="236"/>
                    </a:cubicBezTo>
                    <a:cubicBezTo>
                      <a:pt x="560" y="237"/>
                      <a:pt x="562" y="237"/>
                      <a:pt x="563" y="235"/>
                    </a:cubicBezTo>
                    <a:cubicBezTo>
                      <a:pt x="564" y="233"/>
                      <a:pt x="563" y="232"/>
                      <a:pt x="564" y="233"/>
                    </a:cubicBezTo>
                    <a:cubicBezTo>
                      <a:pt x="565" y="233"/>
                      <a:pt x="565" y="234"/>
                      <a:pt x="566" y="234"/>
                    </a:cubicBezTo>
                    <a:cubicBezTo>
                      <a:pt x="567" y="234"/>
                      <a:pt x="567" y="233"/>
                      <a:pt x="568" y="233"/>
                    </a:cubicBezTo>
                    <a:cubicBezTo>
                      <a:pt x="569" y="233"/>
                      <a:pt x="570" y="233"/>
                      <a:pt x="572" y="232"/>
                    </a:cubicBezTo>
                    <a:cubicBezTo>
                      <a:pt x="573" y="231"/>
                      <a:pt x="574" y="231"/>
                      <a:pt x="575" y="230"/>
                    </a:cubicBezTo>
                    <a:cubicBezTo>
                      <a:pt x="575" y="230"/>
                      <a:pt x="575" y="229"/>
                      <a:pt x="575" y="229"/>
                    </a:cubicBezTo>
                    <a:cubicBezTo>
                      <a:pt x="576" y="229"/>
                      <a:pt x="575" y="229"/>
                      <a:pt x="576" y="228"/>
                    </a:cubicBezTo>
                    <a:cubicBezTo>
                      <a:pt x="578" y="228"/>
                      <a:pt x="579" y="227"/>
                      <a:pt x="580" y="227"/>
                    </a:cubicBezTo>
                    <a:cubicBezTo>
                      <a:pt x="581" y="226"/>
                      <a:pt x="580" y="226"/>
                      <a:pt x="581" y="227"/>
                    </a:cubicBezTo>
                    <a:cubicBezTo>
                      <a:pt x="582" y="227"/>
                      <a:pt x="584" y="226"/>
                      <a:pt x="585" y="225"/>
                    </a:cubicBezTo>
                    <a:cubicBezTo>
                      <a:pt x="587" y="224"/>
                      <a:pt x="587" y="225"/>
                      <a:pt x="588" y="224"/>
                    </a:cubicBezTo>
                    <a:cubicBezTo>
                      <a:pt x="589" y="224"/>
                      <a:pt x="589" y="224"/>
                      <a:pt x="589" y="223"/>
                    </a:cubicBezTo>
                    <a:cubicBezTo>
                      <a:pt x="588" y="222"/>
                      <a:pt x="587" y="221"/>
                      <a:pt x="588" y="222"/>
                    </a:cubicBezTo>
                    <a:cubicBezTo>
                      <a:pt x="588" y="222"/>
                      <a:pt x="589" y="223"/>
                      <a:pt x="590" y="223"/>
                    </a:cubicBezTo>
                    <a:cubicBezTo>
                      <a:pt x="590" y="223"/>
                      <a:pt x="591" y="223"/>
                      <a:pt x="590" y="224"/>
                    </a:cubicBezTo>
                    <a:cubicBezTo>
                      <a:pt x="588" y="225"/>
                      <a:pt x="587" y="226"/>
                      <a:pt x="587" y="226"/>
                    </a:cubicBezTo>
                    <a:cubicBezTo>
                      <a:pt x="588" y="226"/>
                      <a:pt x="588" y="226"/>
                      <a:pt x="589" y="226"/>
                    </a:cubicBezTo>
                    <a:cubicBezTo>
                      <a:pt x="591" y="226"/>
                      <a:pt x="593" y="226"/>
                      <a:pt x="594" y="226"/>
                    </a:cubicBezTo>
                    <a:cubicBezTo>
                      <a:pt x="595" y="226"/>
                      <a:pt x="595" y="226"/>
                      <a:pt x="594" y="226"/>
                    </a:cubicBezTo>
                    <a:cubicBezTo>
                      <a:pt x="594" y="227"/>
                      <a:pt x="594" y="227"/>
                      <a:pt x="595" y="227"/>
                    </a:cubicBezTo>
                    <a:cubicBezTo>
                      <a:pt x="595" y="227"/>
                      <a:pt x="594" y="227"/>
                      <a:pt x="593" y="227"/>
                    </a:cubicBezTo>
                    <a:cubicBezTo>
                      <a:pt x="592" y="227"/>
                      <a:pt x="592" y="227"/>
                      <a:pt x="592" y="228"/>
                    </a:cubicBezTo>
                    <a:cubicBezTo>
                      <a:pt x="591" y="228"/>
                      <a:pt x="591" y="229"/>
                      <a:pt x="591" y="229"/>
                    </a:cubicBezTo>
                    <a:cubicBezTo>
                      <a:pt x="591" y="228"/>
                      <a:pt x="590" y="227"/>
                      <a:pt x="590" y="227"/>
                    </a:cubicBezTo>
                    <a:cubicBezTo>
                      <a:pt x="590" y="227"/>
                      <a:pt x="590" y="226"/>
                      <a:pt x="589" y="227"/>
                    </a:cubicBezTo>
                    <a:cubicBezTo>
                      <a:pt x="589" y="227"/>
                      <a:pt x="589" y="228"/>
                      <a:pt x="588" y="227"/>
                    </a:cubicBezTo>
                    <a:cubicBezTo>
                      <a:pt x="588" y="226"/>
                      <a:pt x="588" y="226"/>
                      <a:pt x="587" y="227"/>
                    </a:cubicBezTo>
                    <a:cubicBezTo>
                      <a:pt x="586" y="228"/>
                      <a:pt x="586" y="228"/>
                      <a:pt x="585" y="229"/>
                    </a:cubicBezTo>
                    <a:cubicBezTo>
                      <a:pt x="585" y="229"/>
                      <a:pt x="583" y="230"/>
                      <a:pt x="582" y="231"/>
                    </a:cubicBezTo>
                    <a:cubicBezTo>
                      <a:pt x="581" y="232"/>
                      <a:pt x="580" y="233"/>
                      <a:pt x="580" y="234"/>
                    </a:cubicBezTo>
                    <a:cubicBezTo>
                      <a:pt x="579" y="235"/>
                      <a:pt x="579" y="237"/>
                      <a:pt x="580" y="237"/>
                    </a:cubicBezTo>
                    <a:cubicBezTo>
                      <a:pt x="581" y="238"/>
                      <a:pt x="583" y="239"/>
                      <a:pt x="583" y="239"/>
                    </a:cubicBezTo>
                    <a:cubicBezTo>
                      <a:pt x="584" y="239"/>
                      <a:pt x="584" y="238"/>
                      <a:pt x="585" y="238"/>
                    </a:cubicBezTo>
                    <a:cubicBezTo>
                      <a:pt x="586" y="237"/>
                      <a:pt x="588" y="235"/>
                      <a:pt x="589" y="234"/>
                    </a:cubicBezTo>
                    <a:cubicBezTo>
                      <a:pt x="590" y="233"/>
                      <a:pt x="593" y="230"/>
                      <a:pt x="592" y="231"/>
                    </a:cubicBezTo>
                    <a:cubicBezTo>
                      <a:pt x="592" y="232"/>
                      <a:pt x="592" y="232"/>
                      <a:pt x="592" y="232"/>
                    </a:cubicBezTo>
                    <a:cubicBezTo>
                      <a:pt x="593" y="232"/>
                      <a:pt x="595" y="233"/>
                      <a:pt x="595" y="232"/>
                    </a:cubicBezTo>
                    <a:cubicBezTo>
                      <a:pt x="595" y="231"/>
                      <a:pt x="595" y="231"/>
                      <a:pt x="597" y="231"/>
                    </a:cubicBezTo>
                    <a:cubicBezTo>
                      <a:pt x="598" y="230"/>
                      <a:pt x="602" y="229"/>
                      <a:pt x="604" y="228"/>
                    </a:cubicBezTo>
                    <a:cubicBezTo>
                      <a:pt x="605" y="228"/>
                      <a:pt x="607" y="228"/>
                      <a:pt x="608" y="227"/>
                    </a:cubicBezTo>
                    <a:cubicBezTo>
                      <a:pt x="609" y="227"/>
                      <a:pt x="608" y="226"/>
                      <a:pt x="608" y="226"/>
                    </a:cubicBezTo>
                    <a:cubicBezTo>
                      <a:pt x="608" y="226"/>
                      <a:pt x="607" y="226"/>
                      <a:pt x="608" y="225"/>
                    </a:cubicBezTo>
                    <a:cubicBezTo>
                      <a:pt x="608" y="225"/>
                      <a:pt x="609" y="224"/>
                      <a:pt x="608" y="224"/>
                    </a:cubicBezTo>
                    <a:cubicBezTo>
                      <a:pt x="607" y="224"/>
                      <a:pt x="605" y="225"/>
                      <a:pt x="604" y="224"/>
                    </a:cubicBezTo>
                    <a:cubicBezTo>
                      <a:pt x="604" y="223"/>
                      <a:pt x="603" y="223"/>
                      <a:pt x="602" y="223"/>
                    </a:cubicBezTo>
                    <a:cubicBezTo>
                      <a:pt x="602" y="224"/>
                      <a:pt x="601" y="224"/>
                      <a:pt x="600" y="224"/>
                    </a:cubicBezTo>
                    <a:cubicBezTo>
                      <a:pt x="599" y="224"/>
                      <a:pt x="599" y="224"/>
                      <a:pt x="597" y="223"/>
                    </a:cubicBezTo>
                    <a:cubicBezTo>
                      <a:pt x="596" y="223"/>
                      <a:pt x="593" y="223"/>
                      <a:pt x="593" y="222"/>
                    </a:cubicBezTo>
                    <a:cubicBezTo>
                      <a:pt x="592" y="222"/>
                      <a:pt x="592" y="221"/>
                      <a:pt x="593" y="221"/>
                    </a:cubicBezTo>
                    <a:cubicBezTo>
                      <a:pt x="593" y="221"/>
                      <a:pt x="592" y="221"/>
                      <a:pt x="592" y="220"/>
                    </a:cubicBezTo>
                    <a:cubicBezTo>
                      <a:pt x="591" y="220"/>
                      <a:pt x="589" y="220"/>
                      <a:pt x="589" y="219"/>
                    </a:cubicBezTo>
                    <a:cubicBezTo>
                      <a:pt x="588" y="218"/>
                      <a:pt x="588" y="216"/>
                      <a:pt x="587" y="215"/>
                    </a:cubicBezTo>
                    <a:cubicBezTo>
                      <a:pt x="587" y="214"/>
                      <a:pt x="586" y="214"/>
                      <a:pt x="585" y="214"/>
                    </a:cubicBezTo>
                    <a:cubicBezTo>
                      <a:pt x="585" y="214"/>
                      <a:pt x="584" y="214"/>
                      <a:pt x="585" y="214"/>
                    </a:cubicBezTo>
                    <a:cubicBezTo>
                      <a:pt x="586" y="213"/>
                      <a:pt x="587" y="212"/>
                      <a:pt x="587" y="211"/>
                    </a:cubicBezTo>
                    <a:cubicBezTo>
                      <a:pt x="587" y="210"/>
                      <a:pt x="587" y="210"/>
                      <a:pt x="587" y="209"/>
                    </a:cubicBezTo>
                    <a:cubicBezTo>
                      <a:pt x="587" y="208"/>
                      <a:pt x="587" y="208"/>
                      <a:pt x="586" y="207"/>
                    </a:cubicBezTo>
                    <a:cubicBezTo>
                      <a:pt x="586" y="207"/>
                      <a:pt x="585" y="207"/>
                      <a:pt x="585" y="208"/>
                    </a:cubicBezTo>
                    <a:cubicBezTo>
                      <a:pt x="584" y="209"/>
                      <a:pt x="584" y="209"/>
                      <a:pt x="584" y="209"/>
                    </a:cubicBezTo>
                    <a:cubicBezTo>
                      <a:pt x="583" y="210"/>
                      <a:pt x="582" y="209"/>
                      <a:pt x="582" y="209"/>
                    </a:cubicBezTo>
                    <a:cubicBezTo>
                      <a:pt x="582" y="208"/>
                      <a:pt x="583" y="208"/>
                      <a:pt x="582" y="208"/>
                    </a:cubicBezTo>
                    <a:cubicBezTo>
                      <a:pt x="580" y="207"/>
                      <a:pt x="579" y="206"/>
                      <a:pt x="580" y="206"/>
                    </a:cubicBezTo>
                    <a:cubicBezTo>
                      <a:pt x="581" y="206"/>
                      <a:pt x="582" y="206"/>
                      <a:pt x="582" y="207"/>
                    </a:cubicBezTo>
                    <a:cubicBezTo>
                      <a:pt x="583" y="207"/>
                      <a:pt x="584" y="207"/>
                      <a:pt x="585" y="207"/>
                    </a:cubicBezTo>
                    <a:cubicBezTo>
                      <a:pt x="585" y="207"/>
                      <a:pt x="588" y="205"/>
                      <a:pt x="588" y="205"/>
                    </a:cubicBezTo>
                    <a:cubicBezTo>
                      <a:pt x="589" y="204"/>
                      <a:pt x="591" y="204"/>
                      <a:pt x="591" y="204"/>
                    </a:cubicBezTo>
                    <a:cubicBezTo>
                      <a:pt x="591" y="203"/>
                      <a:pt x="591" y="203"/>
                      <a:pt x="590" y="202"/>
                    </a:cubicBezTo>
                    <a:cubicBezTo>
                      <a:pt x="590" y="201"/>
                      <a:pt x="589" y="201"/>
                      <a:pt x="590" y="201"/>
                    </a:cubicBezTo>
                    <a:cubicBezTo>
                      <a:pt x="590" y="201"/>
                      <a:pt x="591" y="201"/>
                      <a:pt x="591" y="201"/>
                    </a:cubicBezTo>
                    <a:cubicBezTo>
                      <a:pt x="590" y="200"/>
                      <a:pt x="586" y="198"/>
                      <a:pt x="582" y="198"/>
                    </a:cubicBezTo>
                    <a:cubicBezTo>
                      <a:pt x="578" y="198"/>
                      <a:pt x="571" y="201"/>
                      <a:pt x="569" y="202"/>
                    </a:cubicBezTo>
                    <a:cubicBezTo>
                      <a:pt x="568" y="203"/>
                      <a:pt x="563" y="206"/>
                      <a:pt x="562" y="206"/>
                    </a:cubicBezTo>
                    <a:cubicBezTo>
                      <a:pt x="562" y="207"/>
                      <a:pt x="556" y="212"/>
                      <a:pt x="556" y="214"/>
                    </a:cubicBezTo>
                    <a:cubicBezTo>
                      <a:pt x="555" y="215"/>
                      <a:pt x="554" y="215"/>
                      <a:pt x="552" y="215"/>
                    </a:cubicBezTo>
                    <a:cubicBezTo>
                      <a:pt x="550" y="216"/>
                      <a:pt x="550" y="216"/>
                      <a:pt x="551" y="215"/>
                    </a:cubicBezTo>
                    <a:cubicBezTo>
                      <a:pt x="552" y="214"/>
                      <a:pt x="558" y="209"/>
                      <a:pt x="558" y="208"/>
                    </a:cubicBezTo>
                    <a:cubicBezTo>
                      <a:pt x="558" y="207"/>
                      <a:pt x="560" y="207"/>
                      <a:pt x="558" y="206"/>
                    </a:cubicBezTo>
                    <a:cubicBezTo>
                      <a:pt x="557" y="206"/>
                      <a:pt x="554" y="205"/>
                      <a:pt x="553" y="204"/>
                    </a:cubicBezTo>
                    <a:cubicBezTo>
                      <a:pt x="553" y="204"/>
                      <a:pt x="558" y="206"/>
                      <a:pt x="559" y="206"/>
                    </a:cubicBezTo>
                    <a:cubicBezTo>
                      <a:pt x="560" y="206"/>
                      <a:pt x="562" y="203"/>
                      <a:pt x="563" y="202"/>
                    </a:cubicBezTo>
                    <a:cubicBezTo>
                      <a:pt x="564" y="201"/>
                      <a:pt x="566" y="199"/>
                      <a:pt x="568" y="198"/>
                    </a:cubicBezTo>
                    <a:cubicBezTo>
                      <a:pt x="569" y="198"/>
                      <a:pt x="573" y="198"/>
                      <a:pt x="573" y="197"/>
                    </a:cubicBezTo>
                    <a:cubicBezTo>
                      <a:pt x="574" y="195"/>
                      <a:pt x="575" y="193"/>
                      <a:pt x="576" y="192"/>
                    </a:cubicBezTo>
                    <a:cubicBezTo>
                      <a:pt x="577" y="191"/>
                      <a:pt x="579" y="191"/>
                      <a:pt x="580" y="191"/>
                    </a:cubicBezTo>
                    <a:cubicBezTo>
                      <a:pt x="581" y="190"/>
                      <a:pt x="600" y="191"/>
                      <a:pt x="602" y="191"/>
                    </a:cubicBezTo>
                    <a:cubicBezTo>
                      <a:pt x="605" y="191"/>
                      <a:pt x="605" y="192"/>
                      <a:pt x="607" y="191"/>
                    </a:cubicBezTo>
                    <a:cubicBezTo>
                      <a:pt x="608" y="191"/>
                      <a:pt x="611" y="191"/>
                      <a:pt x="613" y="190"/>
                    </a:cubicBezTo>
                    <a:cubicBezTo>
                      <a:pt x="615" y="190"/>
                      <a:pt x="617" y="190"/>
                      <a:pt x="619" y="188"/>
                    </a:cubicBezTo>
                    <a:cubicBezTo>
                      <a:pt x="621" y="186"/>
                      <a:pt x="622" y="184"/>
                      <a:pt x="624" y="183"/>
                    </a:cubicBezTo>
                    <a:cubicBezTo>
                      <a:pt x="625" y="182"/>
                      <a:pt x="630" y="183"/>
                      <a:pt x="632" y="182"/>
                    </a:cubicBezTo>
                    <a:cubicBezTo>
                      <a:pt x="634" y="181"/>
                      <a:pt x="639" y="178"/>
                      <a:pt x="639" y="177"/>
                    </a:cubicBezTo>
                    <a:cubicBezTo>
                      <a:pt x="640" y="176"/>
                      <a:pt x="640" y="175"/>
                      <a:pt x="638" y="174"/>
                    </a:cubicBezTo>
                    <a:cubicBezTo>
                      <a:pt x="637" y="174"/>
                      <a:pt x="634" y="173"/>
                      <a:pt x="635" y="173"/>
                    </a:cubicBezTo>
                    <a:cubicBezTo>
                      <a:pt x="637" y="173"/>
                      <a:pt x="638" y="173"/>
                      <a:pt x="638" y="172"/>
                    </a:cubicBezTo>
                    <a:cubicBezTo>
                      <a:pt x="638" y="170"/>
                      <a:pt x="638" y="170"/>
                      <a:pt x="638" y="170"/>
                    </a:cubicBezTo>
                    <a:cubicBezTo>
                      <a:pt x="637" y="169"/>
                      <a:pt x="637" y="170"/>
                      <a:pt x="638" y="169"/>
                    </a:cubicBezTo>
                    <a:cubicBezTo>
                      <a:pt x="639" y="168"/>
                      <a:pt x="640" y="168"/>
                      <a:pt x="638" y="167"/>
                    </a:cubicBezTo>
                    <a:cubicBezTo>
                      <a:pt x="636" y="165"/>
                      <a:pt x="636" y="165"/>
                      <a:pt x="635" y="165"/>
                    </a:cubicBezTo>
                    <a:cubicBezTo>
                      <a:pt x="634" y="164"/>
                      <a:pt x="634" y="164"/>
                      <a:pt x="633" y="164"/>
                    </a:cubicBezTo>
                    <a:cubicBezTo>
                      <a:pt x="633" y="165"/>
                      <a:pt x="632" y="165"/>
                      <a:pt x="631" y="165"/>
                    </a:cubicBezTo>
                    <a:cubicBezTo>
                      <a:pt x="630" y="165"/>
                      <a:pt x="630" y="165"/>
                      <a:pt x="631" y="164"/>
                    </a:cubicBezTo>
                    <a:cubicBezTo>
                      <a:pt x="632" y="163"/>
                      <a:pt x="631" y="163"/>
                      <a:pt x="630" y="162"/>
                    </a:cubicBezTo>
                    <a:cubicBezTo>
                      <a:pt x="630" y="161"/>
                      <a:pt x="629" y="160"/>
                      <a:pt x="628" y="161"/>
                    </a:cubicBezTo>
                    <a:cubicBezTo>
                      <a:pt x="626" y="161"/>
                      <a:pt x="625" y="161"/>
                      <a:pt x="624" y="162"/>
                    </a:cubicBezTo>
                    <a:cubicBezTo>
                      <a:pt x="623" y="162"/>
                      <a:pt x="623" y="162"/>
                      <a:pt x="622" y="163"/>
                    </a:cubicBezTo>
                    <a:cubicBezTo>
                      <a:pt x="621" y="164"/>
                      <a:pt x="620" y="165"/>
                      <a:pt x="618" y="165"/>
                    </a:cubicBezTo>
                    <a:cubicBezTo>
                      <a:pt x="617" y="166"/>
                      <a:pt x="615" y="167"/>
                      <a:pt x="614" y="167"/>
                    </a:cubicBezTo>
                    <a:cubicBezTo>
                      <a:pt x="614" y="166"/>
                      <a:pt x="611" y="164"/>
                      <a:pt x="611" y="164"/>
                    </a:cubicBezTo>
                    <a:cubicBezTo>
                      <a:pt x="610" y="163"/>
                      <a:pt x="610" y="163"/>
                      <a:pt x="612" y="164"/>
                    </a:cubicBezTo>
                    <a:cubicBezTo>
                      <a:pt x="613" y="165"/>
                      <a:pt x="614" y="166"/>
                      <a:pt x="615" y="165"/>
                    </a:cubicBezTo>
                    <a:cubicBezTo>
                      <a:pt x="616" y="164"/>
                      <a:pt x="618" y="163"/>
                      <a:pt x="619" y="162"/>
                    </a:cubicBezTo>
                    <a:cubicBezTo>
                      <a:pt x="620" y="161"/>
                      <a:pt x="618" y="162"/>
                      <a:pt x="618" y="162"/>
                    </a:cubicBezTo>
                    <a:cubicBezTo>
                      <a:pt x="617" y="161"/>
                      <a:pt x="618" y="161"/>
                      <a:pt x="620" y="161"/>
                    </a:cubicBezTo>
                    <a:cubicBezTo>
                      <a:pt x="622" y="161"/>
                      <a:pt x="622" y="160"/>
                      <a:pt x="624" y="160"/>
                    </a:cubicBezTo>
                    <a:cubicBezTo>
                      <a:pt x="627" y="159"/>
                      <a:pt x="629" y="158"/>
                      <a:pt x="629" y="158"/>
                    </a:cubicBezTo>
                    <a:cubicBezTo>
                      <a:pt x="629" y="157"/>
                      <a:pt x="628" y="157"/>
                      <a:pt x="628" y="156"/>
                    </a:cubicBezTo>
                    <a:cubicBezTo>
                      <a:pt x="627" y="156"/>
                      <a:pt x="627" y="155"/>
                      <a:pt x="627" y="155"/>
                    </a:cubicBezTo>
                    <a:cubicBezTo>
                      <a:pt x="627" y="155"/>
                      <a:pt x="626" y="155"/>
                      <a:pt x="625" y="155"/>
                    </a:cubicBezTo>
                    <a:cubicBezTo>
                      <a:pt x="625" y="156"/>
                      <a:pt x="622" y="155"/>
                      <a:pt x="621" y="154"/>
                    </a:cubicBezTo>
                    <a:cubicBezTo>
                      <a:pt x="620" y="153"/>
                      <a:pt x="620" y="153"/>
                      <a:pt x="618" y="155"/>
                    </a:cubicBezTo>
                    <a:cubicBezTo>
                      <a:pt x="616" y="156"/>
                      <a:pt x="614" y="156"/>
                      <a:pt x="615" y="155"/>
                    </a:cubicBezTo>
                    <a:cubicBezTo>
                      <a:pt x="616" y="154"/>
                      <a:pt x="617" y="154"/>
                      <a:pt x="617" y="153"/>
                    </a:cubicBezTo>
                    <a:cubicBezTo>
                      <a:pt x="616" y="152"/>
                      <a:pt x="613" y="154"/>
                      <a:pt x="612" y="154"/>
                    </a:cubicBezTo>
                    <a:cubicBezTo>
                      <a:pt x="611" y="154"/>
                      <a:pt x="611" y="154"/>
                      <a:pt x="611" y="153"/>
                    </a:cubicBezTo>
                    <a:cubicBezTo>
                      <a:pt x="612" y="152"/>
                      <a:pt x="613" y="152"/>
                      <a:pt x="613" y="151"/>
                    </a:cubicBezTo>
                    <a:cubicBezTo>
                      <a:pt x="613" y="151"/>
                      <a:pt x="613" y="149"/>
                      <a:pt x="612" y="148"/>
                    </a:cubicBezTo>
                    <a:cubicBezTo>
                      <a:pt x="612" y="148"/>
                      <a:pt x="609" y="148"/>
                      <a:pt x="609" y="147"/>
                    </a:cubicBezTo>
                    <a:cubicBezTo>
                      <a:pt x="609" y="146"/>
                      <a:pt x="608" y="146"/>
                      <a:pt x="607" y="146"/>
                    </a:cubicBezTo>
                    <a:cubicBezTo>
                      <a:pt x="606" y="146"/>
                      <a:pt x="605" y="145"/>
                      <a:pt x="605" y="144"/>
                    </a:cubicBezTo>
                    <a:cubicBezTo>
                      <a:pt x="605" y="143"/>
                      <a:pt x="605" y="144"/>
                      <a:pt x="604" y="144"/>
                    </a:cubicBezTo>
                    <a:cubicBezTo>
                      <a:pt x="603" y="144"/>
                      <a:pt x="603" y="144"/>
                      <a:pt x="603" y="143"/>
                    </a:cubicBezTo>
                    <a:cubicBezTo>
                      <a:pt x="604" y="142"/>
                      <a:pt x="603" y="142"/>
                      <a:pt x="602" y="141"/>
                    </a:cubicBezTo>
                    <a:cubicBezTo>
                      <a:pt x="601" y="140"/>
                      <a:pt x="600" y="139"/>
                      <a:pt x="601" y="140"/>
                    </a:cubicBezTo>
                    <a:cubicBezTo>
                      <a:pt x="602" y="140"/>
                      <a:pt x="603" y="142"/>
                      <a:pt x="604" y="141"/>
                    </a:cubicBezTo>
                    <a:cubicBezTo>
                      <a:pt x="605" y="140"/>
                      <a:pt x="604" y="140"/>
                      <a:pt x="605" y="140"/>
                    </a:cubicBezTo>
                    <a:cubicBezTo>
                      <a:pt x="607" y="139"/>
                      <a:pt x="608" y="139"/>
                      <a:pt x="607" y="137"/>
                    </a:cubicBezTo>
                    <a:cubicBezTo>
                      <a:pt x="606" y="136"/>
                      <a:pt x="605" y="135"/>
                      <a:pt x="603" y="135"/>
                    </a:cubicBezTo>
                    <a:cubicBezTo>
                      <a:pt x="602" y="134"/>
                      <a:pt x="601" y="134"/>
                      <a:pt x="601" y="134"/>
                    </a:cubicBezTo>
                    <a:cubicBezTo>
                      <a:pt x="602" y="134"/>
                      <a:pt x="604" y="133"/>
                      <a:pt x="604" y="132"/>
                    </a:cubicBezTo>
                    <a:cubicBezTo>
                      <a:pt x="604" y="132"/>
                      <a:pt x="602" y="131"/>
                      <a:pt x="601" y="130"/>
                    </a:cubicBezTo>
                    <a:cubicBezTo>
                      <a:pt x="600" y="130"/>
                      <a:pt x="600" y="130"/>
                      <a:pt x="600" y="129"/>
                    </a:cubicBezTo>
                    <a:cubicBezTo>
                      <a:pt x="600" y="129"/>
                      <a:pt x="599" y="129"/>
                      <a:pt x="598" y="129"/>
                    </a:cubicBezTo>
                    <a:cubicBezTo>
                      <a:pt x="597" y="130"/>
                      <a:pt x="596" y="130"/>
                      <a:pt x="597" y="129"/>
                    </a:cubicBezTo>
                    <a:cubicBezTo>
                      <a:pt x="598" y="128"/>
                      <a:pt x="600" y="128"/>
                      <a:pt x="599" y="127"/>
                    </a:cubicBezTo>
                    <a:cubicBezTo>
                      <a:pt x="599" y="126"/>
                      <a:pt x="599" y="126"/>
                      <a:pt x="598" y="126"/>
                    </a:cubicBezTo>
                    <a:cubicBezTo>
                      <a:pt x="596" y="127"/>
                      <a:pt x="594" y="127"/>
                      <a:pt x="595" y="126"/>
                    </a:cubicBezTo>
                    <a:cubicBezTo>
                      <a:pt x="596" y="126"/>
                      <a:pt x="597" y="126"/>
                      <a:pt x="597" y="125"/>
                    </a:cubicBezTo>
                    <a:cubicBezTo>
                      <a:pt x="597" y="124"/>
                      <a:pt x="597" y="124"/>
                      <a:pt x="597" y="123"/>
                    </a:cubicBezTo>
                    <a:cubicBezTo>
                      <a:pt x="596" y="121"/>
                      <a:pt x="596" y="120"/>
                      <a:pt x="595" y="120"/>
                    </a:cubicBezTo>
                    <a:cubicBezTo>
                      <a:pt x="595" y="121"/>
                      <a:pt x="594" y="121"/>
                      <a:pt x="594" y="120"/>
                    </a:cubicBezTo>
                    <a:cubicBezTo>
                      <a:pt x="594" y="120"/>
                      <a:pt x="593" y="118"/>
                      <a:pt x="592" y="116"/>
                    </a:cubicBezTo>
                    <a:cubicBezTo>
                      <a:pt x="591" y="114"/>
                      <a:pt x="591" y="114"/>
                      <a:pt x="590" y="113"/>
                    </a:cubicBezTo>
                    <a:cubicBezTo>
                      <a:pt x="590" y="113"/>
                      <a:pt x="589" y="110"/>
                      <a:pt x="589" y="109"/>
                    </a:cubicBezTo>
                    <a:cubicBezTo>
                      <a:pt x="588" y="109"/>
                      <a:pt x="588" y="109"/>
                      <a:pt x="587" y="110"/>
                    </a:cubicBezTo>
                    <a:cubicBezTo>
                      <a:pt x="587" y="111"/>
                      <a:pt x="586" y="112"/>
                      <a:pt x="586" y="113"/>
                    </a:cubicBezTo>
                    <a:cubicBezTo>
                      <a:pt x="585" y="114"/>
                      <a:pt x="586" y="114"/>
                      <a:pt x="586" y="115"/>
                    </a:cubicBezTo>
                    <a:cubicBezTo>
                      <a:pt x="586" y="115"/>
                      <a:pt x="586" y="115"/>
                      <a:pt x="585" y="115"/>
                    </a:cubicBezTo>
                    <a:cubicBezTo>
                      <a:pt x="584" y="115"/>
                      <a:pt x="583" y="117"/>
                      <a:pt x="584" y="117"/>
                    </a:cubicBezTo>
                    <a:cubicBezTo>
                      <a:pt x="585" y="117"/>
                      <a:pt x="586" y="119"/>
                      <a:pt x="585" y="118"/>
                    </a:cubicBezTo>
                    <a:cubicBezTo>
                      <a:pt x="585" y="118"/>
                      <a:pt x="584" y="118"/>
                      <a:pt x="584" y="119"/>
                    </a:cubicBezTo>
                    <a:cubicBezTo>
                      <a:pt x="583" y="120"/>
                      <a:pt x="582" y="120"/>
                      <a:pt x="583" y="121"/>
                    </a:cubicBezTo>
                    <a:cubicBezTo>
                      <a:pt x="584" y="121"/>
                      <a:pt x="584" y="121"/>
                      <a:pt x="583" y="122"/>
                    </a:cubicBezTo>
                    <a:cubicBezTo>
                      <a:pt x="582" y="122"/>
                      <a:pt x="580" y="122"/>
                      <a:pt x="580" y="123"/>
                    </a:cubicBezTo>
                    <a:cubicBezTo>
                      <a:pt x="581" y="124"/>
                      <a:pt x="582" y="126"/>
                      <a:pt x="581" y="127"/>
                    </a:cubicBezTo>
                    <a:cubicBezTo>
                      <a:pt x="580" y="127"/>
                      <a:pt x="580" y="127"/>
                      <a:pt x="580" y="126"/>
                    </a:cubicBezTo>
                    <a:cubicBezTo>
                      <a:pt x="580" y="125"/>
                      <a:pt x="578" y="124"/>
                      <a:pt x="577" y="124"/>
                    </a:cubicBezTo>
                    <a:cubicBezTo>
                      <a:pt x="576" y="125"/>
                      <a:pt x="576" y="127"/>
                      <a:pt x="574" y="127"/>
                    </a:cubicBezTo>
                    <a:cubicBezTo>
                      <a:pt x="573" y="127"/>
                      <a:pt x="572" y="128"/>
                      <a:pt x="571" y="129"/>
                    </a:cubicBezTo>
                    <a:cubicBezTo>
                      <a:pt x="571" y="130"/>
                      <a:pt x="571" y="129"/>
                      <a:pt x="571" y="129"/>
                    </a:cubicBezTo>
                    <a:cubicBezTo>
                      <a:pt x="571" y="128"/>
                      <a:pt x="570" y="127"/>
                      <a:pt x="570" y="128"/>
                    </a:cubicBezTo>
                    <a:cubicBezTo>
                      <a:pt x="569" y="128"/>
                      <a:pt x="568" y="128"/>
                      <a:pt x="569" y="127"/>
                    </a:cubicBezTo>
                    <a:cubicBezTo>
                      <a:pt x="569" y="127"/>
                      <a:pt x="569" y="125"/>
                      <a:pt x="569" y="126"/>
                    </a:cubicBezTo>
                    <a:cubicBezTo>
                      <a:pt x="568" y="127"/>
                      <a:pt x="566" y="130"/>
                      <a:pt x="564" y="130"/>
                    </a:cubicBezTo>
                    <a:cubicBezTo>
                      <a:pt x="563" y="131"/>
                      <a:pt x="562" y="132"/>
                      <a:pt x="561" y="132"/>
                    </a:cubicBezTo>
                    <a:cubicBezTo>
                      <a:pt x="560" y="133"/>
                      <a:pt x="561" y="131"/>
                      <a:pt x="561" y="131"/>
                    </a:cubicBezTo>
                    <a:cubicBezTo>
                      <a:pt x="562" y="131"/>
                      <a:pt x="565" y="129"/>
                      <a:pt x="566" y="129"/>
                    </a:cubicBezTo>
                    <a:cubicBezTo>
                      <a:pt x="567" y="128"/>
                      <a:pt x="568" y="127"/>
                      <a:pt x="568" y="126"/>
                    </a:cubicBezTo>
                    <a:cubicBezTo>
                      <a:pt x="567" y="125"/>
                      <a:pt x="567" y="122"/>
                      <a:pt x="565" y="122"/>
                    </a:cubicBezTo>
                    <a:cubicBezTo>
                      <a:pt x="564" y="123"/>
                      <a:pt x="561" y="122"/>
                      <a:pt x="560" y="123"/>
                    </a:cubicBezTo>
                    <a:cubicBezTo>
                      <a:pt x="560" y="123"/>
                      <a:pt x="560" y="124"/>
                      <a:pt x="559" y="124"/>
                    </a:cubicBezTo>
                    <a:cubicBezTo>
                      <a:pt x="558" y="124"/>
                      <a:pt x="557" y="124"/>
                      <a:pt x="556" y="124"/>
                    </a:cubicBezTo>
                    <a:cubicBezTo>
                      <a:pt x="556" y="124"/>
                      <a:pt x="556" y="123"/>
                      <a:pt x="557" y="123"/>
                    </a:cubicBezTo>
                    <a:cubicBezTo>
                      <a:pt x="558" y="123"/>
                      <a:pt x="558" y="122"/>
                      <a:pt x="558" y="121"/>
                    </a:cubicBezTo>
                    <a:cubicBezTo>
                      <a:pt x="558" y="121"/>
                      <a:pt x="559" y="121"/>
                      <a:pt x="560" y="122"/>
                    </a:cubicBezTo>
                    <a:cubicBezTo>
                      <a:pt x="560" y="122"/>
                      <a:pt x="560" y="123"/>
                      <a:pt x="560" y="122"/>
                    </a:cubicBezTo>
                    <a:cubicBezTo>
                      <a:pt x="560" y="121"/>
                      <a:pt x="560" y="121"/>
                      <a:pt x="561" y="120"/>
                    </a:cubicBezTo>
                    <a:cubicBezTo>
                      <a:pt x="562" y="120"/>
                      <a:pt x="562" y="119"/>
                      <a:pt x="561" y="118"/>
                    </a:cubicBezTo>
                    <a:cubicBezTo>
                      <a:pt x="560" y="118"/>
                      <a:pt x="559" y="118"/>
                      <a:pt x="559" y="118"/>
                    </a:cubicBezTo>
                    <a:cubicBezTo>
                      <a:pt x="560" y="117"/>
                      <a:pt x="560" y="115"/>
                      <a:pt x="559" y="114"/>
                    </a:cubicBezTo>
                    <a:cubicBezTo>
                      <a:pt x="559" y="114"/>
                      <a:pt x="559" y="113"/>
                      <a:pt x="558" y="113"/>
                    </a:cubicBezTo>
                    <a:cubicBezTo>
                      <a:pt x="557" y="113"/>
                      <a:pt x="558" y="113"/>
                      <a:pt x="558" y="113"/>
                    </a:cubicBezTo>
                    <a:cubicBezTo>
                      <a:pt x="559" y="112"/>
                      <a:pt x="560" y="112"/>
                      <a:pt x="560" y="111"/>
                    </a:cubicBezTo>
                    <a:cubicBezTo>
                      <a:pt x="559" y="110"/>
                      <a:pt x="558" y="110"/>
                      <a:pt x="558" y="109"/>
                    </a:cubicBezTo>
                    <a:cubicBezTo>
                      <a:pt x="558" y="109"/>
                      <a:pt x="559" y="108"/>
                      <a:pt x="560" y="107"/>
                    </a:cubicBezTo>
                    <a:cubicBezTo>
                      <a:pt x="561" y="106"/>
                      <a:pt x="560" y="105"/>
                      <a:pt x="560" y="105"/>
                    </a:cubicBezTo>
                    <a:cubicBezTo>
                      <a:pt x="560" y="104"/>
                      <a:pt x="558" y="106"/>
                      <a:pt x="558" y="106"/>
                    </a:cubicBezTo>
                    <a:cubicBezTo>
                      <a:pt x="557" y="106"/>
                      <a:pt x="557" y="105"/>
                      <a:pt x="556" y="105"/>
                    </a:cubicBezTo>
                    <a:cubicBezTo>
                      <a:pt x="555" y="104"/>
                      <a:pt x="550" y="104"/>
                      <a:pt x="549" y="103"/>
                    </a:cubicBezTo>
                    <a:cubicBezTo>
                      <a:pt x="548" y="101"/>
                      <a:pt x="548" y="100"/>
                      <a:pt x="547" y="100"/>
                    </a:cubicBezTo>
                    <a:cubicBezTo>
                      <a:pt x="546" y="99"/>
                      <a:pt x="546" y="99"/>
                      <a:pt x="545" y="99"/>
                    </a:cubicBezTo>
                    <a:cubicBezTo>
                      <a:pt x="544" y="98"/>
                      <a:pt x="544" y="97"/>
                      <a:pt x="544" y="97"/>
                    </a:cubicBezTo>
                    <a:cubicBezTo>
                      <a:pt x="544" y="97"/>
                      <a:pt x="544" y="97"/>
                      <a:pt x="543" y="97"/>
                    </a:cubicBezTo>
                    <a:cubicBezTo>
                      <a:pt x="542" y="97"/>
                      <a:pt x="542" y="98"/>
                      <a:pt x="542" y="97"/>
                    </a:cubicBezTo>
                    <a:cubicBezTo>
                      <a:pt x="542" y="96"/>
                      <a:pt x="543" y="96"/>
                      <a:pt x="541" y="95"/>
                    </a:cubicBezTo>
                    <a:cubicBezTo>
                      <a:pt x="540" y="94"/>
                      <a:pt x="540" y="94"/>
                      <a:pt x="539" y="94"/>
                    </a:cubicBezTo>
                    <a:cubicBezTo>
                      <a:pt x="538" y="93"/>
                      <a:pt x="538" y="91"/>
                      <a:pt x="536" y="92"/>
                    </a:cubicBezTo>
                    <a:cubicBezTo>
                      <a:pt x="534" y="93"/>
                      <a:pt x="533" y="95"/>
                      <a:pt x="531" y="94"/>
                    </a:cubicBezTo>
                    <a:cubicBezTo>
                      <a:pt x="529" y="94"/>
                      <a:pt x="528" y="93"/>
                      <a:pt x="527" y="93"/>
                    </a:cubicBezTo>
                    <a:cubicBezTo>
                      <a:pt x="526" y="94"/>
                      <a:pt x="526" y="95"/>
                      <a:pt x="524" y="94"/>
                    </a:cubicBezTo>
                    <a:cubicBezTo>
                      <a:pt x="523" y="93"/>
                      <a:pt x="523" y="92"/>
                      <a:pt x="521" y="92"/>
                    </a:cubicBezTo>
                    <a:cubicBezTo>
                      <a:pt x="519" y="92"/>
                      <a:pt x="517" y="91"/>
                      <a:pt x="515" y="91"/>
                    </a:cubicBezTo>
                    <a:cubicBezTo>
                      <a:pt x="513" y="92"/>
                      <a:pt x="510" y="93"/>
                      <a:pt x="511" y="95"/>
                    </a:cubicBezTo>
                    <a:cubicBezTo>
                      <a:pt x="513" y="98"/>
                      <a:pt x="515" y="98"/>
                      <a:pt x="514" y="100"/>
                    </a:cubicBezTo>
                    <a:cubicBezTo>
                      <a:pt x="513" y="102"/>
                      <a:pt x="513" y="102"/>
                      <a:pt x="513" y="104"/>
                    </a:cubicBezTo>
                    <a:cubicBezTo>
                      <a:pt x="512" y="105"/>
                      <a:pt x="511" y="105"/>
                      <a:pt x="512" y="106"/>
                    </a:cubicBezTo>
                    <a:cubicBezTo>
                      <a:pt x="512" y="107"/>
                      <a:pt x="513" y="107"/>
                      <a:pt x="513" y="108"/>
                    </a:cubicBezTo>
                    <a:cubicBezTo>
                      <a:pt x="514" y="109"/>
                      <a:pt x="513" y="109"/>
                      <a:pt x="514" y="110"/>
                    </a:cubicBezTo>
                    <a:cubicBezTo>
                      <a:pt x="514" y="111"/>
                      <a:pt x="515" y="112"/>
                      <a:pt x="515" y="113"/>
                    </a:cubicBezTo>
                    <a:cubicBezTo>
                      <a:pt x="515" y="113"/>
                      <a:pt x="515" y="116"/>
                      <a:pt x="514" y="116"/>
                    </a:cubicBezTo>
                    <a:cubicBezTo>
                      <a:pt x="514" y="116"/>
                      <a:pt x="513" y="115"/>
                      <a:pt x="513" y="117"/>
                    </a:cubicBezTo>
                    <a:cubicBezTo>
                      <a:pt x="512" y="119"/>
                      <a:pt x="512" y="120"/>
                      <a:pt x="510" y="121"/>
                    </a:cubicBezTo>
                    <a:cubicBezTo>
                      <a:pt x="509" y="123"/>
                      <a:pt x="508" y="124"/>
                      <a:pt x="509" y="125"/>
                    </a:cubicBezTo>
                    <a:cubicBezTo>
                      <a:pt x="510" y="126"/>
                      <a:pt x="520" y="131"/>
                      <a:pt x="520" y="136"/>
                    </a:cubicBezTo>
                    <a:cubicBezTo>
                      <a:pt x="520" y="140"/>
                      <a:pt x="522" y="145"/>
                      <a:pt x="516" y="149"/>
                    </a:cubicBezTo>
                    <a:cubicBezTo>
                      <a:pt x="510" y="154"/>
                      <a:pt x="506" y="156"/>
                      <a:pt x="505" y="156"/>
                    </a:cubicBezTo>
                    <a:cubicBezTo>
                      <a:pt x="503" y="156"/>
                      <a:pt x="502" y="158"/>
                      <a:pt x="504" y="161"/>
                    </a:cubicBezTo>
                    <a:cubicBezTo>
                      <a:pt x="507" y="164"/>
                      <a:pt x="506" y="164"/>
                      <a:pt x="505" y="165"/>
                    </a:cubicBezTo>
                    <a:cubicBezTo>
                      <a:pt x="505" y="166"/>
                      <a:pt x="506" y="166"/>
                      <a:pt x="506" y="167"/>
                    </a:cubicBezTo>
                    <a:cubicBezTo>
                      <a:pt x="506" y="167"/>
                      <a:pt x="506" y="169"/>
                      <a:pt x="507" y="171"/>
                    </a:cubicBezTo>
                    <a:cubicBezTo>
                      <a:pt x="508" y="174"/>
                      <a:pt x="508" y="177"/>
                      <a:pt x="508" y="177"/>
                    </a:cubicBezTo>
                    <a:cubicBezTo>
                      <a:pt x="507" y="178"/>
                      <a:pt x="506" y="179"/>
                      <a:pt x="506" y="180"/>
                    </a:cubicBezTo>
                    <a:cubicBezTo>
                      <a:pt x="507" y="180"/>
                      <a:pt x="507" y="182"/>
                      <a:pt x="507" y="183"/>
                    </a:cubicBezTo>
                    <a:cubicBezTo>
                      <a:pt x="507" y="184"/>
                      <a:pt x="507" y="183"/>
                      <a:pt x="506" y="182"/>
                    </a:cubicBezTo>
                    <a:cubicBezTo>
                      <a:pt x="505" y="182"/>
                      <a:pt x="505" y="181"/>
                      <a:pt x="504" y="181"/>
                    </a:cubicBezTo>
                    <a:cubicBezTo>
                      <a:pt x="503" y="181"/>
                      <a:pt x="502" y="183"/>
                      <a:pt x="502" y="184"/>
                    </a:cubicBezTo>
                    <a:cubicBezTo>
                      <a:pt x="503" y="185"/>
                      <a:pt x="505" y="188"/>
                      <a:pt x="504" y="187"/>
                    </a:cubicBezTo>
                    <a:cubicBezTo>
                      <a:pt x="503" y="186"/>
                      <a:pt x="499" y="183"/>
                      <a:pt x="498" y="183"/>
                    </a:cubicBezTo>
                    <a:cubicBezTo>
                      <a:pt x="497" y="183"/>
                      <a:pt x="493" y="185"/>
                      <a:pt x="494" y="184"/>
                    </a:cubicBezTo>
                    <a:cubicBezTo>
                      <a:pt x="496" y="183"/>
                      <a:pt x="497" y="181"/>
                      <a:pt x="496" y="180"/>
                    </a:cubicBezTo>
                    <a:cubicBezTo>
                      <a:pt x="495" y="178"/>
                      <a:pt x="493" y="176"/>
                      <a:pt x="491" y="176"/>
                    </a:cubicBezTo>
                    <a:cubicBezTo>
                      <a:pt x="489" y="176"/>
                      <a:pt x="490" y="176"/>
                      <a:pt x="490" y="175"/>
                    </a:cubicBezTo>
                    <a:cubicBezTo>
                      <a:pt x="491" y="174"/>
                      <a:pt x="489" y="173"/>
                      <a:pt x="488" y="171"/>
                    </a:cubicBezTo>
                    <a:cubicBezTo>
                      <a:pt x="487" y="170"/>
                      <a:pt x="487" y="169"/>
                      <a:pt x="488" y="167"/>
                    </a:cubicBezTo>
                    <a:cubicBezTo>
                      <a:pt x="488" y="165"/>
                      <a:pt x="488" y="164"/>
                      <a:pt x="487" y="163"/>
                    </a:cubicBezTo>
                    <a:cubicBezTo>
                      <a:pt x="487" y="162"/>
                      <a:pt x="485" y="160"/>
                      <a:pt x="486" y="159"/>
                    </a:cubicBezTo>
                    <a:cubicBezTo>
                      <a:pt x="487" y="158"/>
                      <a:pt x="488" y="157"/>
                      <a:pt x="487" y="155"/>
                    </a:cubicBezTo>
                    <a:cubicBezTo>
                      <a:pt x="487" y="154"/>
                      <a:pt x="486" y="153"/>
                      <a:pt x="484" y="153"/>
                    </a:cubicBezTo>
                    <a:cubicBezTo>
                      <a:pt x="482" y="153"/>
                      <a:pt x="473" y="152"/>
                      <a:pt x="472" y="152"/>
                    </a:cubicBezTo>
                    <a:cubicBezTo>
                      <a:pt x="471" y="153"/>
                      <a:pt x="469" y="155"/>
                      <a:pt x="470" y="154"/>
                    </a:cubicBezTo>
                    <a:cubicBezTo>
                      <a:pt x="471" y="152"/>
                      <a:pt x="470" y="152"/>
                      <a:pt x="468" y="150"/>
                    </a:cubicBezTo>
                    <a:cubicBezTo>
                      <a:pt x="467" y="149"/>
                      <a:pt x="459" y="147"/>
                      <a:pt x="458" y="146"/>
                    </a:cubicBezTo>
                    <a:cubicBezTo>
                      <a:pt x="456" y="145"/>
                      <a:pt x="456" y="145"/>
                      <a:pt x="456" y="144"/>
                    </a:cubicBezTo>
                    <a:cubicBezTo>
                      <a:pt x="455" y="143"/>
                      <a:pt x="453" y="142"/>
                      <a:pt x="452" y="141"/>
                    </a:cubicBezTo>
                    <a:cubicBezTo>
                      <a:pt x="451" y="140"/>
                      <a:pt x="451" y="140"/>
                      <a:pt x="449" y="139"/>
                    </a:cubicBezTo>
                    <a:cubicBezTo>
                      <a:pt x="447" y="139"/>
                      <a:pt x="445" y="139"/>
                      <a:pt x="444" y="138"/>
                    </a:cubicBezTo>
                    <a:cubicBezTo>
                      <a:pt x="443" y="138"/>
                      <a:pt x="441" y="136"/>
                      <a:pt x="439" y="136"/>
                    </a:cubicBezTo>
                    <a:cubicBezTo>
                      <a:pt x="437" y="136"/>
                      <a:pt x="435" y="137"/>
                      <a:pt x="433" y="137"/>
                    </a:cubicBezTo>
                    <a:cubicBezTo>
                      <a:pt x="432" y="138"/>
                      <a:pt x="427" y="139"/>
                      <a:pt x="428" y="138"/>
                    </a:cubicBezTo>
                    <a:cubicBezTo>
                      <a:pt x="429" y="137"/>
                      <a:pt x="430" y="137"/>
                      <a:pt x="430" y="135"/>
                    </a:cubicBezTo>
                    <a:cubicBezTo>
                      <a:pt x="429" y="133"/>
                      <a:pt x="426" y="126"/>
                      <a:pt x="425" y="125"/>
                    </a:cubicBezTo>
                    <a:cubicBezTo>
                      <a:pt x="425" y="124"/>
                      <a:pt x="422" y="123"/>
                      <a:pt x="421" y="123"/>
                    </a:cubicBezTo>
                    <a:cubicBezTo>
                      <a:pt x="420" y="123"/>
                      <a:pt x="417" y="123"/>
                      <a:pt x="416" y="122"/>
                    </a:cubicBezTo>
                    <a:cubicBezTo>
                      <a:pt x="416" y="121"/>
                      <a:pt x="417" y="121"/>
                      <a:pt x="417" y="120"/>
                    </a:cubicBezTo>
                    <a:cubicBezTo>
                      <a:pt x="417" y="119"/>
                      <a:pt x="416" y="113"/>
                      <a:pt x="417" y="110"/>
                    </a:cubicBezTo>
                    <a:cubicBezTo>
                      <a:pt x="418" y="107"/>
                      <a:pt x="422" y="102"/>
                      <a:pt x="422" y="101"/>
                    </a:cubicBezTo>
                    <a:cubicBezTo>
                      <a:pt x="422" y="100"/>
                      <a:pt x="422" y="99"/>
                      <a:pt x="424" y="99"/>
                    </a:cubicBezTo>
                    <a:cubicBezTo>
                      <a:pt x="425" y="99"/>
                      <a:pt x="425" y="99"/>
                      <a:pt x="425" y="98"/>
                    </a:cubicBezTo>
                    <a:cubicBezTo>
                      <a:pt x="424" y="97"/>
                      <a:pt x="425" y="95"/>
                      <a:pt x="427" y="95"/>
                    </a:cubicBezTo>
                    <a:cubicBezTo>
                      <a:pt x="428" y="94"/>
                      <a:pt x="429" y="94"/>
                      <a:pt x="428" y="94"/>
                    </a:cubicBezTo>
                    <a:cubicBezTo>
                      <a:pt x="426" y="93"/>
                      <a:pt x="427" y="93"/>
                      <a:pt x="428" y="93"/>
                    </a:cubicBezTo>
                    <a:cubicBezTo>
                      <a:pt x="429" y="93"/>
                      <a:pt x="428" y="92"/>
                      <a:pt x="429" y="91"/>
                    </a:cubicBezTo>
                    <a:cubicBezTo>
                      <a:pt x="431" y="91"/>
                      <a:pt x="430" y="92"/>
                      <a:pt x="431" y="92"/>
                    </a:cubicBezTo>
                    <a:cubicBezTo>
                      <a:pt x="432" y="92"/>
                      <a:pt x="433" y="89"/>
                      <a:pt x="433" y="89"/>
                    </a:cubicBezTo>
                    <a:cubicBezTo>
                      <a:pt x="432" y="89"/>
                      <a:pt x="430" y="89"/>
                      <a:pt x="430" y="88"/>
                    </a:cubicBezTo>
                    <a:cubicBezTo>
                      <a:pt x="431" y="88"/>
                      <a:pt x="433" y="87"/>
                      <a:pt x="434" y="88"/>
                    </a:cubicBezTo>
                    <a:cubicBezTo>
                      <a:pt x="436" y="89"/>
                      <a:pt x="437" y="90"/>
                      <a:pt x="437" y="90"/>
                    </a:cubicBezTo>
                    <a:cubicBezTo>
                      <a:pt x="437" y="89"/>
                      <a:pt x="438" y="88"/>
                      <a:pt x="438" y="87"/>
                    </a:cubicBezTo>
                    <a:cubicBezTo>
                      <a:pt x="439" y="87"/>
                      <a:pt x="441" y="86"/>
                      <a:pt x="439" y="84"/>
                    </a:cubicBezTo>
                    <a:cubicBezTo>
                      <a:pt x="438" y="83"/>
                      <a:pt x="436" y="82"/>
                      <a:pt x="435" y="82"/>
                    </a:cubicBezTo>
                    <a:cubicBezTo>
                      <a:pt x="434" y="82"/>
                      <a:pt x="431" y="82"/>
                      <a:pt x="429" y="82"/>
                    </a:cubicBezTo>
                    <a:cubicBezTo>
                      <a:pt x="428" y="82"/>
                      <a:pt x="429" y="81"/>
                      <a:pt x="430" y="80"/>
                    </a:cubicBezTo>
                    <a:cubicBezTo>
                      <a:pt x="431" y="80"/>
                      <a:pt x="427" y="79"/>
                      <a:pt x="426" y="79"/>
                    </a:cubicBezTo>
                    <a:cubicBezTo>
                      <a:pt x="426" y="79"/>
                      <a:pt x="425" y="79"/>
                      <a:pt x="424" y="79"/>
                    </a:cubicBezTo>
                    <a:cubicBezTo>
                      <a:pt x="424" y="79"/>
                      <a:pt x="423" y="78"/>
                      <a:pt x="422" y="78"/>
                    </a:cubicBezTo>
                    <a:cubicBezTo>
                      <a:pt x="421" y="78"/>
                      <a:pt x="422" y="77"/>
                      <a:pt x="422" y="77"/>
                    </a:cubicBezTo>
                    <a:cubicBezTo>
                      <a:pt x="423" y="77"/>
                      <a:pt x="423" y="77"/>
                      <a:pt x="424" y="77"/>
                    </a:cubicBezTo>
                    <a:cubicBezTo>
                      <a:pt x="425" y="76"/>
                      <a:pt x="425" y="76"/>
                      <a:pt x="425" y="77"/>
                    </a:cubicBezTo>
                    <a:cubicBezTo>
                      <a:pt x="425" y="78"/>
                      <a:pt x="426" y="78"/>
                      <a:pt x="427" y="78"/>
                    </a:cubicBezTo>
                    <a:cubicBezTo>
                      <a:pt x="428" y="78"/>
                      <a:pt x="429" y="78"/>
                      <a:pt x="430" y="78"/>
                    </a:cubicBezTo>
                    <a:cubicBezTo>
                      <a:pt x="431" y="79"/>
                      <a:pt x="433" y="80"/>
                      <a:pt x="433" y="80"/>
                    </a:cubicBezTo>
                    <a:cubicBezTo>
                      <a:pt x="434" y="80"/>
                      <a:pt x="433" y="80"/>
                      <a:pt x="434" y="81"/>
                    </a:cubicBezTo>
                    <a:cubicBezTo>
                      <a:pt x="435" y="81"/>
                      <a:pt x="435" y="80"/>
                      <a:pt x="436" y="80"/>
                    </a:cubicBezTo>
                    <a:cubicBezTo>
                      <a:pt x="437" y="80"/>
                      <a:pt x="439" y="82"/>
                      <a:pt x="440" y="82"/>
                    </a:cubicBezTo>
                    <a:cubicBezTo>
                      <a:pt x="440" y="82"/>
                      <a:pt x="439" y="81"/>
                      <a:pt x="441" y="81"/>
                    </a:cubicBezTo>
                    <a:cubicBezTo>
                      <a:pt x="442" y="81"/>
                      <a:pt x="444" y="81"/>
                      <a:pt x="444" y="81"/>
                    </a:cubicBezTo>
                    <a:cubicBezTo>
                      <a:pt x="444" y="80"/>
                      <a:pt x="443" y="79"/>
                      <a:pt x="443" y="78"/>
                    </a:cubicBezTo>
                    <a:cubicBezTo>
                      <a:pt x="444" y="77"/>
                      <a:pt x="445" y="76"/>
                      <a:pt x="445" y="76"/>
                    </a:cubicBezTo>
                    <a:cubicBezTo>
                      <a:pt x="445" y="77"/>
                      <a:pt x="449" y="78"/>
                      <a:pt x="451" y="78"/>
                    </a:cubicBezTo>
                    <a:cubicBezTo>
                      <a:pt x="453" y="77"/>
                      <a:pt x="455" y="76"/>
                      <a:pt x="455" y="75"/>
                    </a:cubicBezTo>
                    <a:cubicBezTo>
                      <a:pt x="456" y="74"/>
                      <a:pt x="459" y="71"/>
                      <a:pt x="460" y="70"/>
                    </a:cubicBezTo>
                    <a:cubicBezTo>
                      <a:pt x="460" y="68"/>
                      <a:pt x="460" y="67"/>
                      <a:pt x="459" y="66"/>
                    </a:cubicBezTo>
                    <a:cubicBezTo>
                      <a:pt x="458" y="66"/>
                      <a:pt x="456" y="66"/>
                      <a:pt x="453" y="66"/>
                    </a:cubicBezTo>
                    <a:cubicBezTo>
                      <a:pt x="449" y="66"/>
                      <a:pt x="446" y="64"/>
                      <a:pt x="445" y="63"/>
                    </a:cubicBezTo>
                    <a:cubicBezTo>
                      <a:pt x="444" y="62"/>
                      <a:pt x="444" y="61"/>
                      <a:pt x="442" y="61"/>
                    </a:cubicBezTo>
                    <a:cubicBezTo>
                      <a:pt x="440" y="60"/>
                      <a:pt x="435" y="61"/>
                      <a:pt x="436" y="60"/>
                    </a:cubicBezTo>
                    <a:cubicBezTo>
                      <a:pt x="437" y="60"/>
                      <a:pt x="441" y="60"/>
                      <a:pt x="443" y="60"/>
                    </a:cubicBezTo>
                    <a:cubicBezTo>
                      <a:pt x="444" y="60"/>
                      <a:pt x="443" y="60"/>
                      <a:pt x="445" y="60"/>
                    </a:cubicBezTo>
                    <a:cubicBezTo>
                      <a:pt x="446" y="60"/>
                      <a:pt x="446" y="59"/>
                      <a:pt x="447" y="61"/>
                    </a:cubicBezTo>
                    <a:cubicBezTo>
                      <a:pt x="449" y="62"/>
                      <a:pt x="453" y="64"/>
                      <a:pt x="455" y="65"/>
                    </a:cubicBezTo>
                    <a:cubicBezTo>
                      <a:pt x="456" y="65"/>
                      <a:pt x="458" y="67"/>
                      <a:pt x="460" y="65"/>
                    </a:cubicBezTo>
                    <a:cubicBezTo>
                      <a:pt x="462" y="63"/>
                      <a:pt x="464" y="61"/>
                      <a:pt x="464" y="60"/>
                    </a:cubicBezTo>
                    <a:cubicBezTo>
                      <a:pt x="465" y="60"/>
                      <a:pt x="467" y="59"/>
                      <a:pt x="466" y="58"/>
                    </a:cubicBezTo>
                    <a:cubicBezTo>
                      <a:pt x="466" y="57"/>
                      <a:pt x="463" y="57"/>
                      <a:pt x="462" y="56"/>
                    </a:cubicBezTo>
                    <a:cubicBezTo>
                      <a:pt x="462" y="55"/>
                      <a:pt x="463" y="54"/>
                      <a:pt x="464" y="54"/>
                    </a:cubicBezTo>
                    <a:cubicBezTo>
                      <a:pt x="465" y="54"/>
                      <a:pt x="469" y="54"/>
                      <a:pt x="471" y="55"/>
                    </a:cubicBezTo>
                    <a:cubicBezTo>
                      <a:pt x="473" y="57"/>
                      <a:pt x="473" y="57"/>
                      <a:pt x="475" y="56"/>
                    </a:cubicBezTo>
                    <a:cubicBezTo>
                      <a:pt x="477" y="55"/>
                      <a:pt x="476" y="55"/>
                      <a:pt x="476" y="56"/>
                    </a:cubicBezTo>
                    <a:cubicBezTo>
                      <a:pt x="477" y="56"/>
                      <a:pt x="478" y="56"/>
                      <a:pt x="478" y="55"/>
                    </a:cubicBezTo>
                    <a:cubicBezTo>
                      <a:pt x="478" y="55"/>
                      <a:pt x="478" y="54"/>
                      <a:pt x="476" y="53"/>
                    </a:cubicBezTo>
                    <a:cubicBezTo>
                      <a:pt x="474" y="52"/>
                      <a:pt x="472" y="51"/>
                      <a:pt x="471" y="51"/>
                    </a:cubicBezTo>
                    <a:cubicBezTo>
                      <a:pt x="470" y="51"/>
                      <a:pt x="472" y="50"/>
                      <a:pt x="473" y="50"/>
                    </a:cubicBezTo>
                    <a:cubicBezTo>
                      <a:pt x="474" y="50"/>
                      <a:pt x="476" y="51"/>
                      <a:pt x="476" y="52"/>
                    </a:cubicBezTo>
                    <a:cubicBezTo>
                      <a:pt x="477" y="52"/>
                      <a:pt x="479" y="51"/>
                      <a:pt x="479" y="53"/>
                    </a:cubicBezTo>
                    <a:cubicBezTo>
                      <a:pt x="479" y="54"/>
                      <a:pt x="479" y="54"/>
                      <a:pt x="481" y="55"/>
                    </a:cubicBezTo>
                    <a:cubicBezTo>
                      <a:pt x="482" y="56"/>
                      <a:pt x="484" y="57"/>
                      <a:pt x="483" y="56"/>
                    </a:cubicBezTo>
                    <a:cubicBezTo>
                      <a:pt x="482" y="55"/>
                      <a:pt x="482" y="56"/>
                      <a:pt x="484" y="55"/>
                    </a:cubicBezTo>
                    <a:cubicBezTo>
                      <a:pt x="485" y="53"/>
                      <a:pt x="488" y="52"/>
                      <a:pt x="489" y="51"/>
                    </a:cubicBezTo>
                    <a:cubicBezTo>
                      <a:pt x="490" y="49"/>
                      <a:pt x="491" y="49"/>
                      <a:pt x="492" y="48"/>
                    </a:cubicBezTo>
                    <a:cubicBezTo>
                      <a:pt x="493" y="46"/>
                      <a:pt x="493" y="44"/>
                      <a:pt x="492" y="44"/>
                    </a:cubicBezTo>
                    <a:cubicBezTo>
                      <a:pt x="491" y="43"/>
                      <a:pt x="488" y="42"/>
                      <a:pt x="488" y="40"/>
                    </a:cubicBezTo>
                    <a:cubicBezTo>
                      <a:pt x="487" y="38"/>
                      <a:pt x="487" y="38"/>
                      <a:pt x="486" y="37"/>
                    </a:cubicBezTo>
                    <a:cubicBezTo>
                      <a:pt x="485" y="36"/>
                      <a:pt x="485" y="35"/>
                      <a:pt x="486" y="35"/>
                    </a:cubicBezTo>
                    <a:cubicBezTo>
                      <a:pt x="487" y="35"/>
                      <a:pt x="492" y="35"/>
                      <a:pt x="492" y="34"/>
                    </a:cubicBezTo>
                    <a:cubicBezTo>
                      <a:pt x="493" y="33"/>
                      <a:pt x="493" y="33"/>
                      <a:pt x="491" y="32"/>
                    </a:cubicBezTo>
                    <a:cubicBezTo>
                      <a:pt x="489" y="31"/>
                      <a:pt x="489" y="31"/>
                      <a:pt x="490" y="30"/>
                    </a:cubicBezTo>
                    <a:cubicBezTo>
                      <a:pt x="492" y="29"/>
                      <a:pt x="493" y="29"/>
                      <a:pt x="492" y="29"/>
                    </a:cubicBezTo>
                    <a:cubicBezTo>
                      <a:pt x="491" y="28"/>
                      <a:pt x="490" y="28"/>
                      <a:pt x="488" y="28"/>
                    </a:cubicBezTo>
                    <a:cubicBezTo>
                      <a:pt x="487" y="28"/>
                      <a:pt x="486" y="26"/>
                      <a:pt x="484" y="25"/>
                    </a:cubicBezTo>
                    <a:cubicBezTo>
                      <a:pt x="482" y="25"/>
                      <a:pt x="481" y="25"/>
                      <a:pt x="483" y="24"/>
                    </a:cubicBezTo>
                    <a:cubicBezTo>
                      <a:pt x="484" y="24"/>
                      <a:pt x="487" y="23"/>
                      <a:pt x="484" y="23"/>
                    </a:cubicBezTo>
                    <a:cubicBezTo>
                      <a:pt x="482" y="23"/>
                      <a:pt x="478" y="23"/>
                      <a:pt x="477" y="22"/>
                    </a:cubicBezTo>
                    <a:cubicBezTo>
                      <a:pt x="475" y="22"/>
                      <a:pt x="472" y="22"/>
                      <a:pt x="471" y="22"/>
                    </a:cubicBezTo>
                    <a:cubicBezTo>
                      <a:pt x="470" y="22"/>
                      <a:pt x="470" y="21"/>
                      <a:pt x="469" y="21"/>
                    </a:cubicBezTo>
                    <a:cubicBezTo>
                      <a:pt x="468" y="22"/>
                      <a:pt x="469" y="22"/>
                      <a:pt x="470" y="23"/>
                    </a:cubicBezTo>
                    <a:cubicBezTo>
                      <a:pt x="470" y="23"/>
                      <a:pt x="468" y="25"/>
                      <a:pt x="469" y="26"/>
                    </a:cubicBezTo>
                    <a:cubicBezTo>
                      <a:pt x="469" y="27"/>
                      <a:pt x="470" y="27"/>
                      <a:pt x="472" y="29"/>
                    </a:cubicBezTo>
                    <a:cubicBezTo>
                      <a:pt x="474" y="30"/>
                      <a:pt x="474" y="30"/>
                      <a:pt x="473" y="30"/>
                    </a:cubicBezTo>
                    <a:cubicBezTo>
                      <a:pt x="472" y="31"/>
                      <a:pt x="470" y="31"/>
                      <a:pt x="471" y="31"/>
                    </a:cubicBezTo>
                    <a:cubicBezTo>
                      <a:pt x="472" y="31"/>
                      <a:pt x="474" y="32"/>
                      <a:pt x="472" y="32"/>
                    </a:cubicBezTo>
                    <a:cubicBezTo>
                      <a:pt x="470" y="32"/>
                      <a:pt x="469" y="32"/>
                      <a:pt x="468" y="34"/>
                    </a:cubicBezTo>
                    <a:cubicBezTo>
                      <a:pt x="467" y="36"/>
                      <a:pt x="467" y="40"/>
                      <a:pt x="466" y="41"/>
                    </a:cubicBezTo>
                    <a:cubicBezTo>
                      <a:pt x="465" y="42"/>
                      <a:pt x="464" y="44"/>
                      <a:pt x="464" y="45"/>
                    </a:cubicBezTo>
                    <a:cubicBezTo>
                      <a:pt x="464" y="47"/>
                      <a:pt x="463" y="45"/>
                      <a:pt x="462" y="47"/>
                    </a:cubicBezTo>
                    <a:cubicBezTo>
                      <a:pt x="460" y="48"/>
                      <a:pt x="459" y="49"/>
                      <a:pt x="459" y="49"/>
                    </a:cubicBezTo>
                    <a:cubicBezTo>
                      <a:pt x="458" y="48"/>
                      <a:pt x="458" y="47"/>
                      <a:pt x="457" y="45"/>
                    </a:cubicBezTo>
                    <a:cubicBezTo>
                      <a:pt x="455" y="44"/>
                      <a:pt x="453" y="42"/>
                      <a:pt x="453" y="41"/>
                    </a:cubicBezTo>
                    <a:cubicBezTo>
                      <a:pt x="453" y="39"/>
                      <a:pt x="453" y="37"/>
                      <a:pt x="454" y="37"/>
                    </a:cubicBezTo>
                    <a:cubicBezTo>
                      <a:pt x="455" y="37"/>
                      <a:pt x="457" y="38"/>
                      <a:pt x="456" y="36"/>
                    </a:cubicBezTo>
                    <a:cubicBezTo>
                      <a:pt x="456" y="34"/>
                      <a:pt x="456" y="33"/>
                      <a:pt x="455" y="32"/>
                    </a:cubicBezTo>
                    <a:cubicBezTo>
                      <a:pt x="455" y="31"/>
                      <a:pt x="451" y="28"/>
                      <a:pt x="449" y="28"/>
                    </a:cubicBezTo>
                    <a:cubicBezTo>
                      <a:pt x="448" y="27"/>
                      <a:pt x="446" y="28"/>
                      <a:pt x="446" y="29"/>
                    </a:cubicBezTo>
                    <a:cubicBezTo>
                      <a:pt x="445" y="31"/>
                      <a:pt x="445" y="34"/>
                      <a:pt x="445" y="35"/>
                    </a:cubicBezTo>
                    <a:cubicBezTo>
                      <a:pt x="444" y="36"/>
                      <a:pt x="441" y="36"/>
                      <a:pt x="441" y="35"/>
                    </a:cubicBezTo>
                    <a:cubicBezTo>
                      <a:pt x="440" y="34"/>
                      <a:pt x="440" y="30"/>
                      <a:pt x="439" y="29"/>
                    </a:cubicBezTo>
                    <a:cubicBezTo>
                      <a:pt x="438" y="28"/>
                      <a:pt x="437" y="27"/>
                      <a:pt x="437" y="27"/>
                    </a:cubicBezTo>
                    <a:cubicBezTo>
                      <a:pt x="438" y="27"/>
                      <a:pt x="439" y="27"/>
                      <a:pt x="439" y="27"/>
                    </a:cubicBezTo>
                    <a:cubicBezTo>
                      <a:pt x="440" y="27"/>
                      <a:pt x="440" y="28"/>
                      <a:pt x="441" y="28"/>
                    </a:cubicBezTo>
                    <a:cubicBezTo>
                      <a:pt x="442" y="27"/>
                      <a:pt x="443" y="27"/>
                      <a:pt x="442" y="26"/>
                    </a:cubicBezTo>
                    <a:cubicBezTo>
                      <a:pt x="441" y="25"/>
                      <a:pt x="441" y="25"/>
                      <a:pt x="440" y="25"/>
                    </a:cubicBezTo>
                    <a:cubicBezTo>
                      <a:pt x="439" y="25"/>
                      <a:pt x="439" y="26"/>
                      <a:pt x="438" y="26"/>
                    </a:cubicBezTo>
                    <a:cubicBezTo>
                      <a:pt x="438" y="25"/>
                      <a:pt x="436" y="24"/>
                      <a:pt x="436" y="24"/>
                    </a:cubicBezTo>
                    <a:cubicBezTo>
                      <a:pt x="435" y="24"/>
                      <a:pt x="434" y="25"/>
                      <a:pt x="433" y="24"/>
                    </a:cubicBezTo>
                    <a:cubicBezTo>
                      <a:pt x="432" y="24"/>
                      <a:pt x="431" y="23"/>
                      <a:pt x="430" y="23"/>
                    </a:cubicBezTo>
                    <a:cubicBezTo>
                      <a:pt x="430" y="23"/>
                      <a:pt x="431" y="21"/>
                      <a:pt x="431" y="21"/>
                    </a:cubicBezTo>
                    <a:cubicBezTo>
                      <a:pt x="431" y="21"/>
                      <a:pt x="431" y="21"/>
                      <a:pt x="432" y="20"/>
                    </a:cubicBezTo>
                    <a:cubicBezTo>
                      <a:pt x="433" y="20"/>
                      <a:pt x="432" y="19"/>
                      <a:pt x="433" y="19"/>
                    </a:cubicBezTo>
                    <a:cubicBezTo>
                      <a:pt x="433" y="18"/>
                      <a:pt x="434" y="19"/>
                      <a:pt x="434" y="18"/>
                    </a:cubicBezTo>
                    <a:cubicBezTo>
                      <a:pt x="435" y="18"/>
                      <a:pt x="433" y="18"/>
                      <a:pt x="433" y="17"/>
                    </a:cubicBezTo>
                    <a:cubicBezTo>
                      <a:pt x="432" y="16"/>
                      <a:pt x="432" y="14"/>
                      <a:pt x="432" y="14"/>
                    </a:cubicBezTo>
                    <a:cubicBezTo>
                      <a:pt x="431" y="13"/>
                      <a:pt x="431" y="13"/>
                      <a:pt x="430" y="13"/>
                    </a:cubicBezTo>
                    <a:cubicBezTo>
                      <a:pt x="429" y="12"/>
                      <a:pt x="429" y="12"/>
                      <a:pt x="428" y="11"/>
                    </a:cubicBezTo>
                    <a:cubicBezTo>
                      <a:pt x="427" y="11"/>
                      <a:pt x="428" y="9"/>
                      <a:pt x="427" y="7"/>
                    </a:cubicBezTo>
                    <a:cubicBezTo>
                      <a:pt x="426" y="6"/>
                      <a:pt x="425" y="5"/>
                      <a:pt x="425" y="5"/>
                    </a:cubicBezTo>
                    <a:cubicBezTo>
                      <a:pt x="424" y="4"/>
                      <a:pt x="424" y="2"/>
                      <a:pt x="422" y="2"/>
                    </a:cubicBezTo>
                    <a:cubicBezTo>
                      <a:pt x="420" y="2"/>
                      <a:pt x="418" y="2"/>
                      <a:pt x="418" y="1"/>
                    </a:cubicBezTo>
                    <a:cubicBezTo>
                      <a:pt x="418" y="1"/>
                      <a:pt x="418" y="0"/>
                      <a:pt x="417" y="0"/>
                    </a:cubicBezTo>
                    <a:cubicBezTo>
                      <a:pt x="416" y="0"/>
                      <a:pt x="414" y="1"/>
                      <a:pt x="414" y="2"/>
                    </a:cubicBezTo>
                    <a:cubicBezTo>
                      <a:pt x="414" y="2"/>
                      <a:pt x="414" y="3"/>
                      <a:pt x="413" y="3"/>
                    </a:cubicBezTo>
                    <a:cubicBezTo>
                      <a:pt x="412" y="3"/>
                      <a:pt x="410" y="4"/>
                      <a:pt x="412" y="4"/>
                    </a:cubicBezTo>
                    <a:cubicBezTo>
                      <a:pt x="414" y="4"/>
                      <a:pt x="415" y="5"/>
                      <a:pt x="414" y="5"/>
                    </a:cubicBezTo>
                    <a:cubicBezTo>
                      <a:pt x="413" y="5"/>
                      <a:pt x="413" y="5"/>
                      <a:pt x="413" y="6"/>
                    </a:cubicBezTo>
                    <a:cubicBezTo>
                      <a:pt x="413" y="6"/>
                      <a:pt x="412" y="7"/>
                      <a:pt x="411" y="6"/>
                    </a:cubicBezTo>
                    <a:cubicBezTo>
                      <a:pt x="410" y="6"/>
                      <a:pt x="409" y="5"/>
                      <a:pt x="408" y="7"/>
                    </a:cubicBezTo>
                    <a:cubicBezTo>
                      <a:pt x="407" y="9"/>
                      <a:pt x="406" y="11"/>
                      <a:pt x="407" y="11"/>
                    </a:cubicBezTo>
                    <a:cubicBezTo>
                      <a:pt x="407" y="12"/>
                      <a:pt x="409" y="13"/>
                      <a:pt x="410" y="13"/>
                    </a:cubicBezTo>
                    <a:cubicBezTo>
                      <a:pt x="411" y="13"/>
                      <a:pt x="411" y="13"/>
                      <a:pt x="409" y="14"/>
                    </a:cubicBezTo>
                    <a:cubicBezTo>
                      <a:pt x="408" y="14"/>
                      <a:pt x="407" y="16"/>
                      <a:pt x="407" y="17"/>
                    </a:cubicBezTo>
                    <a:cubicBezTo>
                      <a:pt x="407" y="18"/>
                      <a:pt x="410" y="22"/>
                      <a:pt x="412" y="22"/>
                    </a:cubicBezTo>
                    <a:cubicBezTo>
                      <a:pt x="413" y="22"/>
                      <a:pt x="414" y="24"/>
                      <a:pt x="415" y="24"/>
                    </a:cubicBezTo>
                    <a:cubicBezTo>
                      <a:pt x="416" y="24"/>
                      <a:pt x="417" y="23"/>
                      <a:pt x="418" y="24"/>
                    </a:cubicBezTo>
                    <a:cubicBezTo>
                      <a:pt x="419" y="25"/>
                      <a:pt x="420" y="25"/>
                      <a:pt x="421" y="26"/>
                    </a:cubicBezTo>
                    <a:cubicBezTo>
                      <a:pt x="422" y="26"/>
                      <a:pt x="423" y="27"/>
                      <a:pt x="422" y="27"/>
                    </a:cubicBezTo>
                    <a:cubicBezTo>
                      <a:pt x="420" y="27"/>
                      <a:pt x="420" y="27"/>
                      <a:pt x="420" y="28"/>
                    </a:cubicBezTo>
                    <a:cubicBezTo>
                      <a:pt x="420" y="29"/>
                      <a:pt x="420" y="30"/>
                      <a:pt x="419" y="30"/>
                    </a:cubicBezTo>
                    <a:cubicBezTo>
                      <a:pt x="418" y="31"/>
                      <a:pt x="418" y="33"/>
                      <a:pt x="419" y="33"/>
                    </a:cubicBezTo>
                    <a:cubicBezTo>
                      <a:pt x="420" y="33"/>
                      <a:pt x="422" y="32"/>
                      <a:pt x="422" y="31"/>
                    </a:cubicBezTo>
                    <a:cubicBezTo>
                      <a:pt x="422" y="30"/>
                      <a:pt x="423" y="30"/>
                      <a:pt x="424" y="30"/>
                    </a:cubicBezTo>
                    <a:cubicBezTo>
                      <a:pt x="424" y="31"/>
                      <a:pt x="424" y="34"/>
                      <a:pt x="423" y="35"/>
                    </a:cubicBezTo>
                    <a:cubicBezTo>
                      <a:pt x="421" y="36"/>
                      <a:pt x="420" y="36"/>
                      <a:pt x="420" y="37"/>
                    </a:cubicBezTo>
                    <a:cubicBezTo>
                      <a:pt x="419" y="38"/>
                      <a:pt x="419" y="39"/>
                      <a:pt x="417" y="39"/>
                    </a:cubicBezTo>
                    <a:cubicBezTo>
                      <a:pt x="416" y="39"/>
                      <a:pt x="413" y="39"/>
                      <a:pt x="413" y="41"/>
                    </a:cubicBezTo>
                    <a:cubicBezTo>
                      <a:pt x="413" y="42"/>
                      <a:pt x="411" y="42"/>
                      <a:pt x="412" y="43"/>
                    </a:cubicBezTo>
                    <a:cubicBezTo>
                      <a:pt x="413" y="43"/>
                      <a:pt x="414" y="45"/>
                      <a:pt x="414" y="46"/>
                    </a:cubicBezTo>
                    <a:cubicBezTo>
                      <a:pt x="414" y="47"/>
                      <a:pt x="414" y="48"/>
                      <a:pt x="413" y="47"/>
                    </a:cubicBezTo>
                    <a:cubicBezTo>
                      <a:pt x="412" y="47"/>
                      <a:pt x="412" y="45"/>
                      <a:pt x="411" y="46"/>
                    </a:cubicBezTo>
                    <a:cubicBezTo>
                      <a:pt x="410" y="47"/>
                      <a:pt x="410" y="47"/>
                      <a:pt x="409" y="46"/>
                    </a:cubicBezTo>
                    <a:cubicBezTo>
                      <a:pt x="408" y="46"/>
                      <a:pt x="407" y="45"/>
                      <a:pt x="407" y="44"/>
                    </a:cubicBezTo>
                    <a:cubicBezTo>
                      <a:pt x="408" y="43"/>
                      <a:pt x="409" y="42"/>
                      <a:pt x="409" y="41"/>
                    </a:cubicBezTo>
                    <a:cubicBezTo>
                      <a:pt x="409" y="40"/>
                      <a:pt x="410" y="39"/>
                      <a:pt x="410" y="38"/>
                    </a:cubicBezTo>
                    <a:cubicBezTo>
                      <a:pt x="409" y="38"/>
                      <a:pt x="409" y="38"/>
                      <a:pt x="408" y="38"/>
                    </a:cubicBezTo>
                    <a:cubicBezTo>
                      <a:pt x="408" y="39"/>
                      <a:pt x="407" y="39"/>
                      <a:pt x="406" y="39"/>
                    </a:cubicBezTo>
                    <a:cubicBezTo>
                      <a:pt x="406" y="38"/>
                      <a:pt x="405" y="38"/>
                      <a:pt x="404" y="37"/>
                    </a:cubicBezTo>
                    <a:cubicBezTo>
                      <a:pt x="403" y="36"/>
                      <a:pt x="401" y="35"/>
                      <a:pt x="400" y="35"/>
                    </a:cubicBezTo>
                    <a:cubicBezTo>
                      <a:pt x="399" y="35"/>
                      <a:pt x="399" y="36"/>
                      <a:pt x="398" y="36"/>
                    </a:cubicBezTo>
                    <a:cubicBezTo>
                      <a:pt x="397" y="36"/>
                      <a:pt x="397" y="36"/>
                      <a:pt x="396" y="36"/>
                    </a:cubicBezTo>
                    <a:cubicBezTo>
                      <a:pt x="395" y="36"/>
                      <a:pt x="395" y="36"/>
                      <a:pt x="395" y="37"/>
                    </a:cubicBezTo>
                    <a:cubicBezTo>
                      <a:pt x="395" y="38"/>
                      <a:pt x="396" y="37"/>
                      <a:pt x="396" y="38"/>
                    </a:cubicBezTo>
                    <a:cubicBezTo>
                      <a:pt x="396" y="39"/>
                      <a:pt x="398" y="40"/>
                      <a:pt x="399" y="40"/>
                    </a:cubicBezTo>
                    <a:cubicBezTo>
                      <a:pt x="401" y="40"/>
                      <a:pt x="403" y="41"/>
                      <a:pt x="403" y="42"/>
                    </a:cubicBezTo>
                    <a:cubicBezTo>
                      <a:pt x="404" y="43"/>
                      <a:pt x="404" y="44"/>
                      <a:pt x="402" y="44"/>
                    </a:cubicBezTo>
                    <a:cubicBezTo>
                      <a:pt x="400" y="44"/>
                      <a:pt x="398" y="41"/>
                      <a:pt x="397" y="41"/>
                    </a:cubicBezTo>
                    <a:cubicBezTo>
                      <a:pt x="396" y="41"/>
                      <a:pt x="396" y="40"/>
                      <a:pt x="394" y="42"/>
                    </a:cubicBezTo>
                    <a:cubicBezTo>
                      <a:pt x="393" y="43"/>
                      <a:pt x="392" y="42"/>
                      <a:pt x="390" y="42"/>
                    </a:cubicBezTo>
                    <a:cubicBezTo>
                      <a:pt x="387" y="42"/>
                      <a:pt x="382" y="43"/>
                      <a:pt x="380" y="43"/>
                    </a:cubicBezTo>
                    <a:cubicBezTo>
                      <a:pt x="378" y="43"/>
                      <a:pt x="375" y="43"/>
                      <a:pt x="372" y="41"/>
                    </a:cubicBezTo>
                    <a:cubicBezTo>
                      <a:pt x="369" y="40"/>
                      <a:pt x="365" y="40"/>
                      <a:pt x="363" y="39"/>
                    </a:cubicBezTo>
                    <a:cubicBezTo>
                      <a:pt x="362" y="38"/>
                      <a:pt x="358" y="38"/>
                      <a:pt x="357" y="36"/>
                    </a:cubicBezTo>
                    <a:cubicBezTo>
                      <a:pt x="356" y="35"/>
                      <a:pt x="357" y="32"/>
                      <a:pt x="354" y="32"/>
                    </a:cubicBezTo>
                    <a:cubicBezTo>
                      <a:pt x="351" y="31"/>
                      <a:pt x="347" y="33"/>
                      <a:pt x="345" y="33"/>
                    </a:cubicBezTo>
                    <a:cubicBezTo>
                      <a:pt x="343" y="34"/>
                      <a:pt x="341" y="34"/>
                      <a:pt x="340" y="35"/>
                    </a:cubicBezTo>
                    <a:cubicBezTo>
                      <a:pt x="339" y="36"/>
                      <a:pt x="338" y="37"/>
                      <a:pt x="338" y="37"/>
                    </a:cubicBezTo>
                    <a:cubicBezTo>
                      <a:pt x="338" y="38"/>
                      <a:pt x="340" y="38"/>
                      <a:pt x="341" y="38"/>
                    </a:cubicBezTo>
                    <a:cubicBezTo>
                      <a:pt x="343" y="38"/>
                      <a:pt x="343" y="39"/>
                      <a:pt x="343" y="38"/>
                    </a:cubicBezTo>
                    <a:cubicBezTo>
                      <a:pt x="343" y="37"/>
                      <a:pt x="343" y="36"/>
                      <a:pt x="344" y="36"/>
                    </a:cubicBezTo>
                    <a:cubicBezTo>
                      <a:pt x="346" y="37"/>
                      <a:pt x="346" y="38"/>
                      <a:pt x="347" y="37"/>
                    </a:cubicBezTo>
                    <a:cubicBezTo>
                      <a:pt x="348" y="37"/>
                      <a:pt x="349" y="36"/>
                      <a:pt x="351" y="35"/>
                    </a:cubicBezTo>
                    <a:cubicBezTo>
                      <a:pt x="353" y="34"/>
                      <a:pt x="355" y="34"/>
                      <a:pt x="354" y="35"/>
                    </a:cubicBezTo>
                    <a:cubicBezTo>
                      <a:pt x="353" y="36"/>
                      <a:pt x="352" y="36"/>
                      <a:pt x="351" y="38"/>
                    </a:cubicBezTo>
                    <a:cubicBezTo>
                      <a:pt x="349" y="39"/>
                      <a:pt x="348" y="39"/>
                      <a:pt x="347" y="39"/>
                    </a:cubicBezTo>
                    <a:cubicBezTo>
                      <a:pt x="346" y="39"/>
                      <a:pt x="344" y="40"/>
                      <a:pt x="344" y="40"/>
                    </a:cubicBezTo>
                    <a:cubicBezTo>
                      <a:pt x="343" y="41"/>
                      <a:pt x="342" y="41"/>
                      <a:pt x="342" y="43"/>
                    </a:cubicBezTo>
                    <a:cubicBezTo>
                      <a:pt x="343" y="44"/>
                      <a:pt x="344" y="42"/>
                      <a:pt x="344" y="44"/>
                    </a:cubicBezTo>
                    <a:cubicBezTo>
                      <a:pt x="344" y="46"/>
                      <a:pt x="343" y="47"/>
                      <a:pt x="345" y="48"/>
                    </a:cubicBezTo>
                    <a:cubicBezTo>
                      <a:pt x="346" y="49"/>
                      <a:pt x="346" y="48"/>
                      <a:pt x="347" y="50"/>
                    </a:cubicBezTo>
                    <a:cubicBezTo>
                      <a:pt x="347" y="51"/>
                      <a:pt x="347" y="52"/>
                      <a:pt x="345" y="51"/>
                    </a:cubicBezTo>
                    <a:cubicBezTo>
                      <a:pt x="344" y="51"/>
                      <a:pt x="344" y="50"/>
                      <a:pt x="344" y="50"/>
                    </a:cubicBezTo>
                    <a:cubicBezTo>
                      <a:pt x="344" y="51"/>
                      <a:pt x="344" y="52"/>
                      <a:pt x="344" y="52"/>
                    </a:cubicBezTo>
                    <a:cubicBezTo>
                      <a:pt x="343" y="53"/>
                      <a:pt x="342" y="51"/>
                      <a:pt x="341" y="51"/>
                    </a:cubicBezTo>
                    <a:cubicBezTo>
                      <a:pt x="341" y="50"/>
                      <a:pt x="340" y="50"/>
                      <a:pt x="340" y="49"/>
                    </a:cubicBezTo>
                    <a:cubicBezTo>
                      <a:pt x="339" y="49"/>
                      <a:pt x="339" y="49"/>
                      <a:pt x="340" y="49"/>
                    </a:cubicBezTo>
                    <a:cubicBezTo>
                      <a:pt x="341" y="49"/>
                      <a:pt x="343" y="49"/>
                      <a:pt x="342" y="48"/>
                    </a:cubicBezTo>
                    <a:cubicBezTo>
                      <a:pt x="341" y="47"/>
                      <a:pt x="340" y="47"/>
                      <a:pt x="341" y="46"/>
                    </a:cubicBezTo>
                    <a:cubicBezTo>
                      <a:pt x="342" y="46"/>
                      <a:pt x="343" y="46"/>
                      <a:pt x="342" y="45"/>
                    </a:cubicBezTo>
                    <a:cubicBezTo>
                      <a:pt x="342" y="45"/>
                      <a:pt x="341" y="44"/>
                      <a:pt x="341" y="45"/>
                    </a:cubicBezTo>
                    <a:cubicBezTo>
                      <a:pt x="341" y="45"/>
                      <a:pt x="342" y="46"/>
                      <a:pt x="341" y="46"/>
                    </a:cubicBezTo>
                    <a:cubicBezTo>
                      <a:pt x="340" y="46"/>
                      <a:pt x="338" y="46"/>
                      <a:pt x="339" y="46"/>
                    </a:cubicBezTo>
                    <a:cubicBezTo>
                      <a:pt x="339" y="45"/>
                      <a:pt x="340" y="44"/>
                      <a:pt x="340" y="44"/>
                    </a:cubicBezTo>
                    <a:cubicBezTo>
                      <a:pt x="339" y="44"/>
                      <a:pt x="339" y="45"/>
                      <a:pt x="338" y="45"/>
                    </a:cubicBezTo>
                    <a:cubicBezTo>
                      <a:pt x="337" y="45"/>
                      <a:pt x="336" y="46"/>
                      <a:pt x="336" y="45"/>
                    </a:cubicBezTo>
                    <a:cubicBezTo>
                      <a:pt x="336" y="44"/>
                      <a:pt x="336" y="43"/>
                      <a:pt x="335" y="43"/>
                    </a:cubicBezTo>
                    <a:cubicBezTo>
                      <a:pt x="334" y="43"/>
                      <a:pt x="333" y="43"/>
                      <a:pt x="332" y="42"/>
                    </a:cubicBezTo>
                    <a:cubicBezTo>
                      <a:pt x="331" y="42"/>
                      <a:pt x="331" y="40"/>
                      <a:pt x="330" y="40"/>
                    </a:cubicBezTo>
                    <a:cubicBezTo>
                      <a:pt x="329" y="40"/>
                      <a:pt x="326" y="43"/>
                      <a:pt x="325" y="43"/>
                    </a:cubicBezTo>
                    <a:cubicBezTo>
                      <a:pt x="325" y="43"/>
                      <a:pt x="308" y="43"/>
                      <a:pt x="305" y="42"/>
                    </a:cubicBezTo>
                    <a:cubicBezTo>
                      <a:pt x="302" y="41"/>
                      <a:pt x="298" y="43"/>
                      <a:pt x="300" y="41"/>
                    </a:cubicBezTo>
                    <a:cubicBezTo>
                      <a:pt x="303" y="39"/>
                      <a:pt x="304" y="37"/>
                      <a:pt x="305" y="38"/>
                    </a:cubicBezTo>
                    <a:cubicBezTo>
                      <a:pt x="307" y="38"/>
                      <a:pt x="310" y="38"/>
                      <a:pt x="307" y="36"/>
                    </a:cubicBezTo>
                    <a:cubicBezTo>
                      <a:pt x="305" y="34"/>
                      <a:pt x="304" y="32"/>
                      <a:pt x="301" y="32"/>
                    </a:cubicBezTo>
                    <a:cubicBezTo>
                      <a:pt x="298" y="31"/>
                      <a:pt x="298" y="30"/>
                      <a:pt x="297" y="31"/>
                    </a:cubicBezTo>
                    <a:cubicBezTo>
                      <a:pt x="296" y="32"/>
                      <a:pt x="297" y="32"/>
                      <a:pt x="295" y="32"/>
                    </a:cubicBezTo>
                    <a:cubicBezTo>
                      <a:pt x="292" y="32"/>
                      <a:pt x="293" y="32"/>
                      <a:pt x="291" y="31"/>
                    </a:cubicBezTo>
                    <a:cubicBezTo>
                      <a:pt x="290" y="31"/>
                      <a:pt x="283" y="30"/>
                      <a:pt x="281" y="29"/>
                    </a:cubicBezTo>
                    <a:cubicBezTo>
                      <a:pt x="279" y="28"/>
                      <a:pt x="277" y="28"/>
                      <a:pt x="274" y="28"/>
                    </a:cubicBezTo>
                    <a:cubicBezTo>
                      <a:pt x="272" y="27"/>
                      <a:pt x="268" y="23"/>
                      <a:pt x="266" y="23"/>
                    </a:cubicBezTo>
                    <a:cubicBezTo>
                      <a:pt x="264" y="23"/>
                      <a:pt x="258" y="22"/>
                      <a:pt x="257" y="23"/>
                    </a:cubicBezTo>
                    <a:cubicBezTo>
                      <a:pt x="256" y="23"/>
                      <a:pt x="254" y="26"/>
                      <a:pt x="253" y="27"/>
                    </a:cubicBezTo>
                    <a:cubicBezTo>
                      <a:pt x="252" y="27"/>
                      <a:pt x="248" y="27"/>
                      <a:pt x="248" y="26"/>
                    </a:cubicBezTo>
                    <a:cubicBezTo>
                      <a:pt x="249" y="25"/>
                      <a:pt x="252" y="23"/>
                      <a:pt x="251" y="23"/>
                    </a:cubicBezTo>
                    <a:cubicBezTo>
                      <a:pt x="249" y="23"/>
                      <a:pt x="248" y="24"/>
                      <a:pt x="248" y="23"/>
                    </a:cubicBezTo>
                    <a:cubicBezTo>
                      <a:pt x="248" y="22"/>
                      <a:pt x="248" y="18"/>
                      <a:pt x="248" y="19"/>
                    </a:cubicBezTo>
                    <a:cubicBezTo>
                      <a:pt x="247" y="19"/>
                      <a:pt x="246" y="20"/>
                      <a:pt x="245" y="20"/>
                    </a:cubicBezTo>
                    <a:cubicBezTo>
                      <a:pt x="245" y="20"/>
                      <a:pt x="243" y="20"/>
                      <a:pt x="243" y="21"/>
                    </a:cubicBezTo>
                    <a:cubicBezTo>
                      <a:pt x="244" y="22"/>
                      <a:pt x="243" y="21"/>
                      <a:pt x="244" y="20"/>
                    </a:cubicBezTo>
                    <a:cubicBezTo>
                      <a:pt x="245" y="20"/>
                      <a:pt x="246" y="20"/>
                      <a:pt x="246" y="21"/>
                    </a:cubicBezTo>
                    <a:cubicBezTo>
                      <a:pt x="245" y="21"/>
                      <a:pt x="244" y="23"/>
                      <a:pt x="244" y="23"/>
                    </a:cubicBezTo>
                    <a:cubicBezTo>
                      <a:pt x="245" y="23"/>
                      <a:pt x="246" y="23"/>
                      <a:pt x="246" y="23"/>
                    </a:cubicBezTo>
                    <a:cubicBezTo>
                      <a:pt x="245" y="23"/>
                      <a:pt x="243" y="23"/>
                      <a:pt x="243" y="24"/>
                    </a:cubicBezTo>
                    <a:cubicBezTo>
                      <a:pt x="243" y="25"/>
                      <a:pt x="242" y="27"/>
                      <a:pt x="242" y="27"/>
                    </a:cubicBezTo>
                    <a:cubicBezTo>
                      <a:pt x="241" y="27"/>
                      <a:pt x="236" y="25"/>
                      <a:pt x="236" y="24"/>
                    </a:cubicBezTo>
                    <a:cubicBezTo>
                      <a:pt x="236" y="23"/>
                      <a:pt x="234" y="19"/>
                      <a:pt x="233" y="18"/>
                    </a:cubicBezTo>
                    <a:cubicBezTo>
                      <a:pt x="232" y="17"/>
                      <a:pt x="227" y="14"/>
                      <a:pt x="227" y="14"/>
                    </a:cubicBezTo>
                    <a:cubicBezTo>
                      <a:pt x="226" y="14"/>
                      <a:pt x="226" y="15"/>
                      <a:pt x="227" y="16"/>
                    </a:cubicBezTo>
                    <a:cubicBezTo>
                      <a:pt x="228" y="17"/>
                      <a:pt x="230" y="18"/>
                      <a:pt x="230" y="18"/>
                    </a:cubicBezTo>
                    <a:cubicBezTo>
                      <a:pt x="230" y="19"/>
                      <a:pt x="228" y="18"/>
                      <a:pt x="228" y="18"/>
                    </a:cubicBezTo>
                    <a:cubicBezTo>
                      <a:pt x="227" y="18"/>
                      <a:pt x="226" y="19"/>
                      <a:pt x="225" y="19"/>
                    </a:cubicBezTo>
                    <a:cubicBezTo>
                      <a:pt x="225" y="20"/>
                      <a:pt x="226" y="21"/>
                      <a:pt x="225" y="22"/>
                    </a:cubicBezTo>
                    <a:cubicBezTo>
                      <a:pt x="224" y="22"/>
                      <a:pt x="222" y="24"/>
                      <a:pt x="222" y="24"/>
                    </a:cubicBezTo>
                    <a:cubicBezTo>
                      <a:pt x="221" y="23"/>
                      <a:pt x="222" y="22"/>
                      <a:pt x="221" y="22"/>
                    </a:cubicBezTo>
                    <a:cubicBezTo>
                      <a:pt x="221" y="22"/>
                      <a:pt x="217" y="22"/>
                      <a:pt x="216" y="23"/>
                    </a:cubicBezTo>
                    <a:cubicBezTo>
                      <a:pt x="215" y="24"/>
                      <a:pt x="213" y="26"/>
                      <a:pt x="212" y="27"/>
                    </a:cubicBezTo>
                    <a:cubicBezTo>
                      <a:pt x="211" y="28"/>
                      <a:pt x="211" y="28"/>
                      <a:pt x="211" y="28"/>
                    </a:cubicBezTo>
                    <a:cubicBezTo>
                      <a:pt x="210" y="27"/>
                      <a:pt x="210" y="27"/>
                      <a:pt x="210" y="26"/>
                    </a:cubicBezTo>
                    <a:cubicBezTo>
                      <a:pt x="210" y="26"/>
                      <a:pt x="210" y="26"/>
                      <a:pt x="209" y="26"/>
                    </a:cubicBezTo>
                    <a:cubicBezTo>
                      <a:pt x="209" y="27"/>
                      <a:pt x="206" y="26"/>
                      <a:pt x="205" y="27"/>
                    </a:cubicBezTo>
                    <a:cubicBezTo>
                      <a:pt x="205" y="28"/>
                      <a:pt x="205" y="29"/>
                      <a:pt x="204" y="29"/>
                    </a:cubicBezTo>
                    <a:cubicBezTo>
                      <a:pt x="203" y="29"/>
                      <a:pt x="201" y="30"/>
                      <a:pt x="201" y="31"/>
                    </a:cubicBezTo>
                    <a:cubicBezTo>
                      <a:pt x="200" y="31"/>
                      <a:pt x="202" y="32"/>
                      <a:pt x="202" y="32"/>
                    </a:cubicBezTo>
                    <a:cubicBezTo>
                      <a:pt x="202" y="33"/>
                      <a:pt x="200" y="33"/>
                      <a:pt x="199" y="33"/>
                    </a:cubicBezTo>
                    <a:cubicBezTo>
                      <a:pt x="198" y="33"/>
                      <a:pt x="195" y="33"/>
                      <a:pt x="197" y="32"/>
                    </a:cubicBezTo>
                    <a:cubicBezTo>
                      <a:pt x="198" y="30"/>
                      <a:pt x="199" y="30"/>
                      <a:pt x="200" y="29"/>
                    </a:cubicBezTo>
                    <a:cubicBezTo>
                      <a:pt x="201" y="29"/>
                      <a:pt x="202" y="29"/>
                      <a:pt x="203" y="28"/>
                    </a:cubicBezTo>
                    <a:cubicBezTo>
                      <a:pt x="204" y="26"/>
                      <a:pt x="205" y="25"/>
                      <a:pt x="206" y="25"/>
                    </a:cubicBezTo>
                    <a:cubicBezTo>
                      <a:pt x="208" y="25"/>
                      <a:pt x="209" y="24"/>
                      <a:pt x="209" y="25"/>
                    </a:cubicBezTo>
                    <a:cubicBezTo>
                      <a:pt x="209" y="26"/>
                      <a:pt x="210" y="26"/>
                      <a:pt x="211" y="25"/>
                    </a:cubicBezTo>
                    <a:cubicBezTo>
                      <a:pt x="211" y="23"/>
                      <a:pt x="214" y="22"/>
                      <a:pt x="216" y="21"/>
                    </a:cubicBezTo>
                    <a:cubicBezTo>
                      <a:pt x="217" y="21"/>
                      <a:pt x="219" y="21"/>
                      <a:pt x="219" y="20"/>
                    </a:cubicBezTo>
                    <a:cubicBezTo>
                      <a:pt x="219" y="20"/>
                      <a:pt x="219" y="19"/>
                      <a:pt x="219" y="19"/>
                    </a:cubicBezTo>
                    <a:cubicBezTo>
                      <a:pt x="218" y="19"/>
                      <a:pt x="217" y="19"/>
                      <a:pt x="215" y="19"/>
                    </a:cubicBezTo>
                    <a:cubicBezTo>
                      <a:pt x="213" y="19"/>
                      <a:pt x="211" y="19"/>
                      <a:pt x="211" y="20"/>
                    </a:cubicBezTo>
                    <a:cubicBezTo>
                      <a:pt x="210" y="21"/>
                      <a:pt x="210" y="22"/>
                      <a:pt x="208" y="22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3" y="23"/>
                      <a:pt x="201" y="23"/>
                      <a:pt x="200" y="25"/>
                    </a:cubicBezTo>
                    <a:cubicBezTo>
                      <a:pt x="199" y="26"/>
                      <a:pt x="196" y="26"/>
                      <a:pt x="196" y="27"/>
                    </a:cubicBezTo>
                    <a:cubicBezTo>
                      <a:pt x="195" y="28"/>
                      <a:pt x="193" y="28"/>
                      <a:pt x="194" y="27"/>
                    </a:cubicBezTo>
                    <a:cubicBezTo>
                      <a:pt x="194" y="26"/>
                      <a:pt x="196" y="26"/>
                      <a:pt x="195" y="26"/>
                    </a:cubicBezTo>
                    <a:cubicBezTo>
                      <a:pt x="194" y="25"/>
                      <a:pt x="192" y="25"/>
                      <a:pt x="192" y="24"/>
                    </a:cubicBezTo>
                    <a:cubicBezTo>
                      <a:pt x="191" y="24"/>
                      <a:pt x="191" y="25"/>
                      <a:pt x="191" y="25"/>
                    </a:cubicBezTo>
                    <a:cubicBezTo>
                      <a:pt x="190" y="26"/>
                      <a:pt x="189" y="26"/>
                      <a:pt x="188" y="26"/>
                    </a:cubicBezTo>
                    <a:cubicBezTo>
                      <a:pt x="186" y="27"/>
                      <a:pt x="185" y="27"/>
                      <a:pt x="185" y="28"/>
                    </a:cubicBezTo>
                    <a:cubicBezTo>
                      <a:pt x="184" y="28"/>
                      <a:pt x="182" y="28"/>
                      <a:pt x="182" y="29"/>
                    </a:cubicBezTo>
                    <a:cubicBezTo>
                      <a:pt x="183" y="30"/>
                      <a:pt x="184" y="29"/>
                      <a:pt x="184" y="30"/>
                    </a:cubicBezTo>
                    <a:cubicBezTo>
                      <a:pt x="184" y="31"/>
                      <a:pt x="183" y="31"/>
                      <a:pt x="184" y="31"/>
                    </a:cubicBezTo>
                    <a:cubicBezTo>
                      <a:pt x="185" y="31"/>
                      <a:pt x="188" y="32"/>
                      <a:pt x="189" y="31"/>
                    </a:cubicBezTo>
                    <a:cubicBezTo>
                      <a:pt x="190" y="30"/>
                      <a:pt x="193" y="28"/>
                      <a:pt x="192" y="28"/>
                    </a:cubicBezTo>
                    <a:cubicBezTo>
                      <a:pt x="191" y="29"/>
                      <a:pt x="190" y="30"/>
                      <a:pt x="190" y="31"/>
                    </a:cubicBezTo>
                    <a:cubicBezTo>
                      <a:pt x="190" y="32"/>
                      <a:pt x="192" y="34"/>
                      <a:pt x="191" y="34"/>
                    </a:cubicBezTo>
                    <a:cubicBezTo>
                      <a:pt x="190" y="33"/>
                      <a:pt x="191" y="32"/>
                      <a:pt x="189" y="32"/>
                    </a:cubicBezTo>
                    <a:cubicBezTo>
                      <a:pt x="187" y="32"/>
                      <a:pt x="186" y="33"/>
                      <a:pt x="185" y="33"/>
                    </a:cubicBezTo>
                    <a:cubicBezTo>
                      <a:pt x="185" y="34"/>
                      <a:pt x="183" y="33"/>
                      <a:pt x="182" y="32"/>
                    </a:cubicBezTo>
                    <a:cubicBezTo>
                      <a:pt x="181" y="32"/>
                      <a:pt x="176" y="32"/>
                      <a:pt x="174" y="31"/>
                    </a:cubicBezTo>
                    <a:cubicBezTo>
                      <a:pt x="172" y="30"/>
                      <a:pt x="167" y="28"/>
                      <a:pt x="166" y="27"/>
                    </a:cubicBezTo>
                    <a:cubicBezTo>
                      <a:pt x="164" y="26"/>
                      <a:pt x="164" y="25"/>
                      <a:pt x="165" y="25"/>
                    </a:cubicBezTo>
                    <a:cubicBezTo>
                      <a:pt x="166" y="25"/>
                      <a:pt x="164" y="25"/>
                      <a:pt x="163" y="25"/>
                    </a:cubicBezTo>
                    <a:cubicBezTo>
                      <a:pt x="163" y="25"/>
                      <a:pt x="157" y="25"/>
                      <a:pt x="154" y="25"/>
                    </a:cubicBezTo>
                    <a:cubicBezTo>
                      <a:pt x="153" y="25"/>
                      <a:pt x="153" y="25"/>
                      <a:pt x="152" y="24"/>
                    </a:cubicBezTo>
                    <a:cubicBezTo>
                      <a:pt x="150" y="23"/>
                      <a:pt x="147" y="22"/>
                      <a:pt x="144" y="21"/>
                    </a:cubicBezTo>
                    <a:cubicBezTo>
                      <a:pt x="142" y="20"/>
                      <a:pt x="134" y="21"/>
                      <a:pt x="132" y="21"/>
                    </a:cubicBezTo>
                    <a:cubicBezTo>
                      <a:pt x="130" y="21"/>
                      <a:pt x="126" y="19"/>
                      <a:pt x="121" y="19"/>
                    </a:cubicBezTo>
                    <a:cubicBezTo>
                      <a:pt x="117" y="19"/>
                      <a:pt x="112" y="18"/>
                      <a:pt x="109" y="17"/>
                    </a:cubicBezTo>
                    <a:cubicBezTo>
                      <a:pt x="106" y="16"/>
                      <a:pt x="102" y="16"/>
                      <a:pt x="100" y="16"/>
                    </a:cubicBezTo>
                    <a:cubicBezTo>
                      <a:pt x="98" y="16"/>
                      <a:pt x="96" y="17"/>
                      <a:pt x="95" y="17"/>
                    </a:cubicBezTo>
                    <a:cubicBezTo>
                      <a:pt x="93" y="17"/>
                      <a:pt x="91" y="15"/>
                      <a:pt x="90" y="15"/>
                    </a:cubicBezTo>
                    <a:cubicBezTo>
                      <a:pt x="89" y="15"/>
                      <a:pt x="87" y="15"/>
                      <a:pt x="88" y="15"/>
                    </a:cubicBezTo>
                    <a:cubicBezTo>
                      <a:pt x="88" y="14"/>
                      <a:pt x="89" y="13"/>
                      <a:pt x="89" y="12"/>
                    </a:cubicBezTo>
                    <a:cubicBezTo>
                      <a:pt x="89" y="12"/>
                      <a:pt x="85" y="12"/>
                      <a:pt x="84" y="12"/>
                    </a:cubicBezTo>
                    <a:cubicBezTo>
                      <a:pt x="84" y="12"/>
                      <a:pt x="83" y="12"/>
                      <a:pt x="81" y="12"/>
                    </a:cubicBezTo>
                    <a:cubicBezTo>
                      <a:pt x="79" y="12"/>
                      <a:pt x="76" y="13"/>
                      <a:pt x="76" y="12"/>
                    </a:cubicBezTo>
                    <a:cubicBezTo>
                      <a:pt x="76" y="11"/>
                      <a:pt x="76" y="10"/>
                      <a:pt x="75" y="10"/>
                    </a:cubicBezTo>
                    <a:cubicBezTo>
                      <a:pt x="74" y="10"/>
                      <a:pt x="73" y="10"/>
                      <a:pt x="72" y="11"/>
                    </a:cubicBezTo>
                    <a:cubicBezTo>
                      <a:pt x="71" y="12"/>
                      <a:pt x="71" y="13"/>
                      <a:pt x="69" y="12"/>
                    </a:cubicBezTo>
                    <a:cubicBezTo>
                      <a:pt x="68" y="12"/>
                      <a:pt x="67" y="11"/>
                      <a:pt x="68" y="10"/>
                    </a:cubicBezTo>
                    <a:cubicBezTo>
                      <a:pt x="68" y="10"/>
                      <a:pt x="71" y="10"/>
                      <a:pt x="71" y="9"/>
                    </a:cubicBezTo>
                    <a:cubicBezTo>
                      <a:pt x="70" y="9"/>
                      <a:pt x="68" y="8"/>
                      <a:pt x="65" y="8"/>
                    </a:cubicBezTo>
                    <a:cubicBezTo>
                      <a:pt x="62" y="7"/>
                      <a:pt x="61" y="11"/>
                      <a:pt x="58" y="12"/>
                    </a:cubicBezTo>
                    <a:cubicBezTo>
                      <a:pt x="55" y="13"/>
                      <a:pt x="52" y="12"/>
                      <a:pt x="48" y="12"/>
                    </a:cubicBezTo>
                    <a:cubicBezTo>
                      <a:pt x="45" y="13"/>
                      <a:pt x="45" y="15"/>
                      <a:pt x="46" y="15"/>
                    </a:cubicBezTo>
                    <a:cubicBezTo>
                      <a:pt x="47" y="15"/>
                      <a:pt x="48" y="16"/>
                      <a:pt x="48" y="16"/>
                    </a:cubicBezTo>
                    <a:cubicBezTo>
                      <a:pt x="47" y="17"/>
                      <a:pt x="45" y="16"/>
                      <a:pt x="45" y="16"/>
                    </a:cubicBezTo>
                    <a:cubicBezTo>
                      <a:pt x="45" y="16"/>
                      <a:pt x="46" y="18"/>
                      <a:pt x="46" y="18"/>
                    </a:cubicBezTo>
                    <a:cubicBezTo>
                      <a:pt x="45" y="18"/>
                      <a:pt x="45" y="15"/>
                      <a:pt x="43" y="16"/>
                    </a:cubicBezTo>
                    <a:cubicBezTo>
                      <a:pt x="42" y="16"/>
                      <a:pt x="41" y="18"/>
                      <a:pt x="39" y="19"/>
                    </a:cubicBezTo>
                    <a:cubicBezTo>
                      <a:pt x="37" y="19"/>
                      <a:pt x="35" y="18"/>
                      <a:pt x="33" y="19"/>
                    </a:cubicBezTo>
                    <a:cubicBezTo>
                      <a:pt x="31" y="21"/>
                      <a:pt x="28" y="23"/>
                      <a:pt x="28" y="25"/>
                    </a:cubicBezTo>
                    <a:cubicBezTo>
                      <a:pt x="27" y="27"/>
                      <a:pt x="28" y="29"/>
                      <a:pt x="25" y="30"/>
                    </a:cubicBezTo>
                    <a:cubicBezTo>
                      <a:pt x="22" y="32"/>
                      <a:pt x="20" y="32"/>
                      <a:pt x="19" y="33"/>
                    </a:cubicBezTo>
                    <a:cubicBezTo>
                      <a:pt x="18" y="33"/>
                      <a:pt x="13" y="33"/>
                      <a:pt x="11" y="33"/>
                    </a:cubicBezTo>
                    <a:cubicBezTo>
                      <a:pt x="10" y="33"/>
                      <a:pt x="11" y="35"/>
                      <a:pt x="10" y="36"/>
                    </a:cubicBezTo>
                    <a:cubicBezTo>
                      <a:pt x="9" y="37"/>
                      <a:pt x="8" y="37"/>
                      <a:pt x="8" y="38"/>
                    </a:cubicBezTo>
                    <a:cubicBezTo>
                      <a:pt x="9" y="38"/>
                      <a:pt x="11" y="39"/>
                      <a:pt x="12" y="39"/>
                    </a:cubicBezTo>
                    <a:cubicBezTo>
                      <a:pt x="12" y="40"/>
                      <a:pt x="13" y="40"/>
                      <a:pt x="15" y="41"/>
                    </a:cubicBezTo>
                    <a:cubicBezTo>
                      <a:pt x="17" y="42"/>
                      <a:pt x="23" y="46"/>
                      <a:pt x="24" y="47"/>
                    </a:cubicBezTo>
                    <a:cubicBezTo>
                      <a:pt x="24" y="49"/>
                      <a:pt x="25" y="50"/>
                      <a:pt x="26" y="50"/>
                    </a:cubicBezTo>
                    <a:cubicBezTo>
                      <a:pt x="27" y="51"/>
                      <a:pt x="30" y="51"/>
                      <a:pt x="31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5" y="50"/>
                      <a:pt x="36" y="51"/>
                    </a:cubicBezTo>
                    <a:cubicBezTo>
                      <a:pt x="36" y="51"/>
                      <a:pt x="35" y="53"/>
                      <a:pt x="34" y="53"/>
                    </a:cubicBezTo>
                    <a:cubicBezTo>
                      <a:pt x="33" y="52"/>
                      <a:pt x="32" y="52"/>
                      <a:pt x="31" y="52"/>
                    </a:cubicBezTo>
                    <a:cubicBezTo>
                      <a:pt x="30" y="53"/>
                      <a:pt x="31" y="53"/>
                      <a:pt x="33" y="54"/>
                    </a:cubicBezTo>
                    <a:cubicBezTo>
                      <a:pt x="34" y="55"/>
                      <a:pt x="35" y="57"/>
                      <a:pt x="36" y="56"/>
                    </a:cubicBezTo>
                    <a:cubicBezTo>
                      <a:pt x="37" y="56"/>
                      <a:pt x="37" y="56"/>
                      <a:pt x="39" y="55"/>
                    </a:cubicBezTo>
                    <a:cubicBezTo>
                      <a:pt x="40" y="54"/>
                      <a:pt x="42" y="54"/>
                      <a:pt x="43" y="55"/>
                    </a:cubicBezTo>
                    <a:cubicBezTo>
                      <a:pt x="45" y="55"/>
                      <a:pt x="45" y="56"/>
                      <a:pt x="43" y="57"/>
                    </a:cubicBezTo>
                    <a:cubicBezTo>
                      <a:pt x="41" y="57"/>
                      <a:pt x="39" y="57"/>
                      <a:pt x="39" y="58"/>
                    </a:cubicBezTo>
                    <a:cubicBezTo>
                      <a:pt x="40" y="59"/>
                      <a:pt x="39" y="59"/>
                      <a:pt x="39" y="59"/>
                    </a:cubicBezTo>
                    <a:cubicBezTo>
                      <a:pt x="38" y="58"/>
                      <a:pt x="37" y="59"/>
                      <a:pt x="36" y="60"/>
                    </a:cubicBezTo>
                    <a:cubicBezTo>
                      <a:pt x="34" y="60"/>
                      <a:pt x="25" y="60"/>
                      <a:pt x="24" y="59"/>
                    </a:cubicBezTo>
                    <a:cubicBezTo>
                      <a:pt x="22" y="58"/>
                      <a:pt x="23" y="58"/>
                      <a:pt x="24" y="57"/>
                    </a:cubicBezTo>
                    <a:cubicBezTo>
                      <a:pt x="25" y="56"/>
                      <a:pt x="24" y="55"/>
                      <a:pt x="23" y="55"/>
                    </a:cubicBezTo>
                    <a:cubicBezTo>
                      <a:pt x="22" y="55"/>
                      <a:pt x="15" y="56"/>
                      <a:pt x="14" y="57"/>
                    </a:cubicBezTo>
                    <a:cubicBezTo>
                      <a:pt x="13" y="58"/>
                      <a:pt x="12" y="58"/>
                      <a:pt x="13" y="58"/>
                    </a:cubicBezTo>
                    <a:cubicBezTo>
                      <a:pt x="14" y="59"/>
                      <a:pt x="14" y="60"/>
                      <a:pt x="12" y="59"/>
                    </a:cubicBezTo>
                    <a:cubicBezTo>
                      <a:pt x="11" y="59"/>
                      <a:pt x="8" y="59"/>
                      <a:pt x="7" y="60"/>
                    </a:cubicBezTo>
                    <a:cubicBezTo>
                      <a:pt x="6" y="61"/>
                      <a:pt x="7" y="61"/>
                      <a:pt x="5" y="62"/>
                    </a:cubicBezTo>
                    <a:cubicBezTo>
                      <a:pt x="4" y="62"/>
                      <a:pt x="2" y="63"/>
                      <a:pt x="1" y="64"/>
                    </a:cubicBezTo>
                    <a:cubicBezTo>
                      <a:pt x="0" y="64"/>
                      <a:pt x="0" y="65"/>
                      <a:pt x="2" y="65"/>
                    </a:cubicBezTo>
                    <a:cubicBezTo>
                      <a:pt x="4" y="66"/>
                      <a:pt x="7" y="67"/>
                      <a:pt x="8" y="67"/>
                    </a:cubicBezTo>
                    <a:cubicBezTo>
                      <a:pt x="10" y="67"/>
                      <a:pt x="10" y="67"/>
                      <a:pt x="9" y="68"/>
                    </a:cubicBezTo>
                    <a:cubicBezTo>
                      <a:pt x="8" y="69"/>
                      <a:pt x="6" y="69"/>
                      <a:pt x="7" y="70"/>
                    </a:cubicBezTo>
                    <a:cubicBezTo>
                      <a:pt x="9" y="71"/>
                      <a:pt x="9" y="72"/>
                      <a:pt x="9" y="73"/>
                    </a:cubicBezTo>
                    <a:cubicBezTo>
                      <a:pt x="10" y="74"/>
                      <a:pt x="13" y="74"/>
                      <a:pt x="15" y="74"/>
                    </a:cubicBezTo>
                    <a:cubicBezTo>
                      <a:pt x="17" y="75"/>
                      <a:pt x="18" y="73"/>
                      <a:pt x="21" y="74"/>
                    </a:cubicBezTo>
                    <a:cubicBezTo>
                      <a:pt x="25" y="74"/>
                      <a:pt x="25" y="74"/>
                      <a:pt x="26" y="74"/>
                    </a:cubicBezTo>
                    <a:cubicBezTo>
                      <a:pt x="27" y="74"/>
                      <a:pt x="27" y="73"/>
                      <a:pt x="28" y="74"/>
                    </a:cubicBezTo>
                    <a:cubicBezTo>
                      <a:pt x="28" y="74"/>
                      <a:pt x="29" y="76"/>
                      <a:pt x="30" y="75"/>
                    </a:cubicBezTo>
                    <a:cubicBezTo>
                      <a:pt x="30" y="75"/>
                      <a:pt x="32" y="73"/>
                      <a:pt x="33" y="73"/>
                    </a:cubicBezTo>
                    <a:cubicBezTo>
                      <a:pt x="34" y="72"/>
                      <a:pt x="36" y="72"/>
                      <a:pt x="37" y="72"/>
                    </a:cubicBezTo>
                    <a:cubicBezTo>
                      <a:pt x="38" y="71"/>
                      <a:pt x="38" y="70"/>
                      <a:pt x="39" y="70"/>
                    </a:cubicBezTo>
                    <a:cubicBezTo>
                      <a:pt x="40" y="70"/>
                      <a:pt x="41" y="72"/>
                      <a:pt x="41" y="72"/>
                    </a:cubicBezTo>
                    <a:cubicBezTo>
                      <a:pt x="41" y="73"/>
                      <a:pt x="39" y="74"/>
                      <a:pt x="39" y="74"/>
                    </a:cubicBezTo>
                    <a:cubicBezTo>
                      <a:pt x="38" y="75"/>
                      <a:pt x="39" y="77"/>
                      <a:pt x="40" y="77"/>
                    </a:cubicBezTo>
                    <a:cubicBezTo>
                      <a:pt x="41" y="78"/>
                      <a:pt x="41" y="79"/>
                      <a:pt x="41" y="81"/>
                    </a:cubicBezTo>
                    <a:cubicBezTo>
                      <a:pt x="41" y="82"/>
                      <a:pt x="39" y="84"/>
                      <a:pt x="36" y="84"/>
                    </a:cubicBezTo>
                    <a:cubicBezTo>
                      <a:pt x="33" y="84"/>
                      <a:pt x="33" y="83"/>
                      <a:pt x="32" y="83"/>
                    </a:cubicBezTo>
                    <a:cubicBezTo>
                      <a:pt x="32" y="84"/>
                      <a:pt x="30" y="87"/>
                      <a:pt x="29" y="87"/>
                    </a:cubicBezTo>
                    <a:cubicBezTo>
                      <a:pt x="27" y="88"/>
                      <a:pt x="25" y="87"/>
                      <a:pt x="24" y="86"/>
                    </a:cubicBezTo>
                    <a:cubicBezTo>
                      <a:pt x="23" y="86"/>
                      <a:pt x="21" y="86"/>
                      <a:pt x="20" y="87"/>
                    </a:cubicBezTo>
                    <a:cubicBezTo>
                      <a:pt x="19" y="88"/>
                      <a:pt x="21" y="88"/>
                      <a:pt x="20" y="88"/>
                    </a:cubicBezTo>
                    <a:cubicBezTo>
                      <a:pt x="19" y="88"/>
                      <a:pt x="19" y="89"/>
                      <a:pt x="18" y="90"/>
                    </a:cubicBezTo>
                    <a:cubicBezTo>
                      <a:pt x="17" y="90"/>
                      <a:pt x="20" y="90"/>
                      <a:pt x="20" y="91"/>
                    </a:cubicBezTo>
                    <a:cubicBezTo>
                      <a:pt x="20" y="91"/>
                      <a:pt x="19" y="91"/>
                      <a:pt x="19" y="92"/>
                    </a:cubicBezTo>
                    <a:cubicBezTo>
                      <a:pt x="19" y="92"/>
                      <a:pt x="19" y="93"/>
                      <a:pt x="17" y="93"/>
                    </a:cubicBezTo>
                    <a:cubicBezTo>
                      <a:pt x="16" y="93"/>
                      <a:pt x="14" y="95"/>
                      <a:pt x="13" y="96"/>
                    </a:cubicBezTo>
                    <a:cubicBezTo>
                      <a:pt x="13" y="98"/>
                      <a:pt x="14" y="97"/>
                      <a:pt x="14" y="98"/>
                    </a:cubicBezTo>
                    <a:cubicBezTo>
                      <a:pt x="14" y="99"/>
                      <a:pt x="11" y="100"/>
                      <a:pt x="11" y="100"/>
                    </a:cubicBezTo>
                    <a:cubicBezTo>
                      <a:pt x="11" y="101"/>
                      <a:pt x="13" y="104"/>
                      <a:pt x="14" y="104"/>
                    </a:cubicBezTo>
                    <a:cubicBezTo>
                      <a:pt x="14" y="105"/>
                      <a:pt x="16" y="102"/>
                      <a:pt x="17" y="101"/>
                    </a:cubicBezTo>
                    <a:cubicBezTo>
                      <a:pt x="18" y="100"/>
                      <a:pt x="20" y="99"/>
                      <a:pt x="18" y="101"/>
                    </a:cubicBezTo>
                    <a:cubicBezTo>
                      <a:pt x="16" y="103"/>
                      <a:pt x="16" y="104"/>
                      <a:pt x="17" y="105"/>
                    </a:cubicBezTo>
                    <a:cubicBezTo>
                      <a:pt x="18" y="106"/>
                      <a:pt x="21" y="108"/>
                      <a:pt x="21" y="108"/>
                    </a:cubicBezTo>
                    <a:cubicBezTo>
                      <a:pt x="22" y="108"/>
                      <a:pt x="25" y="105"/>
                      <a:pt x="25" y="106"/>
                    </a:cubicBezTo>
                    <a:cubicBezTo>
                      <a:pt x="24" y="106"/>
                      <a:pt x="24" y="107"/>
                      <a:pt x="24" y="108"/>
                    </a:cubicBezTo>
                    <a:cubicBezTo>
                      <a:pt x="25" y="108"/>
                      <a:pt x="26" y="108"/>
                      <a:pt x="26" y="109"/>
                    </a:cubicBezTo>
                    <a:cubicBezTo>
                      <a:pt x="25" y="109"/>
                      <a:pt x="24" y="109"/>
                      <a:pt x="23" y="109"/>
                    </a:cubicBezTo>
                    <a:cubicBezTo>
                      <a:pt x="23" y="109"/>
                      <a:pt x="23" y="108"/>
                      <a:pt x="21" y="109"/>
                    </a:cubicBezTo>
                    <a:cubicBezTo>
                      <a:pt x="20" y="110"/>
                      <a:pt x="19" y="106"/>
                      <a:pt x="18" y="107"/>
                    </a:cubicBezTo>
                    <a:cubicBezTo>
                      <a:pt x="17" y="108"/>
                      <a:pt x="16" y="110"/>
                      <a:pt x="16" y="110"/>
                    </a:cubicBezTo>
                    <a:cubicBezTo>
                      <a:pt x="16" y="111"/>
                      <a:pt x="17" y="111"/>
                      <a:pt x="19" y="112"/>
                    </a:cubicBezTo>
                    <a:cubicBezTo>
                      <a:pt x="20" y="112"/>
                      <a:pt x="22" y="115"/>
                      <a:pt x="23" y="116"/>
                    </a:cubicBezTo>
                    <a:cubicBezTo>
                      <a:pt x="24" y="116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1" y="114"/>
                    </a:cubicBezTo>
                    <a:cubicBezTo>
                      <a:pt x="31" y="112"/>
                      <a:pt x="31" y="110"/>
                      <a:pt x="32" y="109"/>
                    </a:cubicBezTo>
                    <a:cubicBezTo>
                      <a:pt x="34" y="108"/>
                      <a:pt x="36" y="108"/>
                      <a:pt x="34" y="109"/>
                    </a:cubicBezTo>
                    <a:cubicBezTo>
                      <a:pt x="32" y="110"/>
                      <a:pt x="31" y="112"/>
                      <a:pt x="33" y="114"/>
                    </a:cubicBezTo>
                    <a:cubicBezTo>
                      <a:pt x="34" y="116"/>
                      <a:pt x="36" y="118"/>
                      <a:pt x="35" y="119"/>
                    </a:cubicBezTo>
                    <a:cubicBezTo>
                      <a:pt x="35" y="119"/>
                      <a:pt x="34" y="120"/>
                      <a:pt x="34" y="121"/>
                    </a:cubicBezTo>
                    <a:cubicBezTo>
                      <a:pt x="34" y="121"/>
                      <a:pt x="36" y="122"/>
                      <a:pt x="36" y="122"/>
                    </a:cubicBezTo>
                    <a:cubicBezTo>
                      <a:pt x="36" y="123"/>
                      <a:pt x="35" y="124"/>
                      <a:pt x="35" y="125"/>
                    </a:cubicBezTo>
                    <a:cubicBezTo>
                      <a:pt x="34" y="125"/>
                      <a:pt x="32" y="127"/>
                      <a:pt x="35" y="126"/>
                    </a:cubicBezTo>
                    <a:cubicBezTo>
                      <a:pt x="37" y="125"/>
                      <a:pt x="40" y="123"/>
                      <a:pt x="40" y="123"/>
                    </a:cubicBezTo>
                    <a:cubicBezTo>
                      <a:pt x="40" y="124"/>
                      <a:pt x="39" y="127"/>
                      <a:pt x="39" y="126"/>
                    </a:cubicBezTo>
                    <a:cubicBezTo>
                      <a:pt x="40" y="126"/>
                      <a:pt x="41" y="123"/>
                      <a:pt x="42" y="123"/>
                    </a:cubicBezTo>
                    <a:cubicBezTo>
                      <a:pt x="44" y="122"/>
                      <a:pt x="44" y="123"/>
                      <a:pt x="45" y="123"/>
                    </a:cubicBezTo>
                    <a:cubicBezTo>
                      <a:pt x="46" y="124"/>
                      <a:pt x="48" y="124"/>
                      <a:pt x="48" y="124"/>
                    </a:cubicBezTo>
                    <a:cubicBezTo>
                      <a:pt x="49" y="125"/>
                      <a:pt x="50" y="127"/>
                      <a:pt x="51" y="127"/>
                    </a:cubicBezTo>
                    <a:cubicBezTo>
                      <a:pt x="51" y="127"/>
                      <a:pt x="52" y="127"/>
                      <a:pt x="52" y="125"/>
                    </a:cubicBezTo>
                    <a:cubicBezTo>
                      <a:pt x="52" y="124"/>
                      <a:pt x="54" y="123"/>
                      <a:pt x="54" y="122"/>
                    </a:cubicBezTo>
                    <a:cubicBezTo>
                      <a:pt x="54" y="121"/>
                      <a:pt x="54" y="120"/>
                      <a:pt x="54" y="121"/>
                    </a:cubicBezTo>
                    <a:cubicBezTo>
                      <a:pt x="54" y="122"/>
                      <a:pt x="55" y="122"/>
                      <a:pt x="56" y="122"/>
                    </a:cubicBezTo>
                    <a:cubicBezTo>
                      <a:pt x="57" y="123"/>
                      <a:pt x="57" y="123"/>
                      <a:pt x="55" y="123"/>
                    </a:cubicBezTo>
                    <a:cubicBezTo>
                      <a:pt x="54" y="123"/>
                      <a:pt x="53" y="124"/>
                      <a:pt x="54" y="125"/>
                    </a:cubicBezTo>
                    <a:cubicBezTo>
                      <a:pt x="55" y="125"/>
                      <a:pt x="56" y="126"/>
                      <a:pt x="58" y="125"/>
                    </a:cubicBezTo>
                    <a:cubicBezTo>
                      <a:pt x="60" y="123"/>
                      <a:pt x="61" y="125"/>
                      <a:pt x="61" y="124"/>
                    </a:cubicBezTo>
                    <a:cubicBezTo>
                      <a:pt x="62" y="123"/>
                      <a:pt x="64" y="121"/>
                      <a:pt x="64" y="121"/>
                    </a:cubicBezTo>
                    <a:cubicBezTo>
                      <a:pt x="64" y="122"/>
                      <a:pt x="63" y="122"/>
                      <a:pt x="62" y="123"/>
                    </a:cubicBezTo>
                    <a:cubicBezTo>
                      <a:pt x="62" y="124"/>
                      <a:pt x="61" y="127"/>
                      <a:pt x="60" y="127"/>
                    </a:cubicBezTo>
                    <a:cubicBezTo>
                      <a:pt x="60" y="128"/>
                      <a:pt x="59" y="129"/>
                      <a:pt x="60" y="129"/>
                    </a:cubicBezTo>
                    <a:cubicBezTo>
                      <a:pt x="61" y="129"/>
                      <a:pt x="61" y="130"/>
                      <a:pt x="60" y="130"/>
                    </a:cubicBezTo>
                    <a:cubicBezTo>
                      <a:pt x="59" y="130"/>
                      <a:pt x="59" y="130"/>
                      <a:pt x="59" y="131"/>
                    </a:cubicBezTo>
                    <a:cubicBezTo>
                      <a:pt x="58" y="132"/>
                      <a:pt x="58" y="135"/>
                      <a:pt x="59" y="134"/>
                    </a:cubicBezTo>
                    <a:cubicBezTo>
                      <a:pt x="60" y="134"/>
                      <a:pt x="60" y="135"/>
                      <a:pt x="59" y="135"/>
                    </a:cubicBezTo>
                    <a:cubicBezTo>
                      <a:pt x="57" y="136"/>
                      <a:pt x="55" y="138"/>
                      <a:pt x="53" y="139"/>
                    </a:cubicBezTo>
                    <a:cubicBezTo>
                      <a:pt x="52" y="141"/>
                      <a:pt x="51" y="141"/>
                      <a:pt x="49" y="142"/>
                    </a:cubicBezTo>
                    <a:cubicBezTo>
                      <a:pt x="47" y="143"/>
                      <a:pt x="43" y="146"/>
                      <a:pt x="43" y="147"/>
                    </a:cubicBezTo>
                    <a:cubicBezTo>
                      <a:pt x="42" y="148"/>
                      <a:pt x="43" y="148"/>
                      <a:pt x="43" y="148"/>
                    </a:cubicBezTo>
                    <a:cubicBezTo>
                      <a:pt x="43" y="148"/>
                      <a:pt x="43" y="149"/>
                      <a:pt x="42" y="149"/>
                    </a:cubicBezTo>
                    <a:cubicBezTo>
                      <a:pt x="41" y="149"/>
                      <a:pt x="41" y="149"/>
                      <a:pt x="40" y="149"/>
                    </a:cubicBezTo>
                    <a:cubicBezTo>
                      <a:pt x="40" y="148"/>
                      <a:pt x="40" y="148"/>
                      <a:pt x="39" y="148"/>
                    </a:cubicBezTo>
                    <a:cubicBezTo>
                      <a:pt x="37" y="148"/>
                      <a:pt x="35" y="148"/>
                      <a:pt x="33" y="150"/>
                    </a:cubicBezTo>
                    <a:cubicBezTo>
                      <a:pt x="32" y="152"/>
                      <a:pt x="31" y="153"/>
                      <a:pt x="31" y="153"/>
                    </a:cubicBezTo>
                    <a:cubicBezTo>
                      <a:pt x="31" y="153"/>
                      <a:pt x="30" y="156"/>
                      <a:pt x="32" y="154"/>
                    </a:cubicBezTo>
                    <a:cubicBezTo>
                      <a:pt x="35" y="153"/>
                      <a:pt x="36" y="151"/>
                      <a:pt x="37" y="151"/>
                    </a:cubicBezTo>
                    <a:cubicBezTo>
                      <a:pt x="37" y="150"/>
                      <a:pt x="39" y="150"/>
                      <a:pt x="38" y="151"/>
                    </a:cubicBezTo>
                    <a:cubicBezTo>
                      <a:pt x="37" y="151"/>
                      <a:pt x="36" y="153"/>
                      <a:pt x="38" y="152"/>
                    </a:cubicBezTo>
                    <a:cubicBezTo>
                      <a:pt x="39" y="152"/>
                      <a:pt x="40" y="151"/>
                      <a:pt x="40" y="151"/>
                    </a:cubicBezTo>
                    <a:cubicBezTo>
                      <a:pt x="40" y="151"/>
                      <a:pt x="40" y="152"/>
                      <a:pt x="41" y="153"/>
                    </a:cubicBezTo>
                    <a:cubicBezTo>
                      <a:pt x="42" y="153"/>
                      <a:pt x="44" y="152"/>
                      <a:pt x="43" y="151"/>
                    </a:cubicBezTo>
                    <a:cubicBezTo>
                      <a:pt x="43" y="151"/>
                      <a:pt x="44" y="151"/>
                      <a:pt x="44" y="150"/>
                    </a:cubicBezTo>
                    <a:cubicBezTo>
                      <a:pt x="45" y="149"/>
                      <a:pt x="46" y="149"/>
                      <a:pt x="47" y="149"/>
                    </a:cubicBezTo>
                    <a:cubicBezTo>
                      <a:pt x="48" y="150"/>
                      <a:pt x="48" y="149"/>
                      <a:pt x="49" y="148"/>
                    </a:cubicBezTo>
                    <a:cubicBezTo>
                      <a:pt x="50" y="148"/>
                      <a:pt x="56" y="146"/>
                      <a:pt x="55" y="146"/>
                    </a:cubicBezTo>
                    <a:cubicBezTo>
                      <a:pt x="55" y="145"/>
                      <a:pt x="54" y="145"/>
                      <a:pt x="55" y="144"/>
                    </a:cubicBezTo>
                    <a:cubicBezTo>
                      <a:pt x="56" y="143"/>
                      <a:pt x="66" y="138"/>
                      <a:pt x="66" y="138"/>
                    </a:cubicBezTo>
                    <a:cubicBezTo>
                      <a:pt x="66" y="137"/>
                      <a:pt x="64" y="137"/>
                      <a:pt x="65" y="136"/>
                    </a:cubicBezTo>
                    <a:cubicBezTo>
                      <a:pt x="67" y="136"/>
                      <a:pt x="69" y="135"/>
                      <a:pt x="70" y="134"/>
                    </a:cubicBezTo>
                    <a:cubicBezTo>
                      <a:pt x="72" y="133"/>
                      <a:pt x="75" y="130"/>
                      <a:pt x="77" y="130"/>
                    </a:cubicBezTo>
                    <a:cubicBezTo>
                      <a:pt x="78" y="130"/>
                      <a:pt x="79" y="130"/>
                      <a:pt x="79" y="128"/>
                    </a:cubicBezTo>
                    <a:cubicBezTo>
                      <a:pt x="79" y="126"/>
                      <a:pt x="82" y="126"/>
                      <a:pt x="82" y="125"/>
                    </a:cubicBezTo>
                    <a:cubicBezTo>
                      <a:pt x="83" y="123"/>
                      <a:pt x="80" y="122"/>
                      <a:pt x="79" y="122"/>
                    </a:cubicBezTo>
                    <a:cubicBezTo>
                      <a:pt x="78" y="122"/>
                      <a:pt x="79" y="119"/>
                      <a:pt x="80" y="118"/>
                    </a:cubicBezTo>
                    <a:cubicBezTo>
                      <a:pt x="82" y="117"/>
                      <a:pt x="84" y="117"/>
                      <a:pt x="85" y="116"/>
                    </a:cubicBezTo>
                    <a:cubicBezTo>
                      <a:pt x="86" y="115"/>
                      <a:pt x="88" y="113"/>
                      <a:pt x="86" y="112"/>
                    </a:cubicBezTo>
                    <a:cubicBezTo>
                      <a:pt x="84" y="110"/>
                      <a:pt x="86" y="112"/>
                      <a:pt x="86" y="112"/>
                    </a:cubicBezTo>
                    <a:cubicBezTo>
                      <a:pt x="87" y="112"/>
                      <a:pt x="89" y="112"/>
                      <a:pt x="89" y="110"/>
                    </a:cubicBezTo>
                    <a:cubicBezTo>
                      <a:pt x="90" y="109"/>
                      <a:pt x="92" y="107"/>
                      <a:pt x="93" y="106"/>
                    </a:cubicBezTo>
                    <a:cubicBezTo>
                      <a:pt x="95" y="105"/>
                      <a:pt x="97" y="103"/>
                      <a:pt x="99" y="103"/>
                    </a:cubicBezTo>
                    <a:cubicBezTo>
                      <a:pt x="100" y="103"/>
                      <a:pt x="101" y="104"/>
                      <a:pt x="103" y="104"/>
                    </a:cubicBezTo>
                    <a:cubicBezTo>
                      <a:pt x="105" y="104"/>
                      <a:pt x="104" y="106"/>
                      <a:pt x="102" y="106"/>
                    </a:cubicBezTo>
                    <a:cubicBezTo>
                      <a:pt x="100" y="106"/>
                      <a:pt x="100" y="105"/>
                      <a:pt x="99" y="106"/>
                    </a:cubicBezTo>
                    <a:cubicBezTo>
                      <a:pt x="98" y="106"/>
                      <a:pt x="95" y="108"/>
                      <a:pt x="95" y="109"/>
                    </a:cubicBezTo>
                    <a:cubicBezTo>
                      <a:pt x="95" y="111"/>
                      <a:pt x="93" y="113"/>
                      <a:pt x="92" y="115"/>
                    </a:cubicBezTo>
                    <a:cubicBezTo>
                      <a:pt x="92" y="117"/>
                      <a:pt x="91" y="117"/>
                      <a:pt x="93" y="117"/>
                    </a:cubicBezTo>
                    <a:cubicBezTo>
                      <a:pt x="95" y="117"/>
                      <a:pt x="96" y="117"/>
                      <a:pt x="95" y="118"/>
                    </a:cubicBezTo>
                    <a:cubicBezTo>
                      <a:pt x="93" y="119"/>
                      <a:pt x="91" y="120"/>
                      <a:pt x="92" y="120"/>
                    </a:cubicBezTo>
                    <a:cubicBezTo>
                      <a:pt x="92" y="120"/>
                      <a:pt x="95" y="121"/>
                      <a:pt x="97" y="120"/>
                    </a:cubicBezTo>
                    <a:cubicBezTo>
                      <a:pt x="99" y="118"/>
                      <a:pt x="100" y="118"/>
                      <a:pt x="101" y="117"/>
                    </a:cubicBezTo>
                    <a:cubicBezTo>
                      <a:pt x="103" y="116"/>
                      <a:pt x="106" y="114"/>
                      <a:pt x="107" y="114"/>
                    </a:cubicBezTo>
                    <a:cubicBezTo>
                      <a:pt x="109" y="114"/>
                      <a:pt x="111" y="114"/>
                      <a:pt x="112" y="112"/>
                    </a:cubicBezTo>
                    <a:cubicBezTo>
                      <a:pt x="113" y="111"/>
                      <a:pt x="112" y="109"/>
                      <a:pt x="111" y="108"/>
                    </a:cubicBezTo>
                    <a:cubicBezTo>
                      <a:pt x="111" y="107"/>
                      <a:pt x="113" y="105"/>
                      <a:pt x="114" y="105"/>
                    </a:cubicBezTo>
                    <a:cubicBezTo>
                      <a:pt x="115" y="105"/>
                      <a:pt x="117" y="106"/>
                      <a:pt x="118" y="105"/>
                    </a:cubicBezTo>
                    <a:cubicBezTo>
                      <a:pt x="119" y="105"/>
                      <a:pt x="124" y="107"/>
                      <a:pt x="125" y="108"/>
                    </a:cubicBezTo>
                    <a:cubicBezTo>
                      <a:pt x="125" y="108"/>
                      <a:pt x="129" y="111"/>
                      <a:pt x="129" y="111"/>
                    </a:cubicBezTo>
                    <a:cubicBezTo>
                      <a:pt x="130" y="110"/>
                      <a:pt x="132" y="107"/>
                      <a:pt x="132" y="109"/>
                    </a:cubicBezTo>
                    <a:cubicBezTo>
                      <a:pt x="131" y="110"/>
                      <a:pt x="133" y="112"/>
                      <a:pt x="134" y="113"/>
                    </a:cubicBezTo>
                    <a:cubicBezTo>
                      <a:pt x="136" y="114"/>
                      <a:pt x="140" y="114"/>
                      <a:pt x="142" y="113"/>
                    </a:cubicBezTo>
                    <a:cubicBezTo>
                      <a:pt x="144" y="113"/>
                      <a:pt x="144" y="113"/>
                      <a:pt x="145" y="113"/>
                    </a:cubicBezTo>
                    <a:cubicBezTo>
                      <a:pt x="146" y="113"/>
                      <a:pt x="148" y="114"/>
                      <a:pt x="150" y="114"/>
                    </a:cubicBezTo>
                    <a:cubicBezTo>
                      <a:pt x="151" y="113"/>
                      <a:pt x="150" y="114"/>
                      <a:pt x="151" y="115"/>
                    </a:cubicBezTo>
                    <a:cubicBezTo>
                      <a:pt x="153" y="116"/>
                      <a:pt x="157" y="117"/>
                      <a:pt x="159" y="116"/>
                    </a:cubicBezTo>
                    <a:cubicBezTo>
                      <a:pt x="161" y="114"/>
                      <a:pt x="162" y="114"/>
                      <a:pt x="162" y="115"/>
                    </a:cubicBezTo>
                    <a:cubicBezTo>
                      <a:pt x="162" y="116"/>
                      <a:pt x="161" y="118"/>
                      <a:pt x="161" y="118"/>
                    </a:cubicBezTo>
                    <a:cubicBezTo>
                      <a:pt x="161" y="119"/>
                      <a:pt x="167" y="120"/>
                      <a:pt x="169" y="122"/>
                    </a:cubicBezTo>
                    <a:cubicBezTo>
                      <a:pt x="171" y="123"/>
                      <a:pt x="176" y="128"/>
                      <a:pt x="177" y="128"/>
                    </a:cubicBezTo>
                    <a:cubicBezTo>
                      <a:pt x="178" y="128"/>
                      <a:pt x="181" y="127"/>
                      <a:pt x="181" y="126"/>
                    </a:cubicBezTo>
                    <a:cubicBezTo>
                      <a:pt x="181" y="126"/>
                      <a:pt x="179" y="124"/>
                      <a:pt x="179" y="124"/>
                    </a:cubicBezTo>
                    <a:cubicBezTo>
                      <a:pt x="179" y="123"/>
                      <a:pt x="182" y="124"/>
                      <a:pt x="182" y="124"/>
                    </a:cubicBezTo>
                    <a:cubicBezTo>
                      <a:pt x="182" y="125"/>
                      <a:pt x="183" y="127"/>
                      <a:pt x="184" y="127"/>
                    </a:cubicBezTo>
                    <a:cubicBezTo>
                      <a:pt x="184" y="127"/>
                      <a:pt x="187" y="127"/>
                      <a:pt x="187" y="127"/>
                    </a:cubicBezTo>
                    <a:cubicBezTo>
                      <a:pt x="187" y="127"/>
                      <a:pt x="186" y="123"/>
                      <a:pt x="185" y="122"/>
                    </a:cubicBezTo>
                    <a:cubicBezTo>
                      <a:pt x="185" y="121"/>
                      <a:pt x="185" y="119"/>
                      <a:pt x="186" y="120"/>
                    </a:cubicBezTo>
                    <a:cubicBezTo>
                      <a:pt x="186" y="122"/>
                      <a:pt x="189" y="126"/>
                      <a:pt x="190" y="128"/>
                    </a:cubicBezTo>
                    <a:cubicBezTo>
                      <a:pt x="191" y="129"/>
                      <a:pt x="192" y="130"/>
                      <a:pt x="193" y="129"/>
                    </a:cubicBezTo>
                    <a:cubicBezTo>
                      <a:pt x="194" y="128"/>
                      <a:pt x="195" y="126"/>
                      <a:pt x="194" y="127"/>
                    </a:cubicBezTo>
                    <a:cubicBezTo>
                      <a:pt x="194" y="128"/>
                      <a:pt x="194" y="130"/>
                      <a:pt x="196" y="131"/>
                    </a:cubicBezTo>
                    <a:cubicBezTo>
                      <a:pt x="197" y="133"/>
                      <a:pt x="197" y="133"/>
                      <a:pt x="198" y="133"/>
                    </a:cubicBezTo>
                    <a:cubicBezTo>
                      <a:pt x="199" y="133"/>
                      <a:pt x="198" y="134"/>
                      <a:pt x="197" y="134"/>
                    </a:cubicBezTo>
                    <a:cubicBezTo>
                      <a:pt x="197" y="135"/>
                      <a:pt x="198" y="136"/>
                      <a:pt x="198" y="136"/>
                    </a:cubicBezTo>
                    <a:cubicBezTo>
                      <a:pt x="199" y="136"/>
                      <a:pt x="199" y="136"/>
                      <a:pt x="198" y="136"/>
                    </a:cubicBezTo>
                    <a:cubicBezTo>
                      <a:pt x="198" y="137"/>
                      <a:pt x="197" y="137"/>
                      <a:pt x="197" y="137"/>
                    </a:cubicBezTo>
                    <a:cubicBezTo>
                      <a:pt x="198" y="138"/>
                      <a:pt x="200" y="139"/>
                      <a:pt x="201" y="140"/>
                    </a:cubicBezTo>
                    <a:cubicBezTo>
                      <a:pt x="202" y="141"/>
                      <a:pt x="205" y="145"/>
                      <a:pt x="206" y="145"/>
                    </a:cubicBezTo>
                    <a:cubicBezTo>
                      <a:pt x="206" y="145"/>
                      <a:pt x="207" y="145"/>
                      <a:pt x="207" y="145"/>
                    </a:cubicBezTo>
                    <a:cubicBezTo>
                      <a:pt x="206" y="146"/>
                      <a:pt x="205" y="149"/>
                      <a:pt x="205" y="150"/>
                    </a:cubicBezTo>
                    <a:cubicBezTo>
                      <a:pt x="205" y="150"/>
                      <a:pt x="206" y="150"/>
                      <a:pt x="206" y="149"/>
                    </a:cubicBezTo>
                    <a:cubicBezTo>
                      <a:pt x="206" y="148"/>
                      <a:pt x="207" y="147"/>
                      <a:pt x="208" y="149"/>
                    </a:cubicBezTo>
                    <a:cubicBezTo>
                      <a:pt x="208" y="151"/>
                      <a:pt x="209" y="152"/>
                      <a:pt x="209" y="152"/>
                    </a:cubicBezTo>
                    <a:cubicBezTo>
                      <a:pt x="209" y="151"/>
                      <a:pt x="209" y="150"/>
                      <a:pt x="209" y="150"/>
                    </a:cubicBezTo>
                    <a:cubicBezTo>
                      <a:pt x="209" y="151"/>
                      <a:pt x="210" y="152"/>
                      <a:pt x="211" y="152"/>
                    </a:cubicBezTo>
                    <a:cubicBezTo>
                      <a:pt x="212" y="153"/>
                      <a:pt x="211" y="152"/>
                      <a:pt x="212" y="153"/>
                    </a:cubicBezTo>
                    <a:cubicBezTo>
                      <a:pt x="213" y="154"/>
                      <a:pt x="216" y="154"/>
                      <a:pt x="216" y="153"/>
                    </a:cubicBezTo>
                    <a:cubicBezTo>
                      <a:pt x="216" y="153"/>
                      <a:pt x="216" y="152"/>
                      <a:pt x="216" y="152"/>
                    </a:cubicBezTo>
                    <a:cubicBezTo>
                      <a:pt x="217" y="152"/>
                      <a:pt x="217" y="153"/>
                      <a:pt x="217" y="153"/>
                    </a:cubicBezTo>
                    <a:cubicBezTo>
                      <a:pt x="217" y="154"/>
                      <a:pt x="218" y="154"/>
                      <a:pt x="218" y="154"/>
                    </a:cubicBezTo>
                    <a:cubicBezTo>
                      <a:pt x="219" y="154"/>
                      <a:pt x="217" y="155"/>
                      <a:pt x="216" y="156"/>
                    </a:cubicBezTo>
                    <a:cubicBezTo>
                      <a:pt x="215" y="156"/>
                      <a:pt x="214" y="158"/>
                      <a:pt x="214" y="159"/>
                    </a:cubicBezTo>
                    <a:cubicBezTo>
                      <a:pt x="215" y="159"/>
                      <a:pt x="217" y="162"/>
                      <a:pt x="217" y="162"/>
                    </a:cubicBezTo>
                    <a:cubicBezTo>
                      <a:pt x="218" y="162"/>
                      <a:pt x="217" y="161"/>
                      <a:pt x="217" y="162"/>
                    </a:cubicBezTo>
                    <a:cubicBezTo>
                      <a:pt x="216" y="163"/>
                      <a:pt x="216" y="164"/>
                      <a:pt x="215" y="163"/>
                    </a:cubicBezTo>
                    <a:cubicBezTo>
                      <a:pt x="215" y="163"/>
                      <a:pt x="214" y="161"/>
                      <a:pt x="214" y="162"/>
                    </a:cubicBezTo>
                    <a:cubicBezTo>
                      <a:pt x="213" y="163"/>
                      <a:pt x="214" y="163"/>
                      <a:pt x="215" y="164"/>
                    </a:cubicBezTo>
                    <a:cubicBezTo>
                      <a:pt x="216" y="164"/>
                      <a:pt x="215" y="165"/>
                      <a:pt x="215" y="165"/>
                    </a:cubicBezTo>
                    <a:cubicBezTo>
                      <a:pt x="215" y="166"/>
                      <a:pt x="216" y="168"/>
                      <a:pt x="217" y="168"/>
                    </a:cubicBezTo>
                    <a:cubicBezTo>
                      <a:pt x="218" y="169"/>
                      <a:pt x="218" y="168"/>
                      <a:pt x="219" y="168"/>
                    </a:cubicBezTo>
                    <a:cubicBezTo>
                      <a:pt x="219" y="168"/>
                      <a:pt x="221" y="168"/>
                      <a:pt x="221" y="167"/>
                    </a:cubicBezTo>
                    <a:cubicBezTo>
                      <a:pt x="221" y="167"/>
                      <a:pt x="222" y="165"/>
                      <a:pt x="222" y="166"/>
                    </a:cubicBezTo>
                    <a:cubicBezTo>
                      <a:pt x="222" y="167"/>
                      <a:pt x="223" y="167"/>
                      <a:pt x="223" y="168"/>
                    </a:cubicBezTo>
                    <a:cubicBezTo>
                      <a:pt x="224" y="169"/>
                      <a:pt x="223" y="168"/>
                      <a:pt x="223" y="169"/>
                    </a:cubicBezTo>
                    <a:cubicBezTo>
                      <a:pt x="222" y="170"/>
                      <a:pt x="222" y="171"/>
                      <a:pt x="222" y="172"/>
                    </a:cubicBezTo>
                    <a:cubicBezTo>
                      <a:pt x="221" y="173"/>
                      <a:pt x="222" y="173"/>
                      <a:pt x="223" y="173"/>
                    </a:cubicBezTo>
                    <a:cubicBezTo>
                      <a:pt x="223" y="172"/>
                      <a:pt x="224" y="172"/>
                      <a:pt x="225" y="172"/>
                    </a:cubicBezTo>
                    <a:cubicBezTo>
                      <a:pt x="225" y="172"/>
                      <a:pt x="225" y="171"/>
                      <a:pt x="225" y="171"/>
                    </a:cubicBezTo>
                    <a:cubicBezTo>
                      <a:pt x="225" y="170"/>
                      <a:pt x="225" y="169"/>
                      <a:pt x="226" y="170"/>
                    </a:cubicBezTo>
                    <a:cubicBezTo>
                      <a:pt x="226" y="171"/>
                      <a:pt x="227" y="171"/>
                      <a:pt x="227" y="172"/>
                    </a:cubicBezTo>
                    <a:cubicBezTo>
                      <a:pt x="228" y="172"/>
                      <a:pt x="226" y="172"/>
                      <a:pt x="227" y="173"/>
                    </a:cubicBezTo>
                    <a:cubicBezTo>
                      <a:pt x="228" y="175"/>
                      <a:pt x="228" y="175"/>
                      <a:pt x="229" y="176"/>
                    </a:cubicBezTo>
                    <a:cubicBezTo>
                      <a:pt x="230" y="176"/>
                      <a:pt x="231" y="175"/>
                      <a:pt x="232" y="174"/>
                    </a:cubicBezTo>
                    <a:cubicBezTo>
                      <a:pt x="233" y="173"/>
                      <a:pt x="233" y="174"/>
                      <a:pt x="232" y="175"/>
                    </a:cubicBezTo>
                    <a:cubicBezTo>
                      <a:pt x="232" y="176"/>
                      <a:pt x="232" y="175"/>
                      <a:pt x="233" y="175"/>
                    </a:cubicBezTo>
                    <a:cubicBezTo>
                      <a:pt x="234" y="175"/>
                      <a:pt x="235" y="176"/>
                      <a:pt x="233" y="176"/>
                    </a:cubicBezTo>
                    <a:cubicBezTo>
                      <a:pt x="231" y="176"/>
                      <a:pt x="232" y="177"/>
                      <a:pt x="230" y="177"/>
                    </a:cubicBezTo>
                    <a:cubicBezTo>
                      <a:pt x="229" y="178"/>
                      <a:pt x="228" y="179"/>
                      <a:pt x="229" y="180"/>
                    </a:cubicBezTo>
                    <a:cubicBezTo>
                      <a:pt x="229" y="181"/>
                      <a:pt x="231" y="181"/>
                      <a:pt x="232" y="180"/>
                    </a:cubicBezTo>
                    <a:cubicBezTo>
                      <a:pt x="232" y="180"/>
                      <a:pt x="234" y="180"/>
                      <a:pt x="234" y="180"/>
                    </a:cubicBezTo>
                    <a:cubicBezTo>
                      <a:pt x="235" y="180"/>
                      <a:pt x="236" y="180"/>
                      <a:pt x="235" y="180"/>
                    </a:cubicBezTo>
                    <a:cubicBezTo>
                      <a:pt x="234" y="180"/>
                      <a:pt x="232" y="181"/>
                      <a:pt x="231" y="181"/>
                    </a:cubicBezTo>
                    <a:cubicBezTo>
                      <a:pt x="230" y="182"/>
                      <a:pt x="229" y="183"/>
                      <a:pt x="231" y="183"/>
                    </a:cubicBezTo>
                    <a:cubicBezTo>
                      <a:pt x="232" y="183"/>
                      <a:pt x="234" y="183"/>
                      <a:pt x="232" y="183"/>
                    </a:cubicBezTo>
                    <a:cubicBezTo>
                      <a:pt x="230" y="184"/>
                      <a:pt x="230" y="185"/>
                      <a:pt x="232" y="186"/>
                    </a:cubicBezTo>
                    <a:cubicBezTo>
                      <a:pt x="234" y="187"/>
                      <a:pt x="235" y="186"/>
                      <a:pt x="237" y="186"/>
                    </a:cubicBezTo>
                    <a:cubicBezTo>
                      <a:pt x="238" y="186"/>
                      <a:pt x="238" y="187"/>
                      <a:pt x="239" y="188"/>
                    </a:cubicBezTo>
                    <a:cubicBezTo>
                      <a:pt x="240" y="188"/>
                      <a:pt x="242" y="187"/>
                      <a:pt x="242" y="186"/>
                    </a:cubicBezTo>
                    <a:cubicBezTo>
                      <a:pt x="242" y="185"/>
                      <a:pt x="242" y="185"/>
                      <a:pt x="242" y="186"/>
                    </a:cubicBezTo>
                    <a:cubicBezTo>
                      <a:pt x="242" y="187"/>
                      <a:pt x="241" y="188"/>
                      <a:pt x="241" y="188"/>
                    </a:cubicBezTo>
                    <a:cubicBezTo>
                      <a:pt x="240" y="189"/>
                      <a:pt x="242" y="189"/>
                      <a:pt x="242" y="189"/>
                    </a:cubicBezTo>
                    <a:cubicBezTo>
                      <a:pt x="243" y="190"/>
                      <a:pt x="245" y="190"/>
                      <a:pt x="245" y="188"/>
                    </a:cubicBezTo>
                    <a:cubicBezTo>
                      <a:pt x="245" y="186"/>
                      <a:pt x="246" y="185"/>
                      <a:pt x="246" y="186"/>
                    </a:cubicBezTo>
                    <a:cubicBezTo>
                      <a:pt x="246" y="187"/>
                      <a:pt x="246" y="189"/>
                      <a:pt x="246" y="190"/>
                    </a:cubicBezTo>
                    <a:cubicBezTo>
                      <a:pt x="245" y="190"/>
                      <a:pt x="247" y="190"/>
                      <a:pt x="247" y="190"/>
                    </a:cubicBezTo>
                    <a:cubicBezTo>
                      <a:pt x="248" y="189"/>
                      <a:pt x="249" y="189"/>
                      <a:pt x="248" y="190"/>
                    </a:cubicBezTo>
                    <a:cubicBezTo>
                      <a:pt x="247" y="191"/>
                      <a:pt x="247" y="192"/>
                      <a:pt x="248" y="193"/>
                    </a:cubicBezTo>
                    <a:cubicBezTo>
                      <a:pt x="248" y="194"/>
                      <a:pt x="251" y="196"/>
                      <a:pt x="251" y="194"/>
                    </a:cubicBezTo>
                    <a:cubicBezTo>
                      <a:pt x="251" y="192"/>
                      <a:pt x="252" y="191"/>
                      <a:pt x="252" y="192"/>
                    </a:cubicBezTo>
                    <a:cubicBezTo>
                      <a:pt x="252" y="193"/>
                      <a:pt x="252" y="194"/>
                      <a:pt x="252" y="195"/>
                    </a:cubicBezTo>
                    <a:cubicBezTo>
                      <a:pt x="253" y="196"/>
                      <a:pt x="251" y="196"/>
                      <a:pt x="251" y="196"/>
                    </a:cubicBezTo>
                    <a:cubicBezTo>
                      <a:pt x="251" y="196"/>
                      <a:pt x="252" y="197"/>
                      <a:pt x="253" y="197"/>
                    </a:cubicBezTo>
                    <a:cubicBezTo>
                      <a:pt x="254" y="197"/>
                      <a:pt x="255" y="197"/>
                      <a:pt x="256" y="196"/>
                    </a:cubicBezTo>
                    <a:cubicBezTo>
                      <a:pt x="256" y="196"/>
                      <a:pt x="256" y="195"/>
                      <a:pt x="256" y="196"/>
                    </a:cubicBezTo>
                    <a:cubicBezTo>
                      <a:pt x="257" y="197"/>
                      <a:pt x="257" y="198"/>
                      <a:pt x="257" y="199"/>
                    </a:cubicBezTo>
                    <a:cubicBezTo>
                      <a:pt x="257" y="199"/>
                      <a:pt x="258" y="200"/>
                      <a:pt x="258" y="201"/>
                    </a:cubicBezTo>
                    <a:cubicBezTo>
                      <a:pt x="259" y="201"/>
                      <a:pt x="260" y="202"/>
                      <a:pt x="260" y="202"/>
                    </a:cubicBezTo>
                    <a:cubicBezTo>
                      <a:pt x="260" y="203"/>
                      <a:pt x="261" y="205"/>
                      <a:pt x="261" y="207"/>
                    </a:cubicBezTo>
                    <a:cubicBezTo>
                      <a:pt x="261" y="208"/>
                      <a:pt x="261" y="212"/>
                      <a:pt x="260" y="212"/>
                    </a:cubicBezTo>
                    <a:cubicBezTo>
                      <a:pt x="259" y="213"/>
                      <a:pt x="255" y="213"/>
                      <a:pt x="256" y="212"/>
                    </a:cubicBezTo>
                    <a:cubicBezTo>
                      <a:pt x="258" y="210"/>
                      <a:pt x="260" y="208"/>
                      <a:pt x="258" y="207"/>
                    </a:cubicBezTo>
                    <a:cubicBezTo>
                      <a:pt x="257" y="207"/>
                      <a:pt x="254" y="207"/>
                      <a:pt x="252" y="206"/>
                    </a:cubicBezTo>
                    <a:cubicBezTo>
                      <a:pt x="250" y="206"/>
                      <a:pt x="247" y="204"/>
                      <a:pt x="247" y="205"/>
                    </a:cubicBezTo>
                    <a:cubicBezTo>
                      <a:pt x="247" y="207"/>
                      <a:pt x="249" y="211"/>
                      <a:pt x="250" y="214"/>
                    </a:cubicBezTo>
                    <a:cubicBezTo>
                      <a:pt x="252" y="216"/>
                      <a:pt x="250" y="218"/>
                      <a:pt x="251" y="219"/>
                    </a:cubicBezTo>
                    <a:cubicBezTo>
                      <a:pt x="253" y="220"/>
                      <a:pt x="257" y="220"/>
                      <a:pt x="255" y="220"/>
                    </a:cubicBezTo>
                    <a:cubicBezTo>
                      <a:pt x="253" y="220"/>
                      <a:pt x="251" y="221"/>
                      <a:pt x="252" y="223"/>
                    </a:cubicBezTo>
                    <a:cubicBezTo>
                      <a:pt x="252" y="225"/>
                      <a:pt x="252" y="229"/>
                      <a:pt x="252" y="230"/>
                    </a:cubicBezTo>
                    <a:cubicBezTo>
                      <a:pt x="252" y="231"/>
                      <a:pt x="251" y="236"/>
                      <a:pt x="251" y="238"/>
                    </a:cubicBezTo>
                    <a:cubicBezTo>
                      <a:pt x="250" y="241"/>
                      <a:pt x="249" y="242"/>
                      <a:pt x="249" y="244"/>
                    </a:cubicBezTo>
                    <a:cubicBezTo>
                      <a:pt x="249" y="246"/>
                      <a:pt x="249" y="248"/>
                      <a:pt x="250" y="249"/>
                    </a:cubicBezTo>
                    <a:cubicBezTo>
                      <a:pt x="251" y="251"/>
                      <a:pt x="251" y="254"/>
                      <a:pt x="251" y="256"/>
                    </a:cubicBezTo>
                    <a:cubicBezTo>
                      <a:pt x="251" y="257"/>
                      <a:pt x="249" y="260"/>
                      <a:pt x="250" y="261"/>
                    </a:cubicBezTo>
                    <a:cubicBezTo>
                      <a:pt x="250" y="262"/>
                      <a:pt x="252" y="264"/>
                      <a:pt x="252" y="266"/>
                    </a:cubicBezTo>
                    <a:cubicBezTo>
                      <a:pt x="252" y="267"/>
                      <a:pt x="252" y="270"/>
                      <a:pt x="254" y="272"/>
                    </a:cubicBezTo>
                    <a:cubicBezTo>
                      <a:pt x="255" y="273"/>
                      <a:pt x="256" y="273"/>
                      <a:pt x="257" y="275"/>
                    </a:cubicBezTo>
                    <a:cubicBezTo>
                      <a:pt x="258" y="276"/>
                      <a:pt x="258" y="278"/>
                      <a:pt x="259" y="278"/>
                    </a:cubicBezTo>
                    <a:cubicBezTo>
                      <a:pt x="259" y="278"/>
                      <a:pt x="260" y="276"/>
                      <a:pt x="260" y="277"/>
                    </a:cubicBezTo>
                    <a:cubicBezTo>
                      <a:pt x="261" y="278"/>
                      <a:pt x="262" y="279"/>
                      <a:pt x="262" y="280"/>
                    </a:cubicBezTo>
                    <a:cubicBezTo>
                      <a:pt x="261" y="280"/>
                      <a:pt x="260" y="279"/>
                      <a:pt x="260" y="279"/>
                    </a:cubicBezTo>
                    <a:cubicBezTo>
                      <a:pt x="260" y="280"/>
                      <a:pt x="261" y="283"/>
                      <a:pt x="262" y="283"/>
                    </a:cubicBezTo>
                    <a:cubicBezTo>
                      <a:pt x="263" y="284"/>
                      <a:pt x="264" y="284"/>
                      <a:pt x="264" y="285"/>
                    </a:cubicBezTo>
                    <a:cubicBezTo>
                      <a:pt x="264" y="286"/>
                      <a:pt x="263" y="287"/>
                      <a:pt x="264" y="288"/>
                    </a:cubicBezTo>
                    <a:cubicBezTo>
                      <a:pt x="264" y="289"/>
                      <a:pt x="270" y="294"/>
                      <a:pt x="270" y="296"/>
                    </a:cubicBezTo>
                    <a:cubicBezTo>
                      <a:pt x="271" y="298"/>
                      <a:pt x="270" y="299"/>
                      <a:pt x="272" y="299"/>
                    </a:cubicBezTo>
                    <a:cubicBezTo>
                      <a:pt x="274" y="300"/>
                      <a:pt x="278" y="302"/>
                      <a:pt x="280" y="302"/>
                    </a:cubicBezTo>
                    <a:cubicBezTo>
                      <a:pt x="281" y="303"/>
                      <a:pt x="282" y="302"/>
                      <a:pt x="284" y="303"/>
                    </a:cubicBezTo>
                    <a:cubicBezTo>
                      <a:pt x="285" y="304"/>
                      <a:pt x="290" y="308"/>
                      <a:pt x="290" y="310"/>
                    </a:cubicBezTo>
                    <a:cubicBezTo>
                      <a:pt x="290" y="310"/>
                      <a:pt x="290" y="311"/>
                      <a:pt x="290" y="312"/>
                    </a:cubicBezTo>
                    <a:cubicBezTo>
                      <a:pt x="291" y="314"/>
                      <a:pt x="292" y="315"/>
                      <a:pt x="292" y="316"/>
                    </a:cubicBezTo>
                    <a:cubicBezTo>
                      <a:pt x="294" y="318"/>
                      <a:pt x="296" y="324"/>
                      <a:pt x="298" y="326"/>
                    </a:cubicBezTo>
                    <a:cubicBezTo>
                      <a:pt x="299" y="329"/>
                      <a:pt x="298" y="329"/>
                      <a:pt x="300" y="331"/>
                    </a:cubicBezTo>
                    <a:cubicBezTo>
                      <a:pt x="301" y="332"/>
                      <a:pt x="306" y="335"/>
                      <a:pt x="307" y="337"/>
                    </a:cubicBezTo>
                    <a:cubicBezTo>
                      <a:pt x="308" y="338"/>
                      <a:pt x="308" y="341"/>
                      <a:pt x="308" y="342"/>
                    </a:cubicBezTo>
                    <a:cubicBezTo>
                      <a:pt x="308" y="344"/>
                      <a:pt x="308" y="343"/>
                      <a:pt x="307" y="342"/>
                    </a:cubicBezTo>
                    <a:cubicBezTo>
                      <a:pt x="306" y="342"/>
                      <a:pt x="303" y="341"/>
                      <a:pt x="303" y="343"/>
                    </a:cubicBezTo>
                    <a:cubicBezTo>
                      <a:pt x="304" y="344"/>
                      <a:pt x="308" y="347"/>
                      <a:pt x="310" y="347"/>
                    </a:cubicBezTo>
                    <a:cubicBezTo>
                      <a:pt x="311" y="348"/>
                      <a:pt x="312" y="348"/>
                      <a:pt x="313" y="349"/>
                    </a:cubicBezTo>
                    <a:cubicBezTo>
                      <a:pt x="315" y="350"/>
                      <a:pt x="319" y="353"/>
                      <a:pt x="319" y="354"/>
                    </a:cubicBezTo>
                    <a:cubicBezTo>
                      <a:pt x="320" y="355"/>
                      <a:pt x="320" y="356"/>
                      <a:pt x="319" y="357"/>
                    </a:cubicBezTo>
                    <a:cubicBezTo>
                      <a:pt x="319" y="359"/>
                      <a:pt x="318" y="359"/>
                      <a:pt x="319" y="360"/>
                    </a:cubicBezTo>
                    <a:cubicBezTo>
                      <a:pt x="320" y="361"/>
                      <a:pt x="323" y="363"/>
                      <a:pt x="325" y="364"/>
                    </a:cubicBezTo>
                    <a:cubicBezTo>
                      <a:pt x="326" y="366"/>
                      <a:pt x="329" y="368"/>
                      <a:pt x="330" y="370"/>
                    </a:cubicBezTo>
                    <a:cubicBezTo>
                      <a:pt x="331" y="371"/>
                      <a:pt x="332" y="372"/>
                      <a:pt x="332" y="371"/>
                    </a:cubicBezTo>
                    <a:cubicBezTo>
                      <a:pt x="333" y="370"/>
                      <a:pt x="334" y="369"/>
                      <a:pt x="334" y="368"/>
                    </a:cubicBezTo>
                    <a:cubicBezTo>
                      <a:pt x="333" y="367"/>
                      <a:pt x="332" y="367"/>
                      <a:pt x="332" y="366"/>
                    </a:cubicBezTo>
                    <a:cubicBezTo>
                      <a:pt x="332" y="364"/>
                      <a:pt x="332" y="364"/>
                      <a:pt x="331" y="364"/>
                    </a:cubicBezTo>
                    <a:cubicBezTo>
                      <a:pt x="329" y="363"/>
                      <a:pt x="327" y="364"/>
                      <a:pt x="327" y="362"/>
                    </a:cubicBezTo>
                    <a:cubicBezTo>
                      <a:pt x="326" y="360"/>
                      <a:pt x="327" y="360"/>
                      <a:pt x="327" y="359"/>
                    </a:cubicBezTo>
                    <a:cubicBezTo>
                      <a:pt x="327" y="359"/>
                      <a:pt x="327" y="359"/>
                      <a:pt x="326" y="358"/>
                    </a:cubicBezTo>
                    <a:cubicBezTo>
                      <a:pt x="326" y="358"/>
                      <a:pt x="323" y="354"/>
                      <a:pt x="323" y="352"/>
                    </a:cubicBezTo>
                    <a:cubicBezTo>
                      <a:pt x="323" y="351"/>
                      <a:pt x="322" y="349"/>
                      <a:pt x="321" y="348"/>
                    </a:cubicBezTo>
                    <a:cubicBezTo>
                      <a:pt x="320" y="347"/>
                      <a:pt x="317" y="343"/>
                      <a:pt x="316" y="343"/>
                    </a:cubicBezTo>
                    <a:cubicBezTo>
                      <a:pt x="315" y="342"/>
                      <a:pt x="315" y="338"/>
                      <a:pt x="314" y="337"/>
                    </a:cubicBezTo>
                    <a:cubicBezTo>
                      <a:pt x="313" y="336"/>
                      <a:pt x="311" y="335"/>
                      <a:pt x="311" y="335"/>
                    </a:cubicBezTo>
                    <a:cubicBezTo>
                      <a:pt x="310" y="334"/>
                      <a:pt x="310" y="332"/>
                      <a:pt x="308" y="331"/>
                    </a:cubicBezTo>
                    <a:cubicBezTo>
                      <a:pt x="306" y="329"/>
                      <a:pt x="305" y="329"/>
                      <a:pt x="305" y="327"/>
                    </a:cubicBezTo>
                    <a:cubicBezTo>
                      <a:pt x="305" y="326"/>
                      <a:pt x="303" y="319"/>
                      <a:pt x="303" y="318"/>
                    </a:cubicBezTo>
                    <a:cubicBezTo>
                      <a:pt x="303" y="317"/>
                      <a:pt x="303" y="316"/>
                      <a:pt x="305" y="317"/>
                    </a:cubicBezTo>
                    <a:cubicBezTo>
                      <a:pt x="307" y="318"/>
                      <a:pt x="307" y="319"/>
                      <a:pt x="308" y="319"/>
                    </a:cubicBezTo>
                    <a:cubicBezTo>
                      <a:pt x="308" y="318"/>
                      <a:pt x="310" y="318"/>
                      <a:pt x="310" y="319"/>
                    </a:cubicBezTo>
                    <a:cubicBezTo>
                      <a:pt x="311" y="320"/>
                      <a:pt x="313" y="319"/>
                      <a:pt x="313" y="320"/>
                    </a:cubicBezTo>
                    <a:cubicBezTo>
                      <a:pt x="314" y="321"/>
                      <a:pt x="314" y="324"/>
                      <a:pt x="316" y="328"/>
                    </a:cubicBezTo>
                    <a:cubicBezTo>
                      <a:pt x="317" y="331"/>
                      <a:pt x="318" y="332"/>
                      <a:pt x="317" y="333"/>
                    </a:cubicBezTo>
                    <a:cubicBezTo>
                      <a:pt x="317" y="334"/>
                      <a:pt x="316" y="336"/>
                      <a:pt x="317" y="335"/>
                    </a:cubicBezTo>
                    <a:cubicBezTo>
                      <a:pt x="318" y="335"/>
                      <a:pt x="317" y="332"/>
                      <a:pt x="319" y="334"/>
                    </a:cubicBezTo>
                    <a:cubicBezTo>
                      <a:pt x="320" y="335"/>
                      <a:pt x="321" y="336"/>
                      <a:pt x="322" y="338"/>
                    </a:cubicBezTo>
                    <a:cubicBezTo>
                      <a:pt x="324" y="340"/>
                      <a:pt x="325" y="340"/>
                      <a:pt x="326" y="341"/>
                    </a:cubicBezTo>
                    <a:cubicBezTo>
                      <a:pt x="328" y="341"/>
                      <a:pt x="326" y="342"/>
                      <a:pt x="328" y="344"/>
                    </a:cubicBezTo>
                    <a:cubicBezTo>
                      <a:pt x="329" y="345"/>
                      <a:pt x="331" y="345"/>
                      <a:pt x="331" y="346"/>
                    </a:cubicBezTo>
                    <a:cubicBezTo>
                      <a:pt x="331" y="347"/>
                      <a:pt x="332" y="349"/>
                      <a:pt x="333" y="349"/>
                    </a:cubicBezTo>
                    <a:cubicBezTo>
                      <a:pt x="333" y="349"/>
                      <a:pt x="335" y="348"/>
                      <a:pt x="335" y="350"/>
                    </a:cubicBezTo>
                    <a:cubicBezTo>
                      <a:pt x="335" y="351"/>
                      <a:pt x="334" y="351"/>
                      <a:pt x="334" y="353"/>
                    </a:cubicBezTo>
                    <a:cubicBezTo>
                      <a:pt x="335" y="354"/>
                      <a:pt x="336" y="355"/>
                      <a:pt x="337" y="356"/>
                    </a:cubicBezTo>
                    <a:cubicBezTo>
                      <a:pt x="339" y="356"/>
                      <a:pt x="339" y="357"/>
                      <a:pt x="339" y="357"/>
                    </a:cubicBezTo>
                    <a:cubicBezTo>
                      <a:pt x="340" y="357"/>
                      <a:pt x="342" y="359"/>
                      <a:pt x="342" y="360"/>
                    </a:cubicBezTo>
                    <a:cubicBezTo>
                      <a:pt x="342" y="360"/>
                      <a:pt x="343" y="361"/>
                      <a:pt x="343" y="361"/>
                    </a:cubicBezTo>
                    <a:cubicBezTo>
                      <a:pt x="344" y="362"/>
                      <a:pt x="346" y="364"/>
                      <a:pt x="347" y="365"/>
                    </a:cubicBezTo>
                    <a:cubicBezTo>
                      <a:pt x="348" y="366"/>
                      <a:pt x="352" y="370"/>
                      <a:pt x="354" y="372"/>
                    </a:cubicBezTo>
                    <a:cubicBezTo>
                      <a:pt x="355" y="373"/>
                      <a:pt x="356" y="375"/>
                      <a:pt x="356" y="376"/>
                    </a:cubicBezTo>
                    <a:cubicBezTo>
                      <a:pt x="356" y="377"/>
                      <a:pt x="355" y="378"/>
                      <a:pt x="356" y="378"/>
                    </a:cubicBezTo>
                    <a:cubicBezTo>
                      <a:pt x="357" y="379"/>
                      <a:pt x="357" y="378"/>
                      <a:pt x="358" y="379"/>
                    </a:cubicBezTo>
                    <a:cubicBezTo>
                      <a:pt x="358" y="381"/>
                      <a:pt x="357" y="382"/>
                      <a:pt x="357" y="383"/>
                    </a:cubicBezTo>
                    <a:cubicBezTo>
                      <a:pt x="356" y="384"/>
                      <a:pt x="358" y="384"/>
                      <a:pt x="357" y="385"/>
                    </a:cubicBezTo>
                    <a:cubicBezTo>
                      <a:pt x="357" y="385"/>
                      <a:pt x="355" y="387"/>
                      <a:pt x="356" y="388"/>
                    </a:cubicBezTo>
                    <a:cubicBezTo>
                      <a:pt x="356" y="389"/>
                      <a:pt x="360" y="393"/>
                      <a:pt x="361" y="394"/>
                    </a:cubicBezTo>
                    <a:cubicBezTo>
                      <a:pt x="363" y="394"/>
                      <a:pt x="365" y="394"/>
                      <a:pt x="366" y="396"/>
                    </a:cubicBezTo>
                    <a:cubicBezTo>
                      <a:pt x="367" y="398"/>
                      <a:pt x="369" y="399"/>
                      <a:pt x="371" y="400"/>
                    </a:cubicBezTo>
                    <a:cubicBezTo>
                      <a:pt x="373" y="400"/>
                      <a:pt x="376" y="401"/>
                      <a:pt x="377" y="401"/>
                    </a:cubicBezTo>
                    <a:cubicBezTo>
                      <a:pt x="378" y="402"/>
                      <a:pt x="384" y="406"/>
                      <a:pt x="387" y="407"/>
                    </a:cubicBezTo>
                    <a:cubicBezTo>
                      <a:pt x="390" y="408"/>
                      <a:pt x="394" y="410"/>
                      <a:pt x="397" y="411"/>
                    </a:cubicBezTo>
                    <a:cubicBezTo>
                      <a:pt x="399" y="412"/>
                      <a:pt x="403" y="413"/>
                      <a:pt x="404" y="413"/>
                    </a:cubicBezTo>
                    <a:cubicBezTo>
                      <a:pt x="406" y="414"/>
                      <a:pt x="409" y="414"/>
                      <a:pt x="411" y="413"/>
                    </a:cubicBezTo>
                    <a:cubicBezTo>
                      <a:pt x="413" y="412"/>
                      <a:pt x="414" y="411"/>
                      <a:pt x="416" y="411"/>
                    </a:cubicBezTo>
                    <a:cubicBezTo>
                      <a:pt x="418" y="411"/>
                      <a:pt x="420" y="411"/>
                      <a:pt x="422" y="412"/>
                    </a:cubicBezTo>
                    <a:cubicBezTo>
                      <a:pt x="424" y="414"/>
                      <a:pt x="426" y="415"/>
                      <a:pt x="427" y="416"/>
                    </a:cubicBezTo>
                    <a:cubicBezTo>
                      <a:pt x="428" y="417"/>
                      <a:pt x="430" y="419"/>
                      <a:pt x="431" y="420"/>
                    </a:cubicBezTo>
                    <a:cubicBezTo>
                      <a:pt x="432" y="421"/>
                      <a:pt x="432" y="421"/>
                      <a:pt x="432" y="421"/>
                    </a:cubicBezTo>
                    <a:cubicBezTo>
                      <a:pt x="434" y="423"/>
                      <a:pt x="435" y="424"/>
                      <a:pt x="437" y="424"/>
                    </a:cubicBezTo>
                    <a:cubicBezTo>
                      <a:pt x="438" y="424"/>
                      <a:pt x="442" y="424"/>
                      <a:pt x="443" y="425"/>
                    </a:cubicBezTo>
                    <a:cubicBezTo>
                      <a:pt x="443" y="425"/>
                      <a:pt x="444" y="425"/>
                      <a:pt x="444" y="426"/>
                    </a:cubicBezTo>
                    <a:cubicBezTo>
                      <a:pt x="446" y="427"/>
                      <a:pt x="449" y="428"/>
                      <a:pt x="451" y="428"/>
                    </a:cubicBezTo>
                    <a:cubicBezTo>
                      <a:pt x="452" y="429"/>
                      <a:pt x="454" y="429"/>
                      <a:pt x="456" y="428"/>
                    </a:cubicBezTo>
                    <a:cubicBezTo>
                      <a:pt x="456" y="428"/>
                      <a:pt x="456" y="428"/>
                      <a:pt x="456" y="428"/>
                    </a:cubicBezTo>
                    <a:cubicBezTo>
                      <a:pt x="457" y="428"/>
                      <a:pt x="459" y="428"/>
                      <a:pt x="459" y="428"/>
                    </a:cubicBezTo>
                    <a:cubicBezTo>
                      <a:pt x="458" y="429"/>
                      <a:pt x="457" y="430"/>
                      <a:pt x="458" y="431"/>
                    </a:cubicBezTo>
                    <a:cubicBezTo>
                      <a:pt x="458" y="431"/>
                      <a:pt x="458" y="431"/>
                      <a:pt x="458" y="431"/>
                    </a:cubicBezTo>
                    <a:cubicBezTo>
                      <a:pt x="459" y="431"/>
                      <a:pt x="461" y="435"/>
                      <a:pt x="463" y="437"/>
                    </a:cubicBezTo>
                    <a:cubicBezTo>
                      <a:pt x="465" y="438"/>
                      <a:pt x="467" y="440"/>
                      <a:pt x="469" y="441"/>
                    </a:cubicBezTo>
                    <a:cubicBezTo>
                      <a:pt x="469" y="441"/>
                      <a:pt x="469" y="441"/>
                      <a:pt x="469" y="441"/>
                    </a:cubicBezTo>
                    <a:cubicBezTo>
                      <a:pt x="470" y="442"/>
                      <a:pt x="469" y="443"/>
                      <a:pt x="469" y="443"/>
                    </a:cubicBezTo>
                    <a:cubicBezTo>
                      <a:pt x="468" y="444"/>
                      <a:pt x="467" y="445"/>
                      <a:pt x="467" y="446"/>
                    </a:cubicBezTo>
                    <a:cubicBezTo>
                      <a:pt x="467" y="447"/>
                      <a:pt x="467" y="447"/>
                      <a:pt x="468" y="447"/>
                    </a:cubicBezTo>
                    <a:cubicBezTo>
                      <a:pt x="470" y="448"/>
                      <a:pt x="469" y="448"/>
                      <a:pt x="470" y="449"/>
                    </a:cubicBezTo>
                    <a:cubicBezTo>
                      <a:pt x="471" y="449"/>
                      <a:pt x="472" y="449"/>
                      <a:pt x="472" y="448"/>
                    </a:cubicBezTo>
                    <a:cubicBezTo>
                      <a:pt x="473" y="447"/>
                      <a:pt x="470" y="446"/>
                      <a:pt x="470" y="446"/>
                    </a:cubicBezTo>
                    <a:cubicBezTo>
                      <a:pt x="470" y="446"/>
                      <a:pt x="471" y="446"/>
                      <a:pt x="472" y="447"/>
                    </a:cubicBezTo>
                    <a:cubicBezTo>
                      <a:pt x="472" y="447"/>
                      <a:pt x="473" y="448"/>
                      <a:pt x="474" y="449"/>
                    </a:cubicBezTo>
                    <a:cubicBezTo>
                      <a:pt x="475" y="450"/>
                      <a:pt x="475" y="450"/>
                      <a:pt x="476" y="450"/>
                    </a:cubicBezTo>
                    <a:cubicBezTo>
                      <a:pt x="476" y="450"/>
                      <a:pt x="478" y="451"/>
                      <a:pt x="479" y="452"/>
                    </a:cubicBezTo>
                    <a:cubicBezTo>
                      <a:pt x="479" y="453"/>
                      <a:pt x="480" y="455"/>
                      <a:pt x="481" y="456"/>
                    </a:cubicBezTo>
                    <a:cubicBezTo>
                      <a:pt x="481" y="457"/>
                      <a:pt x="482" y="457"/>
                      <a:pt x="484" y="457"/>
                    </a:cubicBezTo>
                    <a:cubicBezTo>
                      <a:pt x="484" y="457"/>
                      <a:pt x="485" y="457"/>
                      <a:pt x="485" y="457"/>
                    </a:cubicBezTo>
                    <a:cubicBezTo>
                      <a:pt x="486" y="457"/>
                      <a:pt x="490" y="458"/>
                      <a:pt x="491" y="459"/>
                    </a:cubicBezTo>
                    <a:cubicBezTo>
                      <a:pt x="492" y="460"/>
                      <a:pt x="493" y="461"/>
                      <a:pt x="493" y="461"/>
                    </a:cubicBezTo>
                    <a:cubicBezTo>
                      <a:pt x="493" y="460"/>
                      <a:pt x="494" y="459"/>
                      <a:pt x="494" y="460"/>
                    </a:cubicBezTo>
                    <a:cubicBezTo>
                      <a:pt x="494" y="461"/>
                      <a:pt x="494" y="463"/>
                      <a:pt x="496" y="463"/>
                    </a:cubicBezTo>
                    <a:cubicBezTo>
                      <a:pt x="497" y="463"/>
                      <a:pt x="498" y="462"/>
                      <a:pt x="498" y="462"/>
                    </a:cubicBezTo>
                    <a:cubicBezTo>
                      <a:pt x="499" y="462"/>
                      <a:pt x="501" y="462"/>
                      <a:pt x="500" y="461"/>
                    </a:cubicBezTo>
                    <a:cubicBezTo>
                      <a:pt x="499" y="460"/>
                      <a:pt x="497" y="459"/>
                      <a:pt x="498" y="458"/>
                    </a:cubicBezTo>
                    <a:cubicBezTo>
                      <a:pt x="498" y="457"/>
                      <a:pt x="499" y="457"/>
                      <a:pt x="500" y="456"/>
                    </a:cubicBezTo>
                    <a:cubicBezTo>
                      <a:pt x="500" y="456"/>
                      <a:pt x="501" y="454"/>
                      <a:pt x="502" y="453"/>
                    </a:cubicBezTo>
                    <a:cubicBezTo>
                      <a:pt x="504" y="453"/>
                      <a:pt x="504" y="452"/>
                      <a:pt x="505" y="453"/>
                    </a:cubicBezTo>
                    <a:cubicBezTo>
                      <a:pt x="506" y="453"/>
                      <a:pt x="507" y="454"/>
                      <a:pt x="507" y="454"/>
                    </a:cubicBezTo>
                    <a:cubicBezTo>
                      <a:pt x="508" y="455"/>
                      <a:pt x="508" y="454"/>
                      <a:pt x="509" y="455"/>
                    </a:cubicBezTo>
                    <a:cubicBezTo>
                      <a:pt x="509" y="456"/>
                      <a:pt x="510" y="456"/>
                      <a:pt x="510" y="457"/>
                    </a:cubicBezTo>
                    <a:cubicBezTo>
                      <a:pt x="510" y="457"/>
                      <a:pt x="509" y="457"/>
                      <a:pt x="509" y="458"/>
                    </a:cubicBezTo>
                    <a:cubicBezTo>
                      <a:pt x="509" y="459"/>
                      <a:pt x="511" y="462"/>
                      <a:pt x="512" y="463"/>
                    </a:cubicBezTo>
                    <a:cubicBezTo>
                      <a:pt x="513" y="464"/>
                      <a:pt x="516" y="466"/>
                      <a:pt x="516" y="468"/>
                    </a:cubicBezTo>
                    <a:cubicBezTo>
                      <a:pt x="515" y="470"/>
                      <a:pt x="516" y="471"/>
                      <a:pt x="516" y="472"/>
                    </a:cubicBezTo>
                    <a:cubicBezTo>
                      <a:pt x="515" y="473"/>
                      <a:pt x="515" y="479"/>
                      <a:pt x="515" y="480"/>
                    </a:cubicBezTo>
                    <a:cubicBezTo>
                      <a:pt x="515" y="481"/>
                      <a:pt x="517" y="482"/>
                      <a:pt x="516" y="483"/>
                    </a:cubicBezTo>
                    <a:cubicBezTo>
                      <a:pt x="516" y="484"/>
                      <a:pt x="513" y="489"/>
                      <a:pt x="512" y="490"/>
                    </a:cubicBezTo>
                    <a:cubicBezTo>
                      <a:pt x="510" y="491"/>
                      <a:pt x="509" y="490"/>
                      <a:pt x="508" y="491"/>
                    </a:cubicBezTo>
                    <a:cubicBezTo>
                      <a:pt x="507" y="492"/>
                      <a:pt x="508" y="493"/>
                      <a:pt x="507" y="494"/>
                    </a:cubicBezTo>
                    <a:cubicBezTo>
                      <a:pt x="507" y="494"/>
                      <a:pt x="506" y="494"/>
                      <a:pt x="506" y="495"/>
                    </a:cubicBezTo>
                    <a:cubicBezTo>
                      <a:pt x="506" y="495"/>
                      <a:pt x="506" y="496"/>
                      <a:pt x="506" y="496"/>
                    </a:cubicBezTo>
                    <a:cubicBezTo>
                      <a:pt x="506" y="497"/>
                      <a:pt x="506" y="498"/>
                      <a:pt x="506" y="498"/>
                    </a:cubicBezTo>
                    <a:cubicBezTo>
                      <a:pt x="505" y="498"/>
                      <a:pt x="503" y="498"/>
                      <a:pt x="502" y="499"/>
                    </a:cubicBezTo>
                    <a:cubicBezTo>
                      <a:pt x="502" y="500"/>
                      <a:pt x="500" y="500"/>
                      <a:pt x="500" y="500"/>
                    </a:cubicBezTo>
                    <a:cubicBezTo>
                      <a:pt x="500" y="501"/>
                      <a:pt x="500" y="503"/>
                      <a:pt x="500" y="504"/>
                    </a:cubicBezTo>
                    <a:cubicBezTo>
                      <a:pt x="499" y="505"/>
                      <a:pt x="497" y="506"/>
                      <a:pt x="497" y="506"/>
                    </a:cubicBezTo>
                    <a:cubicBezTo>
                      <a:pt x="497" y="507"/>
                      <a:pt x="497" y="508"/>
                      <a:pt x="497" y="509"/>
                    </a:cubicBezTo>
                    <a:cubicBezTo>
                      <a:pt x="497" y="509"/>
                      <a:pt x="496" y="510"/>
                      <a:pt x="495" y="511"/>
                    </a:cubicBezTo>
                    <a:cubicBezTo>
                      <a:pt x="495" y="512"/>
                      <a:pt x="496" y="513"/>
                      <a:pt x="496" y="514"/>
                    </a:cubicBezTo>
                    <a:cubicBezTo>
                      <a:pt x="495" y="515"/>
                      <a:pt x="494" y="517"/>
                      <a:pt x="495" y="518"/>
                    </a:cubicBezTo>
                    <a:cubicBezTo>
                      <a:pt x="496" y="518"/>
                      <a:pt x="497" y="520"/>
                      <a:pt x="498" y="520"/>
                    </a:cubicBezTo>
                    <a:cubicBezTo>
                      <a:pt x="498" y="520"/>
                      <a:pt x="500" y="518"/>
                      <a:pt x="500" y="517"/>
                    </a:cubicBezTo>
                    <a:cubicBezTo>
                      <a:pt x="501" y="517"/>
                      <a:pt x="501" y="516"/>
                      <a:pt x="500" y="517"/>
                    </a:cubicBezTo>
                    <a:cubicBezTo>
                      <a:pt x="500" y="518"/>
                      <a:pt x="500" y="518"/>
                      <a:pt x="501" y="518"/>
                    </a:cubicBezTo>
                    <a:cubicBezTo>
                      <a:pt x="501" y="519"/>
                      <a:pt x="502" y="518"/>
                      <a:pt x="501" y="520"/>
                    </a:cubicBezTo>
                    <a:cubicBezTo>
                      <a:pt x="501" y="521"/>
                      <a:pt x="501" y="522"/>
                      <a:pt x="500" y="523"/>
                    </a:cubicBezTo>
                    <a:cubicBezTo>
                      <a:pt x="500" y="524"/>
                      <a:pt x="500" y="523"/>
                      <a:pt x="499" y="524"/>
                    </a:cubicBezTo>
                    <a:cubicBezTo>
                      <a:pt x="499" y="524"/>
                      <a:pt x="499" y="524"/>
                      <a:pt x="498" y="524"/>
                    </a:cubicBezTo>
                    <a:cubicBezTo>
                      <a:pt x="497" y="525"/>
                      <a:pt x="496" y="526"/>
                      <a:pt x="495" y="527"/>
                    </a:cubicBezTo>
                    <a:cubicBezTo>
                      <a:pt x="495" y="528"/>
                      <a:pt x="492" y="529"/>
                      <a:pt x="493" y="532"/>
                    </a:cubicBezTo>
                    <a:cubicBezTo>
                      <a:pt x="494" y="534"/>
                      <a:pt x="496" y="537"/>
                      <a:pt x="495" y="537"/>
                    </a:cubicBezTo>
                    <a:cubicBezTo>
                      <a:pt x="494" y="538"/>
                      <a:pt x="493" y="538"/>
                      <a:pt x="494" y="539"/>
                    </a:cubicBezTo>
                    <a:cubicBezTo>
                      <a:pt x="494" y="540"/>
                      <a:pt x="499" y="541"/>
                      <a:pt x="501" y="545"/>
                    </a:cubicBezTo>
                    <a:cubicBezTo>
                      <a:pt x="503" y="548"/>
                      <a:pt x="505" y="551"/>
                      <a:pt x="505" y="552"/>
                    </a:cubicBezTo>
                    <a:cubicBezTo>
                      <a:pt x="506" y="553"/>
                      <a:pt x="509" y="559"/>
                      <a:pt x="510" y="562"/>
                    </a:cubicBezTo>
                    <a:cubicBezTo>
                      <a:pt x="511" y="565"/>
                      <a:pt x="519" y="578"/>
                      <a:pt x="520" y="579"/>
                    </a:cubicBezTo>
                    <a:cubicBezTo>
                      <a:pt x="521" y="581"/>
                      <a:pt x="522" y="583"/>
                      <a:pt x="521" y="583"/>
                    </a:cubicBezTo>
                    <a:cubicBezTo>
                      <a:pt x="521" y="584"/>
                      <a:pt x="521" y="583"/>
                      <a:pt x="520" y="584"/>
                    </a:cubicBezTo>
                    <a:cubicBezTo>
                      <a:pt x="520" y="584"/>
                      <a:pt x="525" y="590"/>
                      <a:pt x="526" y="590"/>
                    </a:cubicBezTo>
                    <a:cubicBezTo>
                      <a:pt x="526" y="591"/>
                      <a:pt x="527" y="592"/>
                      <a:pt x="527" y="593"/>
                    </a:cubicBezTo>
                    <a:cubicBezTo>
                      <a:pt x="528" y="593"/>
                      <a:pt x="538" y="598"/>
                      <a:pt x="540" y="599"/>
                    </a:cubicBezTo>
                    <a:cubicBezTo>
                      <a:pt x="541" y="601"/>
                      <a:pt x="549" y="604"/>
                      <a:pt x="549" y="605"/>
                    </a:cubicBezTo>
                    <a:cubicBezTo>
                      <a:pt x="549" y="606"/>
                      <a:pt x="550" y="607"/>
                      <a:pt x="551" y="608"/>
                    </a:cubicBezTo>
                    <a:cubicBezTo>
                      <a:pt x="552" y="608"/>
                      <a:pt x="555" y="609"/>
                      <a:pt x="555" y="610"/>
                    </a:cubicBezTo>
                    <a:cubicBezTo>
                      <a:pt x="555" y="610"/>
                      <a:pt x="555" y="610"/>
                      <a:pt x="555" y="610"/>
                    </a:cubicBezTo>
                    <a:cubicBezTo>
                      <a:pt x="555" y="611"/>
                      <a:pt x="555" y="614"/>
                      <a:pt x="555" y="616"/>
                    </a:cubicBezTo>
                    <a:cubicBezTo>
                      <a:pt x="555" y="618"/>
                      <a:pt x="556" y="620"/>
                      <a:pt x="556" y="626"/>
                    </a:cubicBezTo>
                    <a:cubicBezTo>
                      <a:pt x="556" y="632"/>
                      <a:pt x="556" y="637"/>
                      <a:pt x="555" y="638"/>
                    </a:cubicBezTo>
                    <a:cubicBezTo>
                      <a:pt x="554" y="639"/>
                      <a:pt x="553" y="640"/>
                      <a:pt x="553" y="640"/>
                    </a:cubicBezTo>
                    <a:cubicBezTo>
                      <a:pt x="553" y="641"/>
                      <a:pt x="554" y="646"/>
                      <a:pt x="554" y="649"/>
                    </a:cubicBezTo>
                    <a:cubicBezTo>
                      <a:pt x="554" y="652"/>
                      <a:pt x="553" y="655"/>
                      <a:pt x="553" y="657"/>
                    </a:cubicBezTo>
                    <a:cubicBezTo>
                      <a:pt x="553" y="658"/>
                      <a:pt x="550" y="671"/>
                      <a:pt x="549" y="673"/>
                    </a:cubicBezTo>
                    <a:cubicBezTo>
                      <a:pt x="548" y="676"/>
                      <a:pt x="550" y="679"/>
                      <a:pt x="550" y="681"/>
                    </a:cubicBezTo>
                    <a:cubicBezTo>
                      <a:pt x="549" y="682"/>
                      <a:pt x="547" y="683"/>
                      <a:pt x="547" y="684"/>
                    </a:cubicBezTo>
                    <a:cubicBezTo>
                      <a:pt x="547" y="685"/>
                      <a:pt x="548" y="695"/>
                      <a:pt x="548" y="696"/>
                    </a:cubicBezTo>
                    <a:cubicBezTo>
                      <a:pt x="548" y="698"/>
                      <a:pt x="547" y="701"/>
                      <a:pt x="547" y="702"/>
                    </a:cubicBezTo>
                    <a:cubicBezTo>
                      <a:pt x="547" y="702"/>
                      <a:pt x="548" y="703"/>
                      <a:pt x="547" y="705"/>
                    </a:cubicBezTo>
                    <a:cubicBezTo>
                      <a:pt x="546" y="706"/>
                      <a:pt x="540" y="722"/>
                      <a:pt x="539" y="724"/>
                    </a:cubicBezTo>
                    <a:cubicBezTo>
                      <a:pt x="538" y="726"/>
                      <a:pt x="537" y="726"/>
                      <a:pt x="537" y="727"/>
                    </a:cubicBezTo>
                    <a:cubicBezTo>
                      <a:pt x="536" y="727"/>
                      <a:pt x="535" y="729"/>
                      <a:pt x="536" y="730"/>
                    </a:cubicBezTo>
                    <a:cubicBezTo>
                      <a:pt x="536" y="731"/>
                      <a:pt x="537" y="735"/>
                      <a:pt x="538" y="737"/>
                    </a:cubicBezTo>
                    <a:cubicBezTo>
                      <a:pt x="538" y="738"/>
                      <a:pt x="539" y="741"/>
                      <a:pt x="538" y="742"/>
                    </a:cubicBezTo>
                    <a:cubicBezTo>
                      <a:pt x="537" y="744"/>
                      <a:pt x="536" y="745"/>
                      <a:pt x="536" y="746"/>
                    </a:cubicBezTo>
                    <a:cubicBezTo>
                      <a:pt x="535" y="748"/>
                      <a:pt x="534" y="752"/>
                      <a:pt x="534" y="753"/>
                    </a:cubicBezTo>
                    <a:cubicBezTo>
                      <a:pt x="534" y="755"/>
                      <a:pt x="536" y="757"/>
                      <a:pt x="537" y="757"/>
                    </a:cubicBezTo>
                    <a:cubicBezTo>
                      <a:pt x="538" y="758"/>
                      <a:pt x="538" y="756"/>
                      <a:pt x="540" y="756"/>
                    </a:cubicBezTo>
                    <a:cubicBezTo>
                      <a:pt x="541" y="755"/>
                      <a:pt x="544" y="756"/>
                      <a:pt x="543" y="756"/>
                    </a:cubicBezTo>
                    <a:cubicBezTo>
                      <a:pt x="543" y="757"/>
                      <a:pt x="541" y="758"/>
                      <a:pt x="541" y="758"/>
                    </a:cubicBezTo>
                    <a:cubicBezTo>
                      <a:pt x="542" y="759"/>
                      <a:pt x="542" y="760"/>
                      <a:pt x="542" y="760"/>
                    </a:cubicBezTo>
                    <a:cubicBezTo>
                      <a:pt x="541" y="761"/>
                      <a:pt x="541" y="761"/>
                      <a:pt x="541" y="762"/>
                    </a:cubicBezTo>
                    <a:cubicBezTo>
                      <a:pt x="541" y="764"/>
                      <a:pt x="539" y="767"/>
                      <a:pt x="539" y="768"/>
                    </a:cubicBezTo>
                    <a:cubicBezTo>
                      <a:pt x="539" y="769"/>
                      <a:pt x="540" y="771"/>
                      <a:pt x="540" y="772"/>
                    </a:cubicBezTo>
                    <a:cubicBezTo>
                      <a:pt x="540" y="772"/>
                      <a:pt x="538" y="773"/>
                      <a:pt x="538" y="774"/>
                    </a:cubicBezTo>
                    <a:cubicBezTo>
                      <a:pt x="538" y="774"/>
                      <a:pt x="541" y="776"/>
                      <a:pt x="541" y="776"/>
                    </a:cubicBezTo>
                    <a:cubicBezTo>
                      <a:pt x="540" y="777"/>
                      <a:pt x="538" y="777"/>
                      <a:pt x="538" y="778"/>
                    </a:cubicBezTo>
                    <a:cubicBezTo>
                      <a:pt x="538" y="778"/>
                      <a:pt x="538" y="779"/>
                      <a:pt x="538" y="779"/>
                    </a:cubicBezTo>
                    <a:cubicBezTo>
                      <a:pt x="538" y="779"/>
                      <a:pt x="538" y="779"/>
                      <a:pt x="538" y="780"/>
                    </a:cubicBezTo>
                    <a:cubicBezTo>
                      <a:pt x="537" y="780"/>
                      <a:pt x="537" y="781"/>
                      <a:pt x="538" y="782"/>
                    </a:cubicBezTo>
                    <a:cubicBezTo>
                      <a:pt x="539" y="782"/>
                      <a:pt x="540" y="783"/>
                      <a:pt x="538" y="783"/>
                    </a:cubicBezTo>
                    <a:cubicBezTo>
                      <a:pt x="537" y="782"/>
                      <a:pt x="536" y="784"/>
                      <a:pt x="536" y="784"/>
                    </a:cubicBezTo>
                    <a:cubicBezTo>
                      <a:pt x="536" y="785"/>
                      <a:pt x="537" y="786"/>
                      <a:pt x="537" y="787"/>
                    </a:cubicBezTo>
                    <a:cubicBezTo>
                      <a:pt x="537" y="788"/>
                      <a:pt x="537" y="789"/>
                      <a:pt x="536" y="790"/>
                    </a:cubicBezTo>
                    <a:cubicBezTo>
                      <a:pt x="535" y="791"/>
                      <a:pt x="534" y="789"/>
                      <a:pt x="534" y="788"/>
                    </a:cubicBezTo>
                    <a:cubicBezTo>
                      <a:pt x="534" y="788"/>
                      <a:pt x="532" y="786"/>
                      <a:pt x="532" y="786"/>
                    </a:cubicBezTo>
                    <a:cubicBezTo>
                      <a:pt x="532" y="785"/>
                      <a:pt x="532" y="784"/>
                      <a:pt x="531" y="784"/>
                    </a:cubicBezTo>
                    <a:cubicBezTo>
                      <a:pt x="531" y="785"/>
                      <a:pt x="529" y="786"/>
                      <a:pt x="528" y="786"/>
                    </a:cubicBezTo>
                    <a:cubicBezTo>
                      <a:pt x="528" y="787"/>
                      <a:pt x="529" y="787"/>
                      <a:pt x="529" y="788"/>
                    </a:cubicBezTo>
                    <a:cubicBezTo>
                      <a:pt x="529" y="789"/>
                      <a:pt x="528" y="789"/>
                      <a:pt x="527" y="789"/>
                    </a:cubicBezTo>
                    <a:cubicBezTo>
                      <a:pt x="526" y="790"/>
                      <a:pt x="524" y="791"/>
                      <a:pt x="524" y="792"/>
                    </a:cubicBezTo>
                    <a:cubicBezTo>
                      <a:pt x="524" y="793"/>
                      <a:pt x="525" y="793"/>
                      <a:pt x="525" y="793"/>
                    </a:cubicBezTo>
                    <a:cubicBezTo>
                      <a:pt x="526" y="793"/>
                      <a:pt x="525" y="792"/>
                      <a:pt x="526" y="791"/>
                    </a:cubicBezTo>
                    <a:cubicBezTo>
                      <a:pt x="526" y="791"/>
                      <a:pt x="527" y="791"/>
                      <a:pt x="528" y="792"/>
                    </a:cubicBezTo>
                    <a:cubicBezTo>
                      <a:pt x="529" y="793"/>
                      <a:pt x="529" y="793"/>
                      <a:pt x="530" y="793"/>
                    </a:cubicBezTo>
                    <a:cubicBezTo>
                      <a:pt x="531" y="793"/>
                      <a:pt x="532" y="792"/>
                      <a:pt x="532" y="792"/>
                    </a:cubicBezTo>
                    <a:cubicBezTo>
                      <a:pt x="533" y="792"/>
                      <a:pt x="533" y="794"/>
                      <a:pt x="533" y="795"/>
                    </a:cubicBezTo>
                    <a:cubicBezTo>
                      <a:pt x="533" y="796"/>
                      <a:pt x="531" y="796"/>
                      <a:pt x="531" y="797"/>
                    </a:cubicBezTo>
                    <a:cubicBezTo>
                      <a:pt x="531" y="798"/>
                      <a:pt x="530" y="799"/>
                      <a:pt x="531" y="799"/>
                    </a:cubicBezTo>
                    <a:cubicBezTo>
                      <a:pt x="531" y="800"/>
                      <a:pt x="533" y="800"/>
                      <a:pt x="534" y="799"/>
                    </a:cubicBezTo>
                    <a:cubicBezTo>
                      <a:pt x="535" y="799"/>
                      <a:pt x="538" y="800"/>
                      <a:pt x="538" y="802"/>
                    </a:cubicBezTo>
                    <a:cubicBezTo>
                      <a:pt x="537" y="804"/>
                      <a:pt x="537" y="803"/>
                      <a:pt x="536" y="802"/>
                    </a:cubicBezTo>
                    <a:cubicBezTo>
                      <a:pt x="535" y="802"/>
                      <a:pt x="533" y="801"/>
                      <a:pt x="532" y="802"/>
                    </a:cubicBezTo>
                    <a:cubicBezTo>
                      <a:pt x="532" y="802"/>
                      <a:pt x="530" y="803"/>
                      <a:pt x="532" y="804"/>
                    </a:cubicBezTo>
                    <a:cubicBezTo>
                      <a:pt x="533" y="804"/>
                      <a:pt x="533" y="805"/>
                      <a:pt x="533" y="806"/>
                    </a:cubicBezTo>
                    <a:cubicBezTo>
                      <a:pt x="532" y="806"/>
                      <a:pt x="532" y="807"/>
                      <a:pt x="532" y="808"/>
                    </a:cubicBezTo>
                    <a:cubicBezTo>
                      <a:pt x="532" y="808"/>
                      <a:pt x="531" y="811"/>
                      <a:pt x="531" y="811"/>
                    </a:cubicBezTo>
                    <a:cubicBezTo>
                      <a:pt x="532" y="811"/>
                      <a:pt x="532" y="810"/>
                      <a:pt x="533" y="809"/>
                    </a:cubicBezTo>
                    <a:cubicBezTo>
                      <a:pt x="533" y="809"/>
                      <a:pt x="534" y="808"/>
                      <a:pt x="534" y="809"/>
                    </a:cubicBezTo>
                    <a:cubicBezTo>
                      <a:pt x="534" y="810"/>
                      <a:pt x="533" y="812"/>
                      <a:pt x="534" y="812"/>
                    </a:cubicBezTo>
                    <a:cubicBezTo>
                      <a:pt x="534" y="812"/>
                      <a:pt x="535" y="813"/>
                      <a:pt x="534" y="813"/>
                    </a:cubicBezTo>
                    <a:cubicBezTo>
                      <a:pt x="532" y="813"/>
                      <a:pt x="532" y="813"/>
                      <a:pt x="532" y="815"/>
                    </a:cubicBezTo>
                    <a:cubicBezTo>
                      <a:pt x="533" y="816"/>
                      <a:pt x="534" y="816"/>
                      <a:pt x="534" y="816"/>
                    </a:cubicBezTo>
                    <a:cubicBezTo>
                      <a:pt x="534" y="816"/>
                      <a:pt x="534" y="816"/>
                      <a:pt x="533" y="817"/>
                    </a:cubicBezTo>
                    <a:cubicBezTo>
                      <a:pt x="532" y="817"/>
                      <a:pt x="531" y="817"/>
                      <a:pt x="531" y="818"/>
                    </a:cubicBezTo>
                    <a:cubicBezTo>
                      <a:pt x="532" y="818"/>
                      <a:pt x="532" y="818"/>
                      <a:pt x="531" y="819"/>
                    </a:cubicBezTo>
                    <a:cubicBezTo>
                      <a:pt x="531" y="819"/>
                      <a:pt x="532" y="820"/>
                      <a:pt x="533" y="820"/>
                    </a:cubicBezTo>
                    <a:cubicBezTo>
                      <a:pt x="534" y="820"/>
                      <a:pt x="534" y="821"/>
                      <a:pt x="535" y="820"/>
                    </a:cubicBezTo>
                    <a:cubicBezTo>
                      <a:pt x="535" y="820"/>
                      <a:pt x="536" y="820"/>
                      <a:pt x="535" y="820"/>
                    </a:cubicBezTo>
                    <a:cubicBezTo>
                      <a:pt x="535" y="821"/>
                      <a:pt x="535" y="822"/>
                      <a:pt x="535" y="821"/>
                    </a:cubicBezTo>
                    <a:cubicBezTo>
                      <a:pt x="536" y="821"/>
                      <a:pt x="536" y="821"/>
                      <a:pt x="535" y="822"/>
                    </a:cubicBezTo>
                    <a:cubicBezTo>
                      <a:pt x="534" y="822"/>
                      <a:pt x="534" y="823"/>
                      <a:pt x="534" y="823"/>
                    </a:cubicBezTo>
                    <a:cubicBezTo>
                      <a:pt x="533" y="824"/>
                      <a:pt x="532" y="824"/>
                      <a:pt x="532" y="825"/>
                    </a:cubicBezTo>
                    <a:cubicBezTo>
                      <a:pt x="532" y="825"/>
                      <a:pt x="532" y="826"/>
                      <a:pt x="533" y="826"/>
                    </a:cubicBezTo>
                    <a:cubicBezTo>
                      <a:pt x="533" y="826"/>
                      <a:pt x="534" y="826"/>
                      <a:pt x="535" y="825"/>
                    </a:cubicBezTo>
                    <a:cubicBezTo>
                      <a:pt x="536" y="824"/>
                      <a:pt x="536" y="824"/>
                      <a:pt x="536" y="824"/>
                    </a:cubicBezTo>
                    <a:cubicBezTo>
                      <a:pt x="535" y="825"/>
                      <a:pt x="537" y="827"/>
                      <a:pt x="536" y="827"/>
                    </a:cubicBezTo>
                    <a:cubicBezTo>
                      <a:pt x="535" y="828"/>
                      <a:pt x="534" y="828"/>
                      <a:pt x="533" y="828"/>
                    </a:cubicBezTo>
                    <a:cubicBezTo>
                      <a:pt x="532" y="829"/>
                      <a:pt x="532" y="829"/>
                      <a:pt x="533" y="829"/>
                    </a:cubicBezTo>
                    <a:cubicBezTo>
                      <a:pt x="535" y="829"/>
                      <a:pt x="535" y="829"/>
                      <a:pt x="536" y="830"/>
                    </a:cubicBezTo>
                    <a:cubicBezTo>
                      <a:pt x="537" y="831"/>
                      <a:pt x="537" y="832"/>
                      <a:pt x="538" y="831"/>
                    </a:cubicBezTo>
                    <a:cubicBezTo>
                      <a:pt x="538" y="831"/>
                      <a:pt x="539" y="830"/>
                      <a:pt x="539" y="829"/>
                    </a:cubicBezTo>
                    <a:cubicBezTo>
                      <a:pt x="539" y="828"/>
                      <a:pt x="539" y="827"/>
                      <a:pt x="539" y="827"/>
                    </a:cubicBezTo>
                    <a:cubicBezTo>
                      <a:pt x="539" y="827"/>
                      <a:pt x="539" y="827"/>
                      <a:pt x="539" y="828"/>
                    </a:cubicBezTo>
                    <a:cubicBezTo>
                      <a:pt x="540" y="829"/>
                      <a:pt x="540" y="830"/>
                      <a:pt x="540" y="829"/>
                    </a:cubicBezTo>
                    <a:cubicBezTo>
                      <a:pt x="541" y="829"/>
                      <a:pt x="541" y="827"/>
                      <a:pt x="541" y="828"/>
                    </a:cubicBezTo>
                    <a:cubicBezTo>
                      <a:pt x="541" y="828"/>
                      <a:pt x="540" y="830"/>
                      <a:pt x="541" y="829"/>
                    </a:cubicBezTo>
                    <a:cubicBezTo>
                      <a:pt x="541" y="829"/>
                      <a:pt x="542" y="827"/>
                      <a:pt x="542" y="828"/>
                    </a:cubicBezTo>
                    <a:cubicBezTo>
                      <a:pt x="542" y="828"/>
                      <a:pt x="543" y="828"/>
                      <a:pt x="542" y="829"/>
                    </a:cubicBezTo>
                    <a:cubicBezTo>
                      <a:pt x="542" y="829"/>
                      <a:pt x="541" y="831"/>
                      <a:pt x="542" y="831"/>
                    </a:cubicBezTo>
                    <a:cubicBezTo>
                      <a:pt x="542" y="830"/>
                      <a:pt x="541" y="831"/>
                      <a:pt x="542" y="832"/>
                    </a:cubicBezTo>
                    <a:cubicBezTo>
                      <a:pt x="542" y="832"/>
                      <a:pt x="543" y="833"/>
                      <a:pt x="542" y="833"/>
                    </a:cubicBezTo>
                    <a:cubicBezTo>
                      <a:pt x="542" y="833"/>
                      <a:pt x="541" y="835"/>
                      <a:pt x="542" y="835"/>
                    </a:cubicBezTo>
                    <a:cubicBezTo>
                      <a:pt x="542" y="835"/>
                      <a:pt x="547" y="835"/>
                      <a:pt x="547" y="835"/>
                    </a:cubicBezTo>
                    <a:cubicBezTo>
                      <a:pt x="548" y="835"/>
                      <a:pt x="548" y="837"/>
                      <a:pt x="549" y="837"/>
                    </a:cubicBezTo>
                    <a:cubicBezTo>
                      <a:pt x="549" y="837"/>
                      <a:pt x="550" y="838"/>
                      <a:pt x="550" y="838"/>
                    </a:cubicBezTo>
                    <a:cubicBezTo>
                      <a:pt x="549" y="839"/>
                      <a:pt x="548" y="840"/>
                      <a:pt x="547" y="841"/>
                    </a:cubicBezTo>
                    <a:cubicBezTo>
                      <a:pt x="546" y="841"/>
                      <a:pt x="545" y="841"/>
                      <a:pt x="545" y="841"/>
                    </a:cubicBezTo>
                    <a:cubicBezTo>
                      <a:pt x="544" y="841"/>
                      <a:pt x="543" y="841"/>
                      <a:pt x="543" y="841"/>
                    </a:cubicBezTo>
                    <a:cubicBezTo>
                      <a:pt x="542" y="841"/>
                      <a:pt x="541" y="842"/>
                      <a:pt x="542" y="842"/>
                    </a:cubicBezTo>
                    <a:cubicBezTo>
                      <a:pt x="542" y="843"/>
                      <a:pt x="543" y="843"/>
                      <a:pt x="543" y="843"/>
                    </a:cubicBezTo>
                    <a:cubicBezTo>
                      <a:pt x="544" y="843"/>
                      <a:pt x="545" y="843"/>
                      <a:pt x="545" y="843"/>
                    </a:cubicBezTo>
                    <a:cubicBezTo>
                      <a:pt x="544" y="843"/>
                      <a:pt x="544" y="844"/>
                      <a:pt x="544" y="844"/>
                    </a:cubicBezTo>
                    <a:cubicBezTo>
                      <a:pt x="545" y="844"/>
                      <a:pt x="546" y="845"/>
                      <a:pt x="546" y="845"/>
                    </a:cubicBezTo>
                    <a:cubicBezTo>
                      <a:pt x="547" y="844"/>
                      <a:pt x="547" y="845"/>
                      <a:pt x="547" y="845"/>
                    </a:cubicBezTo>
                    <a:cubicBezTo>
                      <a:pt x="547" y="845"/>
                      <a:pt x="547" y="846"/>
                      <a:pt x="548" y="845"/>
                    </a:cubicBezTo>
                    <a:cubicBezTo>
                      <a:pt x="549" y="845"/>
                      <a:pt x="550" y="845"/>
                      <a:pt x="551" y="844"/>
                    </a:cubicBezTo>
                    <a:cubicBezTo>
                      <a:pt x="552" y="843"/>
                      <a:pt x="550" y="841"/>
                      <a:pt x="552" y="838"/>
                    </a:cubicBezTo>
                    <a:cubicBezTo>
                      <a:pt x="553" y="836"/>
                      <a:pt x="554" y="836"/>
                      <a:pt x="555" y="836"/>
                    </a:cubicBezTo>
                    <a:cubicBezTo>
                      <a:pt x="556" y="836"/>
                      <a:pt x="559" y="835"/>
                      <a:pt x="559" y="834"/>
                    </a:cubicBezTo>
                    <a:cubicBezTo>
                      <a:pt x="559" y="834"/>
                      <a:pt x="560" y="833"/>
                      <a:pt x="560" y="833"/>
                    </a:cubicBezTo>
                    <a:cubicBezTo>
                      <a:pt x="560" y="832"/>
                      <a:pt x="561" y="832"/>
                      <a:pt x="562" y="832"/>
                    </a:cubicBezTo>
                    <a:cubicBezTo>
                      <a:pt x="564" y="833"/>
                      <a:pt x="565" y="834"/>
                      <a:pt x="565" y="834"/>
                    </a:cubicBezTo>
                    <a:cubicBezTo>
                      <a:pt x="565" y="833"/>
                      <a:pt x="562" y="829"/>
                      <a:pt x="562" y="827"/>
                    </a:cubicBezTo>
                    <a:cubicBezTo>
                      <a:pt x="562" y="824"/>
                      <a:pt x="560" y="821"/>
                      <a:pt x="562" y="819"/>
                    </a:cubicBezTo>
                    <a:cubicBezTo>
                      <a:pt x="564" y="817"/>
                      <a:pt x="566" y="818"/>
                      <a:pt x="565" y="816"/>
                    </a:cubicBezTo>
                    <a:cubicBezTo>
                      <a:pt x="564" y="815"/>
                      <a:pt x="563" y="816"/>
                      <a:pt x="563" y="816"/>
                    </a:cubicBezTo>
                    <a:cubicBezTo>
                      <a:pt x="562" y="816"/>
                      <a:pt x="562" y="816"/>
                      <a:pt x="563" y="816"/>
                    </a:cubicBezTo>
                    <a:cubicBezTo>
                      <a:pt x="564" y="816"/>
                      <a:pt x="564" y="816"/>
                      <a:pt x="564" y="815"/>
                    </a:cubicBezTo>
                    <a:cubicBezTo>
                      <a:pt x="564" y="814"/>
                      <a:pt x="564" y="814"/>
                      <a:pt x="564" y="815"/>
                    </a:cubicBezTo>
                    <a:cubicBezTo>
                      <a:pt x="564" y="815"/>
                      <a:pt x="565" y="816"/>
                      <a:pt x="566" y="817"/>
                    </a:cubicBezTo>
                    <a:cubicBezTo>
                      <a:pt x="566" y="817"/>
                      <a:pt x="568" y="817"/>
                      <a:pt x="569" y="816"/>
                    </a:cubicBezTo>
                    <a:cubicBezTo>
                      <a:pt x="570" y="815"/>
                      <a:pt x="569" y="811"/>
                      <a:pt x="570" y="810"/>
                    </a:cubicBezTo>
                    <a:cubicBezTo>
                      <a:pt x="570" y="809"/>
                      <a:pt x="571" y="807"/>
                      <a:pt x="574" y="805"/>
                    </a:cubicBezTo>
                    <a:cubicBezTo>
                      <a:pt x="576" y="804"/>
                      <a:pt x="579" y="802"/>
                      <a:pt x="580" y="802"/>
                    </a:cubicBezTo>
                    <a:cubicBezTo>
                      <a:pt x="580" y="801"/>
                      <a:pt x="579" y="800"/>
                      <a:pt x="579" y="800"/>
                    </a:cubicBezTo>
                    <a:cubicBezTo>
                      <a:pt x="578" y="800"/>
                      <a:pt x="578" y="800"/>
                      <a:pt x="579" y="800"/>
                    </a:cubicBezTo>
                    <a:cubicBezTo>
                      <a:pt x="580" y="799"/>
                      <a:pt x="580" y="798"/>
                      <a:pt x="581" y="797"/>
                    </a:cubicBezTo>
                    <a:cubicBezTo>
                      <a:pt x="581" y="796"/>
                      <a:pt x="581" y="795"/>
                      <a:pt x="579" y="795"/>
                    </a:cubicBezTo>
                    <a:cubicBezTo>
                      <a:pt x="577" y="794"/>
                      <a:pt x="575" y="795"/>
                      <a:pt x="575" y="794"/>
                    </a:cubicBezTo>
                    <a:cubicBezTo>
                      <a:pt x="574" y="794"/>
                      <a:pt x="574" y="793"/>
                      <a:pt x="573" y="793"/>
                    </a:cubicBezTo>
                    <a:cubicBezTo>
                      <a:pt x="573" y="793"/>
                      <a:pt x="570" y="791"/>
                      <a:pt x="570" y="789"/>
                    </a:cubicBezTo>
                    <a:cubicBezTo>
                      <a:pt x="570" y="786"/>
                      <a:pt x="572" y="784"/>
                      <a:pt x="573" y="782"/>
                    </a:cubicBezTo>
                    <a:cubicBezTo>
                      <a:pt x="575" y="781"/>
                      <a:pt x="578" y="779"/>
                      <a:pt x="579" y="779"/>
                    </a:cubicBezTo>
                    <a:cubicBezTo>
                      <a:pt x="580" y="780"/>
                      <a:pt x="581" y="780"/>
                      <a:pt x="581" y="780"/>
                    </a:cubicBezTo>
                    <a:cubicBezTo>
                      <a:pt x="582" y="779"/>
                      <a:pt x="581" y="777"/>
                      <a:pt x="582" y="776"/>
                    </a:cubicBezTo>
                    <a:cubicBezTo>
                      <a:pt x="583" y="775"/>
                      <a:pt x="584" y="773"/>
                      <a:pt x="584" y="772"/>
                    </a:cubicBezTo>
                    <a:cubicBezTo>
                      <a:pt x="583" y="771"/>
                      <a:pt x="583" y="771"/>
                      <a:pt x="583" y="770"/>
                    </a:cubicBezTo>
                    <a:cubicBezTo>
                      <a:pt x="584" y="769"/>
                      <a:pt x="585" y="768"/>
                      <a:pt x="586" y="767"/>
                    </a:cubicBezTo>
                    <a:cubicBezTo>
                      <a:pt x="588" y="766"/>
                      <a:pt x="589" y="766"/>
                      <a:pt x="588" y="766"/>
                    </a:cubicBezTo>
                    <a:cubicBezTo>
                      <a:pt x="587" y="765"/>
                      <a:pt x="586" y="765"/>
                      <a:pt x="586" y="764"/>
                    </a:cubicBezTo>
                    <a:cubicBezTo>
                      <a:pt x="586" y="763"/>
                      <a:pt x="588" y="763"/>
                      <a:pt x="589" y="763"/>
                    </a:cubicBezTo>
                    <a:cubicBezTo>
                      <a:pt x="590" y="763"/>
                      <a:pt x="590" y="765"/>
                      <a:pt x="591" y="765"/>
                    </a:cubicBezTo>
                    <a:cubicBezTo>
                      <a:pt x="592" y="765"/>
                      <a:pt x="593" y="764"/>
                      <a:pt x="593" y="762"/>
                    </a:cubicBezTo>
                    <a:cubicBezTo>
                      <a:pt x="593" y="761"/>
                      <a:pt x="593" y="760"/>
                      <a:pt x="592" y="760"/>
                    </a:cubicBezTo>
                    <a:cubicBezTo>
                      <a:pt x="591" y="760"/>
                      <a:pt x="590" y="762"/>
                      <a:pt x="590" y="762"/>
                    </a:cubicBezTo>
                    <a:cubicBezTo>
                      <a:pt x="589" y="762"/>
                      <a:pt x="588" y="761"/>
                      <a:pt x="587" y="761"/>
                    </a:cubicBezTo>
                    <a:cubicBezTo>
                      <a:pt x="586" y="760"/>
                      <a:pt x="585" y="760"/>
                      <a:pt x="585" y="758"/>
                    </a:cubicBezTo>
                    <a:cubicBezTo>
                      <a:pt x="585" y="756"/>
                      <a:pt x="584" y="752"/>
                      <a:pt x="584" y="751"/>
                    </a:cubicBezTo>
                    <a:cubicBezTo>
                      <a:pt x="585" y="750"/>
                      <a:pt x="585" y="750"/>
                      <a:pt x="586" y="751"/>
                    </a:cubicBezTo>
                    <a:cubicBezTo>
                      <a:pt x="587" y="751"/>
                      <a:pt x="591" y="753"/>
                      <a:pt x="594" y="753"/>
                    </a:cubicBezTo>
                    <a:cubicBezTo>
                      <a:pt x="596" y="753"/>
                      <a:pt x="598" y="752"/>
                      <a:pt x="599" y="752"/>
                    </a:cubicBezTo>
                    <a:cubicBezTo>
                      <a:pt x="600" y="751"/>
                      <a:pt x="600" y="750"/>
                      <a:pt x="600" y="750"/>
                    </a:cubicBezTo>
                    <a:cubicBezTo>
                      <a:pt x="600" y="749"/>
                      <a:pt x="600" y="748"/>
                      <a:pt x="600" y="747"/>
                    </a:cubicBezTo>
                    <a:cubicBezTo>
                      <a:pt x="600" y="746"/>
                      <a:pt x="602" y="743"/>
                      <a:pt x="602" y="743"/>
                    </a:cubicBezTo>
                    <a:cubicBezTo>
                      <a:pt x="602" y="742"/>
                      <a:pt x="600" y="740"/>
                      <a:pt x="600" y="739"/>
                    </a:cubicBezTo>
                    <a:cubicBezTo>
                      <a:pt x="601" y="737"/>
                      <a:pt x="602" y="737"/>
                      <a:pt x="602" y="738"/>
                    </a:cubicBezTo>
                    <a:cubicBezTo>
                      <a:pt x="603" y="739"/>
                      <a:pt x="603" y="741"/>
                      <a:pt x="603" y="740"/>
                    </a:cubicBezTo>
                    <a:cubicBezTo>
                      <a:pt x="603" y="739"/>
                      <a:pt x="603" y="739"/>
                      <a:pt x="605" y="738"/>
                    </a:cubicBezTo>
                    <a:cubicBezTo>
                      <a:pt x="607" y="738"/>
                      <a:pt x="610" y="738"/>
                      <a:pt x="614" y="737"/>
                    </a:cubicBezTo>
                    <a:cubicBezTo>
                      <a:pt x="619" y="736"/>
                      <a:pt x="622" y="736"/>
                      <a:pt x="624" y="735"/>
                    </a:cubicBezTo>
                    <a:cubicBezTo>
                      <a:pt x="625" y="734"/>
                      <a:pt x="627" y="733"/>
                      <a:pt x="628" y="732"/>
                    </a:cubicBezTo>
                    <a:cubicBezTo>
                      <a:pt x="628" y="730"/>
                      <a:pt x="630" y="728"/>
                      <a:pt x="631" y="727"/>
                    </a:cubicBezTo>
                    <a:cubicBezTo>
                      <a:pt x="632" y="726"/>
                      <a:pt x="633" y="725"/>
                      <a:pt x="633" y="724"/>
                    </a:cubicBezTo>
                    <a:cubicBezTo>
                      <a:pt x="633" y="722"/>
                      <a:pt x="633" y="722"/>
                      <a:pt x="632" y="721"/>
                    </a:cubicBezTo>
                    <a:cubicBezTo>
                      <a:pt x="630" y="721"/>
                      <a:pt x="629" y="720"/>
                      <a:pt x="629" y="719"/>
                    </a:cubicBezTo>
                    <a:cubicBezTo>
                      <a:pt x="629" y="717"/>
                      <a:pt x="630" y="715"/>
                      <a:pt x="630" y="715"/>
                    </a:cubicBezTo>
                    <a:cubicBezTo>
                      <a:pt x="630" y="714"/>
                      <a:pt x="628" y="712"/>
                      <a:pt x="626" y="711"/>
                    </a:cubicBezTo>
                    <a:cubicBezTo>
                      <a:pt x="624" y="710"/>
                      <a:pt x="622" y="711"/>
                      <a:pt x="623" y="709"/>
                    </a:cubicBezTo>
                    <a:cubicBezTo>
                      <a:pt x="623" y="708"/>
                      <a:pt x="623" y="708"/>
                      <a:pt x="624" y="708"/>
                    </a:cubicBezTo>
                    <a:cubicBezTo>
                      <a:pt x="624" y="708"/>
                      <a:pt x="625" y="708"/>
                      <a:pt x="625" y="708"/>
                    </a:cubicBezTo>
                    <a:cubicBezTo>
                      <a:pt x="626" y="708"/>
                      <a:pt x="630" y="709"/>
                      <a:pt x="631" y="709"/>
                    </a:cubicBezTo>
                    <a:cubicBezTo>
                      <a:pt x="632" y="709"/>
                      <a:pt x="633" y="710"/>
                      <a:pt x="634" y="711"/>
                    </a:cubicBezTo>
                    <a:cubicBezTo>
                      <a:pt x="635" y="711"/>
                      <a:pt x="635" y="712"/>
                      <a:pt x="637" y="712"/>
                    </a:cubicBezTo>
                    <a:cubicBezTo>
                      <a:pt x="638" y="711"/>
                      <a:pt x="638" y="711"/>
                      <a:pt x="640" y="711"/>
                    </a:cubicBezTo>
                    <a:cubicBezTo>
                      <a:pt x="642" y="711"/>
                      <a:pt x="643" y="712"/>
                      <a:pt x="644" y="711"/>
                    </a:cubicBezTo>
                    <a:cubicBezTo>
                      <a:pt x="646" y="711"/>
                      <a:pt x="649" y="710"/>
                      <a:pt x="650" y="708"/>
                    </a:cubicBezTo>
                    <a:cubicBezTo>
                      <a:pt x="650" y="707"/>
                      <a:pt x="651" y="706"/>
                      <a:pt x="652" y="705"/>
                    </a:cubicBezTo>
                    <a:cubicBezTo>
                      <a:pt x="653" y="704"/>
                      <a:pt x="654" y="703"/>
                      <a:pt x="654" y="702"/>
                    </a:cubicBezTo>
                    <a:cubicBezTo>
                      <a:pt x="656" y="701"/>
                      <a:pt x="657" y="696"/>
                      <a:pt x="658" y="695"/>
                    </a:cubicBezTo>
                    <a:cubicBezTo>
                      <a:pt x="659" y="693"/>
                      <a:pt x="661" y="692"/>
                      <a:pt x="662" y="692"/>
                    </a:cubicBezTo>
                    <a:cubicBezTo>
                      <a:pt x="663" y="691"/>
                      <a:pt x="668" y="687"/>
                      <a:pt x="668" y="685"/>
                    </a:cubicBezTo>
                    <a:cubicBezTo>
                      <a:pt x="669" y="683"/>
                      <a:pt x="670" y="678"/>
                      <a:pt x="673" y="676"/>
                    </a:cubicBezTo>
                    <a:cubicBezTo>
                      <a:pt x="675" y="673"/>
                      <a:pt x="678" y="672"/>
                      <a:pt x="679" y="671"/>
                    </a:cubicBezTo>
                    <a:cubicBezTo>
                      <a:pt x="679" y="669"/>
                      <a:pt x="679" y="667"/>
                      <a:pt x="680" y="665"/>
                    </a:cubicBezTo>
                    <a:cubicBezTo>
                      <a:pt x="680" y="663"/>
                      <a:pt x="679" y="661"/>
                      <a:pt x="679" y="659"/>
                    </a:cubicBezTo>
                    <a:cubicBezTo>
                      <a:pt x="680" y="657"/>
                      <a:pt x="680" y="655"/>
                      <a:pt x="680" y="654"/>
                    </a:cubicBezTo>
                    <a:cubicBezTo>
                      <a:pt x="680" y="654"/>
                      <a:pt x="679" y="654"/>
                      <a:pt x="680" y="653"/>
                    </a:cubicBezTo>
                    <a:cubicBezTo>
                      <a:pt x="680" y="652"/>
                      <a:pt x="681" y="653"/>
                      <a:pt x="683" y="652"/>
                    </a:cubicBezTo>
                    <a:cubicBezTo>
                      <a:pt x="684" y="650"/>
                      <a:pt x="686" y="648"/>
                      <a:pt x="687" y="647"/>
                    </a:cubicBezTo>
                    <a:cubicBezTo>
                      <a:pt x="689" y="646"/>
                      <a:pt x="689" y="645"/>
                      <a:pt x="690" y="645"/>
                    </a:cubicBezTo>
                    <a:cubicBezTo>
                      <a:pt x="691" y="645"/>
                      <a:pt x="694" y="643"/>
                      <a:pt x="695" y="643"/>
                    </a:cubicBezTo>
                    <a:cubicBezTo>
                      <a:pt x="697" y="643"/>
                      <a:pt x="699" y="644"/>
                      <a:pt x="699" y="643"/>
                    </a:cubicBezTo>
                    <a:cubicBezTo>
                      <a:pt x="698" y="642"/>
                      <a:pt x="697" y="642"/>
                      <a:pt x="698" y="642"/>
                    </a:cubicBezTo>
                    <a:cubicBezTo>
                      <a:pt x="698" y="641"/>
                      <a:pt x="700" y="641"/>
                      <a:pt x="701" y="640"/>
                    </a:cubicBezTo>
                    <a:cubicBezTo>
                      <a:pt x="703" y="640"/>
                      <a:pt x="703" y="639"/>
                      <a:pt x="702" y="639"/>
                    </a:cubicBezTo>
                    <a:cubicBezTo>
                      <a:pt x="702" y="638"/>
                      <a:pt x="704" y="638"/>
                      <a:pt x="704" y="638"/>
                    </a:cubicBezTo>
                    <a:cubicBezTo>
                      <a:pt x="704" y="637"/>
                      <a:pt x="704" y="638"/>
                      <a:pt x="704" y="638"/>
                    </a:cubicBezTo>
                    <a:cubicBezTo>
                      <a:pt x="704" y="639"/>
                      <a:pt x="705" y="639"/>
                      <a:pt x="707" y="638"/>
                    </a:cubicBezTo>
                    <a:cubicBezTo>
                      <a:pt x="709" y="638"/>
                      <a:pt x="710" y="637"/>
                      <a:pt x="711" y="637"/>
                    </a:cubicBezTo>
                    <a:cubicBezTo>
                      <a:pt x="711" y="636"/>
                      <a:pt x="711" y="637"/>
                      <a:pt x="711" y="637"/>
                    </a:cubicBezTo>
                    <a:cubicBezTo>
                      <a:pt x="711" y="638"/>
                      <a:pt x="713" y="638"/>
                      <a:pt x="714" y="638"/>
                    </a:cubicBezTo>
                    <a:cubicBezTo>
                      <a:pt x="716" y="637"/>
                      <a:pt x="718" y="638"/>
                      <a:pt x="718" y="636"/>
                    </a:cubicBezTo>
                    <a:cubicBezTo>
                      <a:pt x="718" y="635"/>
                      <a:pt x="720" y="633"/>
                      <a:pt x="721" y="633"/>
                    </a:cubicBezTo>
                    <a:cubicBezTo>
                      <a:pt x="722" y="632"/>
                      <a:pt x="723" y="631"/>
                      <a:pt x="723" y="629"/>
                    </a:cubicBezTo>
                    <a:cubicBezTo>
                      <a:pt x="723" y="627"/>
                      <a:pt x="725" y="626"/>
                      <a:pt x="726" y="625"/>
                    </a:cubicBezTo>
                    <a:cubicBezTo>
                      <a:pt x="727" y="623"/>
                      <a:pt x="728" y="621"/>
                      <a:pt x="729" y="620"/>
                    </a:cubicBezTo>
                    <a:cubicBezTo>
                      <a:pt x="729" y="619"/>
                      <a:pt x="729" y="619"/>
                      <a:pt x="730" y="618"/>
                    </a:cubicBezTo>
                    <a:cubicBezTo>
                      <a:pt x="731" y="617"/>
                      <a:pt x="730" y="614"/>
                      <a:pt x="730" y="613"/>
                    </a:cubicBezTo>
                    <a:cubicBezTo>
                      <a:pt x="730" y="611"/>
                      <a:pt x="731" y="609"/>
                      <a:pt x="732" y="608"/>
                    </a:cubicBezTo>
                    <a:cubicBezTo>
                      <a:pt x="733" y="608"/>
                      <a:pt x="734" y="608"/>
                      <a:pt x="734" y="606"/>
                    </a:cubicBezTo>
                    <a:cubicBezTo>
                      <a:pt x="734" y="603"/>
                      <a:pt x="734" y="600"/>
                      <a:pt x="735" y="598"/>
                    </a:cubicBezTo>
                    <a:cubicBezTo>
                      <a:pt x="736" y="596"/>
                      <a:pt x="734" y="591"/>
                      <a:pt x="735" y="588"/>
                    </a:cubicBezTo>
                    <a:cubicBezTo>
                      <a:pt x="735" y="585"/>
                      <a:pt x="734" y="582"/>
                      <a:pt x="735" y="581"/>
                    </a:cubicBezTo>
                    <a:cubicBezTo>
                      <a:pt x="735" y="580"/>
                      <a:pt x="736" y="580"/>
                      <a:pt x="736" y="579"/>
                    </a:cubicBezTo>
                    <a:cubicBezTo>
                      <a:pt x="735" y="578"/>
                      <a:pt x="734" y="577"/>
                      <a:pt x="735" y="578"/>
                    </a:cubicBezTo>
                    <a:cubicBezTo>
                      <a:pt x="736" y="578"/>
                      <a:pt x="737" y="579"/>
                      <a:pt x="737" y="579"/>
                    </a:cubicBezTo>
                    <a:cubicBezTo>
                      <a:pt x="736" y="578"/>
                      <a:pt x="737" y="577"/>
                      <a:pt x="737" y="577"/>
                    </a:cubicBezTo>
                    <a:cubicBezTo>
                      <a:pt x="737" y="578"/>
                      <a:pt x="737" y="577"/>
                      <a:pt x="738" y="578"/>
                    </a:cubicBezTo>
                    <a:cubicBezTo>
                      <a:pt x="738" y="578"/>
                      <a:pt x="739" y="579"/>
                      <a:pt x="740" y="577"/>
                    </a:cubicBezTo>
                    <a:cubicBezTo>
                      <a:pt x="741" y="575"/>
                      <a:pt x="742" y="573"/>
                      <a:pt x="743" y="571"/>
                    </a:cubicBezTo>
                    <a:cubicBezTo>
                      <a:pt x="745" y="568"/>
                      <a:pt x="746" y="566"/>
                      <a:pt x="748" y="565"/>
                    </a:cubicBezTo>
                    <a:cubicBezTo>
                      <a:pt x="750" y="564"/>
                      <a:pt x="751" y="563"/>
                      <a:pt x="752" y="561"/>
                    </a:cubicBezTo>
                    <a:cubicBezTo>
                      <a:pt x="753" y="560"/>
                      <a:pt x="758" y="555"/>
                      <a:pt x="758" y="552"/>
                    </a:cubicBezTo>
                    <a:cubicBezTo>
                      <a:pt x="759" y="549"/>
                      <a:pt x="759" y="544"/>
                      <a:pt x="757" y="540"/>
                    </a:cubicBezTo>
                    <a:cubicBezTo>
                      <a:pt x="755" y="535"/>
                      <a:pt x="756" y="534"/>
                      <a:pt x="752" y="534"/>
                    </a:cubicBezTo>
                    <a:close/>
                    <a:moveTo>
                      <a:pt x="507" y="236"/>
                    </a:moveTo>
                    <a:cubicBezTo>
                      <a:pt x="508" y="236"/>
                      <a:pt x="512" y="236"/>
                      <a:pt x="514" y="235"/>
                    </a:cubicBezTo>
                    <a:cubicBezTo>
                      <a:pt x="516" y="235"/>
                      <a:pt x="515" y="236"/>
                      <a:pt x="516" y="236"/>
                    </a:cubicBezTo>
                    <a:cubicBezTo>
                      <a:pt x="517" y="236"/>
                      <a:pt x="517" y="234"/>
                      <a:pt x="519" y="234"/>
                    </a:cubicBezTo>
                    <a:cubicBezTo>
                      <a:pt x="520" y="234"/>
                      <a:pt x="521" y="235"/>
                      <a:pt x="521" y="235"/>
                    </a:cubicBezTo>
                    <a:cubicBezTo>
                      <a:pt x="521" y="236"/>
                      <a:pt x="522" y="237"/>
                      <a:pt x="522" y="237"/>
                    </a:cubicBezTo>
                    <a:cubicBezTo>
                      <a:pt x="522" y="238"/>
                      <a:pt x="519" y="241"/>
                      <a:pt x="519" y="241"/>
                    </a:cubicBezTo>
                    <a:cubicBezTo>
                      <a:pt x="518" y="241"/>
                      <a:pt x="513" y="241"/>
                      <a:pt x="512" y="240"/>
                    </a:cubicBezTo>
                    <a:cubicBezTo>
                      <a:pt x="511" y="240"/>
                      <a:pt x="508" y="241"/>
                      <a:pt x="506" y="241"/>
                    </a:cubicBezTo>
                    <a:cubicBezTo>
                      <a:pt x="506" y="241"/>
                      <a:pt x="505" y="241"/>
                      <a:pt x="505" y="241"/>
                    </a:cubicBezTo>
                    <a:cubicBezTo>
                      <a:pt x="504" y="241"/>
                      <a:pt x="502" y="241"/>
                      <a:pt x="502" y="241"/>
                    </a:cubicBezTo>
                    <a:cubicBezTo>
                      <a:pt x="502" y="240"/>
                      <a:pt x="505" y="236"/>
                      <a:pt x="507" y="236"/>
                    </a:cubicBezTo>
                    <a:close/>
                    <a:moveTo>
                      <a:pt x="505" y="244"/>
                    </a:moveTo>
                    <a:cubicBezTo>
                      <a:pt x="506" y="244"/>
                      <a:pt x="506" y="244"/>
                      <a:pt x="506" y="244"/>
                    </a:cubicBezTo>
                    <a:cubicBezTo>
                      <a:pt x="505" y="247"/>
                      <a:pt x="498" y="249"/>
                      <a:pt x="495" y="251"/>
                    </a:cubicBezTo>
                    <a:cubicBezTo>
                      <a:pt x="492" y="253"/>
                      <a:pt x="487" y="254"/>
                      <a:pt x="484" y="253"/>
                    </a:cubicBezTo>
                    <a:cubicBezTo>
                      <a:pt x="482" y="252"/>
                      <a:pt x="480" y="251"/>
                      <a:pt x="481" y="250"/>
                    </a:cubicBezTo>
                    <a:cubicBezTo>
                      <a:pt x="481" y="249"/>
                      <a:pt x="484" y="246"/>
                      <a:pt x="484" y="247"/>
                    </a:cubicBezTo>
                    <a:cubicBezTo>
                      <a:pt x="483" y="248"/>
                      <a:pt x="483" y="248"/>
                      <a:pt x="483" y="248"/>
                    </a:cubicBezTo>
                    <a:cubicBezTo>
                      <a:pt x="484" y="249"/>
                      <a:pt x="484" y="249"/>
                      <a:pt x="485" y="250"/>
                    </a:cubicBezTo>
                    <a:cubicBezTo>
                      <a:pt x="487" y="251"/>
                      <a:pt x="492" y="246"/>
                      <a:pt x="492" y="245"/>
                    </a:cubicBezTo>
                    <a:cubicBezTo>
                      <a:pt x="493" y="245"/>
                      <a:pt x="495" y="246"/>
                      <a:pt x="497" y="246"/>
                    </a:cubicBezTo>
                    <a:cubicBezTo>
                      <a:pt x="499" y="246"/>
                      <a:pt x="500" y="245"/>
                      <a:pt x="501" y="244"/>
                    </a:cubicBezTo>
                    <a:cubicBezTo>
                      <a:pt x="502" y="244"/>
                      <a:pt x="504" y="244"/>
                      <a:pt x="505" y="244"/>
                    </a:cubicBezTo>
                    <a:close/>
                    <a:moveTo>
                      <a:pt x="441" y="210"/>
                    </a:moveTo>
                    <a:cubicBezTo>
                      <a:pt x="442" y="209"/>
                      <a:pt x="444" y="208"/>
                      <a:pt x="445" y="207"/>
                    </a:cubicBezTo>
                    <a:cubicBezTo>
                      <a:pt x="447" y="207"/>
                      <a:pt x="448" y="206"/>
                      <a:pt x="449" y="205"/>
                    </a:cubicBezTo>
                    <a:cubicBezTo>
                      <a:pt x="450" y="204"/>
                      <a:pt x="450" y="204"/>
                      <a:pt x="452" y="203"/>
                    </a:cubicBezTo>
                    <a:cubicBezTo>
                      <a:pt x="453" y="202"/>
                      <a:pt x="455" y="199"/>
                      <a:pt x="455" y="200"/>
                    </a:cubicBezTo>
                    <a:cubicBezTo>
                      <a:pt x="455" y="201"/>
                      <a:pt x="456" y="201"/>
                      <a:pt x="458" y="201"/>
                    </a:cubicBezTo>
                    <a:cubicBezTo>
                      <a:pt x="460" y="201"/>
                      <a:pt x="464" y="201"/>
                      <a:pt x="464" y="203"/>
                    </a:cubicBezTo>
                    <a:cubicBezTo>
                      <a:pt x="465" y="204"/>
                      <a:pt x="466" y="207"/>
                      <a:pt x="467" y="207"/>
                    </a:cubicBezTo>
                    <a:cubicBezTo>
                      <a:pt x="469" y="207"/>
                      <a:pt x="472" y="207"/>
                      <a:pt x="472" y="209"/>
                    </a:cubicBezTo>
                    <a:cubicBezTo>
                      <a:pt x="472" y="210"/>
                      <a:pt x="474" y="214"/>
                      <a:pt x="474" y="215"/>
                    </a:cubicBezTo>
                    <a:cubicBezTo>
                      <a:pt x="474" y="216"/>
                      <a:pt x="475" y="219"/>
                      <a:pt x="478" y="220"/>
                    </a:cubicBezTo>
                    <a:cubicBezTo>
                      <a:pt x="482" y="221"/>
                      <a:pt x="491" y="221"/>
                      <a:pt x="493" y="222"/>
                    </a:cubicBezTo>
                    <a:cubicBezTo>
                      <a:pt x="496" y="223"/>
                      <a:pt x="496" y="224"/>
                      <a:pt x="498" y="226"/>
                    </a:cubicBezTo>
                    <a:cubicBezTo>
                      <a:pt x="499" y="227"/>
                      <a:pt x="501" y="230"/>
                      <a:pt x="501" y="230"/>
                    </a:cubicBezTo>
                    <a:cubicBezTo>
                      <a:pt x="500" y="231"/>
                      <a:pt x="499" y="233"/>
                      <a:pt x="498" y="232"/>
                    </a:cubicBezTo>
                    <a:cubicBezTo>
                      <a:pt x="497" y="231"/>
                      <a:pt x="490" y="226"/>
                      <a:pt x="491" y="228"/>
                    </a:cubicBezTo>
                    <a:cubicBezTo>
                      <a:pt x="492" y="229"/>
                      <a:pt x="493" y="230"/>
                      <a:pt x="492" y="232"/>
                    </a:cubicBezTo>
                    <a:cubicBezTo>
                      <a:pt x="492" y="233"/>
                      <a:pt x="491" y="234"/>
                      <a:pt x="491" y="236"/>
                    </a:cubicBezTo>
                    <a:cubicBezTo>
                      <a:pt x="491" y="238"/>
                      <a:pt x="491" y="240"/>
                      <a:pt x="490" y="241"/>
                    </a:cubicBezTo>
                    <a:cubicBezTo>
                      <a:pt x="489" y="242"/>
                      <a:pt x="487" y="243"/>
                      <a:pt x="486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486" y="242"/>
                      <a:pt x="485" y="239"/>
                      <a:pt x="485" y="239"/>
                    </a:cubicBezTo>
                    <a:cubicBezTo>
                      <a:pt x="485" y="238"/>
                      <a:pt x="485" y="235"/>
                      <a:pt x="484" y="236"/>
                    </a:cubicBezTo>
                    <a:cubicBezTo>
                      <a:pt x="483" y="236"/>
                      <a:pt x="480" y="239"/>
                      <a:pt x="479" y="238"/>
                    </a:cubicBezTo>
                    <a:cubicBezTo>
                      <a:pt x="478" y="238"/>
                      <a:pt x="477" y="237"/>
                      <a:pt x="478" y="236"/>
                    </a:cubicBezTo>
                    <a:cubicBezTo>
                      <a:pt x="479" y="235"/>
                      <a:pt x="482" y="233"/>
                      <a:pt x="482" y="231"/>
                    </a:cubicBezTo>
                    <a:cubicBezTo>
                      <a:pt x="481" y="229"/>
                      <a:pt x="481" y="228"/>
                      <a:pt x="480" y="227"/>
                    </a:cubicBezTo>
                    <a:cubicBezTo>
                      <a:pt x="478" y="226"/>
                      <a:pt x="474" y="223"/>
                      <a:pt x="473" y="224"/>
                    </a:cubicBezTo>
                    <a:cubicBezTo>
                      <a:pt x="472" y="225"/>
                      <a:pt x="471" y="226"/>
                      <a:pt x="470" y="226"/>
                    </a:cubicBezTo>
                    <a:cubicBezTo>
                      <a:pt x="469" y="227"/>
                      <a:pt x="470" y="230"/>
                      <a:pt x="469" y="229"/>
                    </a:cubicBezTo>
                    <a:cubicBezTo>
                      <a:pt x="468" y="229"/>
                      <a:pt x="468" y="229"/>
                      <a:pt x="467" y="229"/>
                    </a:cubicBezTo>
                    <a:cubicBezTo>
                      <a:pt x="467" y="229"/>
                      <a:pt x="465" y="233"/>
                      <a:pt x="465" y="234"/>
                    </a:cubicBezTo>
                    <a:cubicBezTo>
                      <a:pt x="464" y="235"/>
                      <a:pt x="463" y="238"/>
                      <a:pt x="464" y="239"/>
                    </a:cubicBezTo>
                    <a:cubicBezTo>
                      <a:pt x="464" y="241"/>
                      <a:pt x="465" y="246"/>
                      <a:pt x="464" y="248"/>
                    </a:cubicBezTo>
                    <a:cubicBezTo>
                      <a:pt x="463" y="249"/>
                      <a:pt x="461" y="251"/>
                      <a:pt x="461" y="251"/>
                    </a:cubicBezTo>
                    <a:cubicBezTo>
                      <a:pt x="460" y="251"/>
                      <a:pt x="458" y="253"/>
                      <a:pt x="458" y="251"/>
                    </a:cubicBezTo>
                    <a:cubicBezTo>
                      <a:pt x="458" y="249"/>
                      <a:pt x="456" y="246"/>
                      <a:pt x="456" y="245"/>
                    </a:cubicBezTo>
                    <a:cubicBezTo>
                      <a:pt x="456" y="243"/>
                      <a:pt x="457" y="236"/>
                      <a:pt x="457" y="234"/>
                    </a:cubicBezTo>
                    <a:cubicBezTo>
                      <a:pt x="458" y="232"/>
                      <a:pt x="459" y="230"/>
                      <a:pt x="458" y="231"/>
                    </a:cubicBezTo>
                    <a:cubicBezTo>
                      <a:pt x="456" y="232"/>
                      <a:pt x="455" y="233"/>
                      <a:pt x="455" y="231"/>
                    </a:cubicBezTo>
                    <a:cubicBezTo>
                      <a:pt x="456" y="230"/>
                      <a:pt x="459" y="225"/>
                      <a:pt x="460" y="224"/>
                    </a:cubicBezTo>
                    <a:cubicBezTo>
                      <a:pt x="461" y="223"/>
                      <a:pt x="460" y="224"/>
                      <a:pt x="463" y="223"/>
                    </a:cubicBezTo>
                    <a:cubicBezTo>
                      <a:pt x="466" y="223"/>
                      <a:pt x="468" y="221"/>
                      <a:pt x="471" y="222"/>
                    </a:cubicBezTo>
                    <a:cubicBezTo>
                      <a:pt x="474" y="222"/>
                      <a:pt x="479" y="223"/>
                      <a:pt x="478" y="222"/>
                    </a:cubicBezTo>
                    <a:cubicBezTo>
                      <a:pt x="477" y="220"/>
                      <a:pt x="476" y="219"/>
                      <a:pt x="475" y="219"/>
                    </a:cubicBezTo>
                    <a:cubicBezTo>
                      <a:pt x="475" y="219"/>
                      <a:pt x="472" y="220"/>
                      <a:pt x="472" y="218"/>
                    </a:cubicBezTo>
                    <a:cubicBezTo>
                      <a:pt x="472" y="217"/>
                      <a:pt x="473" y="216"/>
                      <a:pt x="472" y="216"/>
                    </a:cubicBezTo>
                    <a:cubicBezTo>
                      <a:pt x="470" y="216"/>
                      <a:pt x="463" y="218"/>
                      <a:pt x="462" y="218"/>
                    </a:cubicBezTo>
                    <a:cubicBezTo>
                      <a:pt x="460" y="218"/>
                      <a:pt x="457" y="216"/>
                      <a:pt x="456" y="215"/>
                    </a:cubicBezTo>
                    <a:cubicBezTo>
                      <a:pt x="455" y="215"/>
                      <a:pt x="452" y="215"/>
                      <a:pt x="453" y="214"/>
                    </a:cubicBezTo>
                    <a:cubicBezTo>
                      <a:pt x="454" y="214"/>
                      <a:pt x="457" y="211"/>
                      <a:pt x="456" y="211"/>
                    </a:cubicBezTo>
                    <a:cubicBezTo>
                      <a:pt x="455" y="211"/>
                      <a:pt x="451" y="213"/>
                      <a:pt x="450" y="214"/>
                    </a:cubicBezTo>
                    <a:cubicBezTo>
                      <a:pt x="449" y="215"/>
                      <a:pt x="447" y="215"/>
                      <a:pt x="446" y="216"/>
                    </a:cubicBezTo>
                    <a:cubicBezTo>
                      <a:pt x="445" y="216"/>
                      <a:pt x="444" y="218"/>
                      <a:pt x="442" y="217"/>
                    </a:cubicBezTo>
                    <a:cubicBezTo>
                      <a:pt x="440" y="217"/>
                      <a:pt x="440" y="215"/>
                      <a:pt x="438" y="215"/>
                    </a:cubicBezTo>
                    <a:cubicBezTo>
                      <a:pt x="437" y="215"/>
                      <a:pt x="433" y="217"/>
                      <a:pt x="433" y="216"/>
                    </a:cubicBezTo>
                    <a:cubicBezTo>
                      <a:pt x="433" y="215"/>
                      <a:pt x="438" y="211"/>
                      <a:pt x="441" y="210"/>
                    </a:cubicBezTo>
                    <a:close/>
                    <a:moveTo>
                      <a:pt x="281" y="62"/>
                    </a:moveTo>
                    <a:cubicBezTo>
                      <a:pt x="279" y="62"/>
                      <a:pt x="280" y="61"/>
                      <a:pt x="277" y="62"/>
                    </a:cubicBezTo>
                    <a:cubicBezTo>
                      <a:pt x="275" y="62"/>
                      <a:pt x="276" y="62"/>
                      <a:pt x="275" y="63"/>
                    </a:cubicBezTo>
                    <a:cubicBezTo>
                      <a:pt x="274" y="65"/>
                      <a:pt x="276" y="65"/>
                      <a:pt x="277" y="65"/>
                    </a:cubicBezTo>
                    <a:cubicBezTo>
                      <a:pt x="278" y="66"/>
                      <a:pt x="277" y="66"/>
                      <a:pt x="275" y="66"/>
                    </a:cubicBezTo>
                    <a:cubicBezTo>
                      <a:pt x="273" y="66"/>
                      <a:pt x="271" y="68"/>
                      <a:pt x="269" y="69"/>
                    </a:cubicBezTo>
                    <a:cubicBezTo>
                      <a:pt x="268" y="70"/>
                      <a:pt x="267" y="69"/>
                      <a:pt x="268" y="68"/>
                    </a:cubicBezTo>
                    <a:cubicBezTo>
                      <a:pt x="269" y="67"/>
                      <a:pt x="272" y="64"/>
                      <a:pt x="271" y="64"/>
                    </a:cubicBezTo>
                    <a:cubicBezTo>
                      <a:pt x="271" y="63"/>
                      <a:pt x="268" y="64"/>
                      <a:pt x="265" y="65"/>
                    </a:cubicBezTo>
                    <a:cubicBezTo>
                      <a:pt x="263" y="65"/>
                      <a:pt x="264" y="67"/>
                      <a:pt x="264" y="68"/>
                    </a:cubicBezTo>
                    <a:cubicBezTo>
                      <a:pt x="263" y="69"/>
                      <a:pt x="259" y="68"/>
                      <a:pt x="256" y="68"/>
                    </a:cubicBezTo>
                    <a:cubicBezTo>
                      <a:pt x="253" y="67"/>
                      <a:pt x="255" y="67"/>
                      <a:pt x="257" y="67"/>
                    </a:cubicBezTo>
                    <a:cubicBezTo>
                      <a:pt x="258" y="67"/>
                      <a:pt x="259" y="66"/>
                      <a:pt x="259" y="65"/>
                    </a:cubicBezTo>
                    <a:cubicBezTo>
                      <a:pt x="259" y="64"/>
                      <a:pt x="260" y="63"/>
                      <a:pt x="261" y="62"/>
                    </a:cubicBezTo>
                    <a:cubicBezTo>
                      <a:pt x="262" y="61"/>
                      <a:pt x="260" y="60"/>
                      <a:pt x="260" y="60"/>
                    </a:cubicBezTo>
                    <a:cubicBezTo>
                      <a:pt x="259" y="59"/>
                      <a:pt x="264" y="60"/>
                      <a:pt x="265" y="60"/>
                    </a:cubicBezTo>
                    <a:cubicBezTo>
                      <a:pt x="267" y="60"/>
                      <a:pt x="265" y="58"/>
                      <a:pt x="262" y="58"/>
                    </a:cubicBezTo>
                    <a:cubicBezTo>
                      <a:pt x="259" y="57"/>
                      <a:pt x="259" y="57"/>
                      <a:pt x="257" y="58"/>
                    </a:cubicBezTo>
                    <a:cubicBezTo>
                      <a:pt x="255" y="59"/>
                      <a:pt x="250" y="58"/>
                      <a:pt x="248" y="58"/>
                    </a:cubicBezTo>
                    <a:cubicBezTo>
                      <a:pt x="246" y="58"/>
                      <a:pt x="247" y="59"/>
                      <a:pt x="246" y="60"/>
                    </a:cubicBezTo>
                    <a:cubicBezTo>
                      <a:pt x="244" y="60"/>
                      <a:pt x="245" y="58"/>
                      <a:pt x="246" y="57"/>
                    </a:cubicBezTo>
                    <a:cubicBezTo>
                      <a:pt x="246" y="57"/>
                      <a:pt x="248" y="57"/>
                      <a:pt x="250" y="57"/>
                    </a:cubicBezTo>
                    <a:cubicBezTo>
                      <a:pt x="252" y="57"/>
                      <a:pt x="253" y="56"/>
                      <a:pt x="255" y="55"/>
                    </a:cubicBezTo>
                    <a:cubicBezTo>
                      <a:pt x="258" y="54"/>
                      <a:pt x="259" y="54"/>
                      <a:pt x="261" y="53"/>
                    </a:cubicBezTo>
                    <a:cubicBezTo>
                      <a:pt x="263" y="53"/>
                      <a:pt x="269" y="52"/>
                      <a:pt x="272" y="51"/>
                    </a:cubicBezTo>
                    <a:cubicBezTo>
                      <a:pt x="274" y="50"/>
                      <a:pt x="277" y="50"/>
                      <a:pt x="277" y="51"/>
                    </a:cubicBezTo>
                    <a:cubicBezTo>
                      <a:pt x="278" y="52"/>
                      <a:pt x="276" y="53"/>
                      <a:pt x="274" y="54"/>
                    </a:cubicBezTo>
                    <a:cubicBezTo>
                      <a:pt x="273" y="55"/>
                      <a:pt x="273" y="54"/>
                      <a:pt x="273" y="56"/>
                    </a:cubicBezTo>
                    <a:cubicBezTo>
                      <a:pt x="273" y="57"/>
                      <a:pt x="282" y="56"/>
                      <a:pt x="283" y="56"/>
                    </a:cubicBezTo>
                    <a:cubicBezTo>
                      <a:pt x="284" y="56"/>
                      <a:pt x="286" y="52"/>
                      <a:pt x="287" y="54"/>
                    </a:cubicBezTo>
                    <a:cubicBezTo>
                      <a:pt x="288" y="55"/>
                      <a:pt x="284" y="61"/>
                      <a:pt x="281" y="62"/>
                    </a:cubicBezTo>
                    <a:close/>
                    <a:moveTo>
                      <a:pt x="334" y="89"/>
                    </a:moveTo>
                    <a:cubicBezTo>
                      <a:pt x="333" y="89"/>
                      <a:pt x="329" y="89"/>
                      <a:pt x="328" y="89"/>
                    </a:cubicBezTo>
                    <a:cubicBezTo>
                      <a:pt x="327" y="90"/>
                      <a:pt x="331" y="90"/>
                      <a:pt x="331" y="90"/>
                    </a:cubicBezTo>
                    <a:cubicBezTo>
                      <a:pt x="331" y="91"/>
                      <a:pt x="329" y="92"/>
                      <a:pt x="326" y="92"/>
                    </a:cubicBezTo>
                    <a:cubicBezTo>
                      <a:pt x="324" y="92"/>
                      <a:pt x="323" y="94"/>
                      <a:pt x="322" y="94"/>
                    </a:cubicBezTo>
                    <a:cubicBezTo>
                      <a:pt x="321" y="95"/>
                      <a:pt x="320" y="96"/>
                      <a:pt x="319" y="97"/>
                    </a:cubicBezTo>
                    <a:cubicBezTo>
                      <a:pt x="317" y="97"/>
                      <a:pt x="317" y="96"/>
                      <a:pt x="316" y="97"/>
                    </a:cubicBezTo>
                    <a:cubicBezTo>
                      <a:pt x="315" y="97"/>
                      <a:pt x="316" y="98"/>
                      <a:pt x="316" y="98"/>
                    </a:cubicBezTo>
                    <a:cubicBezTo>
                      <a:pt x="317" y="98"/>
                      <a:pt x="319" y="99"/>
                      <a:pt x="317" y="100"/>
                    </a:cubicBezTo>
                    <a:cubicBezTo>
                      <a:pt x="316" y="101"/>
                      <a:pt x="314" y="101"/>
                      <a:pt x="311" y="101"/>
                    </a:cubicBezTo>
                    <a:cubicBezTo>
                      <a:pt x="309" y="102"/>
                      <a:pt x="310" y="102"/>
                      <a:pt x="310" y="103"/>
                    </a:cubicBezTo>
                    <a:cubicBezTo>
                      <a:pt x="310" y="105"/>
                      <a:pt x="307" y="106"/>
                      <a:pt x="304" y="106"/>
                    </a:cubicBezTo>
                    <a:cubicBezTo>
                      <a:pt x="300" y="107"/>
                      <a:pt x="296" y="107"/>
                      <a:pt x="294" y="105"/>
                    </a:cubicBezTo>
                    <a:cubicBezTo>
                      <a:pt x="292" y="103"/>
                      <a:pt x="290" y="102"/>
                      <a:pt x="292" y="103"/>
                    </a:cubicBezTo>
                    <a:cubicBezTo>
                      <a:pt x="293" y="103"/>
                      <a:pt x="293" y="101"/>
                      <a:pt x="296" y="102"/>
                    </a:cubicBezTo>
                    <a:cubicBezTo>
                      <a:pt x="299" y="103"/>
                      <a:pt x="298" y="101"/>
                      <a:pt x="299" y="99"/>
                    </a:cubicBezTo>
                    <a:cubicBezTo>
                      <a:pt x="300" y="98"/>
                      <a:pt x="302" y="98"/>
                      <a:pt x="304" y="97"/>
                    </a:cubicBezTo>
                    <a:cubicBezTo>
                      <a:pt x="305" y="97"/>
                      <a:pt x="303" y="96"/>
                      <a:pt x="301" y="95"/>
                    </a:cubicBezTo>
                    <a:cubicBezTo>
                      <a:pt x="299" y="94"/>
                      <a:pt x="300" y="94"/>
                      <a:pt x="300" y="92"/>
                    </a:cubicBezTo>
                    <a:cubicBezTo>
                      <a:pt x="300" y="91"/>
                      <a:pt x="300" y="92"/>
                      <a:pt x="299" y="92"/>
                    </a:cubicBezTo>
                    <a:cubicBezTo>
                      <a:pt x="297" y="91"/>
                      <a:pt x="297" y="90"/>
                      <a:pt x="299" y="90"/>
                    </a:cubicBezTo>
                    <a:cubicBezTo>
                      <a:pt x="301" y="91"/>
                      <a:pt x="305" y="92"/>
                      <a:pt x="306" y="93"/>
                    </a:cubicBezTo>
                    <a:cubicBezTo>
                      <a:pt x="308" y="93"/>
                      <a:pt x="309" y="94"/>
                      <a:pt x="310" y="95"/>
                    </a:cubicBezTo>
                    <a:cubicBezTo>
                      <a:pt x="311" y="96"/>
                      <a:pt x="316" y="95"/>
                      <a:pt x="318" y="94"/>
                    </a:cubicBezTo>
                    <a:cubicBezTo>
                      <a:pt x="319" y="93"/>
                      <a:pt x="321" y="93"/>
                      <a:pt x="322" y="91"/>
                    </a:cubicBezTo>
                    <a:cubicBezTo>
                      <a:pt x="323" y="89"/>
                      <a:pt x="326" y="88"/>
                      <a:pt x="328" y="87"/>
                    </a:cubicBezTo>
                    <a:cubicBezTo>
                      <a:pt x="331" y="87"/>
                      <a:pt x="335" y="88"/>
                      <a:pt x="337" y="89"/>
                    </a:cubicBezTo>
                    <a:cubicBezTo>
                      <a:pt x="338" y="89"/>
                      <a:pt x="335" y="89"/>
                      <a:pt x="334" y="89"/>
                    </a:cubicBezTo>
                    <a:close/>
                    <a:moveTo>
                      <a:pt x="394" y="172"/>
                    </a:moveTo>
                    <a:cubicBezTo>
                      <a:pt x="392" y="170"/>
                      <a:pt x="394" y="170"/>
                      <a:pt x="395" y="169"/>
                    </a:cubicBezTo>
                    <a:cubicBezTo>
                      <a:pt x="396" y="169"/>
                      <a:pt x="395" y="169"/>
                      <a:pt x="393" y="169"/>
                    </a:cubicBezTo>
                    <a:cubicBezTo>
                      <a:pt x="392" y="169"/>
                      <a:pt x="392" y="166"/>
                      <a:pt x="393" y="165"/>
                    </a:cubicBezTo>
                    <a:cubicBezTo>
                      <a:pt x="394" y="164"/>
                      <a:pt x="393" y="163"/>
                      <a:pt x="394" y="163"/>
                    </a:cubicBezTo>
                    <a:cubicBezTo>
                      <a:pt x="395" y="162"/>
                      <a:pt x="396" y="163"/>
                      <a:pt x="398" y="164"/>
                    </a:cubicBezTo>
                    <a:cubicBezTo>
                      <a:pt x="400" y="166"/>
                      <a:pt x="400" y="167"/>
                      <a:pt x="401" y="167"/>
                    </a:cubicBezTo>
                    <a:cubicBezTo>
                      <a:pt x="402" y="168"/>
                      <a:pt x="402" y="171"/>
                      <a:pt x="403" y="172"/>
                    </a:cubicBezTo>
                    <a:cubicBezTo>
                      <a:pt x="403" y="173"/>
                      <a:pt x="405" y="174"/>
                      <a:pt x="404" y="176"/>
                    </a:cubicBezTo>
                    <a:cubicBezTo>
                      <a:pt x="404" y="178"/>
                      <a:pt x="406" y="177"/>
                      <a:pt x="406" y="179"/>
                    </a:cubicBezTo>
                    <a:cubicBezTo>
                      <a:pt x="406" y="182"/>
                      <a:pt x="407" y="180"/>
                      <a:pt x="408" y="183"/>
                    </a:cubicBezTo>
                    <a:cubicBezTo>
                      <a:pt x="409" y="185"/>
                      <a:pt x="408" y="187"/>
                      <a:pt x="407" y="189"/>
                    </a:cubicBezTo>
                    <a:cubicBezTo>
                      <a:pt x="406" y="190"/>
                      <a:pt x="405" y="188"/>
                      <a:pt x="404" y="186"/>
                    </a:cubicBezTo>
                    <a:cubicBezTo>
                      <a:pt x="404" y="184"/>
                      <a:pt x="406" y="182"/>
                      <a:pt x="406" y="181"/>
                    </a:cubicBezTo>
                    <a:cubicBezTo>
                      <a:pt x="406" y="180"/>
                      <a:pt x="405" y="179"/>
                      <a:pt x="405" y="180"/>
                    </a:cubicBezTo>
                    <a:cubicBezTo>
                      <a:pt x="404" y="181"/>
                      <a:pt x="403" y="182"/>
                      <a:pt x="403" y="180"/>
                    </a:cubicBezTo>
                    <a:cubicBezTo>
                      <a:pt x="403" y="177"/>
                      <a:pt x="402" y="178"/>
                      <a:pt x="401" y="176"/>
                    </a:cubicBezTo>
                    <a:cubicBezTo>
                      <a:pt x="400" y="175"/>
                      <a:pt x="401" y="177"/>
                      <a:pt x="400" y="178"/>
                    </a:cubicBezTo>
                    <a:cubicBezTo>
                      <a:pt x="399" y="178"/>
                      <a:pt x="396" y="174"/>
                      <a:pt x="394" y="172"/>
                    </a:cubicBezTo>
                    <a:close/>
                    <a:moveTo>
                      <a:pt x="626" y="683"/>
                    </a:moveTo>
                    <a:cubicBezTo>
                      <a:pt x="626" y="683"/>
                      <a:pt x="626" y="683"/>
                      <a:pt x="626" y="684"/>
                    </a:cubicBezTo>
                    <a:cubicBezTo>
                      <a:pt x="626" y="683"/>
                      <a:pt x="626" y="683"/>
                      <a:pt x="626" y="683"/>
                    </a:cubicBezTo>
                    <a:close/>
                    <a:moveTo>
                      <a:pt x="626" y="685"/>
                    </a:moveTo>
                    <a:cubicBezTo>
                      <a:pt x="626" y="685"/>
                      <a:pt x="626" y="685"/>
                      <a:pt x="626" y="685"/>
                    </a:cubicBezTo>
                    <a:cubicBezTo>
                      <a:pt x="626" y="685"/>
                      <a:pt x="626" y="685"/>
                      <a:pt x="626" y="685"/>
                    </a:cubicBezTo>
                    <a:close/>
                    <a:moveTo>
                      <a:pt x="646" y="491"/>
                    </a:moveTo>
                    <a:cubicBezTo>
                      <a:pt x="645" y="491"/>
                      <a:pt x="645" y="491"/>
                      <a:pt x="645" y="491"/>
                    </a:cubicBezTo>
                    <a:cubicBezTo>
                      <a:pt x="645" y="491"/>
                      <a:pt x="645" y="491"/>
                      <a:pt x="646" y="4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254"/>
              <p:cNvSpPr/>
              <p:nvPr/>
            </p:nvSpPr>
            <p:spPr bwMode="auto">
              <a:xfrm>
                <a:off x="2231" y="2269"/>
                <a:ext cx="126" cy="53"/>
              </a:xfrm>
              <a:custGeom>
                <a:avLst/>
                <a:gdLst>
                  <a:gd name="T0" fmla="*/ 32 w 36"/>
                  <a:gd name="T1" fmla="*/ 12 h 15"/>
                  <a:gd name="T2" fmla="*/ 34 w 36"/>
                  <a:gd name="T3" fmla="*/ 11 h 15"/>
                  <a:gd name="T4" fmla="*/ 31 w 36"/>
                  <a:gd name="T5" fmla="*/ 8 h 15"/>
                  <a:gd name="T6" fmla="*/ 25 w 36"/>
                  <a:gd name="T7" fmla="*/ 4 h 15"/>
                  <a:gd name="T8" fmla="*/ 18 w 36"/>
                  <a:gd name="T9" fmla="*/ 2 h 15"/>
                  <a:gd name="T10" fmla="*/ 16 w 36"/>
                  <a:gd name="T11" fmla="*/ 2 h 15"/>
                  <a:gd name="T12" fmla="*/ 16 w 36"/>
                  <a:gd name="T13" fmla="*/ 3 h 15"/>
                  <a:gd name="T14" fmla="*/ 15 w 36"/>
                  <a:gd name="T15" fmla="*/ 3 h 15"/>
                  <a:gd name="T16" fmla="*/ 10 w 36"/>
                  <a:gd name="T17" fmla="*/ 2 h 15"/>
                  <a:gd name="T18" fmla="*/ 6 w 36"/>
                  <a:gd name="T19" fmla="*/ 2 h 15"/>
                  <a:gd name="T20" fmla="*/ 8 w 36"/>
                  <a:gd name="T21" fmla="*/ 4 h 15"/>
                  <a:gd name="T22" fmla="*/ 9 w 36"/>
                  <a:gd name="T23" fmla="*/ 6 h 15"/>
                  <a:gd name="T24" fmla="*/ 11 w 36"/>
                  <a:gd name="T25" fmla="*/ 9 h 15"/>
                  <a:gd name="T26" fmla="*/ 10 w 36"/>
                  <a:gd name="T27" fmla="*/ 11 h 15"/>
                  <a:gd name="T28" fmla="*/ 7 w 36"/>
                  <a:gd name="T29" fmla="*/ 11 h 15"/>
                  <a:gd name="T30" fmla="*/ 6 w 36"/>
                  <a:gd name="T31" fmla="*/ 9 h 15"/>
                  <a:gd name="T32" fmla="*/ 2 w 36"/>
                  <a:gd name="T33" fmla="*/ 10 h 15"/>
                  <a:gd name="T34" fmla="*/ 1 w 36"/>
                  <a:gd name="T35" fmla="*/ 12 h 15"/>
                  <a:gd name="T36" fmla="*/ 4 w 36"/>
                  <a:gd name="T37" fmla="*/ 12 h 15"/>
                  <a:gd name="T38" fmla="*/ 15 w 36"/>
                  <a:gd name="T39" fmla="*/ 12 h 15"/>
                  <a:gd name="T40" fmla="*/ 15 w 36"/>
                  <a:gd name="T41" fmla="*/ 12 h 15"/>
                  <a:gd name="T42" fmla="*/ 17 w 36"/>
                  <a:gd name="T43" fmla="*/ 15 h 15"/>
                  <a:gd name="T44" fmla="*/ 19 w 36"/>
                  <a:gd name="T45" fmla="*/ 12 h 15"/>
                  <a:gd name="T46" fmla="*/ 24 w 36"/>
                  <a:gd name="T47" fmla="*/ 11 h 15"/>
                  <a:gd name="T48" fmla="*/ 28 w 36"/>
                  <a:gd name="T49" fmla="*/ 12 h 15"/>
                  <a:gd name="T50" fmla="*/ 32 w 36"/>
                  <a:gd name="T5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15">
                    <a:moveTo>
                      <a:pt x="32" y="12"/>
                    </a:moveTo>
                    <a:cubicBezTo>
                      <a:pt x="33" y="13"/>
                      <a:pt x="33" y="12"/>
                      <a:pt x="34" y="11"/>
                    </a:cubicBezTo>
                    <a:cubicBezTo>
                      <a:pt x="36" y="9"/>
                      <a:pt x="33" y="8"/>
                      <a:pt x="31" y="8"/>
                    </a:cubicBezTo>
                    <a:cubicBezTo>
                      <a:pt x="29" y="8"/>
                      <a:pt x="27" y="5"/>
                      <a:pt x="25" y="4"/>
                    </a:cubicBezTo>
                    <a:cubicBezTo>
                      <a:pt x="23" y="2"/>
                      <a:pt x="20" y="2"/>
                      <a:pt x="18" y="2"/>
                    </a:cubicBezTo>
                    <a:cubicBezTo>
                      <a:pt x="16" y="1"/>
                      <a:pt x="15" y="1"/>
                      <a:pt x="16" y="2"/>
                    </a:cubicBezTo>
                    <a:cubicBezTo>
                      <a:pt x="16" y="2"/>
                      <a:pt x="17" y="3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4" y="3"/>
                      <a:pt x="12" y="2"/>
                      <a:pt x="10" y="2"/>
                    </a:cubicBezTo>
                    <a:cubicBezTo>
                      <a:pt x="8" y="0"/>
                      <a:pt x="7" y="2"/>
                      <a:pt x="6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10" y="7"/>
                      <a:pt x="11" y="9"/>
                      <a:pt x="11" y="9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11"/>
                      <a:pt x="7" y="11"/>
                    </a:cubicBezTo>
                    <a:cubicBezTo>
                      <a:pt x="7" y="10"/>
                      <a:pt x="7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0" y="10"/>
                      <a:pt x="1" y="12"/>
                      <a:pt x="1" y="12"/>
                    </a:cubicBezTo>
                    <a:cubicBezTo>
                      <a:pt x="1" y="12"/>
                      <a:pt x="3" y="13"/>
                      <a:pt x="4" y="12"/>
                    </a:cubicBezTo>
                    <a:cubicBezTo>
                      <a:pt x="4" y="12"/>
                      <a:pt x="12" y="13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3"/>
                      <a:pt x="16" y="14"/>
                      <a:pt x="17" y="15"/>
                    </a:cubicBezTo>
                    <a:cubicBezTo>
                      <a:pt x="18" y="15"/>
                      <a:pt x="18" y="14"/>
                      <a:pt x="19" y="12"/>
                    </a:cubicBezTo>
                    <a:cubicBezTo>
                      <a:pt x="19" y="11"/>
                      <a:pt x="23" y="11"/>
                      <a:pt x="24" y="11"/>
                    </a:cubicBezTo>
                    <a:cubicBezTo>
                      <a:pt x="25" y="11"/>
                      <a:pt x="26" y="12"/>
                      <a:pt x="28" y="12"/>
                    </a:cubicBezTo>
                    <a:cubicBezTo>
                      <a:pt x="29" y="12"/>
                      <a:pt x="30" y="11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255"/>
              <p:cNvSpPr/>
              <p:nvPr/>
            </p:nvSpPr>
            <p:spPr bwMode="auto">
              <a:xfrm>
                <a:off x="6113" y="2848"/>
                <a:ext cx="77" cy="38"/>
              </a:xfrm>
              <a:custGeom>
                <a:avLst/>
                <a:gdLst>
                  <a:gd name="T0" fmla="*/ 13 w 22"/>
                  <a:gd name="T1" fmla="*/ 0 h 11"/>
                  <a:gd name="T2" fmla="*/ 9 w 22"/>
                  <a:gd name="T3" fmla="*/ 3 h 11"/>
                  <a:gd name="T4" fmla="*/ 8 w 22"/>
                  <a:gd name="T5" fmla="*/ 3 h 11"/>
                  <a:gd name="T6" fmla="*/ 6 w 22"/>
                  <a:gd name="T7" fmla="*/ 5 h 11"/>
                  <a:gd name="T8" fmla="*/ 1 w 22"/>
                  <a:gd name="T9" fmla="*/ 8 h 11"/>
                  <a:gd name="T10" fmla="*/ 1 w 22"/>
                  <a:gd name="T11" fmla="*/ 11 h 11"/>
                  <a:gd name="T12" fmla="*/ 5 w 22"/>
                  <a:gd name="T13" fmla="*/ 11 h 11"/>
                  <a:gd name="T14" fmla="*/ 9 w 22"/>
                  <a:gd name="T15" fmla="*/ 7 h 11"/>
                  <a:gd name="T16" fmla="*/ 10 w 22"/>
                  <a:gd name="T17" fmla="*/ 6 h 11"/>
                  <a:gd name="T18" fmla="*/ 17 w 22"/>
                  <a:gd name="T19" fmla="*/ 3 h 11"/>
                  <a:gd name="T20" fmla="*/ 21 w 22"/>
                  <a:gd name="T21" fmla="*/ 1 h 11"/>
                  <a:gd name="T22" fmla="*/ 18 w 22"/>
                  <a:gd name="T23" fmla="*/ 0 h 11"/>
                  <a:gd name="T24" fmla="*/ 13 w 2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1">
                    <a:moveTo>
                      <a:pt x="13" y="0"/>
                    </a:moveTo>
                    <a:cubicBezTo>
                      <a:pt x="11" y="1"/>
                      <a:pt x="10" y="2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1" y="7"/>
                      <a:pt x="1" y="8"/>
                    </a:cubicBezTo>
                    <a:cubicBezTo>
                      <a:pt x="0" y="8"/>
                      <a:pt x="0" y="11"/>
                      <a:pt x="1" y="11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5" y="10"/>
                      <a:pt x="8" y="7"/>
                      <a:pt x="9" y="7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2" y="5"/>
                      <a:pt x="16" y="4"/>
                      <a:pt x="17" y="3"/>
                    </a:cubicBezTo>
                    <a:cubicBezTo>
                      <a:pt x="19" y="3"/>
                      <a:pt x="21" y="1"/>
                      <a:pt x="21" y="1"/>
                    </a:cubicBezTo>
                    <a:cubicBezTo>
                      <a:pt x="22" y="0"/>
                      <a:pt x="20" y="0"/>
                      <a:pt x="18" y="0"/>
                    </a:cubicBezTo>
                    <a:cubicBezTo>
                      <a:pt x="17" y="0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256"/>
              <p:cNvSpPr/>
              <p:nvPr/>
            </p:nvSpPr>
            <p:spPr bwMode="auto">
              <a:xfrm>
                <a:off x="6280" y="2712"/>
                <a:ext cx="376" cy="184"/>
              </a:xfrm>
              <a:custGeom>
                <a:avLst/>
                <a:gdLst>
                  <a:gd name="T0" fmla="*/ 73 w 108"/>
                  <a:gd name="T1" fmla="*/ 14 h 53"/>
                  <a:gd name="T2" fmla="*/ 65 w 108"/>
                  <a:gd name="T3" fmla="*/ 10 h 53"/>
                  <a:gd name="T4" fmla="*/ 52 w 108"/>
                  <a:gd name="T5" fmla="*/ 6 h 53"/>
                  <a:gd name="T6" fmla="*/ 43 w 108"/>
                  <a:gd name="T7" fmla="*/ 4 h 53"/>
                  <a:gd name="T8" fmla="*/ 31 w 108"/>
                  <a:gd name="T9" fmla="*/ 2 h 53"/>
                  <a:gd name="T10" fmla="*/ 26 w 108"/>
                  <a:gd name="T11" fmla="*/ 5 h 53"/>
                  <a:gd name="T12" fmla="*/ 16 w 108"/>
                  <a:gd name="T13" fmla="*/ 10 h 53"/>
                  <a:gd name="T14" fmla="*/ 12 w 108"/>
                  <a:gd name="T15" fmla="*/ 4 h 53"/>
                  <a:gd name="T16" fmla="*/ 7 w 108"/>
                  <a:gd name="T17" fmla="*/ 5 h 53"/>
                  <a:gd name="T18" fmla="*/ 1 w 108"/>
                  <a:gd name="T19" fmla="*/ 7 h 53"/>
                  <a:gd name="T20" fmla="*/ 5 w 108"/>
                  <a:gd name="T21" fmla="*/ 11 h 53"/>
                  <a:gd name="T22" fmla="*/ 8 w 108"/>
                  <a:gd name="T23" fmla="*/ 16 h 53"/>
                  <a:gd name="T24" fmla="*/ 9 w 108"/>
                  <a:gd name="T25" fmla="*/ 11 h 53"/>
                  <a:gd name="T26" fmla="*/ 10 w 108"/>
                  <a:gd name="T27" fmla="*/ 12 h 53"/>
                  <a:gd name="T28" fmla="*/ 17 w 108"/>
                  <a:gd name="T29" fmla="*/ 14 h 53"/>
                  <a:gd name="T30" fmla="*/ 25 w 108"/>
                  <a:gd name="T31" fmla="*/ 19 h 53"/>
                  <a:gd name="T32" fmla="*/ 37 w 108"/>
                  <a:gd name="T33" fmla="*/ 25 h 53"/>
                  <a:gd name="T34" fmla="*/ 41 w 108"/>
                  <a:gd name="T35" fmla="*/ 31 h 53"/>
                  <a:gd name="T36" fmla="*/ 41 w 108"/>
                  <a:gd name="T37" fmla="*/ 32 h 53"/>
                  <a:gd name="T38" fmla="*/ 37 w 108"/>
                  <a:gd name="T39" fmla="*/ 34 h 53"/>
                  <a:gd name="T40" fmla="*/ 34 w 108"/>
                  <a:gd name="T41" fmla="*/ 39 h 53"/>
                  <a:gd name="T42" fmla="*/ 40 w 108"/>
                  <a:gd name="T43" fmla="*/ 35 h 53"/>
                  <a:gd name="T44" fmla="*/ 40 w 108"/>
                  <a:gd name="T45" fmla="*/ 37 h 53"/>
                  <a:gd name="T46" fmla="*/ 46 w 108"/>
                  <a:gd name="T47" fmla="*/ 37 h 53"/>
                  <a:gd name="T48" fmla="*/ 52 w 108"/>
                  <a:gd name="T49" fmla="*/ 43 h 53"/>
                  <a:gd name="T50" fmla="*/ 59 w 108"/>
                  <a:gd name="T51" fmla="*/ 44 h 53"/>
                  <a:gd name="T52" fmla="*/ 62 w 108"/>
                  <a:gd name="T53" fmla="*/ 40 h 53"/>
                  <a:gd name="T54" fmla="*/ 66 w 108"/>
                  <a:gd name="T55" fmla="*/ 39 h 53"/>
                  <a:gd name="T56" fmla="*/ 68 w 108"/>
                  <a:gd name="T57" fmla="*/ 37 h 53"/>
                  <a:gd name="T58" fmla="*/ 72 w 108"/>
                  <a:gd name="T59" fmla="*/ 35 h 53"/>
                  <a:gd name="T60" fmla="*/ 80 w 108"/>
                  <a:gd name="T61" fmla="*/ 37 h 53"/>
                  <a:gd name="T62" fmla="*/ 84 w 108"/>
                  <a:gd name="T63" fmla="*/ 42 h 53"/>
                  <a:gd name="T64" fmla="*/ 91 w 108"/>
                  <a:gd name="T65" fmla="*/ 50 h 53"/>
                  <a:gd name="T66" fmla="*/ 105 w 108"/>
                  <a:gd name="T67" fmla="*/ 53 h 53"/>
                  <a:gd name="T68" fmla="*/ 107 w 108"/>
                  <a:gd name="T69" fmla="*/ 51 h 53"/>
                  <a:gd name="T70" fmla="*/ 104 w 108"/>
                  <a:gd name="T71" fmla="*/ 47 h 53"/>
                  <a:gd name="T72" fmla="*/ 98 w 108"/>
                  <a:gd name="T73" fmla="*/ 45 h 53"/>
                  <a:gd name="T74" fmla="*/ 93 w 108"/>
                  <a:gd name="T75" fmla="*/ 40 h 53"/>
                  <a:gd name="T76" fmla="*/ 86 w 108"/>
                  <a:gd name="T77" fmla="*/ 32 h 53"/>
                  <a:gd name="T78" fmla="*/ 91 w 108"/>
                  <a:gd name="T79" fmla="*/ 29 h 53"/>
                  <a:gd name="T80" fmla="*/ 86 w 108"/>
                  <a:gd name="T81" fmla="*/ 26 h 53"/>
                  <a:gd name="T82" fmla="*/ 78 w 108"/>
                  <a:gd name="T83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53">
                    <a:moveTo>
                      <a:pt x="78" y="18"/>
                    </a:moveTo>
                    <a:cubicBezTo>
                      <a:pt x="76" y="17"/>
                      <a:pt x="74" y="15"/>
                      <a:pt x="73" y="14"/>
                    </a:cubicBezTo>
                    <a:cubicBezTo>
                      <a:pt x="71" y="13"/>
                      <a:pt x="70" y="14"/>
                      <a:pt x="68" y="13"/>
                    </a:cubicBezTo>
                    <a:cubicBezTo>
                      <a:pt x="67" y="12"/>
                      <a:pt x="66" y="10"/>
                      <a:pt x="65" y="10"/>
                    </a:cubicBezTo>
                    <a:cubicBezTo>
                      <a:pt x="64" y="10"/>
                      <a:pt x="58" y="9"/>
                      <a:pt x="56" y="8"/>
                    </a:cubicBezTo>
                    <a:cubicBezTo>
                      <a:pt x="55" y="7"/>
                      <a:pt x="54" y="7"/>
                      <a:pt x="52" y="6"/>
                    </a:cubicBezTo>
                    <a:cubicBezTo>
                      <a:pt x="51" y="6"/>
                      <a:pt x="50" y="6"/>
                      <a:pt x="49" y="6"/>
                    </a:cubicBezTo>
                    <a:cubicBezTo>
                      <a:pt x="46" y="5"/>
                      <a:pt x="45" y="5"/>
                      <a:pt x="43" y="4"/>
                    </a:cubicBezTo>
                    <a:cubicBezTo>
                      <a:pt x="40" y="3"/>
                      <a:pt x="36" y="0"/>
                      <a:pt x="34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3"/>
                      <a:pt x="31" y="4"/>
                      <a:pt x="30" y="4"/>
                    </a:cubicBezTo>
                    <a:cubicBezTo>
                      <a:pt x="29" y="4"/>
                      <a:pt x="27" y="4"/>
                      <a:pt x="26" y="5"/>
                    </a:cubicBezTo>
                    <a:cubicBezTo>
                      <a:pt x="25" y="6"/>
                      <a:pt x="22" y="11"/>
                      <a:pt x="19" y="11"/>
                    </a:cubicBezTo>
                    <a:cubicBezTo>
                      <a:pt x="18" y="11"/>
                      <a:pt x="16" y="11"/>
                      <a:pt x="16" y="10"/>
                    </a:cubicBezTo>
                    <a:cubicBezTo>
                      <a:pt x="16" y="9"/>
                      <a:pt x="16" y="7"/>
                      <a:pt x="14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2" y="5"/>
                      <a:pt x="11" y="6"/>
                      <a:pt x="10" y="6"/>
                    </a:cubicBezTo>
                    <a:cubicBezTo>
                      <a:pt x="9" y="6"/>
                      <a:pt x="8" y="5"/>
                      <a:pt x="7" y="5"/>
                    </a:cubicBezTo>
                    <a:cubicBezTo>
                      <a:pt x="7" y="6"/>
                      <a:pt x="5" y="8"/>
                      <a:pt x="4" y="8"/>
                    </a:cubicBezTo>
                    <a:cubicBezTo>
                      <a:pt x="2" y="8"/>
                      <a:pt x="2" y="7"/>
                      <a:pt x="1" y="7"/>
                    </a:cubicBezTo>
                    <a:cubicBezTo>
                      <a:pt x="1" y="8"/>
                      <a:pt x="0" y="8"/>
                      <a:pt x="1" y="8"/>
                    </a:cubicBezTo>
                    <a:cubicBezTo>
                      <a:pt x="3" y="8"/>
                      <a:pt x="4" y="10"/>
                      <a:pt x="5" y="11"/>
                    </a:cubicBezTo>
                    <a:cubicBezTo>
                      <a:pt x="5" y="11"/>
                      <a:pt x="4" y="13"/>
                      <a:pt x="5" y="14"/>
                    </a:cubicBezTo>
                    <a:cubicBezTo>
                      <a:pt x="6" y="14"/>
                      <a:pt x="8" y="15"/>
                      <a:pt x="8" y="16"/>
                    </a:cubicBezTo>
                    <a:cubicBezTo>
                      <a:pt x="9" y="16"/>
                      <a:pt x="8" y="15"/>
                      <a:pt x="8" y="14"/>
                    </a:cubicBezTo>
                    <a:cubicBezTo>
                      <a:pt x="8" y="13"/>
                      <a:pt x="8" y="12"/>
                      <a:pt x="9" y="11"/>
                    </a:cubicBezTo>
                    <a:cubicBezTo>
                      <a:pt x="10" y="10"/>
                      <a:pt x="11" y="8"/>
                      <a:pt x="11" y="9"/>
                    </a:cubicBezTo>
                    <a:cubicBezTo>
                      <a:pt x="10" y="10"/>
                      <a:pt x="9" y="11"/>
                      <a:pt x="10" y="12"/>
                    </a:cubicBezTo>
                    <a:cubicBezTo>
                      <a:pt x="11" y="13"/>
                      <a:pt x="15" y="15"/>
                      <a:pt x="16" y="15"/>
                    </a:cubicBezTo>
                    <a:cubicBezTo>
                      <a:pt x="17" y="14"/>
                      <a:pt x="17" y="13"/>
                      <a:pt x="17" y="14"/>
                    </a:cubicBezTo>
                    <a:cubicBezTo>
                      <a:pt x="17" y="15"/>
                      <a:pt x="16" y="15"/>
                      <a:pt x="18" y="16"/>
                    </a:cubicBezTo>
                    <a:cubicBezTo>
                      <a:pt x="19" y="17"/>
                      <a:pt x="22" y="16"/>
                      <a:pt x="25" y="19"/>
                    </a:cubicBezTo>
                    <a:cubicBezTo>
                      <a:pt x="28" y="21"/>
                      <a:pt x="33" y="22"/>
                      <a:pt x="35" y="23"/>
                    </a:cubicBezTo>
                    <a:cubicBezTo>
                      <a:pt x="36" y="24"/>
                      <a:pt x="36" y="24"/>
                      <a:pt x="37" y="25"/>
                    </a:cubicBezTo>
                    <a:cubicBezTo>
                      <a:pt x="37" y="27"/>
                      <a:pt x="38" y="28"/>
                      <a:pt x="39" y="29"/>
                    </a:cubicBezTo>
                    <a:cubicBezTo>
                      <a:pt x="40" y="30"/>
                      <a:pt x="43" y="31"/>
                      <a:pt x="41" y="31"/>
                    </a:cubicBezTo>
                    <a:cubicBezTo>
                      <a:pt x="40" y="31"/>
                      <a:pt x="38" y="32"/>
                      <a:pt x="40" y="32"/>
                    </a:cubicBezTo>
                    <a:cubicBezTo>
                      <a:pt x="41" y="32"/>
                      <a:pt x="42" y="32"/>
                      <a:pt x="41" y="32"/>
                    </a:cubicBezTo>
                    <a:cubicBezTo>
                      <a:pt x="40" y="32"/>
                      <a:pt x="40" y="34"/>
                      <a:pt x="40" y="34"/>
                    </a:cubicBezTo>
                    <a:cubicBezTo>
                      <a:pt x="39" y="34"/>
                      <a:pt x="39" y="34"/>
                      <a:pt x="37" y="34"/>
                    </a:cubicBezTo>
                    <a:cubicBezTo>
                      <a:pt x="36" y="34"/>
                      <a:pt x="37" y="35"/>
                      <a:pt x="35" y="36"/>
                    </a:cubicBezTo>
                    <a:cubicBezTo>
                      <a:pt x="34" y="37"/>
                      <a:pt x="33" y="39"/>
                      <a:pt x="34" y="39"/>
                    </a:cubicBezTo>
                    <a:cubicBezTo>
                      <a:pt x="35" y="39"/>
                      <a:pt x="39" y="40"/>
                      <a:pt x="39" y="39"/>
                    </a:cubicBezTo>
                    <a:cubicBezTo>
                      <a:pt x="39" y="38"/>
                      <a:pt x="40" y="36"/>
                      <a:pt x="40" y="35"/>
                    </a:cubicBezTo>
                    <a:cubicBezTo>
                      <a:pt x="40" y="35"/>
                      <a:pt x="42" y="34"/>
                      <a:pt x="41" y="35"/>
                    </a:cubicBezTo>
                    <a:cubicBezTo>
                      <a:pt x="40" y="36"/>
                      <a:pt x="39" y="37"/>
                      <a:pt x="40" y="37"/>
                    </a:cubicBezTo>
                    <a:cubicBezTo>
                      <a:pt x="41" y="38"/>
                      <a:pt x="45" y="39"/>
                      <a:pt x="45" y="38"/>
                    </a:cubicBezTo>
                    <a:cubicBezTo>
                      <a:pt x="46" y="37"/>
                      <a:pt x="46" y="36"/>
                      <a:pt x="46" y="37"/>
                    </a:cubicBezTo>
                    <a:cubicBezTo>
                      <a:pt x="47" y="38"/>
                      <a:pt x="45" y="37"/>
                      <a:pt x="47" y="40"/>
                    </a:cubicBezTo>
                    <a:cubicBezTo>
                      <a:pt x="50" y="42"/>
                      <a:pt x="51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4" y="44"/>
                      <a:pt x="57" y="44"/>
                      <a:pt x="59" y="44"/>
                    </a:cubicBezTo>
                    <a:cubicBezTo>
                      <a:pt x="61" y="44"/>
                      <a:pt x="65" y="42"/>
                      <a:pt x="65" y="42"/>
                    </a:cubicBezTo>
                    <a:cubicBezTo>
                      <a:pt x="66" y="41"/>
                      <a:pt x="64" y="41"/>
                      <a:pt x="62" y="40"/>
                    </a:cubicBezTo>
                    <a:cubicBezTo>
                      <a:pt x="61" y="39"/>
                      <a:pt x="59" y="38"/>
                      <a:pt x="64" y="40"/>
                    </a:cubicBezTo>
                    <a:cubicBezTo>
                      <a:pt x="68" y="42"/>
                      <a:pt x="66" y="39"/>
                      <a:pt x="66" y="39"/>
                    </a:cubicBezTo>
                    <a:cubicBezTo>
                      <a:pt x="66" y="38"/>
                      <a:pt x="65" y="36"/>
                      <a:pt x="66" y="37"/>
                    </a:cubicBezTo>
                    <a:cubicBezTo>
                      <a:pt x="66" y="37"/>
                      <a:pt x="68" y="38"/>
                      <a:pt x="68" y="37"/>
                    </a:cubicBezTo>
                    <a:cubicBezTo>
                      <a:pt x="68" y="37"/>
                      <a:pt x="68" y="35"/>
                      <a:pt x="68" y="35"/>
                    </a:cubicBezTo>
                    <a:cubicBezTo>
                      <a:pt x="69" y="36"/>
                      <a:pt x="71" y="35"/>
                      <a:pt x="72" y="35"/>
                    </a:cubicBezTo>
                    <a:cubicBezTo>
                      <a:pt x="72" y="35"/>
                      <a:pt x="72" y="35"/>
                      <a:pt x="75" y="36"/>
                    </a:cubicBezTo>
                    <a:cubicBezTo>
                      <a:pt x="77" y="38"/>
                      <a:pt x="80" y="38"/>
                      <a:pt x="80" y="37"/>
                    </a:cubicBezTo>
                    <a:cubicBezTo>
                      <a:pt x="80" y="37"/>
                      <a:pt x="80" y="38"/>
                      <a:pt x="81" y="39"/>
                    </a:cubicBezTo>
                    <a:cubicBezTo>
                      <a:pt x="83" y="40"/>
                      <a:pt x="83" y="41"/>
                      <a:pt x="84" y="42"/>
                    </a:cubicBezTo>
                    <a:cubicBezTo>
                      <a:pt x="85" y="43"/>
                      <a:pt x="85" y="43"/>
                      <a:pt x="86" y="44"/>
                    </a:cubicBezTo>
                    <a:cubicBezTo>
                      <a:pt x="87" y="46"/>
                      <a:pt x="90" y="50"/>
                      <a:pt x="91" y="50"/>
                    </a:cubicBezTo>
                    <a:cubicBezTo>
                      <a:pt x="93" y="50"/>
                      <a:pt x="96" y="50"/>
                      <a:pt x="99" y="51"/>
                    </a:cubicBezTo>
                    <a:cubicBezTo>
                      <a:pt x="102" y="52"/>
                      <a:pt x="103" y="53"/>
                      <a:pt x="105" y="53"/>
                    </a:cubicBezTo>
                    <a:cubicBezTo>
                      <a:pt x="106" y="52"/>
                      <a:pt x="105" y="52"/>
                      <a:pt x="106" y="51"/>
                    </a:cubicBezTo>
                    <a:cubicBezTo>
                      <a:pt x="107" y="51"/>
                      <a:pt x="108" y="51"/>
                      <a:pt x="107" y="51"/>
                    </a:cubicBezTo>
                    <a:cubicBezTo>
                      <a:pt x="106" y="50"/>
                      <a:pt x="102" y="49"/>
                      <a:pt x="102" y="48"/>
                    </a:cubicBezTo>
                    <a:cubicBezTo>
                      <a:pt x="102" y="47"/>
                      <a:pt x="105" y="48"/>
                      <a:pt x="104" y="47"/>
                    </a:cubicBezTo>
                    <a:cubicBezTo>
                      <a:pt x="102" y="47"/>
                      <a:pt x="102" y="47"/>
                      <a:pt x="100" y="47"/>
                    </a:cubicBezTo>
                    <a:cubicBezTo>
                      <a:pt x="99" y="46"/>
                      <a:pt x="98" y="46"/>
                      <a:pt x="98" y="45"/>
                    </a:cubicBezTo>
                    <a:cubicBezTo>
                      <a:pt x="98" y="44"/>
                      <a:pt x="98" y="44"/>
                      <a:pt x="97" y="44"/>
                    </a:cubicBezTo>
                    <a:cubicBezTo>
                      <a:pt x="96" y="44"/>
                      <a:pt x="93" y="41"/>
                      <a:pt x="93" y="40"/>
                    </a:cubicBezTo>
                    <a:cubicBezTo>
                      <a:pt x="93" y="40"/>
                      <a:pt x="94" y="39"/>
                      <a:pt x="93" y="38"/>
                    </a:cubicBezTo>
                    <a:cubicBezTo>
                      <a:pt x="91" y="38"/>
                      <a:pt x="88" y="34"/>
                      <a:pt x="86" y="32"/>
                    </a:cubicBezTo>
                    <a:cubicBezTo>
                      <a:pt x="85" y="31"/>
                      <a:pt x="83" y="31"/>
                      <a:pt x="85" y="31"/>
                    </a:cubicBezTo>
                    <a:cubicBezTo>
                      <a:pt x="86" y="30"/>
                      <a:pt x="92" y="31"/>
                      <a:pt x="91" y="29"/>
                    </a:cubicBezTo>
                    <a:cubicBezTo>
                      <a:pt x="89" y="27"/>
                      <a:pt x="90" y="27"/>
                      <a:pt x="89" y="26"/>
                    </a:cubicBezTo>
                    <a:cubicBezTo>
                      <a:pt x="87" y="26"/>
                      <a:pt x="88" y="27"/>
                      <a:pt x="86" y="26"/>
                    </a:cubicBezTo>
                    <a:cubicBezTo>
                      <a:pt x="84" y="24"/>
                      <a:pt x="83" y="24"/>
                      <a:pt x="81" y="23"/>
                    </a:cubicBezTo>
                    <a:cubicBezTo>
                      <a:pt x="80" y="22"/>
                      <a:pt x="79" y="19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257"/>
              <p:cNvSpPr/>
              <p:nvPr/>
            </p:nvSpPr>
            <p:spPr bwMode="auto">
              <a:xfrm>
                <a:off x="5824" y="2541"/>
                <a:ext cx="209" cy="223"/>
              </a:xfrm>
              <a:custGeom>
                <a:avLst/>
                <a:gdLst>
                  <a:gd name="T0" fmla="*/ 1 w 60"/>
                  <a:gd name="T1" fmla="*/ 36 h 64"/>
                  <a:gd name="T2" fmla="*/ 2 w 60"/>
                  <a:gd name="T3" fmla="*/ 41 h 64"/>
                  <a:gd name="T4" fmla="*/ 4 w 60"/>
                  <a:gd name="T5" fmla="*/ 45 h 64"/>
                  <a:gd name="T6" fmla="*/ 6 w 60"/>
                  <a:gd name="T7" fmla="*/ 51 h 64"/>
                  <a:gd name="T8" fmla="*/ 9 w 60"/>
                  <a:gd name="T9" fmla="*/ 55 h 64"/>
                  <a:gd name="T10" fmla="*/ 15 w 60"/>
                  <a:gd name="T11" fmla="*/ 57 h 64"/>
                  <a:gd name="T12" fmla="*/ 17 w 60"/>
                  <a:gd name="T13" fmla="*/ 58 h 64"/>
                  <a:gd name="T14" fmla="*/ 18 w 60"/>
                  <a:gd name="T15" fmla="*/ 60 h 64"/>
                  <a:gd name="T16" fmla="*/ 23 w 60"/>
                  <a:gd name="T17" fmla="*/ 59 h 64"/>
                  <a:gd name="T18" fmla="*/ 24 w 60"/>
                  <a:gd name="T19" fmla="*/ 58 h 64"/>
                  <a:gd name="T20" fmla="*/ 28 w 60"/>
                  <a:gd name="T21" fmla="*/ 59 h 64"/>
                  <a:gd name="T22" fmla="*/ 32 w 60"/>
                  <a:gd name="T23" fmla="*/ 59 h 64"/>
                  <a:gd name="T24" fmla="*/ 33 w 60"/>
                  <a:gd name="T25" fmla="*/ 64 h 64"/>
                  <a:gd name="T26" fmla="*/ 40 w 60"/>
                  <a:gd name="T27" fmla="*/ 61 h 64"/>
                  <a:gd name="T28" fmla="*/ 41 w 60"/>
                  <a:gd name="T29" fmla="*/ 63 h 64"/>
                  <a:gd name="T30" fmla="*/ 42 w 60"/>
                  <a:gd name="T31" fmla="*/ 60 h 64"/>
                  <a:gd name="T32" fmla="*/ 42 w 60"/>
                  <a:gd name="T33" fmla="*/ 57 h 64"/>
                  <a:gd name="T34" fmla="*/ 43 w 60"/>
                  <a:gd name="T35" fmla="*/ 54 h 64"/>
                  <a:gd name="T36" fmla="*/ 42 w 60"/>
                  <a:gd name="T37" fmla="*/ 51 h 64"/>
                  <a:gd name="T38" fmla="*/ 46 w 60"/>
                  <a:gd name="T39" fmla="*/ 47 h 64"/>
                  <a:gd name="T40" fmla="*/ 49 w 60"/>
                  <a:gd name="T41" fmla="*/ 42 h 64"/>
                  <a:gd name="T42" fmla="*/ 49 w 60"/>
                  <a:gd name="T43" fmla="*/ 37 h 64"/>
                  <a:gd name="T44" fmla="*/ 53 w 60"/>
                  <a:gd name="T45" fmla="*/ 35 h 64"/>
                  <a:gd name="T46" fmla="*/ 57 w 60"/>
                  <a:gd name="T47" fmla="*/ 34 h 64"/>
                  <a:gd name="T48" fmla="*/ 52 w 60"/>
                  <a:gd name="T49" fmla="*/ 29 h 64"/>
                  <a:gd name="T50" fmla="*/ 51 w 60"/>
                  <a:gd name="T51" fmla="*/ 26 h 64"/>
                  <a:gd name="T52" fmla="*/ 48 w 60"/>
                  <a:gd name="T53" fmla="*/ 20 h 64"/>
                  <a:gd name="T54" fmla="*/ 51 w 60"/>
                  <a:gd name="T55" fmla="*/ 20 h 64"/>
                  <a:gd name="T56" fmla="*/ 50 w 60"/>
                  <a:gd name="T57" fmla="*/ 17 h 64"/>
                  <a:gd name="T58" fmla="*/ 51 w 60"/>
                  <a:gd name="T59" fmla="*/ 16 h 64"/>
                  <a:gd name="T60" fmla="*/ 54 w 60"/>
                  <a:gd name="T61" fmla="*/ 14 h 64"/>
                  <a:gd name="T62" fmla="*/ 53 w 60"/>
                  <a:gd name="T63" fmla="*/ 12 h 64"/>
                  <a:gd name="T64" fmla="*/ 55 w 60"/>
                  <a:gd name="T65" fmla="*/ 12 h 64"/>
                  <a:gd name="T66" fmla="*/ 59 w 60"/>
                  <a:gd name="T67" fmla="*/ 10 h 64"/>
                  <a:gd name="T68" fmla="*/ 54 w 60"/>
                  <a:gd name="T69" fmla="*/ 7 h 64"/>
                  <a:gd name="T70" fmla="*/ 52 w 60"/>
                  <a:gd name="T71" fmla="*/ 8 h 64"/>
                  <a:gd name="T72" fmla="*/ 52 w 60"/>
                  <a:gd name="T73" fmla="*/ 6 h 64"/>
                  <a:gd name="T74" fmla="*/ 50 w 60"/>
                  <a:gd name="T75" fmla="*/ 7 h 64"/>
                  <a:gd name="T76" fmla="*/ 49 w 60"/>
                  <a:gd name="T77" fmla="*/ 3 h 64"/>
                  <a:gd name="T78" fmla="*/ 46 w 60"/>
                  <a:gd name="T79" fmla="*/ 1 h 64"/>
                  <a:gd name="T80" fmla="*/ 45 w 60"/>
                  <a:gd name="T81" fmla="*/ 2 h 64"/>
                  <a:gd name="T82" fmla="*/ 44 w 60"/>
                  <a:gd name="T83" fmla="*/ 1 h 64"/>
                  <a:gd name="T84" fmla="*/ 39 w 60"/>
                  <a:gd name="T85" fmla="*/ 7 h 64"/>
                  <a:gd name="T86" fmla="*/ 37 w 60"/>
                  <a:gd name="T87" fmla="*/ 11 h 64"/>
                  <a:gd name="T88" fmla="*/ 36 w 60"/>
                  <a:gd name="T89" fmla="*/ 12 h 64"/>
                  <a:gd name="T90" fmla="*/ 31 w 60"/>
                  <a:gd name="T91" fmla="*/ 13 h 64"/>
                  <a:gd name="T92" fmla="*/ 30 w 60"/>
                  <a:gd name="T93" fmla="*/ 14 h 64"/>
                  <a:gd name="T94" fmla="*/ 28 w 60"/>
                  <a:gd name="T95" fmla="*/ 16 h 64"/>
                  <a:gd name="T96" fmla="*/ 22 w 60"/>
                  <a:gd name="T97" fmla="*/ 22 h 64"/>
                  <a:gd name="T98" fmla="*/ 14 w 60"/>
                  <a:gd name="T99" fmla="*/ 25 h 64"/>
                  <a:gd name="T100" fmla="*/ 12 w 60"/>
                  <a:gd name="T101" fmla="*/ 31 h 64"/>
                  <a:gd name="T102" fmla="*/ 13 w 60"/>
                  <a:gd name="T103" fmla="*/ 32 h 64"/>
                  <a:gd name="T104" fmla="*/ 9 w 60"/>
                  <a:gd name="T105" fmla="*/ 31 h 64"/>
                  <a:gd name="T106" fmla="*/ 5 w 60"/>
                  <a:gd name="T107" fmla="*/ 29 h 64"/>
                  <a:gd name="T108" fmla="*/ 4 w 60"/>
                  <a:gd name="T109" fmla="*/ 29 h 64"/>
                  <a:gd name="T110" fmla="*/ 3 w 60"/>
                  <a:gd name="T111" fmla="*/ 29 h 64"/>
                  <a:gd name="T112" fmla="*/ 1 w 60"/>
                  <a:gd name="T113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" h="64">
                    <a:moveTo>
                      <a:pt x="1" y="36"/>
                    </a:moveTo>
                    <a:cubicBezTo>
                      <a:pt x="0" y="38"/>
                      <a:pt x="2" y="39"/>
                      <a:pt x="2" y="41"/>
                    </a:cubicBezTo>
                    <a:cubicBezTo>
                      <a:pt x="2" y="43"/>
                      <a:pt x="3" y="43"/>
                      <a:pt x="4" y="45"/>
                    </a:cubicBezTo>
                    <a:cubicBezTo>
                      <a:pt x="5" y="46"/>
                      <a:pt x="6" y="49"/>
                      <a:pt x="6" y="51"/>
                    </a:cubicBezTo>
                    <a:cubicBezTo>
                      <a:pt x="7" y="54"/>
                      <a:pt x="7" y="54"/>
                      <a:pt x="9" y="55"/>
                    </a:cubicBezTo>
                    <a:cubicBezTo>
                      <a:pt x="10" y="56"/>
                      <a:pt x="13" y="58"/>
                      <a:pt x="15" y="57"/>
                    </a:cubicBezTo>
                    <a:cubicBezTo>
                      <a:pt x="16" y="57"/>
                      <a:pt x="17" y="57"/>
                      <a:pt x="17" y="58"/>
                    </a:cubicBezTo>
                    <a:cubicBezTo>
                      <a:pt x="17" y="59"/>
                      <a:pt x="16" y="60"/>
                      <a:pt x="18" y="60"/>
                    </a:cubicBezTo>
                    <a:cubicBezTo>
                      <a:pt x="19" y="60"/>
                      <a:pt x="22" y="60"/>
                      <a:pt x="23" y="59"/>
                    </a:cubicBezTo>
                    <a:cubicBezTo>
                      <a:pt x="23" y="58"/>
                      <a:pt x="23" y="57"/>
                      <a:pt x="24" y="58"/>
                    </a:cubicBezTo>
                    <a:cubicBezTo>
                      <a:pt x="25" y="59"/>
                      <a:pt x="26" y="59"/>
                      <a:pt x="28" y="59"/>
                    </a:cubicBezTo>
                    <a:cubicBezTo>
                      <a:pt x="30" y="59"/>
                      <a:pt x="31" y="58"/>
                      <a:pt x="32" y="59"/>
                    </a:cubicBezTo>
                    <a:cubicBezTo>
                      <a:pt x="33" y="60"/>
                      <a:pt x="32" y="64"/>
                      <a:pt x="33" y="64"/>
                    </a:cubicBezTo>
                    <a:cubicBezTo>
                      <a:pt x="34" y="63"/>
                      <a:pt x="40" y="61"/>
                      <a:pt x="40" y="61"/>
                    </a:cubicBezTo>
                    <a:cubicBezTo>
                      <a:pt x="41" y="61"/>
                      <a:pt x="41" y="63"/>
                      <a:pt x="41" y="63"/>
                    </a:cubicBezTo>
                    <a:cubicBezTo>
                      <a:pt x="42" y="62"/>
                      <a:pt x="43" y="61"/>
                      <a:pt x="42" y="60"/>
                    </a:cubicBezTo>
                    <a:cubicBezTo>
                      <a:pt x="41" y="59"/>
                      <a:pt x="41" y="58"/>
                      <a:pt x="42" y="57"/>
                    </a:cubicBezTo>
                    <a:cubicBezTo>
                      <a:pt x="42" y="56"/>
                      <a:pt x="43" y="55"/>
                      <a:pt x="43" y="54"/>
                    </a:cubicBezTo>
                    <a:cubicBezTo>
                      <a:pt x="43" y="53"/>
                      <a:pt x="42" y="51"/>
                      <a:pt x="42" y="51"/>
                    </a:cubicBezTo>
                    <a:cubicBezTo>
                      <a:pt x="43" y="50"/>
                      <a:pt x="45" y="48"/>
                      <a:pt x="46" y="47"/>
                    </a:cubicBezTo>
                    <a:cubicBezTo>
                      <a:pt x="47" y="45"/>
                      <a:pt x="49" y="43"/>
                      <a:pt x="49" y="42"/>
                    </a:cubicBezTo>
                    <a:cubicBezTo>
                      <a:pt x="49" y="41"/>
                      <a:pt x="47" y="39"/>
                      <a:pt x="49" y="37"/>
                    </a:cubicBezTo>
                    <a:cubicBezTo>
                      <a:pt x="51" y="35"/>
                      <a:pt x="52" y="34"/>
                      <a:pt x="53" y="35"/>
                    </a:cubicBezTo>
                    <a:cubicBezTo>
                      <a:pt x="54" y="35"/>
                      <a:pt x="58" y="35"/>
                      <a:pt x="57" y="34"/>
                    </a:cubicBezTo>
                    <a:cubicBezTo>
                      <a:pt x="57" y="33"/>
                      <a:pt x="52" y="30"/>
                      <a:pt x="52" y="29"/>
                    </a:cubicBezTo>
                    <a:cubicBezTo>
                      <a:pt x="51" y="28"/>
                      <a:pt x="52" y="27"/>
                      <a:pt x="51" y="26"/>
                    </a:cubicBezTo>
                    <a:cubicBezTo>
                      <a:pt x="50" y="25"/>
                      <a:pt x="47" y="21"/>
                      <a:pt x="48" y="20"/>
                    </a:cubicBezTo>
                    <a:cubicBezTo>
                      <a:pt x="49" y="19"/>
                      <a:pt x="51" y="22"/>
                      <a:pt x="51" y="20"/>
                    </a:cubicBezTo>
                    <a:cubicBezTo>
                      <a:pt x="50" y="19"/>
                      <a:pt x="49" y="19"/>
                      <a:pt x="50" y="17"/>
                    </a:cubicBezTo>
                    <a:cubicBezTo>
                      <a:pt x="50" y="17"/>
                      <a:pt x="50" y="17"/>
                      <a:pt x="51" y="16"/>
                    </a:cubicBezTo>
                    <a:cubicBezTo>
                      <a:pt x="52" y="16"/>
                      <a:pt x="55" y="15"/>
                      <a:pt x="54" y="14"/>
                    </a:cubicBezTo>
                    <a:cubicBezTo>
                      <a:pt x="54" y="13"/>
                      <a:pt x="53" y="13"/>
                      <a:pt x="53" y="12"/>
                    </a:cubicBezTo>
                    <a:cubicBezTo>
                      <a:pt x="53" y="11"/>
                      <a:pt x="54" y="12"/>
                      <a:pt x="55" y="12"/>
                    </a:cubicBezTo>
                    <a:cubicBezTo>
                      <a:pt x="57" y="12"/>
                      <a:pt x="60" y="10"/>
                      <a:pt x="59" y="10"/>
                    </a:cubicBezTo>
                    <a:cubicBezTo>
                      <a:pt x="57" y="9"/>
                      <a:pt x="55" y="7"/>
                      <a:pt x="54" y="7"/>
                    </a:cubicBezTo>
                    <a:cubicBezTo>
                      <a:pt x="53" y="8"/>
                      <a:pt x="52" y="9"/>
                      <a:pt x="52" y="8"/>
                    </a:cubicBezTo>
                    <a:cubicBezTo>
                      <a:pt x="52" y="7"/>
                      <a:pt x="52" y="6"/>
                      <a:pt x="52" y="6"/>
                    </a:cubicBezTo>
                    <a:cubicBezTo>
                      <a:pt x="51" y="7"/>
                      <a:pt x="50" y="8"/>
                      <a:pt x="50" y="7"/>
                    </a:cubicBezTo>
                    <a:cubicBezTo>
                      <a:pt x="50" y="5"/>
                      <a:pt x="50" y="3"/>
                      <a:pt x="49" y="3"/>
                    </a:cubicBezTo>
                    <a:cubicBezTo>
                      <a:pt x="48" y="2"/>
                      <a:pt x="47" y="0"/>
                      <a:pt x="46" y="1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1"/>
                      <a:pt x="45" y="0"/>
                      <a:pt x="44" y="1"/>
                    </a:cubicBezTo>
                    <a:cubicBezTo>
                      <a:pt x="43" y="2"/>
                      <a:pt x="40" y="6"/>
                      <a:pt x="39" y="7"/>
                    </a:cubicBezTo>
                    <a:cubicBezTo>
                      <a:pt x="38" y="8"/>
                      <a:pt x="36" y="10"/>
                      <a:pt x="37" y="11"/>
                    </a:cubicBezTo>
                    <a:cubicBezTo>
                      <a:pt x="37" y="12"/>
                      <a:pt x="38" y="12"/>
                      <a:pt x="36" y="12"/>
                    </a:cubicBezTo>
                    <a:cubicBezTo>
                      <a:pt x="35" y="12"/>
                      <a:pt x="32" y="13"/>
                      <a:pt x="31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8" y="16"/>
                      <a:pt x="28" y="16"/>
                    </a:cubicBezTo>
                    <a:cubicBezTo>
                      <a:pt x="27" y="17"/>
                      <a:pt x="23" y="22"/>
                      <a:pt x="22" y="22"/>
                    </a:cubicBezTo>
                    <a:cubicBezTo>
                      <a:pt x="21" y="23"/>
                      <a:pt x="15" y="24"/>
                      <a:pt x="14" y="25"/>
                    </a:cubicBezTo>
                    <a:cubicBezTo>
                      <a:pt x="14" y="26"/>
                      <a:pt x="11" y="30"/>
                      <a:pt x="12" y="31"/>
                    </a:cubicBezTo>
                    <a:cubicBezTo>
                      <a:pt x="13" y="31"/>
                      <a:pt x="14" y="32"/>
                      <a:pt x="13" y="32"/>
                    </a:cubicBezTo>
                    <a:cubicBezTo>
                      <a:pt x="12" y="32"/>
                      <a:pt x="10" y="31"/>
                      <a:pt x="9" y="31"/>
                    </a:cubicBezTo>
                    <a:cubicBezTo>
                      <a:pt x="7" y="30"/>
                      <a:pt x="6" y="30"/>
                      <a:pt x="5" y="29"/>
                    </a:cubicBezTo>
                    <a:cubicBezTo>
                      <a:pt x="5" y="29"/>
                      <a:pt x="5" y="29"/>
                      <a:pt x="4" y="29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3" y="30"/>
                      <a:pt x="1" y="34"/>
                      <a:pt x="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258"/>
              <p:cNvSpPr>
                <a:spLocks noEditPoints="1"/>
              </p:cNvSpPr>
              <p:nvPr/>
            </p:nvSpPr>
            <p:spPr bwMode="auto">
              <a:xfrm>
                <a:off x="3369" y="691"/>
                <a:ext cx="4083" cy="2704"/>
              </a:xfrm>
              <a:custGeom>
                <a:avLst/>
                <a:gdLst>
                  <a:gd name="T0" fmla="*/ 1092 w 1174"/>
                  <a:gd name="T1" fmla="*/ 90 h 776"/>
                  <a:gd name="T2" fmla="*/ 942 w 1174"/>
                  <a:gd name="T3" fmla="*/ 72 h 776"/>
                  <a:gd name="T4" fmla="*/ 870 w 1174"/>
                  <a:gd name="T5" fmla="*/ 72 h 776"/>
                  <a:gd name="T6" fmla="*/ 767 w 1174"/>
                  <a:gd name="T7" fmla="*/ 55 h 776"/>
                  <a:gd name="T8" fmla="*/ 729 w 1174"/>
                  <a:gd name="T9" fmla="*/ 25 h 776"/>
                  <a:gd name="T10" fmla="*/ 655 w 1174"/>
                  <a:gd name="T11" fmla="*/ 20 h 776"/>
                  <a:gd name="T12" fmla="*/ 591 w 1174"/>
                  <a:gd name="T13" fmla="*/ 45 h 776"/>
                  <a:gd name="T14" fmla="*/ 524 w 1174"/>
                  <a:gd name="T15" fmla="*/ 59 h 776"/>
                  <a:gd name="T16" fmla="*/ 507 w 1174"/>
                  <a:gd name="T17" fmla="*/ 123 h 776"/>
                  <a:gd name="T18" fmla="*/ 478 w 1174"/>
                  <a:gd name="T19" fmla="*/ 85 h 776"/>
                  <a:gd name="T20" fmla="*/ 383 w 1174"/>
                  <a:gd name="T21" fmla="*/ 103 h 776"/>
                  <a:gd name="T22" fmla="*/ 298 w 1174"/>
                  <a:gd name="T23" fmla="*/ 140 h 776"/>
                  <a:gd name="T24" fmla="*/ 277 w 1174"/>
                  <a:gd name="T25" fmla="*/ 86 h 776"/>
                  <a:gd name="T26" fmla="*/ 237 w 1174"/>
                  <a:gd name="T27" fmla="*/ 76 h 776"/>
                  <a:gd name="T28" fmla="*/ 205 w 1174"/>
                  <a:gd name="T29" fmla="*/ 87 h 776"/>
                  <a:gd name="T30" fmla="*/ 184 w 1174"/>
                  <a:gd name="T31" fmla="*/ 99 h 776"/>
                  <a:gd name="T32" fmla="*/ 182 w 1174"/>
                  <a:gd name="T33" fmla="*/ 111 h 776"/>
                  <a:gd name="T34" fmla="*/ 163 w 1174"/>
                  <a:gd name="T35" fmla="*/ 135 h 776"/>
                  <a:gd name="T36" fmla="*/ 139 w 1174"/>
                  <a:gd name="T37" fmla="*/ 154 h 776"/>
                  <a:gd name="T38" fmla="*/ 130 w 1174"/>
                  <a:gd name="T39" fmla="*/ 175 h 776"/>
                  <a:gd name="T40" fmla="*/ 135 w 1174"/>
                  <a:gd name="T41" fmla="*/ 193 h 776"/>
                  <a:gd name="T42" fmla="*/ 195 w 1174"/>
                  <a:gd name="T43" fmla="*/ 157 h 776"/>
                  <a:gd name="T44" fmla="*/ 234 w 1174"/>
                  <a:gd name="T45" fmla="*/ 178 h 776"/>
                  <a:gd name="T46" fmla="*/ 204 w 1174"/>
                  <a:gd name="T47" fmla="*/ 225 h 776"/>
                  <a:gd name="T48" fmla="*/ 151 w 1174"/>
                  <a:gd name="T49" fmla="*/ 206 h 776"/>
                  <a:gd name="T50" fmla="*/ 122 w 1174"/>
                  <a:gd name="T51" fmla="*/ 245 h 776"/>
                  <a:gd name="T52" fmla="*/ 87 w 1174"/>
                  <a:gd name="T53" fmla="*/ 278 h 776"/>
                  <a:gd name="T54" fmla="*/ 96 w 1174"/>
                  <a:gd name="T55" fmla="*/ 332 h 776"/>
                  <a:gd name="T56" fmla="*/ 181 w 1174"/>
                  <a:gd name="T57" fmla="*/ 314 h 776"/>
                  <a:gd name="T58" fmla="*/ 224 w 1174"/>
                  <a:gd name="T59" fmla="*/ 350 h 776"/>
                  <a:gd name="T60" fmla="*/ 253 w 1174"/>
                  <a:gd name="T61" fmla="*/ 315 h 776"/>
                  <a:gd name="T62" fmla="*/ 312 w 1174"/>
                  <a:gd name="T63" fmla="*/ 287 h 776"/>
                  <a:gd name="T64" fmla="*/ 246 w 1174"/>
                  <a:gd name="T65" fmla="*/ 334 h 776"/>
                  <a:gd name="T66" fmla="*/ 288 w 1174"/>
                  <a:gd name="T67" fmla="*/ 384 h 776"/>
                  <a:gd name="T68" fmla="*/ 135 w 1174"/>
                  <a:gd name="T69" fmla="*/ 348 h 776"/>
                  <a:gd name="T70" fmla="*/ 4 w 1174"/>
                  <a:gd name="T71" fmla="*/ 475 h 776"/>
                  <a:gd name="T72" fmla="*/ 123 w 1174"/>
                  <a:gd name="T73" fmla="*/ 534 h 776"/>
                  <a:gd name="T74" fmla="*/ 169 w 1174"/>
                  <a:gd name="T75" fmla="*/ 647 h 776"/>
                  <a:gd name="T76" fmla="*/ 290 w 1174"/>
                  <a:gd name="T77" fmla="*/ 713 h 776"/>
                  <a:gd name="T78" fmla="*/ 361 w 1174"/>
                  <a:gd name="T79" fmla="*/ 506 h 776"/>
                  <a:gd name="T80" fmla="*/ 288 w 1174"/>
                  <a:gd name="T81" fmla="*/ 407 h 776"/>
                  <a:gd name="T82" fmla="*/ 417 w 1174"/>
                  <a:gd name="T83" fmla="*/ 429 h 776"/>
                  <a:gd name="T84" fmla="*/ 388 w 1174"/>
                  <a:gd name="T85" fmla="*/ 407 h 776"/>
                  <a:gd name="T86" fmla="*/ 508 w 1174"/>
                  <a:gd name="T87" fmla="*/ 442 h 776"/>
                  <a:gd name="T88" fmla="*/ 593 w 1174"/>
                  <a:gd name="T89" fmla="*/ 444 h 776"/>
                  <a:gd name="T90" fmla="*/ 639 w 1174"/>
                  <a:gd name="T91" fmla="*/ 473 h 776"/>
                  <a:gd name="T92" fmla="*/ 655 w 1174"/>
                  <a:gd name="T93" fmla="*/ 520 h 776"/>
                  <a:gd name="T94" fmla="*/ 708 w 1174"/>
                  <a:gd name="T95" fmla="*/ 502 h 776"/>
                  <a:gd name="T96" fmla="*/ 749 w 1174"/>
                  <a:gd name="T97" fmla="*/ 438 h 776"/>
                  <a:gd name="T98" fmla="*/ 769 w 1174"/>
                  <a:gd name="T99" fmla="*/ 380 h 776"/>
                  <a:gd name="T100" fmla="*/ 777 w 1174"/>
                  <a:gd name="T101" fmla="*/ 338 h 776"/>
                  <a:gd name="T102" fmla="*/ 810 w 1174"/>
                  <a:gd name="T103" fmla="*/ 366 h 776"/>
                  <a:gd name="T104" fmla="*/ 887 w 1174"/>
                  <a:gd name="T105" fmla="*/ 253 h 776"/>
                  <a:gd name="T106" fmla="*/ 937 w 1174"/>
                  <a:gd name="T107" fmla="*/ 183 h 776"/>
                  <a:gd name="T108" fmla="*/ 1022 w 1174"/>
                  <a:gd name="T109" fmla="*/ 166 h 776"/>
                  <a:gd name="T110" fmla="*/ 1017 w 1174"/>
                  <a:gd name="T111" fmla="*/ 200 h 776"/>
                  <a:gd name="T112" fmla="*/ 1096 w 1174"/>
                  <a:gd name="T113" fmla="*/ 138 h 776"/>
                  <a:gd name="T114" fmla="*/ 123 w 1174"/>
                  <a:gd name="T115" fmla="*/ 459 h 776"/>
                  <a:gd name="T116" fmla="*/ 287 w 1174"/>
                  <a:gd name="T117" fmla="*/ 630 h 776"/>
                  <a:gd name="T118" fmla="*/ 401 w 1174"/>
                  <a:gd name="T119" fmla="*/ 347 h 776"/>
                  <a:gd name="T120" fmla="*/ 386 w 1174"/>
                  <a:gd name="T121" fmla="*/ 308 h 776"/>
                  <a:gd name="T122" fmla="*/ 444 w 1174"/>
                  <a:gd name="T123" fmla="*/ 358 h 776"/>
                  <a:gd name="T124" fmla="*/ 705 w 1174"/>
                  <a:gd name="T125" fmla="*/ 235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4" h="776">
                    <a:moveTo>
                      <a:pt x="1158" y="134"/>
                    </a:moveTo>
                    <a:cubicBezTo>
                      <a:pt x="1158" y="132"/>
                      <a:pt x="1157" y="131"/>
                      <a:pt x="1156" y="131"/>
                    </a:cubicBezTo>
                    <a:cubicBezTo>
                      <a:pt x="1155" y="130"/>
                      <a:pt x="1156" y="129"/>
                      <a:pt x="1157" y="130"/>
                    </a:cubicBezTo>
                    <a:cubicBezTo>
                      <a:pt x="1158" y="131"/>
                      <a:pt x="1160" y="131"/>
                      <a:pt x="1161" y="132"/>
                    </a:cubicBezTo>
                    <a:cubicBezTo>
                      <a:pt x="1162" y="132"/>
                      <a:pt x="1166" y="132"/>
                      <a:pt x="1164" y="132"/>
                    </a:cubicBezTo>
                    <a:cubicBezTo>
                      <a:pt x="1163" y="131"/>
                      <a:pt x="1163" y="130"/>
                      <a:pt x="1163" y="130"/>
                    </a:cubicBezTo>
                    <a:cubicBezTo>
                      <a:pt x="1164" y="130"/>
                      <a:pt x="1163" y="130"/>
                      <a:pt x="1166" y="131"/>
                    </a:cubicBezTo>
                    <a:cubicBezTo>
                      <a:pt x="1168" y="131"/>
                      <a:pt x="1168" y="130"/>
                      <a:pt x="1168" y="129"/>
                    </a:cubicBezTo>
                    <a:cubicBezTo>
                      <a:pt x="1169" y="128"/>
                      <a:pt x="1169" y="127"/>
                      <a:pt x="1171" y="127"/>
                    </a:cubicBezTo>
                    <a:cubicBezTo>
                      <a:pt x="1172" y="127"/>
                      <a:pt x="1174" y="127"/>
                      <a:pt x="1172" y="126"/>
                    </a:cubicBezTo>
                    <a:cubicBezTo>
                      <a:pt x="1170" y="125"/>
                      <a:pt x="1166" y="123"/>
                      <a:pt x="1164" y="122"/>
                    </a:cubicBezTo>
                    <a:cubicBezTo>
                      <a:pt x="1163" y="121"/>
                      <a:pt x="1162" y="119"/>
                      <a:pt x="1161" y="119"/>
                    </a:cubicBezTo>
                    <a:cubicBezTo>
                      <a:pt x="1159" y="118"/>
                      <a:pt x="1157" y="118"/>
                      <a:pt x="1156" y="117"/>
                    </a:cubicBezTo>
                    <a:cubicBezTo>
                      <a:pt x="1154" y="117"/>
                      <a:pt x="1154" y="117"/>
                      <a:pt x="1155" y="117"/>
                    </a:cubicBezTo>
                    <a:cubicBezTo>
                      <a:pt x="1156" y="118"/>
                      <a:pt x="1157" y="118"/>
                      <a:pt x="1155" y="118"/>
                    </a:cubicBezTo>
                    <a:cubicBezTo>
                      <a:pt x="1153" y="118"/>
                      <a:pt x="1152" y="118"/>
                      <a:pt x="1153" y="118"/>
                    </a:cubicBezTo>
                    <a:cubicBezTo>
                      <a:pt x="1153" y="117"/>
                      <a:pt x="1154" y="117"/>
                      <a:pt x="1153" y="117"/>
                    </a:cubicBezTo>
                    <a:cubicBezTo>
                      <a:pt x="1152" y="117"/>
                      <a:pt x="1146" y="116"/>
                      <a:pt x="1145" y="116"/>
                    </a:cubicBezTo>
                    <a:cubicBezTo>
                      <a:pt x="1145" y="117"/>
                      <a:pt x="1146" y="117"/>
                      <a:pt x="1147" y="118"/>
                    </a:cubicBezTo>
                    <a:cubicBezTo>
                      <a:pt x="1148" y="119"/>
                      <a:pt x="1147" y="120"/>
                      <a:pt x="1147" y="121"/>
                    </a:cubicBezTo>
                    <a:cubicBezTo>
                      <a:pt x="1147" y="122"/>
                      <a:pt x="1147" y="121"/>
                      <a:pt x="1148" y="122"/>
                    </a:cubicBezTo>
                    <a:cubicBezTo>
                      <a:pt x="1149" y="124"/>
                      <a:pt x="1148" y="125"/>
                      <a:pt x="1148" y="124"/>
                    </a:cubicBezTo>
                    <a:cubicBezTo>
                      <a:pt x="1148" y="124"/>
                      <a:pt x="1147" y="122"/>
                      <a:pt x="1146" y="123"/>
                    </a:cubicBezTo>
                    <a:cubicBezTo>
                      <a:pt x="1146" y="124"/>
                      <a:pt x="1146" y="125"/>
                      <a:pt x="1145" y="124"/>
                    </a:cubicBezTo>
                    <a:cubicBezTo>
                      <a:pt x="1145" y="123"/>
                      <a:pt x="1145" y="122"/>
                      <a:pt x="1144" y="121"/>
                    </a:cubicBezTo>
                    <a:cubicBezTo>
                      <a:pt x="1142" y="121"/>
                      <a:pt x="1143" y="120"/>
                      <a:pt x="1143" y="119"/>
                    </a:cubicBezTo>
                    <a:cubicBezTo>
                      <a:pt x="1143" y="119"/>
                      <a:pt x="1144" y="119"/>
                      <a:pt x="1143" y="117"/>
                    </a:cubicBezTo>
                    <a:cubicBezTo>
                      <a:pt x="1142" y="116"/>
                      <a:pt x="1143" y="115"/>
                      <a:pt x="1144" y="115"/>
                    </a:cubicBezTo>
                    <a:cubicBezTo>
                      <a:pt x="1144" y="115"/>
                      <a:pt x="1143" y="114"/>
                      <a:pt x="1142" y="114"/>
                    </a:cubicBezTo>
                    <a:cubicBezTo>
                      <a:pt x="1141" y="114"/>
                      <a:pt x="1141" y="114"/>
                      <a:pt x="1141" y="113"/>
                    </a:cubicBezTo>
                    <a:cubicBezTo>
                      <a:pt x="1140" y="112"/>
                      <a:pt x="1134" y="109"/>
                      <a:pt x="1133" y="108"/>
                    </a:cubicBezTo>
                    <a:cubicBezTo>
                      <a:pt x="1132" y="107"/>
                      <a:pt x="1130" y="107"/>
                      <a:pt x="1129" y="105"/>
                    </a:cubicBezTo>
                    <a:cubicBezTo>
                      <a:pt x="1127" y="104"/>
                      <a:pt x="1126" y="104"/>
                      <a:pt x="1124" y="103"/>
                    </a:cubicBezTo>
                    <a:cubicBezTo>
                      <a:pt x="1123" y="103"/>
                      <a:pt x="1123" y="103"/>
                      <a:pt x="1121" y="101"/>
                    </a:cubicBezTo>
                    <a:cubicBezTo>
                      <a:pt x="1120" y="100"/>
                      <a:pt x="1115" y="99"/>
                      <a:pt x="1113" y="98"/>
                    </a:cubicBezTo>
                    <a:cubicBezTo>
                      <a:pt x="1112" y="98"/>
                      <a:pt x="1111" y="96"/>
                      <a:pt x="1109" y="95"/>
                    </a:cubicBezTo>
                    <a:cubicBezTo>
                      <a:pt x="1106" y="94"/>
                      <a:pt x="1098" y="92"/>
                      <a:pt x="1096" y="91"/>
                    </a:cubicBezTo>
                    <a:cubicBezTo>
                      <a:pt x="1094" y="91"/>
                      <a:pt x="1094" y="90"/>
                      <a:pt x="1092" y="90"/>
                    </a:cubicBezTo>
                    <a:cubicBezTo>
                      <a:pt x="1090" y="90"/>
                      <a:pt x="1080" y="89"/>
                      <a:pt x="1078" y="89"/>
                    </a:cubicBezTo>
                    <a:cubicBezTo>
                      <a:pt x="1077" y="88"/>
                      <a:pt x="1077" y="88"/>
                      <a:pt x="1076" y="88"/>
                    </a:cubicBezTo>
                    <a:cubicBezTo>
                      <a:pt x="1076" y="89"/>
                      <a:pt x="1076" y="90"/>
                      <a:pt x="1075" y="90"/>
                    </a:cubicBezTo>
                    <a:cubicBezTo>
                      <a:pt x="1074" y="90"/>
                      <a:pt x="1066" y="87"/>
                      <a:pt x="1064" y="87"/>
                    </a:cubicBezTo>
                    <a:cubicBezTo>
                      <a:pt x="1062" y="87"/>
                      <a:pt x="1060" y="87"/>
                      <a:pt x="1060" y="88"/>
                    </a:cubicBezTo>
                    <a:cubicBezTo>
                      <a:pt x="1059" y="89"/>
                      <a:pt x="1059" y="91"/>
                      <a:pt x="1058" y="91"/>
                    </a:cubicBezTo>
                    <a:cubicBezTo>
                      <a:pt x="1058" y="91"/>
                      <a:pt x="1058" y="92"/>
                      <a:pt x="1059" y="92"/>
                    </a:cubicBezTo>
                    <a:cubicBezTo>
                      <a:pt x="1060" y="92"/>
                      <a:pt x="1062" y="94"/>
                      <a:pt x="1062" y="95"/>
                    </a:cubicBezTo>
                    <a:cubicBezTo>
                      <a:pt x="1063" y="96"/>
                      <a:pt x="1063" y="97"/>
                      <a:pt x="1062" y="98"/>
                    </a:cubicBezTo>
                    <a:cubicBezTo>
                      <a:pt x="1060" y="99"/>
                      <a:pt x="1060" y="100"/>
                      <a:pt x="1058" y="100"/>
                    </a:cubicBezTo>
                    <a:cubicBezTo>
                      <a:pt x="1057" y="100"/>
                      <a:pt x="1055" y="100"/>
                      <a:pt x="1054" y="99"/>
                    </a:cubicBezTo>
                    <a:cubicBezTo>
                      <a:pt x="1052" y="97"/>
                      <a:pt x="1054" y="97"/>
                      <a:pt x="1051" y="97"/>
                    </a:cubicBezTo>
                    <a:cubicBezTo>
                      <a:pt x="1049" y="96"/>
                      <a:pt x="1047" y="96"/>
                      <a:pt x="1047" y="95"/>
                    </a:cubicBezTo>
                    <a:cubicBezTo>
                      <a:pt x="1047" y="93"/>
                      <a:pt x="1047" y="93"/>
                      <a:pt x="1047" y="92"/>
                    </a:cubicBezTo>
                    <a:cubicBezTo>
                      <a:pt x="1046" y="92"/>
                      <a:pt x="1046" y="92"/>
                      <a:pt x="1045" y="91"/>
                    </a:cubicBezTo>
                    <a:cubicBezTo>
                      <a:pt x="1044" y="91"/>
                      <a:pt x="1043" y="90"/>
                      <a:pt x="1043" y="91"/>
                    </a:cubicBezTo>
                    <a:cubicBezTo>
                      <a:pt x="1042" y="91"/>
                      <a:pt x="1042" y="92"/>
                      <a:pt x="1039" y="92"/>
                    </a:cubicBezTo>
                    <a:cubicBezTo>
                      <a:pt x="1037" y="93"/>
                      <a:pt x="1034" y="92"/>
                      <a:pt x="1031" y="92"/>
                    </a:cubicBezTo>
                    <a:cubicBezTo>
                      <a:pt x="1029" y="91"/>
                      <a:pt x="1024" y="91"/>
                      <a:pt x="1021" y="91"/>
                    </a:cubicBezTo>
                    <a:cubicBezTo>
                      <a:pt x="1018" y="90"/>
                      <a:pt x="1018" y="90"/>
                      <a:pt x="1016" y="90"/>
                    </a:cubicBezTo>
                    <a:cubicBezTo>
                      <a:pt x="1013" y="91"/>
                      <a:pt x="1010" y="90"/>
                      <a:pt x="1010" y="91"/>
                    </a:cubicBezTo>
                    <a:cubicBezTo>
                      <a:pt x="1009" y="92"/>
                      <a:pt x="1008" y="92"/>
                      <a:pt x="1008" y="94"/>
                    </a:cubicBezTo>
                    <a:cubicBezTo>
                      <a:pt x="1008" y="97"/>
                      <a:pt x="1008" y="99"/>
                      <a:pt x="1007" y="98"/>
                    </a:cubicBezTo>
                    <a:cubicBezTo>
                      <a:pt x="1006" y="97"/>
                      <a:pt x="1006" y="94"/>
                      <a:pt x="1005" y="93"/>
                    </a:cubicBezTo>
                    <a:cubicBezTo>
                      <a:pt x="1005" y="92"/>
                      <a:pt x="1003" y="91"/>
                      <a:pt x="1002" y="91"/>
                    </a:cubicBezTo>
                    <a:cubicBezTo>
                      <a:pt x="1001" y="91"/>
                      <a:pt x="997" y="91"/>
                      <a:pt x="998" y="89"/>
                    </a:cubicBezTo>
                    <a:cubicBezTo>
                      <a:pt x="999" y="87"/>
                      <a:pt x="999" y="86"/>
                      <a:pt x="999" y="85"/>
                    </a:cubicBezTo>
                    <a:cubicBezTo>
                      <a:pt x="1000" y="84"/>
                      <a:pt x="999" y="83"/>
                      <a:pt x="998" y="82"/>
                    </a:cubicBezTo>
                    <a:cubicBezTo>
                      <a:pt x="996" y="80"/>
                      <a:pt x="988" y="76"/>
                      <a:pt x="982" y="76"/>
                    </a:cubicBezTo>
                    <a:cubicBezTo>
                      <a:pt x="977" y="77"/>
                      <a:pt x="967" y="79"/>
                      <a:pt x="962" y="79"/>
                    </a:cubicBezTo>
                    <a:cubicBezTo>
                      <a:pt x="957" y="79"/>
                      <a:pt x="954" y="79"/>
                      <a:pt x="953" y="78"/>
                    </a:cubicBezTo>
                    <a:cubicBezTo>
                      <a:pt x="953" y="78"/>
                      <a:pt x="953" y="77"/>
                      <a:pt x="954" y="77"/>
                    </a:cubicBezTo>
                    <a:cubicBezTo>
                      <a:pt x="955" y="77"/>
                      <a:pt x="954" y="76"/>
                      <a:pt x="953" y="76"/>
                    </a:cubicBezTo>
                    <a:cubicBezTo>
                      <a:pt x="952" y="75"/>
                      <a:pt x="950" y="73"/>
                      <a:pt x="948" y="74"/>
                    </a:cubicBezTo>
                    <a:cubicBezTo>
                      <a:pt x="946" y="74"/>
                      <a:pt x="944" y="75"/>
                      <a:pt x="943" y="75"/>
                    </a:cubicBezTo>
                    <a:cubicBezTo>
                      <a:pt x="942" y="75"/>
                      <a:pt x="943" y="74"/>
                      <a:pt x="944" y="74"/>
                    </a:cubicBezTo>
                    <a:cubicBezTo>
                      <a:pt x="946" y="73"/>
                      <a:pt x="947" y="72"/>
                      <a:pt x="945" y="72"/>
                    </a:cubicBezTo>
                    <a:cubicBezTo>
                      <a:pt x="943" y="72"/>
                      <a:pt x="942" y="73"/>
                      <a:pt x="942" y="72"/>
                    </a:cubicBezTo>
                    <a:cubicBezTo>
                      <a:pt x="941" y="72"/>
                      <a:pt x="941" y="72"/>
                      <a:pt x="940" y="71"/>
                    </a:cubicBezTo>
                    <a:cubicBezTo>
                      <a:pt x="938" y="71"/>
                      <a:pt x="937" y="71"/>
                      <a:pt x="937" y="70"/>
                    </a:cubicBezTo>
                    <a:cubicBezTo>
                      <a:pt x="936" y="69"/>
                      <a:pt x="935" y="69"/>
                      <a:pt x="937" y="69"/>
                    </a:cubicBezTo>
                    <a:cubicBezTo>
                      <a:pt x="938" y="69"/>
                      <a:pt x="942" y="69"/>
                      <a:pt x="942" y="68"/>
                    </a:cubicBezTo>
                    <a:cubicBezTo>
                      <a:pt x="942" y="68"/>
                      <a:pt x="943" y="67"/>
                      <a:pt x="941" y="66"/>
                    </a:cubicBezTo>
                    <a:cubicBezTo>
                      <a:pt x="940" y="66"/>
                      <a:pt x="939" y="64"/>
                      <a:pt x="934" y="64"/>
                    </a:cubicBezTo>
                    <a:cubicBezTo>
                      <a:pt x="930" y="64"/>
                      <a:pt x="927" y="62"/>
                      <a:pt x="925" y="64"/>
                    </a:cubicBezTo>
                    <a:cubicBezTo>
                      <a:pt x="924" y="65"/>
                      <a:pt x="919" y="70"/>
                      <a:pt x="917" y="70"/>
                    </a:cubicBezTo>
                    <a:cubicBezTo>
                      <a:pt x="915" y="70"/>
                      <a:pt x="914" y="70"/>
                      <a:pt x="914" y="69"/>
                    </a:cubicBezTo>
                    <a:cubicBezTo>
                      <a:pt x="915" y="68"/>
                      <a:pt x="914" y="68"/>
                      <a:pt x="916" y="68"/>
                    </a:cubicBezTo>
                    <a:cubicBezTo>
                      <a:pt x="917" y="67"/>
                      <a:pt x="918" y="68"/>
                      <a:pt x="918" y="67"/>
                    </a:cubicBezTo>
                    <a:cubicBezTo>
                      <a:pt x="918" y="66"/>
                      <a:pt x="918" y="65"/>
                      <a:pt x="917" y="65"/>
                    </a:cubicBezTo>
                    <a:cubicBezTo>
                      <a:pt x="917" y="64"/>
                      <a:pt x="917" y="63"/>
                      <a:pt x="915" y="64"/>
                    </a:cubicBezTo>
                    <a:cubicBezTo>
                      <a:pt x="914" y="64"/>
                      <a:pt x="909" y="65"/>
                      <a:pt x="909" y="64"/>
                    </a:cubicBezTo>
                    <a:cubicBezTo>
                      <a:pt x="909" y="64"/>
                      <a:pt x="913" y="62"/>
                      <a:pt x="914" y="62"/>
                    </a:cubicBezTo>
                    <a:cubicBezTo>
                      <a:pt x="915" y="62"/>
                      <a:pt x="915" y="62"/>
                      <a:pt x="918" y="63"/>
                    </a:cubicBezTo>
                    <a:cubicBezTo>
                      <a:pt x="922" y="63"/>
                      <a:pt x="927" y="64"/>
                      <a:pt x="924" y="63"/>
                    </a:cubicBezTo>
                    <a:cubicBezTo>
                      <a:pt x="920" y="62"/>
                      <a:pt x="916" y="61"/>
                      <a:pt x="914" y="61"/>
                    </a:cubicBezTo>
                    <a:cubicBezTo>
                      <a:pt x="911" y="61"/>
                      <a:pt x="901" y="59"/>
                      <a:pt x="898" y="59"/>
                    </a:cubicBezTo>
                    <a:cubicBezTo>
                      <a:pt x="895" y="59"/>
                      <a:pt x="896" y="59"/>
                      <a:pt x="894" y="58"/>
                    </a:cubicBezTo>
                    <a:cubicBezTo>
                      <a:pt x="892" y="58"/>
                      <a:pt x="889" y="56"/>
                      <a:pt x="889" y="57"/>
                    </a:cubicBezTo>
                    <a:cubicBezTo>
                      <a:pt x="889" y="58"/>
                      <a:pt x="891" y="59"/>
                      <a:pt x="890" y="60"/>
                    </a:cubicBezTo>
                    <a:cubicBezTo>
                      <a:pt x="889" y="61"/>
                      <a:pt x="884" y="60"/>
                      <a:pt x="883" y="61"/>
                    </a:cubicBezTo>
                    <a:cubicBezTo>
                      <a:pt x="881" y="62"/>
                      <a:pt x="880" y="63"/>
                      <a:pt x="880" y="64"/>
                    </a:cubicBezTo>
                    <a:cubicBezTo>
                      <a:pt x="881" y="65"/>
                      <a:pt x="881" y="65"/>
                      <a:pt x="882" y="65"/>
                    </a:cubicBezTo>
                    <a:cubicBezTo>
                      <a:pt x="883" y="65"/>
                      <a:pt x="886" y="63"/>
                      <a:pt x="885" y="64"/>
                    </a:cubicBezTo>
                    <a:cubicBezTo>
                      <a:pt x="884" y="65"/>
                      <a:pt x="882" y="66"/>
                      <a:pt x="883" y="67"/>
                    </a:cubicBezTo>
                    <a:cubicBezTo>
                      <a:pt x="884" y="68"/>
                      <a:pt x="883" y="69"/>
                      <a:pt x="883" y="70"/>
                    </a:cubicBezTo>
                    <a:cubicBezTo>
                      <a:pt x="884" y="71"/>
                      <a:pt x="886" y="72"/>
                      <a:pt x="885" y="72"/>
                    </a:cubicBezTo>
                    <a:cubicBezTo>
                      <a:pt x="883" y="72"/>
                      <a:pt x="880" y="73"/>
                      <a:pt x="879" y="72"/>
                    </a:cubicBezTo>
                    <a:cubicBezTo>
                      <a:pt x="878" y="71"/>
                      <a:pt x="879" y="71"/>
                      <a:pt x="879" y="71"/>
                    </a:cubicBezTo>
                    <a:cubicBezTo>
                      <a:pt x="880" y="71"/>
                      <a:pt x="879" y="71"/>
                      <a:pt x="878" y="71"/>
                    </a:cubicBezTo>
                    <a:cubicBezTo>
                      <a:pt x="877" y="71"/>
                      <a:pt x="874" y="72"/>
                      <a:pt x="873" y="71"/>
                    </a:cubicBezTo>
                    <a:cubicBezTo>
                      <a:pt x="872" y="71"/>
                      <a:pt x="869" y="71"/>
                      <a:pt x="869" y="71"/>
                    </a:cubicBezTo>
                    <a:cubicBezTo>
                      <a:pt x="870" y="72"/>
                      <a:pt x="870" y="72"/>
                      <a:pt x="872" y="72"/>
                    </a:cubicBezTo>
                    <a:cubicBezTo>
                      <a:pt x="874" y="72"/>
                      <a:pt x="876" y="73"/>
                      <a:pt x="875" y="74"/>
                    </a:cubicBezTo>
                    <a:cubicBezTo>
                      <a:pt x="873" y="75"/>
                      <a:pt x="872" y="75"/>
                      <a:pt x="871" y="75"/>
                    </a:cubicBezTo>
                    <a:cubicBezTo>
                      <a:pt x="870" y="74"/>
                      <a:pt x="871" y="73"/>
                      <a:pt x="870" y="72"/>
                    </a:cubicBezTo>
                    <a:cubicBezTo>
                      <a:pt x="869" y="72"/>
                      <a:pt x="868" y="72"/>
                      <a:pt x="867" y="72"/>
                    </a:cubicBezTo>
                    <a:cubicBezTo>
                      <a:pt x="866" y="72"/>
                      <a:pt x="863" y="70"/>
                      <a:pt x="860" y="71"/>
                    </a:cubicBezTo>
                    <a:cubicBezTo>
                      <a:pt x="857" y="71"/>
                      <a:pt x="857" y="71"/>
                      <a:pt x="855" y="72"/>
                    </a:cubicBezTo>
                    <a:cubicBezTo>
                      <a:pt x="854" y="73"/>
                      <a:pt x="854" y="74"/>
                      <a:pt x="851" y="73"/>
                    </a:cubicBezTo>
                    <a:cubicBezTo>
                      <a:pt x="848" y="72"/>
                      <a:pt x="846" y="71"/>
                      <a:pt x="845" y="69"/>
                    </a:cubicBezTo>
                    <a:cubicBezTo>
                      <a:pt x="844" y="67"/>
                      <a:pt x="844" y="67"/>
                      <a:pt x="843" y="68"/>
                    </a:cubicBezTo>
                    <a:cubicBezTo>
                      <a:pt x="842" y="69"/>
                      <a:pt x="840" y="71"/>
                      <a:pt x="840" y="72"/>
                    </a:cubicBezTo>
                    <a:cubicBezTo>
                      <a:pt x="839" y="73"/>
                      <a:pt x="838" y="77"/>
                      <a:pt x="836" y="78"/>
                    </a:cubicBezTo>
                    <a:cubicBezTo>
                      <a:pt x="835" y="79"/>
                      <a:pt x="836" y="80"/>
                      <a:pt x="834" y="79"/>
                    </a:cubicBezTo>
                    <a:cubicBezTo>
                      <a:pt x="832" y="78"/>
                      <a:pt x="828" y="77"/>
                      <a:pt x="826" y="75"/>
                    </a:cubicBezTo>
                    <a:cubicBezTo>
                      <a:pt x="825" y="73"/>
                      <a:pt x="821" y="69"/>
                      <a:pt x="820" y="68"/>
                    </a:cubicBezTo>
                    <a:cubicBezTo>
                      <a:pt x="819" y="67"/>
                      <a:pt x="817" y="65"/>
                      <a:pt x="818" y="65"/>
                    </a:cubicBezTo>
                    <a:cubicBezTo>
                      <a:pt x="818" y="64"/>
                      <a:pt x="820" y="65"/>
                      <a:pt x="821" y="65"/>
                    </a:cubicBezTo>
                    <a:cubicBezTo>
                      <a:pt x="822" y="65"/>
                      <a:pt x="826" y="64"/>
                      <a:pt x="824" y="63"/>
                    </a:cubicBezTo>
                    <a:cubicBezTo>
                      <a:pt x="823" y="62"/>
                      <a:pt x="821" y="61"/>
                      <a:pt x="820" y="61"/>
                    </a:cubicBezTo>
                    <a:cubicBezTo>
                      <a:pt x="819" y="60"/>
                      <a:pt x="819" y="60"/>
                      <a:pt x="820" y="60"/>
                    </a:cubicBezTo>
                    <a:cubicBezTo>
                      <a:pt x="821" y="59"/>
                      <a:pt x="823" y="59"/>
                      <a:pt x="821" y="58"/>
                    </a:cubicBezTo>
                    <a:cubicBezTo>
                      <a:pt x="820" y="57"/>
                      <a:pt x="818" y="57"/>
                      <a:pt x="819" y="56"/>
                    </a:cubicBezTo>
                    <a:cubicBezTo>
                      <a:pt x="821" y="56"/>
                      <a:pt x="823" y="54"/>
                      <a:pt x="821" y="53"/>
                    </a:cubicBezTo>
                    <a:cubicBezTo>
                      <a:pt x="818" y="52"/>
                      <a:pt x="819" y="53"/>
                      <a:pt x="817" y="51"/>
                    </a:cubicBezTo>
                    <a:cubicBezTo>
                      <a:pt x="816" y="50"/>
                      <a:pt x="815" y="50"/>
                      <a:pt x="813" y="50"/>
                    </a:cubicBezTo>
                    <a:cubicBezTo>
                      <a:pt x="811" y="50"/>
                      <a:pt x="810" y="50"/>
                      <a:pt x="809" y="51"/>
                    </a:cubicBezTo>
                    <a:cubicBezTo>
                      <a:pt x="809" y="51"/>
                      <a:pt x="808" y="52"/>
                      <a:pt x="808" y="51"/>
                    </a:cubicBezTo>
                    <a:cubicBezTo>
                      <a:pt x="807" y="51"/>
                      <a:pt x="808" y="51"/>
                      <a:pt x="806" y="50"/>
                    </a:cubicBezTo>
                    <a:cubicBezTo>
                      <a:pt x="805" y="50"/>
                      <a:pt x="803" y="51"/>
                      <a:pt x="801" y="50"/>
                    </a:cubicBezTo>
                    <a:cubicBezTo>
                      <a:pt x="800" y="48"/>
                      <a:pt x="798" y="49"/>
                      <a:pt x="797" y="47"/>
                    </a:cubicBezTo>
                    <a:cubicBezTo>
                      <a:pt x="797" y="46"/>
                      <a:pt x="797" y="46"/>
                      <a:pt x="796" y="47"/>
                    </a:cubicBezTo>
                    <a:cubicBezTo>
                      <a:pt x="794" y="48"/>
                      <a:pt x="794" y="48"/>
                      <a:pt x="793" y="48"/>
                    </a:cubicBezTo>
                    <a:cubicBezTo>
                      <a:pt x="793" y="48"/>
                      <a:pt x="792" y="47"/>
                      <a:pt x="792" y="48"/>
                    </a:cubicBezTo>
                    <a:cubicBezTo>
                      <a:pt x="791" y="48"/>
                      <a:pt x="789" y="50"/>
                      <a:pt x="789" y="51"/>
                    </a:cubicBezTo>
                    <a:cubicBezTo>
                      <a:pt x="790" y="53"/>
                      <a:pt x="791" y="52"/>
                      <a:pt x="790" y="54"/>
                    </a:cubicBezTo>
                    <a:cubicBezTo>
                      <a:pt x="790" y="55"/>
                      <a:pt x="791" y="55"/>
                      <a:pt x="789" y="55"/>
                    </a:cubicBezTo>
                    <a:cubicBezTo>
                      <a:pt x="788" y="55"/>
                      <a:pt x="785" y="56"/>
                      <a:pt x="785" y="56"/>
                    </a:cubicBezTo>
                    <a:cubicBezTo>
                      <a:pt x="786" y="56"/>
                      <a:pt x="791" y="57"/>
                      <a:pt x="789" y="57"/>
                    </a:cubicBezTo>
                    <a:cubicBezTo>
                      <a:pt x="788" y="57"/>
                      <a:pt x="788" y="57"/>
                      <a:pt x="785" y="56"/>
                    </a:cubicBezTo>
                    <a:cubicBezTo>
                      <a:pt x="783" y="56"/>
                      <a:pt x="774" y="56"/>
                      <a:pt x="773" y="56"/>
                    </a:cubicBezTo>
                    <a:cubicBezTo>
                      <a:pt x="771" y="55"/>
                      <a:pt x="771" y="54"/>
                      <a:pt x="771" y="54"/>
                    </a:cubicBezTo>
                    <a:cubicBezTo>
                      <a:pt x="770" y="54"/>
                      <a:pt x="768" y="55"/>
                      <a:pt x="767" y="55"/>
                    </a:cubicBezTo>
                    <a:cubicBezTo>
                      <a:pt x="765" y="54"/>
                      <a:pt x="761" y="53"/>
                      <a:pt x="761" y="52"/>
                    </a:cubicBezTo>
                    <a:cubicBezTo>
                      <a:pt x="762" y="51"/>
                      <a:pt x="765" y="51"/>
                      <a:pt x="764" y="50"/>
                    </a:cubicBezTo>
                    <a:cubicBezTo>
                      <a:pt x="763" y="50"/>
                      <a:pt x="763" y="49"/>
                      <a:pt x="760" y="49"/>
                    </a:cubicBezTo>
                    <a:cubicBezTo>
                      <a:pt x="758" y="50"/>
                      <a:pt x="750" y="48"/>
                      <a:pt x="747" y="48"/>
                    </a:cubicBezTo>
                    <a:cubicBezTo>
                      <a:pt x="744" y="48"/>
                      <a:pt x="742" y="49"/>
                      <a:pt x="740" y="49"/>
                    </a:cubicBezTo>
                    <a:cubicBezTo>
                      <a:pt x="738" y="49"/>
                      <a:pt x="734" y="49"/>
                      <a:pt x="735" y="50"/>
                    </a:cubicBezTo>
                    <a:cubicBezTo>
                      <a:pt x="736" y="51"/>
                      <a:pt x="737" y="52"/>
                      <a:pt x="735" y="52"/>
                    </a:cubicBezTo>
                    <a:cubicBezTo>
                      <a:pt x="733" y="52"/>
                      <a:pt x="731" y="51"/>
                      <a:pt x="732" y="50"/>
                    </a:cubicBezTo>
                    <a:cubicBezTo>
                      <a:pt x="733" y="48"/>
                      <a:pt x="731" y="46"/>
                      <a:pt x="731" y="45"/>
                    </a:cubicBezTo>
                    <a:cubicBezTo>
                      <a:pt x="730" y="45"/>
                      <a:pt x="730" y="46"/>
                      <a:pt x="729" y="47"/>
                    </a:cubicBezTo>
                    <a:cubicBezTo>
                      <a:pt x="728" y="47"/>
                      <a:pt x="727" y="47"/>
                      <a:pt x="725" y="47"/>
                    </a:cubicBezTo>
                    <a:cubicBezTo>
                      <a:pt x="723" y="47"/>
                      <a:pt x="723" y="47"/>
                      <a:pt x="722" y="47"/>
                    </a:cubicBezTo>
                    <a:cubicBezTo>
                      <a:pt x="721" y="46"/>
                      <a:pt x="723" y="44"/>
                      <a:pt x="721" y="44"/>
                    </a:cubicBezTo>
                    <a:cubicBezTo>
                      <a:pt x="720" y="44"/>
                      <a:pt x="720" y="45"/>
                      <a:pt x="718" y="45"/>
                    </a:cubicBezTo>
                    <a:cubicBezTo>
                      <a:pt x="716" y="45"/>
                      <a:pt x="715" y="43"/>
                      <a:pt x="713" y="45"/>
                    </a:cubicBezTo>
                    <a:cubicBezTo>
                      <a:pt x="712" y="46"/>
                      <a:pt x="710" y="47"/>
                      <a:pt x="711" y="47"/>
                    </a:cubicBezTo>
                    <a:cubicBezTo>
                      <a:pt x="711" y="47"/>
                      <a:pt x="711" y="48"/>
                      <a:pt x="713" y="48"/>
                    </a:cubicBezTo>
                    <a:cubicBezTo>
                      <a:pt x="714" y="48"/>
                      <a:pt x="715" y="49"/>
                      <a:pt x="714" y="49"/>
                    </a:cubicBezTo>
                    <a:cubicBezTo>
                      <a:pt x="712" y="50"/>
                      <a:pt x="712" y="49"/>
                      <a:pt x="710" y="50"/>
                    </a:cubicBezTo>
                    <a:cubicBezTo>
                      <a:pt x="708" y="50"/>
                      <a:pt x="709" y="51"/>
                      <a:pt x="707" y="51"/>
                    </a:cubicBezTo>
                    <a:cubicBezTo>
                      <a:pt x="706" y="52"/>
                      <a:pt x="706" y="51"/>
                      <a:pt x="704" y="52"/>
                    </a:cubicBezTo>
                    <a:cubicBezTo>
                      <a:pt x="702" y="53"/>
                      <a:pt x="701" y="54"/>
                      <a:pt x="698" y="54"/>
                    </a:cubicBezTo>
                    <a:cubicBezTo>
                      <a:pt x="695" y="54"/>
                      <a:pt x="693" y="53"/>
                      <a:pt x="692" y="54"/>
                    </a:cubicBezTo>
                    <a:cubicBezTo>
                      <a:pt x="691" y="56"/>
                      <a:pt x="692" y="56"/>
                      <a:pt x="689" y="57"/>
                    </a:cubicBezTo>
                    <a:cubicBezTo>
                      <a:pt x="686" y="58"/>
                      <a:pt x="683" y="58"/>
                      <a:pt x="685" y="57"/>
                    </a:cubicBezTo>
                    <a:cubicBezTo>
                      <a:pt x="687" y="57"/>
                      <a:pt x="689" y="56"/>
                      <a:pt x="690" y="55"/>
                    </a:cubicBezTo>
                    <a:cubicBezTo>
                      <a:pt x="690" y="53"/>
                      <a:pt x="691" y="52"/>
                      <a:pt x="692" y="52"/>
                    </a:cubicBezTo>
                    <a:cubicBezTo>
                      <a:pt x="693" y="52"/>
                      <a:pt x="693" y="52"/>
                      <a:pt x="693" y="52"/>
                    </a:cubicBezTo>
                    <a:cubicBezTo>
                      <a:pt x="694" y="52"/>
                      <a:pt x="695" y="50"/>
                      <a:pt x="698" y="49"/>
                    </a:cubicBezTo>
                    <a:cubicBezTo>
                      <a:pt x="700" y="48"/>
                      <a:pt x="703" y="47"/>
                      <a:pt x="705" y="46"/>
                    </a:cubicBezTo>
                    <a:cubicBezTo>
                      <a:pt x="707" y="45"/>
                      <a:pt x="710" y="44"/>
                      <a:pt x="711" y="43"/>
                    </a:cubicBezTo>
                    <a:cubicBezTo>
                      <a:pt x="713" y="42"/>
                      <a:pt x="718" y="39"/>
                      <a:pt x="719" y="38"/>
                    </a:cubicBezTo>
                    <a:cubicBezTo>
                      <a:pt x="721" y="37"/>
                      <a:pt x="726" y="35"/>
                      <a:pt x="728" y="34"/>
                    </a:cubicBezTo>
                    <a:cubicBezTo>
                      <a:pt x="730" y="33"/>
                      <a:pt x="733" y="31"/>
                      <a:pt x="733" y="30"/>
                    </a:cubicBezTo>
                    <a:cubicBezTo>
                      <a:pt x="734" y="29"/>
                      <a:pt x="735" y="28"/>
                      <a:pt x="734" y="27"/>
                    </a:cubicBezTo>
                    <a:cubicBezTo>
                      <a:pt x="733" y="27"/>
                      <a:pt x="732" y="26"/>
                      <a:pt x="732" y="26"/>
                    </a:cubicBezTo>
                    <a:cubicBezTo>
                      <a:pt x="731" y="26"/>
                      <a:pt x="731" y="27"/>
                      <a:pt x="730" y="26"/>
                    </a:cubicBezTo>
                    <a:cubicBezTo>
                      <a:pt x="730" y="26"/>
                      <a:pt x="730" y="26"/>
                      <a:pt x="729" y="25"/>
                    </a:cubicBezTo>
                    <a:cubicBezTo>
                      <a:pt x="728" y="24"/>
                      <a:pt x="726" y="24"/>
                      <a:pt x="727" y="24"/>
                    </a:cubicBezTo>
                    <a:cubicBezTo>
                      <a:pt x="728" y="23"/>
                      <a:pt x="729" y="23"/>
                      <a:pt x="730" y="24"/>
                    </a:cubicBezTo>
                    <a:cubicBezTo>
                      <a:pt x="731" y="25"/>
                      <a:pt x="732" y="25"/>
                      <a:pt x="733" y="25"/>
                    </a:cubicBezTo>
                    <a:cubicBezTo>
                      <a:pt x="734" y="25"/>
                      <a:pt x="737" y="25"/>
                      <a:pt x="736" y="24"/>
                    </a:cubicBezTo>
                    <a:cubicBezTo>
                      <a:pt x="735" y="23"/>
                      <a:pt x="735" y="23"/>
                      <a:pt x="734" y="22"/>
                    </a:cubicBezTo>
                    <a:cubicBezTo>
                      <a:pt x="734" y="21"/>
                      <a:pt x="734" y="21"/>
                      <a:pt x="733" y="20"/>
                    </a:cubicBezTo>
                    <a:cubicBezTo>
                      <a:pt x="733" y="19"/>
                      <a:pt x="733" y="18"/>
                      <a:pt x="732" y="19"/>
                    </a:cubicBezTo>
                    <a:cubicBezTo>
                      <a:pt x="731" y="20"/>
                      <a:pt x="729" y="23"/>
                      <a:pt x="729" y="21"/>
                    </a:cubicBezTo>
                    <a:cubicBezTo>
                      <a:pt x="729" y="19"/>
                      <a:pt x="730" y="19"/>
                      <a:pt x="729" y="18"/>
                    </a:cubicBezTo>
                    <a:cubicBezTo>
                      <a:pt x="728" y="18"/>
                      <a:pt x="728" y="17"/>
                      <a:pt x="727" y="16"/>
                    </a:cubicBezTo>
                    <a:cubicBezTo>
                      <a:pt x="726" y="16"/>
                      <a:pt x="726" y="15"/>
                      <a:pt x="725" y="15"/>
                    </a:cubicBezTo>
                    <a:cubicBezTo>
                      <a:pt x="724" y="15"/>
                      <a:pt x="717" y="12"/>
                      <a:pt x="716" y="12"/>
                    </a:cubicBezTo>
                    <a:cubicBezTo>
                      <a:pt x="714" y="13"/>
                      <a:pt x="714" y="14"/>
                      <a:pt x="712" y="13"/>
                    </a:cubicBezTo>
                    <a:cubicBezTo>
                      <a:pt x="711" y="13"/>
                      <a:pt x="708" y="13"/>
                      <a:pt x="705" y="13"/>
                    </a:cubicBezTo>
                    <a:cubicBezTo>
                      <a:pt x="703" y="13"/>
                      <a:pt x="702" y="13"/>
                      <a:pt x="702" y="13"/>
                    </a:cubicBezTo>
                    <a:cubicBezTo>
                      <a:pt x="701" y="14"/>
                      <a:pt x="701" y="15"/>
                      <a:pt x="700" y="15"/>
                    </a:cubicBezTo>
                    <a:cubicBezTo>
                      <a:pt x="699" y="15"/>
                      <a:pt x="692" y="16"/>
                      <a:pt x="693" y="15"/>
                    </a:cubicBezTo>
                    <a:cubicBezTo>
                      <a:pt x="694" y="14"/>
                      <a:pt x="696" y="13"/>
                      <a:pt x="696" y="13"/>
                    </a:cubicBezTo>
                    <a:cubicBezTo>
                      <a:pt x="697" y="12"/>
                      <a:pt x="699" y="10"/>
                      <a:pt x="698" y="10"/>
                    </a:cubicBezTo>
                    <a:cubicBezTo>
                      <a:pt x="696" y="9"/>
                      <a:pt x="693" y="10"/>
                      <a:pt x="691" y="10"/>
                    </a:cubicBezTo>
                    <a:cubicBezTo>
                      <a:pt x="689" y="10"/>
                      <a:pt x="688" y="9"/>
                      <a:pt x="689" y="9"/>
                    </a:cubicBezTo>
                    <a:cubicBezTo>
                      <a:pt x="690" y="8"/>
                      <a:pt x="690" y="8"/>
                      <a:pt x="689" y="8"/>
                    </a:cubicBezTo>
                    <a:cubicBezTo>
                      <a:pt x="687" y="8"/>
                      <a:pt x="684" y="8"/>
                      <a:pt x="683" y="8"/>
                    </a:cubicBezTo>
                    <a:cubicBezTo>
                      <a:pt x="681" y="8"/>
                      <a:pt x="680" y="8"/>
                      <a:pt x="683" y="7"/>
                    </a:cubicBezTo>
                    <a:cubicBezTo>
                      <a:pt x="685" y="7"/>
                      <a:pt x="688" y="6"/>
                      <a:pt x="688" y="6"/>
                    </a:cubicBezTo>
                    <a:cubicBezTo>
                      <a:pt x="689" y="5"/>
                      <a:pt x="691" y="6"/>
                      <a:pt x="691" y="5"/>
                    </a:cubicBezTo>
                    <a:cubicBezTo>
                      <a:pt x="690" y="4"/>
                      <a:pt x="691" y="3"/>
                      <a:pt x="689" y="3"/>
                    </a:cubicBezTo>
                    <a:cubicBezTo>
                      <a:pt x="687" y="3"/>
                      <a:pt x="686" y="3"/>
                      <a:pt x="685" y="3"/>
                    </a:cubicBezTo>
                    <a:cubicBezTo>
                      <a:pt x="684" y="2"/>
                      <a:pt x="681" y="0"/>
                      <a:pt x="680" y="1"/>
                    </a:cubicBezTo>
                    <a:cubicBezTo>
                      <a:pt x="678" y="1"/>
                      <a:pt x="675" y="2"/>
                      <a:pt x="673" y="2"/>
                    </a:cubicBezTo>
                    <a:cubicBezTo>
                      <a:pt x="672" y="3"/>
                      <a:pt x="667" y="5"/>
                      <a:pt x="666" y="7"/>
                    </a:cubicBezTo>
                    <a:cubicBezTo>
                      <a:pt x="664" y="8"/>
                      <a:pt x="662" y="10"/>
                      <a:pt x="662" y="11"/>
                    </a:cubicBezTo>
                    <a:cubicBezTo>
                      <a:pt x="663" y="12"/>
                      <a:pt x="664" y="11"/>
                      <a:pt x="664" y="12"/>
                    </a:cubicBezTo>
                    <a:cubicBezTo>
                      <a:pt x="664" y="13"/>
                      <a:pt x="663" y="15"/>
                      <a:pt x="664" y="15"/>
                    </a:cubicBezTo>
                    <a:cubicBezTo>
                      <a:pt x="665" y="15"/>
                      <a:pt x="670" y="17"/>
                      <a:pt x="667" y="16"/>
                    </a:cubicBezTo>
                    <a:cubicBezTo>
                      <a:pt x="665" y="16"/>
                      <a:pt x="657" y="16"/>
                      <a:pt x="655" y="16"/>
                    </a:cubicBezTo>
                    <a:cubicBezTo>
                      <a:pt x="653" y="16"/>
                      <a:pt x="651" y="15"/>
                      <a:pt x="652" y="16"/>
                    </a:cubicBezTo>
                    <a:cubicBezTo>
                      <a:pt x="653" y="17"/>
                      <a:pt x="655" y="19"/>
                      <a:pt x="655" y="20"/>
                    </a:cubicBezTo>
                    <a:cubicBezTo>
                      <a:pt x="656" y="20"/>
                      <a:pt x="655" y="20"/>
                      <a:pt x="653" y="20"/>
                    </a:cubicBezTo>
                    <a:cubicBezTo>
                      <a:pt x="651" y="19"/>
                      <a:pt x="650" y="19"/>
                      <a:pt x="649" y="19"/>
                    </a:cubicBezTo>
                    <a:cubicBezTo>
                      <a:pt x="648" y="19"/>
                      <a:pt x="647" y="19"/>
                      <a:pt x="646" y="20"/>
                    </a:cubicBezTo>
                    <a:cubicBezTo>
                      <a:pt x="645" y="21"/>
                      <a:pt x="644" y="20"/>
                      <a:pt x="644" y="20"/>
                    </a:cubicBezTo>
                    <a:cubicBezTo>
                      <a:pt x="644" y="20"/>
                      <a:pt x="644" y="21"/>
                      <a:pt x="643" y="21"/>
                    </a:cubicBezTo>
                    <a:cubicBezTo>
                      <a:pt x="642" y="21"/>
                      <a:pt x="641" y="22"/>
                      <a:pt x="641" y="21"/>
                    </a:cubicBezTo>
                    <a:cubicBezTo>
                      <a:pt x="641" y="20"/>
                      <a:pt x="641" y="19"/>
                      <a:pt x="641" y="20"/>
                    </a:cubicBezTo>
                    <a:cubicBezTo>
                      <a:pt x="640" y="21"/>
                      <a:pt x="639" y="21"/>
                      <a:pt x="638" y="22"/>
                    </a:cubicBezTo>
                    <a:cubicBezTo>
                      <a:pt x="637" y="22"/>
                      <a:pt x="635" y="23"/>
                      <a:pt x="636" y="22"/>
                    </a:cubicBezTo>
                    <a:cubicBezTo>
                      <a:pt x="637" y="21"/>
                      <a:pt x="639" y="20"/>
                      <a:pt x="637" y="20"/>
                    </a:cubicBezTo>
                    <a:cubicBezTo>
                      <a:pt x="636" y="20"/>
                      <a:pt x="634" y="20"/>
                      <a:pt x="632" y="20"/>
                    </a:cubicBezTo>
                    <a:cubicBezTo>
                      <a:pt x="630" y="20"/>
                      <a:pt x="632" y="20"/>
                      <a:pt x="632" y="19"/>
                    </a:cubicBezTo>
                    <a:cubicBezTo>
                      <a:pt x="632" y="19"/>
                      <a:pt x="635" y="17"/>
                      <a:pt x="632" y="18"/>
                    </a:cubicBezTo>
                    <a:cubicBezTo>
                      <a:pt x="629" y="19"/>
                      <a:pt x="628" y="20"/>
                      <a:pt x="626" y="21"/>
                    </a:cubicBezTo>
                    <a:cubicBezTo>
                      <a:pt x="624" y="21"/>
                      <a:pt x="622" y="21"/>
                      <a:pt x="622" y="22"/>
                    </a:cubicBezTo>
                    <a:cubicBezTo>
                      <a:pt x="622" y="22"/>
                      <a:pt x="623" y="22"/>
                      <a:pt x="625" y="22"/>
                    </a:cubicBezTo>
                    <a:cubicBezTo>
                      <a:pt x="627" y="23"/>
                      <a:pt x="627" y="23"/>
                      <a:pt x="625" y="23"/>
                    </a:cubicBezTo>
                    <a:cubicBezTo>
                      <a:pt x="624" y="23"/>
                      <a:pt x="618" y="24"/>
                      <a:pt x="617" y="25"/>
                    </a:cubicBezTo>
                    <a:cubicBezTo>
                      <a:pt x="615" y="25"/>
                      <a:pt x="616" y="26"/>
                      <a:pt x="614" y="26"/>
                    </a:cubicBezTo>
                    <a:cubicBezTo>
                      <a:pt x="611" y="26"/>
                      <a:pt x="610" y="25"/>
                      <a:pt x="608" y="26"/>
                    </a:cubicBezTo>
                    <a:cubicBezTo>
                      <a:pt x="607" y="26"/>
                      <a:pt x="607" y="27"/>
                      <a:pt x="605" y="28"/>
                    </a:cubicBezTo>
                    <a:cubicBezTo>
                      <a:pt x="603" y="28"/>
                      <a:pt x="602" y="27"/>
                      <a:pt x="601" y="28"/>
                    </a:cubicBezTo>
                    <a:cubicBezTo>
                      <a:pt x="600" y="29"/>
                      <a:pt x="598" y="31"/>
                      <a:pt x="596" y="31"/>
                    </a:cubicBezTo>
                    <a:cubicBezTo>
                      <a:pt x="595" y="31"/>
                      <a:pt x="594" y="31"/>
                      <a:pt x="592" y="31"/>
                    </a:cubicBezTo>
                    <a:cubicBezTo>
                      <a:pt x="589" y="31"/>
                      <a:pt x="591" y="32"/>
                      <a:pt x="593" y="32"/>
                    </a:cubicBezTo>
                    <a:cubicBezTo>
                      <a:pt x="594" y="33"/>
                      <a:pt x="595" y="33"/>
                      <a:pt x="593" y="34"/>
                    </a:cubicBezTo>
                    <a:cubicBezTo>
                      <a:pt x="591" y="34"/>
                      <a:pt x="584" y="34"/>
                      <a:pt x="587" y="34"/>
                    </a:cubicBezTo>
                    <a:cubicBezTo>
                      <a:pt x="590" y="34"/>
                      <a:pt x="592" y="34"/>
                      <a:pt x="590" y="34"/>
                    </a:cubicBezTo>
                    <a:cubicBezTo>
                      <a:pt x="588" y="34"/>
                      <a:pt x="587" y="34"/>
                      <a:pt x="589" y="35"/>
                    </a:cubicBezTo>
                    <a:cubicBezTo>
                      <a:pt x="590" y="35"/>
                      <a:pt x="592" y="36"/>
                      <a:pt x="590" y="36"/>
                    </a:cubicBezTo>
                    <a:cubicBezTo>
                      <a:pt x="588" y="36"/>
                      <a:pt x="590" y="36"/>
                      <a:pt x="589" y="37"/>
                    </a:cubicBezTo>
                    <a:cubicBezTo>
                      <a:pt x="588" y="37"/>
                      <a:pt x="589" y="38"/>
                      <a:pt x="587" y="37"/>
                    </a:cubicBezTo>
                    <a:cubicBezTo>
                      <a:pt x="586" y="37"/>
                      <a:pt x="584" y="36"/>
                      <a:pt x="585" y="37"/>
                    </a:cubicBezTo>
                    <a:cubicBezTo>
                      <a:pt x="587" y="38"/>
                      <a:pt x="589" y="39"/>
                      <a:pt x="588" y="39"/>
                    </a:cubicBezTo>
                    <a:cubicBezTo>
                      <a:pt x="587" y="39"/>
                      <a:pt x="585" y="39"/>
                      <a:pt x="587" y="40"/>
                    </a:cubicBezTo>
                    <a:cubicBezTo>
                      <a:pt x="588" y="40"/>
                      <a:pt x="591" y="41"/>
                      <a:pt x="590" y="41"/>
                    </a:cubicBezTo>
                    <a:cubicBezTo>
                      <a:pt x="589" y="41"/>
                      <a:pt x="589" y="42"/>
                      <a:pt x="590" y="43"/>
                    </a:cubicBezTo>
                    <a:cubicBezTo>
                      <a:pt x="590" y="44"/>
                      <a:pt x="591" y="45"/>
                      <a:pt x="591" y="45"/>
                    </a:cubicBezTo>
                    <a:cubicBezTo>
                      <a:pt x="590" y="46"/>
                      <a:pt x="584" y="46"/>
                      <a:pt x="583" y="47"/>
                    </a:cubicBezTo>
                    <a:cubicBezTo>
                      <a:pt x="582" y="47"/>
                      <a:pt x="581" y="48"/>
                      <a:pt x="580" y="47"/>
                    </a:cubicBezTo>
                    <a:cubicBezTo>
                      <a:pt x="578" y="47"/>
                      <a:pt x="577" y="47"/>
                      <a:pt x="575" y="47"/>
                    </a:cubicBezTo>
                    <a:cubicBezTo>
                      <a:pt x="572" y="48"/>
                      <a:pt x="561" y="48"/>
                      <a:pt x="559" y="49"/>
                    </a:cubicBezTo>
                    <a:cubicBezTo>
                      <a:pt x="556" y="49"/>
                      <a:pt x="554" y="52"/>
                      <a:pt x="555" y="54"/>
                    </a:cubicBezTo>
                    <a:cubicBezTo>
                      <a:pt x="556" y="56"/>
                      <a:pt x="557" y="56"/>
                      <a:pt x="556" y="57"/>
                    </a:cubicBezTo>
                    <a:cubicBezTo>
                      <a:pt x="555" y="58"/>
                      <a:pt x="555" y="61"/>
                      <a:pt x="558" y="62"/>
                    </a:cubicBezTo>
                    <a:cubicBezTo>
                      <a:pt x="561" y="63"/>
                      <a:pt x="563" y="62"/>
                      <a:pt x="564" y="64"/>
                    </a:cubicBezTo>
                    <a:cubicBezTo>
                      <a:pt x="565" y="65"/>
                      <a:pt x="568" y="69"/>
                      <a:pt x="567" y="69"/>
                    </a:cubicBezTo>
                    <a:cubicBezTo>
                      <a:pt x="566" y="69"/>
                      <a:pt x="564" y="69"/>
                      <a:pt x="563" y="69"/>
                    </a:cubicBezTo>
                    <a:cubicBezTo>
                      <a:pt x="561" y="69"/>
                      <a:pt x="560" y="68"/>
                      <a:pt x="558" y="67"/>
                    </a:cubicBezTo>
                    <a:cubicBezTo>
                      <a:pt x="556" y="65"/>
                      <a:pt x="549" y="63"/>
                      <a:pt x="548" y="62"/>
                    </a:cubicBezTo>
                    <a:cubicBezTo>
                      <a:pt x="546" y="62"/>
                      <a:pt x="542" y="62"/>
                      <a:pt x="542" y="62"/>
                    </a:cubicBezTo>
                    <a:cubicBezTo>
                      <a:pt x="542" y="61"/>
                      <a:pt x="543" y="61"/>
                      <a:pt x="542" y="60"/>
                    </a:cubicBezTo>
                    <a:cubicBezTo>
                      <a:pt x="541" y="60"/>
                      <a:pt x="538" y="59"/>
                      <a:pt x="537" y="60"/>
                    </a:cubicBezTo>
                    <a:cubicBezTo>
                      <a:pt x="536" y="61"/>
                      <a:pt x="534" y="62"/>
                      <a:pt x="535" y="62"/>
                    </a:cubicBezTo>
                    <a:cubicBezTo>
                      <a:pt x="536" y="62"/>
                      <a:pt x="541" y="63"/>
                      <a:pt x="540" y="63"/>
                    </a:cubicBezTo>
                    <a:cubicBezTo>
                      <a:pt x="539" y="63"/>
                      <a:pt x="537" y="63"/>
                      <a:pt x="537" y="64"/>
                    </a:cubicBezTo>
                    <a:cubicBezTo>
                      <a:pt x="538" y="65"/>
                      <a:pt x="541" y="64"/>
                      <a:pt x="541" y="65"/>
                    </a:cubicBezTo>
                    <a:cubicBezTo>
                      <a:pt x="542" y="66"/>
                      <a:pt x="542" y="68"/>
                      <a:pt x="541" y="68"/>
                    </a:cubicBezTo>
                    <a:cubicBezTo>
                      <a:pt x="540" y="68"/>
                      <a:pt x="538" y="68"/>
                      <a:pt x="537" y="67"/>
                    </a:cubicBezTo>
                    <a:cubicBezTo>
                      <a:pt x="536" y="66"/>
                      <a:pt x="534" y="66"/>
                      <a:pt x="533" y="66"/>
                    </a:cubicBezTo>
                    <a:cubicBezTo>
                      <a:pt x="531" y="66"/>
                      <a:pt x="530" y="66"/>
                      <a:pt x="531" y="69"/>
                    </a:cubicBezTo>
                    <a:cubicBezTo>
                      <a:pt x="532" y="71"/>
                      <a:pt x="533" y="71"/>
                      <a:pt x="535" y="72"/>
                    </a:cubicBezTo>
                    <a:cubicBezTo>
                      <a:pt x="538" y="73"/>
                      <a:pt x="538" y="72"/>
                      <a:pt x="540" y="73"/>
                    </a:cubicBezTo>
                    <a:cubicBezTo>
                      <a:pt x="542" y="75"/>
                      <a:pt x="543" y="75"/>
                      <a:pt x="543" y="76"/>
                    </a:cubicBezTo>
                    <a:cubicBezTo>
                      <a:pt x="543" y="77"/>
                      <a:pt x="545" y="77"/>
                      <a:pt x="545" y="77"/>
                    </a:cubicBezTo>
                    <a:cubicBezTo>
                      <a:pt x="546" y="76"/>
                      <a:pt x="546" y="77"/>
                      <a:pt x="545" y="77"/>
                    </a:cubicBezTo>
                    <a:cubicBezTo>
                      <a:pt x="544" y="77"/>
                      <a:pt x="542" y="78"/>
                      <a:pt x="541" y="77"/>
                    </a:cubicBezTo>
                    <a:cubicBezTo>
                      <a:pt x="540" y="76"/>
                      <a:pt x="539" y="75"/>
                      <a:pt x="537" y="75"/>
                    </a:cubicBezTo>
                    <a:cubicBezTo>
                      <a:pt x="535" y="74"/>
                      <a:pt x="528" y="74"/>
                      <a:pt x="527" y="73"/>
                    </a:cubicBezTo>
                    <a:cubicBezTo>
                      <a:pt x="525" y="72"/>
                      <a:pt x="526" y="72"/>
                      <a:pt x="526" y="71"/>
                    </a:cubicBezTo>
                    <a:cubicBezTo>
                      <a:pt x="526" y="71"/>
                      <a:pt x="527" y="71"/>
                      <a:pt x="526" y="70"/>
                    </a:cubicBezTo>
                    <a:cubicBezTo>
                      <a:pt x="526" y="69"/>
                      <a:pt x="525" y="68"/>
                      <a:pt x="526" y="67"/>
                    </a:cubicBezTo>
                    <a:cubicBezTo>
                      <a:pt x="526" y="66"/>
                      <a:pt x="527" y="63"/>
                      <a:pt x="527" y="62"/>
                    </a:cubicBezTo>
                    <a:cubicBezTo>
                      <a:pt x="527" y="61"/>
                      <a:pt x="527" y="58"/>
                      <a:pt x="526" y="58"/>
                    </a:cubicBezTo>
                    <a:cubicBezTo>
                      <a:pt x="525" y="57"/>
                      <a:pt x="524" y="57"/>
                      <a:pt x="524" y="57"/>
                    </a:cubicBezTo>
                    <a:cubicBezTo>
                      <a:pt x="523" y="58"/>
                      <a:pt x="524" y="58"/>
                      <a:pt x="524" y="59"/>
                    </a:cubicBezTo>
                    <a:cubicBezTo>
                      <a:pt x="524" y="60"/>
                      <a:pt x="524" y="62"/>
                      <a:pt x="524" y="63"/>
                    </a:cubicBezTo>
                    <a:cubicBezTo>
                      <a:pt x="524" y="64"/>
                      <a:pt x="522" y="66"/>
                      <a:pt x="521" y="66"/>
                    </a:cubicBezTo>
                    <a:cubicBezTo>
                      <a:pt x="519" y="67"/>
                      <a:pt x="517" y="67"/>
                      <a:pt x="517" y="68"/>
                    </a:cubicBezTo>
                    <a:cubicBezTo>
                      <a:pt x="516" y="69"/>
                      <a:pt x="513" y="72"/>
                      <a:pt x="513" y="72"/>
                    </a:cubicBezTo>
                    <a:cubicBezTo>
                      <a:pt x="513" y="73"/>
                      <a:pt x="513" y="72"/>
                      <a:pt x="515" y="73"/>
                    </a:cubicBezTo>
                    <a:cubicBezTo>
                      <a:pt x="517" y="75"/>
                      <a:pt x="519" y="79"/>
                      <a:pt x="520" y="80"/>
                    </a:cubicBezTo>
                    <a:cubicBezTo>
                      <a:pt x="520" y="81"/>
                      <a:pt x="520" y="81"/>
                      <a:pt x="519" y="82"/>
                    </a:cubicBezTo>
                    <a:cubicBezTo>
                      <a:pt x="519" y="83"/>
                      <a:pt x="517" y="85"/>
                      <a:pt x="517" y="87"/>
                    </a:cubicBezTo>
                    <a:cubicBezTo>
                      <a:pt x="516" y="89"/>
                      <a:pt x="515" y="91"/>
                      <a:pt x="516" y="91"/>
                    </a:cubicBezTo>
                    <a:cubicBezTo>
                      <a:pt x="516" y="91"/>
                      <a:pt x="517" y="92"/>
                      <a:pt x="517" y="93"/>
                    </a:cubicBezTo>
                    <a:cubicBezTo>
                      <a:pt x="517" y="94"/>
                      <a:pt x="517" y="96"/>
                      <a:pt x="518" y="96"/>
                    </a:cubicBezTo>
                    <a:cubicBezTo>
                      <a:pt x="519" y="96"/>
                      <a:pt x="519" y="95"/>
                      <a:pt x="520" y="95"/>
                    </a:cubicBezTo>
                    <a:cubicBezTo>
                      <a:pt x="521" y="95"/>
                      <a:pt x="520" y="96"/>
                      <a:pt x="522" y="96"/>
                    </a:cubicBezTo>
                    <a:cubicBezTo>
                      <a:pt x="523" y="96"/>
                      <a:pt x="524" y="94"/>
                      <a:pt x="526" y="94"/>
                    </a:cubicBezTo>
                    <a:cubicBezTo>
                      <a:pt x="528" y="94"/>
                      <a:pt x="532" y="95"/>
                      <a:pt x="533" y="95"/>
                    </a:cubicBezTo>
                    <a:cubicBezTo>
                      <a:pt x="534" y="96"/>
                      <a:pt x="536" y="97"/>
                      <a:pt x="537" y="98"/>
                    </a:cubicBezTo>
                    <a:cubicBezTo>
                      <a:pt x="539" y="99"/>
                      <a:pt x="540" y="101"/>
                      <a:pt x="540" y="102"/>
                    </a:cubicBezTo>
                    <a:cubicBezTo>
                      <a:pt x="540" y="102"/>
                      <a:pt x="541" y="103"/>
                      <a:pt x="540" y="104"/>
                    </a:cubicBezTo>
                    <a:cubicBezTo>
                      <a:pt x="540" y="105"/>
                      <a:pt x="538" y="106"/>
                      <a:pt x="538" y="107"/>
                    </a:cubicBezTo>
                    <a:cubicBezTo>
                      <a:pt x="538" y="108"/>
                      <a:pt x="539" y="108"/>
                      <a:pt x="541" y="109"/>
                    </a:cubicBezTo>
                    <a:cubicBezTo>
                      <a:pt x="542" y="110"/>
                      <a:pt x="547" y="111"/>
                      <a:pt x="546" y="111"/>
                    </a:cubicBezTo>
                    <a:cubicBezTo>
                      <a:pt x="544" y="111"/>
                      <a:pt x="540" y="111"/>
                      <a:pt x="539" y="111"/>
                    </a:cubicBezTo>
                    <a:cubicBezTo>
                      <a:pt x="538" y="110"/>
                      <a:pt x="536" y="110"/>
                      <a:pt x="536" y="110"/>
                    </a:cubicBezTo>
                    <a:cubicBezTo>
                      <a:pt x="536" y="110"/>
                      <a:pt x="536" y="109"/>
                      <a:pt x="536" y="108"/>
                    </a:cubicBezTo>
                    <a:cubicBezTo>
                      <a:pt x="536" y="107"/>
                      <a:pt x="535" y="107"/>
                      <a:pt x="535" y="106"/>
                    </a:cubicBezTo>
                    <a:cubicBezTo>
                      <a:pt x="536" y="105"/>
                      <a:pt x="538" y="104"/>
                      <a:pt x="536" y="102"/>
                    </a:cubicBezTo>
                    <a:cubicBezTo>
                      <a:pt x="535" y="101"/>
                      <a:pt x="534" y="102"/>
                      <a:pt x="533" y="100"/>
                    </a:cubicBezTo>
                    <a:cubicBezTo>
                      <a:pt x="533" y="99"/>
                      <a:pt x="533" y="98"/>
                      <a:pt x="531" y="97"/>
                    </a:cubicBezTo>
                    <a:cubicBezTo>
                      <a:pt x="529" y="97"/>
                      <a:pt x="527" y="98"/>
                      <a:pt x="526" y="98"/>
                    </a:cubicBezTo>
                    <a:cubicBezTo>
                      <a:pt x="525" y="98"/>
                      <a:pt x="522" y="99"/>
                      <a:pt x="521" y="100"/>
                    </a:cubicBezTo>
                    <a:cubicBezTo>
                      <a:pt x="520" y="100"/>
                      <a:pt x="522" y="101"/>
                      <a:pt x="522" y="101"/>
                    </a:cubicBezTo>
                    <a:cubicBezTo>
                      <a:pt x="521" y="102"/>
                      <a:pt x="520" y="103"/>
                      <a:pt x="520" y="104"/>
                    </a:cubicBezTo>
                    <a:cubicBezTo>
                      <a:pt x="521" y="104"/>
                      <a:pt x="522" y="104"/>
                      <a:pt x="522" y="105"/>
                    </a:cubicBezTo>
                    <a:cubicBezTo>
                      <a:pt x="522" y="107"/>
                      <a:pt x="523" y="108"/>
                      <a:pt x="522" y="109"/>
                    </a:cubicBezTo>
                    <a:cubicBezTo>
                      <a:pt x="521" y="110"/>
                      <a:pt x="518" y="112"/>
                      <a:pt x="518" y="113"/>
                    </a:cubicBezTo>
                    <a:cubicBezTo>
                      <a:pt x="517" y="114"/>
                      <a:pt x="517" y="116"/>
                      <a:pt x="516" y="117"/>
                    </a:cubicBezTo>
                    <a:cubicBezTo>
                      <a:pt x="515" y="118"/>
                      <a:pt x="509" y="120"/>
                      <a:pt x="509" y="121"/>
                    </a:cubicBezTo>
                    <a:cubicBezTo>
                      <a:pt x="508" y="122"/>
                      <a:pt x="508" y="123"/>
                      <a:pt x="507" y="123"/>
                    </a:cubicBezTo>
                    <a:cubicBezTo>
                      <a:pt x="506" y="123"/>
                      <a:pt x="505" y="123"/>
                      <a:pt x="504" y="123"/>
                    </a:cubicBezTo>
                    <a:cubicBezTo>
                      <a:pt x="502" y="122"/>
                      <a:pt x="500" y="122"/>
                      <a:pt x="499" y="122"/>
                    </a:cubicBezTo>
                    <a:cubicBezTo>
                      <a:pt x="497" y="123"/>
                      <a:pt x="496" y="122"/>
                      <a:pt x="495" y="122"/>
                    </a:cubicBezTo>
                    <a:cubicBezTo>
                      <a:pt x="494" y="121"/>
                      <a:pt x="491" y="122"/>
                      <a:pt x="491" y="121"/>
                    </a:cubicBezTo>
                    <a:cubicBezTo>
                      <a:pt x="490" y="120"/>
                      <a:pt x="490" y="119"/>
                      <a:pt x="490" y="119"/>
                    </a:cubicBezTo>
                    <a:cubicBezTo>
                      <a:pt x="489" y="118"/>
                      <a:pt x="492" y="118"/>
                      <a:pt x="492" y="118"/>
                    </a:cubicBezTo>
                    <a:cubicBezTo>
                      <a:pt x="493" y="119"/>
                      <a:pt x="492" y="119"/>
                      <a:pt x="493" y="120"/>
                    </a:cubicBezTo>
                    <a:cubicBezTo>
                      <a:pt x="493" y="121"/>
                      <a:pt x="494" y="121"/>
                      <a:pt x="495" y="121"/>
                    </a:cubicBezTo>
                    <a:cubicBezTo>
                      <a:pt x="495" y="121"/>
                      <a:pt x="495" y="120"/>
                      <a:pt x="496" y="119"/>
                    </a:cubicBezTo>
                    <a:cubicBezTo>
                      <a:pt x="497" y="119"/>
                      <a:pt x="497" y="119"/>
                      <a:pt x="497" y="120"/>
                    </a:cubicBezTo>
                    <a:cubicBezTo>
                      <a:pt x="498" y="120"/>
                      <a:pt x="498" y="121"/>
                      <a:pt x="499" y="121"/>
                    </a:cubicBezTo>
                    <a:cubicBezTo>
                      <a:pt x="500" y="121"/>
                      <a:pt x="503" y="120"/>
                      <a:pt x="504" y="119"/>
                    </a:cubicBezTo>
                    <a:cubicBezTo>
                      <a:pt x="504" y="119"/>
                      <a:pt x="503" y="118"/>
                      <a:pt x="503" y="118"/>
                    </a:cubicBezTo>
                    <a:cubicBezTo>
                      <a:pt x="503" y="118"/>
                      <a:pt x="503" y="118"/>
                      <a:pt x="504" y="117"/>
                    </a:cubicBezTo>
                    <a:cubicBezTo>
                      <a:pt x="505" y="117"/>
                      <a:pt x="505" y="117"/>
                      <a:pt x="506" y="116"/>
                    </a:cubicBezTo>
                    <a:cubicBezTo>
                      <a:pt x="507" y="115"/>
                      <a:pt x="509" y="114"/>
                      <a:pt x="509" y="113"/>
                    </a:cubicBezTo>
                    <a:cubicBezTo>
                      <a:pt x="509" y="112"/>
                      <a:pt x="509" y="111"/>
                      <a:pt x="511" y="111"/>
                    </a:cubicBezTo>
                    <a:cubicBezTo>
                      <a:pt x="512" y="111"/>
                      <a:pt x="514" y="110"/>
                      <a:pt x="513" y="108"/>
                    </a:cubicBezTo>
                    <a:cubicBezTo>
                      <a:pt x="513" y="106"/>
                      <a:pt x="512" y="105"/>
                      <a:pt x="514" y="104"/>
                    </a:cubicBezTo>
                    <a:cubicBezTo>
                      <a:pt x="515" y="103"/>
                      <a:pt x="516" y="103"/>
                      <a:pt x="515" y="102"/>
                    </a:cubicBezTo>
                    <a:cubicBezTo>
                      <a:pt x="515" y="101"/>
                      <a:pt x="511" y="101"/>
                      <a:pt x="510" y="97"/>
                    </a:cubicBezTo>
                    <a:cubicBezTo>
                      <a:pt x="509" y="93"/>
                      <a:pt x="510" y="92"/>
                      <a:pt x="510" y="88"/>
                    </a:cubicBezTo>
                    <a:cubicBezTo>
                      <a:pt x="510" y="85"/>
                      <a:pt x="509" y="84"/>
                      <a:pt x="510" y="83"/>
                    </a:cubicBezTo>
                    <a:cubicBezTo>
                      <a:pt x="511" y="82"/>
                      <a:pt x="513" y="80"/>
                      <a:pt x="511" y="78"/>
                    </a:cubicBezTo>
                    <a:cubicBezTo>
                      <a:pt x="510" y="76"/>
                      <a:pt x="505" y="73"/>
                      <a:pt x="506" y="72"/>
                    </a:cubicBezTo>
                    <a:cubicBezTo>
                      <a:pt x="506" y="71"/>
                      <a:pt x="508" y="70"/>
                      <a:pt x="509" y="68"/>
                    </a:cubicBezTo>
                    <a:cubicBezTo>
                      <a:pt x="510" y="66"/>
                      <a:pt x="511" y="65"/>
                      <a:pt x="511" y="63"/>
                    </a:cubicBezTo>
                    <a:cubicBezTo>
                      <a:pt x="511" y="61"/>
                      <a:pt x="513" y="59"/>
                      <a:pt x="510" y="58"/>
                    </a:cubicBezTo>
                    <a:cubicBezTo>
                      <a:pt x="507" y="58"/>
                      <a:pt x="506" y="56"/>
                      <a:pt x="503" y="56"/>
                    </a:cubicBezTo>
                    <a:cubicBezTo>
                      <a:pt x="500" y="56"/>
                      <a:pt x="494" y="56"/>
                      <a:pt x="493" y="56"/>
                    </a:cubicBezTo>
                    <a:cubicBezTo>
                      <a:pt x="491" y="56"/>
                      <a:pt x="490" y="58"/>
                      <a:pt x="489" y="61"/>
                    </a:cubicBezTo>
                    <a:cubicBezTo>
                      <a:pt x="488" y="64"/>
                      <a:pt x="487" y="68"/>
                      <a:pt x="484" y="70"/>
                    </a:cubicBezTo>
                    <a:cubicBezTo>
                      <a:pt x="482" y="71"/>
                      <a:pt x="478" y="74"/>
                      <a:pt x="477" y="75"/>
                    </a:cubicBezTo>
                    <a:cubicBezTo>
                      <a:pt x="476" y="75"/>
                      <a:pt x="476" y="76"/>
                      <a:pt x="476" y="76"/>
                    </a:cubicBezTo>
                    <a:cubicBezTo>
                      <a:pt x="476" y="77"/>
                      <a:pt x="476" y="78"/>
                      <a:pt x="476" y="78"/>
                    </a:cubicBezTo>
                    <a:cubicBezTo>
                      <a:pt x="477" y="78"/>
                      <a:pt x="480" y="77"/>
                      <a:pt x="480" y="78"/>
                    </a:cubicBezTo>
                    <a:cubicBezTo>
                      <a:pt x="480" y="79"/>
                      <a:pt x="479" y="80"/>
                      <a:pt x="479" y="82"/>
                    </a:cubicBezTo>
                    <a:cubicBezTo>
                      <a:pt x="479" y="83"/>
                      <a:pt x="478" y="84"/>
                      <a:pt x="478" y="85"/>
                    </a:cubicBezTo>
                    <a:cubicBezTo>
                      <a:pt x="478" y="85"/>
                      <a:pt x="480" y="86"/>
                      <a:pt x="479" y="87"/>
                    </a:cubicBezTo>
                    <a:cubicBezTo>
                      <a:pt x="478" y="87"/>
                      <a:pt x="476" y="87"/>
                      <a:pt x="476" y="88"/>
                    </a:cubicBezTo>
                    <a:cubicBezTo>
                      <a:pt x="476" y="89"/>
                      <a:pt x="477" y="90"/>
                      <a:pt x="477" y="90"/>
                    </a:cubicBezTo>
                    <a:cubicBezTo>
                      <a:pt x="478" y="90"/>
                      <a:pt x="479" y="90"/>
                      <a:pt x="481" y="90"/>
                    </a:cubicBezTo>
                    <a:cubicBezTo>
                      <a:pt x="482" y="91"/>
                      <a:pt x="485" y="90"/>
                      <a:pt x="485" y="92"/>
                    </a:cubicBezTo>
                    <a:cubicBezTo>
                      <a:pt x="485" y="93"/>
                      <a:pt x="485" y="95"/>
                      <a:pt x="486" y="97"/>
                    </a:cubicBezTo>
                    <a:cubicBezTo>
                      <a:pt x="488" y="98"/>
                      <a:pt x="490" y="97"/>
                      <a:pt x="490" y="97"/>
                    </a:cubicBezTo>
                    <a:cubicBezTo>
                      <a:pt x="491" y="97"/>
                      <a:pt x="490" y="99"/>
                      <a:pt x="490" y="100"/>
                    </a:cubicBezTo>
                    <a:cubicBezTo>
                      <a:pt x="489" y="100"/>
                      <a:pt x="487" y="107"/>
                      <a:pt x="485" y="104"/>
                    </a:cubicBezTo>
                    <a:cubicBezTo>
                      <a:pt x="483" y="102"/>
                      <a:pt x="479" y="100"/>
                      <a:pt x="478" y="99"/>
                    </a:cubicBezTo>
                    <a:cubicBezTo>
                      <a:pt x="478" y="98"/>
                      <a:pt x="477" y="98"/>
                      <a:pt x="476" y="98"/>
                    </a:cubicBezTo>
                    <a:cubicBezTo>
                      <a:pt x="475" y="97"/>
                      <a:pt x="470" y="96"/>
                      <a:pt x="468" y="95"/>
                    </a:cubicBezTo>
                    <a:cubicBezTo>
                      <a:pt x="466" y="94"/>
                      <a:pt x="464" y="93"/>
                      <a:pt x="462" y="92"/>
                    </a:cubicBezTo>
                    <a:cubicBezTo>
                      <a:pt x="460" y="91"/>
                      <a:pt x="448" y="89"/>
                      <a:pt x="447" y="89"/>
                    </a:cubicBezTo>
                    <a:cubicBezTo>
                      <a:pt x="445" y="89"/>
                      <a:pt x="443" y="88"/>
                      <a:pt x="442" y="89"/>
                    </a:cubicBezTo>
                    <a:cubicBezTo>
                      <a:pt x="441" y="90"/>
                      <a:pt x="440" y="90"/>
                      <a:pt x="440" y="91"/>
                    </a:cubicBezTo>
                    <a:cubicBezTo>
                      <a:pt x="440" y="92"/>
                      <a:pt x="441" y="93"/>
                      <a:pt x="442" y="94"/>
                    </a:cubicBezTo>
                    <a:cubicBezTo>
                      <a:pt x="443" y="95"/>
                      <a:pt x="444" y="96"/>
                      <a:pt x="442" y="97"/>
                    </a:cubicBezTo>
                    <a:cubicBezTo>
                      <a:pt x="441" y="98"/>
                      <a:pt x="441" y="100"/>
                      <a:pt x="439" y="100"/>
                    </a:cubicBezTo>
                    <a:cubicBezTo>
                      <a:pt x="438" y="100"/>
                      <a:pt x="437" y="99"/>
                      <a:pt x="437" y="100"/>
                    </a:cubicBezTo>
                    <a:cubicBezTo>
                      <a:pt x="437" y="101"/>
                      <a:pt x="438" y="102"/>
                      <a:pt x="437" y="103"/>
                    </a:cubicBezTo>
                    <a:cubicBezTo>
                      <a:pt x="437" y="103"/>
                      <a:pt x="433" y="102"/>
                      <a:pt x="433" y="102"/>
                    </a:cubicBezTo>
                    <a:cubicBezTo>
                      <a:pt x="432" y="101"/>
                      <a:pt x="432" y="100"/>
                      <a:pt x="433" y="100"/>
                    </a:cubicBezTo>
                    <a:cubicBezTo>
                      <a:pt x="434" y="99"/>
                      <a:pt x="434" y="99"/>
                      <a:pt x="434" y="98"/>
                    </a:cubicBezTo>
                    <a:cubicBezTo>
                      <a:pt x="433" y="97"/>
                      <a:pt x="431" y="96"/>
                      <a:pt x="430" y="97"/>
                    </a:cubicBezTo>
                    <a:cubicBezTo>
                      <a:pt x="429" y="97"/>
                      <a:pt x="425" y="99"/>
                      <a:pt x="423" y="100"/>
                    </a:cubicBezTo>
                    <a:cubicBezTo>
                      <a:pt x="422" y="101"/>
                      <a:pt x="421" y="100"/>
                      <a:pt x="419" y="100"/>
                    </a:cubicBezTo>
                    <a:cubicBezTo>
                      <a:pt x="416" y="100"/>
                      <a:pt x="411" y="102"/>
                      <a:pt x="410" y="102"/>
                    </a:cubicBezTo>
                    <a:cubicBezTo>
                      <a:pt x="409" y="103"/>
                      <a:pt x="409" y="104"/>
                      <a:pt x="407" y="104"/>
                    </a:cubicBezTo>
                    <a:cubicBezTo>
                      <a:pt x="406" y="104"/>
                      <a:pt x="399" y="104"/>
                      <a:pt x="399" y="103"/>
                    </a:cubicBezTo>
                    <a:cubicBezTo>
                      <a:pt x="400" y="103"/>
                      <a:pt x="401" y="103"/>
                      <a:pt x="402" y="102"/>
                    </a:cubicBezTo>
                    <a:cubicBezTo>
                      <a:pt x="402" y="102"/>
                      <a:pt x="401" y="100"/>
                      <a:pt x="402" y="99"/>
                    </a:cubicBezTo>
                    <a:cubicBezTo>
                      <a:pt x="403" y="98"/>
                      <a:pt x="405" y="97"/>
                      <a:pt x="404" y="97"/>
                    </a:cubicBezTo>
                    <a:cubicBezTo>
                      <a:pt x="403" y="97"/>
                      <a:pt x="401" y="97"/>
                      <a:pt x="398" y="98"/>
                    </a:cubicBezTo>
                    <a:cubicBezTo>
                      <a:pt x="396" y="99"/>
                      <a:pt x="394" y="99"/>
                      <a:pt x="395" y="101"/>
                    </a:cubicBezTo>
                    <a:cubicBezTo>
                      <a:pt x="395" y="102"/>
                      <a:pt x="395" y="102"/>
                      <a:pt x="394" y="102"/>
                    </a:cubicBezTo>
                    <a:cubicBezTo>
                      <a:pt x="394" y="102"/>
                      <a:pt x="394" y="102"/>
                      <a:pt x="392" y="102"/>
                    </a:cubicBezTo>
                    <a:cubicBezTo>
                      <a:pt x="391" y="101"/>
                      <a:pt x="386" y="102"/>
                      <a:pt x="383" y="103"/>
                    </a:cubicBezTo>
                    <a:cubicBezTo>
                      <a:pt x="381" y="104"/>
                      <a:pt x="375" y="108"/>
                      <a:pt x="375" y="108"/>
                    </a:cubicBezTo>
                    <a:cubicBezTo>
                      <a:pt x="374" y="108"/>
                      <a:pt x="369" y="108"/>
                      <a:pt x="369" y="110"/>
                    </a:cubicBezTo>
                    <a:cubicBezTo>
                      <a:pt x="368" y="111"/>
                      <a:pt x="368" y="117"/>
                      <a:pt x="366" y="117"/>
                    </a:cubicBezTo>
                    <a:cubicBezTo>
                      <a:pt x="364" y="117"/>
                      <a:pt x="358" y="118"/>
                      <a:pt x="357" y="117"/>
                    </a:cubicBezTo>
                    <a:cubicBezTo>
                      <a:pt x="357" y="116"/>
                      <a:pt x="356" y="114"/>
                      <a:pt x="354" y="113"/>
                    </a:cubicBezTo>
                    <a:cubicBezTo>
                      <a:pt x="352" y="113"/>
                      <a:pt x="350" y="113"/>
                      <a:pt x="351" y="111"/>
                    </a:cubicBezTo>
                    <a:cubicBezTo>
                      <a:pt x="351" y="110"/>
                      <a:pt x="352" y="109"/>
                      <a:pt x="353" y="108"/>
                    </a:cubicBezTo>
                    <a:cubicBezTo>
                      <a:pt x="355" y="108"/>
                      <a:pt x="361" y="108"/>
                      <a:pt x="361" y="107"/>
                    </a:cubicBezTo>
                    <a:cubicBezTo>
                      <a:pt x="361" y="107"/>
                      <a:pt x="358" y="103"/>
                      <a:pt x="357" y="102"/>
                    </a:cubicBezTo>
                    <a:cubicBezTo>
                      <a:pt x="356" y="101"/>
                      <a:pt x="354" y="100"/>
                      <a:pt x="351" y="100"/>
                    </a:cubicBezTo>
                    <a:cubicBezTo>
                      <a:pt x="349" y="100"/>
                      <a:pt x="346" y="100"/>
                      <a:pt x="344" y="100"/>
                    </a:cubicBezTo>
                    <a:cubicBezTo>
                      <a:pt x="343" y="100"/>
                      <a:pt x="341" y="99"/>
                      <a:pt x="342" y="100"/>
                    </a:cubicBezTo>
                    <a:cubicBezTo>
                      <a:pt x="343" y="101"/>
                      <a:pt x="346" y="101"/>
                      <a:pt x="346" y="102"/>
                    </a:cubicBezTo>
                    <a:cubicBezTo>
                      <a:pt x="346" y="104"/>
                      <a:pt x="346" y="107"/>
                      <a:pt x="345" y="108"/>
                    </a:cubicBezTo>
                    <a:cubicBezTo>
                      <a:pt x="344" y="109"/>
                      <a:pt x="343" y="112"/>
                      <a:pt x="344" y="113"/>
                    </a:cubicBezTo>
                    <a:cubicBezTo>
                      <a:pt x="345" y="113"/>
                      <a:pt x="349" y="116"/>
                      <a:pt x="348" y="118"/>
                    </a:cubicBezTo>
                    <a:cubicBezTo>
                      <a:pt x="347" y="120"/>
                      <a:pt x="346" y="122"/>
                      <a:pt x="346" y="123"/>
                    </a:cubicBezTo>
                    <a:cubicBezTo>
                      <a:pt x="346" y="125"/>
                      <a:pt x="347" y="127"/>
                      <a:pt x="346" y="126"/>
                    </a:cubicBezTo>
                    <a:cubicBezTo>
                      <a:pt x="345" y="125"/>
                      <a:pt x="344" y="123"/>
                      <a:pt x="343" y="124"/>
                    </a:cubicBezTo>
                    <a:cubicBezTo>
                      <a:pt x="342" y="125"/>
                      <a:pt x="341" y="125"/>
                      <a:pt x="342" y="124"/>
                    </a:cubicBezTo>
                    <a:cubicBezTo>
                      <a:pt x="342" y="123"/>
                      <a:pt x="344" y="123"/>
                      <a:pt x="342" y="122"/>
                    </a:cubicBezTo>
                    <a:cubicBezTo>
                      <a:pt x="341" y="121"/>
                      <a:pt x="337" y="121"/>
                      <a:pt x="336" y="121"/>
                    </a:cubicBezTo>
                    <a:cubicBezTo>
                      <a:pt x="335" y="120"/>
                      <a:pt x="333" y="122"/>
                      <a:pt x="331" y="123"/>
                    </a:cubicBezTo>
                    <a:cubicBezTo>
                      <a:pt x="330" y="125"/>
                      <a:pt x="326" y="125"/>
                      <a:pt x="326" y="126"/>
                    </a:cubicBezTo>
                    <a:cubicBezTo>
                      <a:pt x="325" y="126"/>
                      <a:pt x="322" y="129"/>
                      <a:pt x="321" y="130"/>
                    </a:cubicBezTo>
                    <a:cubicBezTo>
                      <a:pt x="320" y="131"/>
                      <a:pt x="324" y="133"/>
                      <a:pt x="324" y="135"/>
                    </a:cubicBezTo>
                    <a:cubicBezTo>
                      <a:pt x="325" y="137"/>
                      <a:pt x="326" y="140"/>
                      <a:pt x="324" y="139"/>
                    </a:cubicBezTo>
                    <a:cubicBezTo>
                      <a:pt x="321" y="138"/>
                      <a:pt x="315" y="136"/>
                      <a:pt x="314" y="137"/>
                    </a:cubicBezTo>
                    <a:cubicBezTo>
                      <a:pt x="312" y="137"/>
                      <a:pt x="310" y="137"/>
                      <a:pt x="311" y="137"/>
                    </a:cubicBezTo>
                    <a:cubicBezTo>
                      <a:pt x="311" y="136"/>
                      <a:pt x="311" y="136"/>
                      <a:pt x="309" y="135"/>
                    </a:cubicBezTo>
                    <a:cubicBezTo>
                      <a:pt x="307" y="133"/>
                      <a:pt x="306" y="132"/>
                      <a:pt x="305" y="133"/>
                    </a:cubicBezTo>
                    <a:cubicBezTo>
                      <a:pt x="304" y="133"/>
                      <a:pt x="303" y="135"/>
                      <a:pt x="303" y="136"/>
                    </a:cubicBezTo>
                    <a:cubicBezTo>
                      <a:pt x="304" y="137"/>
                      <a:pt x="306" y="139"/>
                      <a:pt x="307" y="139"/>
                    </a:cubicBezTo>
                    <a:cubicBezTo>
                      <a:pt x="307" y="140"/>
                      <a:pt x="311" y="140"/>
                      <a:pt x="311" y="141"/>
                    </a:cubicBezTo>
                    <a:cubicBezTo>
                      <a:pt x="311" y="142"/>
                      <a:pt x="310" y="144"/>
                      <a:pt x="309" y="144"/>
                    </a:cubicBezTo>
                    <a:cubicBezTo>
                      <a:pt x="308" y="145"/>
                      <a:pt x="307" y="145"/>
                      <a:pt x="305" y="144"/>
                    </a:cubicBezTo>
                    <a:cubicBezTo>
                      <a:pt x="304" y="143"/>
                      <a:pt x="303" y="144"/>
                      <a:pt x="302" y="143"/>
                    </a:cubicBezTo>
                    <a:cubicBezTo>
                      <a:pt x="300" y="143"/>
                      <a:pt x="299" y="141"/>
                      <a:pt x="298" y="140"/>
                    </a:cubicBezTo>
                    <a:cubicBezTo>
                      <a:pt x="297" y="139"/>
                      <a:pt x="293" y="139"/>
                      <a:pt x="293" y="138"/>
                    </a:cubicBezTo>
                    <a:cubicBezTo>
                      <a:pt x="293" y="137"/>
                      <a:pt x="293" y="134"/>
                      <a:pt x="292" y="133"/>
                    </a:cubicBezTo>
                    <a:cubicBezTo>
                      <a:pt x="291" y="132"/>
                      <a:pt x="290" y="132"/>
                      <a:pt x="290" y="131"/>
                    </a:cubicBezTo>
                    <a:cubicBezTo>
                      <a:pt x="291" y="130"/>
                      <a:pt x="294" y="128"/>
                      <a:pt x="293" y="127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90" y="123"/>
                      <a:pt x="287" y="122"/>
                      <a:pt x="286" y="121"/>
                    </a:cubicBezTo>
                    <a:cubicBezTo>
                      <a:pt x="284" y="121"/>
                      <a:pt x="286" y="121"/>
                      <a:pt x="285" y="120"/>
                    </a:cubicBezTo>
                    <a:cubicBezTo>
                      <a:pt x="283" y="119"/>
                      <a:pt x="282" y="119"/>
                      <a:pt x="282" y="119"/>
                    </a:cubicBezTo>
                    <a:cubicBezTo>
                      <a:pt x="282" y="119"/>
                      <a:pt x="283" y="119"/>
                      <a:pt x="282" y="118"/>
                    </a:cubicBezTo>
                    <a:cubicBezTo>
                      <a:pt x="281" y="117"/>
                      <a:pt x="280" y="116"/>
                      <a:pt x="278" y="115"/>
                    </a:cubicBezTo>
                    <a:cubicBezTo>
                      <a:pt x="277" y="114"/>
                      <a:pt x="276" y="114"/>
                      <a:pt x="277" y="114"/>
                    </a:cubicBezTo>
                    <a:cubicBezTo>
                      <a:pt x="279" y="114"/>
                      <a:pt x="281" y="114"/>
                      <a:pt x="282" y="115"/>
                    </a:cubicBezTo>
                    <a:cubicBezTo>
                      <a:pt x="283" y="117"/>
                      <a:pt x="285" y="118"/>
                      <a:pt x="285" y="117"/>
                    </a:cubicBezTo>
                    <a:cubicBezTo>
                      <a:pt x="286" y="117"/>
                      <a:pt x="286" y="116"/>
                      <a:pt x="286" y="117"/>
                    </a:cubicBezTo>
                    <a:cubicBezTo>
                      <a:pt x="286" y="117"/>
                      <a:pt x="289" y="118"/>
                      <a:pt x="291" y="119"/>
                    </a:cubicBezTo>
                    <a:cubicBezTo>
                      <a:pt x="293" y="119"/>
                      <a:pt x="298" y="121"/>
                      <a:pt x="301" y="121"/>
                    </a:cubicBezTo>
                    <a:cubicBezTo>
                      <a:pt x="304" y="122"/>
                      <a:pt x="306" y="122"/>
                      <a:pt x="307" y="123"/>
                    </a:cubicBezTo>
                    <a:cubicBezTo>
                      <a:pt x="309" y="124"/>
                      <a:pt x="312" y="125"/>
                      <a:pt x="316" y="124"/>
                    </a:cubicBezTo>
                    <a:cubicBezTo>
                      <a:pt x="319" y="123"/>
                      <a:pt x="325" y="119"/>
                      <a:pt x="327" y="118"/>
                    </a:cubicBezTo>
                    <a:cubicBezTo>
                      <a:pt x="329" y="117"/>
                      <a:pt x="330" y="117"/>
                      <a:pt x="330" y="115"/>
                    </a:cubicBezTo>
                    <a:cubicBezTo>
                      <a:pt x="329" y="114"/>
                      <a:pt x="329" y="112"/>
                      <a:pt x="329" y="111"/>
                    </a:cubicBezTo>
                    <a:cubicBezTo>
                      <a:pt x="329" y="109"/>
                      <a:pt x="329" y="109"/>
                      <a:pt x="327" y="108"/>
                    </a:cubicBezTo>
                    <a:cubicBezTo>
                      <a:pt x="324" y="107"/>
                      <a:pt x="323" y="107"/>
                      <a:pt x="322" y="106"/>
                    </a:cubicBezTo>
                    <a:cubicBezTo>
                      <a:pt x="321" y="105"/>
                      <a:pt x="320" y="105"/>
                      <a:pt x="318" y="104"/>
                    </a:cubicBezTo>
                    <a:cubicBezTo>
                      <a:pt x="317" y="103"/>
                      <a:pt x="316" y="101"/>
                      <a:pt x="314" y="101"/>
                    </a:cubicBezTo>
                    <a:cubicBezTo>
                      <a:pt x="312" y="101"/>
                      <a:pt x="311" y="100"/>
                      <a:pt x="310" y="100"/>
                    </a:cubicBezTo>
                    <a:cubicBezTo>
                      <a:pt x="309" y="99"/>
                      <a:pt x="296" y="93"/>
                      <a:pt x="295" y="93"/>
                    </a:cubicBezTo>
                    <a:cubicBezTo>
                      <a:pt x="294" y="94"/>
                      <a:pt x="294" y="94"/>
                      <a:pt x="293" y="94"/>
                    </a:cubicBezTo>
                    <a:cubicBezTo>
                      <a:pt x="292" y="93"/>
                      <a:pt x="290" y="92"/>
                      <a:pt x="289" y="92"/>
                    </a:cubicBezTo>
                    <a:cubicBezTo>
                      <a:pt x="287" y="93"/>
                      <a:pt x="285" y="95"/>
                      <a:pt x="284" y="95"/>
                    </a:cubicBezTo>
                    <a:cubicBezTo>
                      <a:pt x="283" y="96"/>
                      <a:pt x="283" y="95"/>
                      <a:pt x="284" y="94"/>
                    </a:cubicBezTo>
                    <a:cubicBezTo>
                      <a:pt x="285" y="93"/>
                      <a:pt x="286" y="93"/>
                      <a:pt x="285" y="92"/>
                    </a:cubicBezTo>
                    <a:cubicBezTo>
                      <a:pt x="284" y="91"/>
                      <a:pt x="284" y="92"/>
                      <a:pt x="282" y="91"/>
                    </a:cubicBezTo>
                    <a:cubicBezTo>
                      <a:pt x="281" y="91"/>
                      <a:pt x="279" y="90"/>
                      <a:pt x="279" y="90"/>
                    </a:cubicBezTo>
                    <a:cubicBezTo>
                      <a:pt x="279" y="90"/>
                      <a:pt x="277" y="88"/>
                      <a:pt x="278" y="89"/>
                    </a:cubicBezTo>
                    <a:cubicBezTo>
                      <a:pt x="280" y="89"/>
                      <a:pt x="283" y="90"/>
                      <a:pt x="283" y="89"/>
                    </a:cubicBezTo>
                    <a:cubicBezTo>
                      <a:pt x="283" y="88"/>
                      <a:pt x="284" y="89"/>
                      <a:pt x="281" y="88"/>
                    </a:cubicBezTo>
                    <a:cubicBezTo>
                      <a:pt x="279" y="87"/>
                      <a:pt x="278" y="86"/>
                      <a:pt x="277" y="86"/>
                    </a:cubicBezTo>
                    <a:cubicBezTo>
                      <a:pt x="276" y="87"/>
                      <a:pt x="273" y="90"/>
                      <a:pt x="273" y="89"/>
                    </a:cubicBezTo>
                    <a:cubicBezTo>
                      <a:pt x="273" y="89"/>
                      <a:pt x="273" y="88"/>
                      <a:pt x="273" y="88"/>
                    </a:cubicBezTo>
                    <a:cubicBezTo>
                      <a:pt x="272" y="88"/>
                      <a:pt x="270" y="87"/>
                      <a:pt x="270" y="88"/>
                    </a:cubicBezTo>
                    <a:cubicBezTo>
                      <a:pt x="269" y="89"/>
                      <a:pt x="269" y="90"/>
                      <a:pt x="268" y="89"/>
                    </a:cubicBezTo>
                    <a:cubicBezTo>
                      <a:pt x="268" y="89"/>
                      <a:pt x="268" y="89"/>
                      <a:pt x="268" y="88"/>
                    </a:cubicBezTo>
                    <a:cubicBezTo>
                      <a:pt x="268" y="87"/>
                      <a:pt x="267" y="86"/>
                      <a:pt x="267" y="87"/>
                    </a:cubicBezTo>
                    <a:cubicBezTo>
                      <a:pt x="267" y="88"/>
                      <a:pt x="267" y="88"/>
                      <a:pt x="266" y="88"/>
                    </a:cubicBezTo>
                    <a:cubicBezTo>
                      <a:pt x="266" y="88"/>
                      <a:pt x="264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4" y="88"/>
                    </a:cubicBezTo>
                    <a:cubicBezTo>
                      <a:pt x="265" y="87"/>
                      <a:pt x="265" y="87"/>
                      <a:pt x="264" y="86"/>
                    </a:cubicBezTo>
                    <a:cubicBezTo>
                      <a:pt x="262" y="85"/>
                      <a:pt x="258" y="84"/>
                      <a:pt x="260" y="84"/>
                    </a:cubicBezTo>
                    <a:cubicBezTo>
                      <a:pt x="261" y="84"/>
                      <a:pt x="264" y="86"/>
                      <a:pt x="266" y="85"/>
                    </a:cubicBezTo>
                    <a:cubicBezTo>
                      <a:pt x="269" y="84"/>
                      <a:pt x="270" y="83"/>
                      <a:pt x="270" y="82"/>
                    </a:cubicBezTo>
                    <a:cubicBezTo>
                      <a:pt x="271" y="81"/>
                      <a:pt x="272" y="81"/>
                      <a:pt x="269" y="80"/>
                    </a:cubicBezTo>
                    <a:cubicBezTo>
                      <a:pt x="267" y="79"/>
                      <a:pt x="264" y="78"/>
                      <a:pt x="263" y="77"/>
                    </a:cubicBezTo>
                    <a:cubicBezTo>
                      <a:pt x="262" y="76"/>
                      <a:pt x="261" y="76"/>
                      <a:pt x="260" y="77"/>
                    </a:cubicBezTo>
                    <a:cubicBezTo>
                      <a:pt x="259" y="77"/>
                      <a:pt x="258" y="79"/>
                      <a:pt x="257" y="80"/>
                    </a:cubicBezTo>
                    <a:cubicBezTo>
                      <a:pt x="257" y="81"/>
                      <a:pt x="256" y="82"/>
                      <a:pt x="256" y="81"/>
                    </a:cubicBezTo>
                    <a:cubicBezTo>
                      <a:pt x="255" y="81"/>
                      <a:pt x="257" y="79"/>
                      <a:pt x="255" y="79"/>
                    </a:cubicBezTo>
                    <a:cubicBezTo>
                      <a:pt x="254" y="79"/>
                      <a:pt x="253" y="78"/>
                      <a:pt x="254" y="78"/>
                    </a:cubicBezTo>
                    <a:cubicBezTo>
                      <a:pt x="256" y="78"/>
                      <a:pt x="257" y="78"/>
                      <a:pt x="256" y="78"/>
                    </a:cubicBezTo>
                    <a:cubicBezTo>
                      <a:pt x="254" y="77"/>
                      <a:pt x="252" y="78"/>
                      <a:pt x="254" y="77"/>
                    </a:cubicBezTo>
                    <a:cubicBezTo>
                      <a:pt x="256" y="76"/>
                      <a:pt x="259" y="77"/>
                      <a:pt x="257" y="75"/>
                    </a:cubicBezTo>
                    <a:cubicBezTo>
                      <a:pt x="255" y="74"/>
                      <a:pt x="252" y="74"/>
                      <a:pt x="251" y="75"/>
                    </a:cubicBezTo>
                    <a:cubicBezTo>
                      <a:pt x="250" y="76"/>
                      <a:pt x="253" y="77"/>
                      <a:pt x="252" y="77"/>
                    </a:cubicBezTo>
                    <a:cubicBezTo>
                      <a:pt x="251" y="78"/>
                      <a:pt x="249" y="79"/>
                      <a:pt x="248" y="80"/>
                    </a:cubicBezTo>
                    <a:cubicBezTo>
                      <a:pt x="248" y="81"/>
                      <a:pt x="246" y="82"/>
                      <a:pt x="246" y="81"/>
                    </a:cubicBezTo>
                    <a:cubicBezTo>
                      <a:pt x="246" y="79"/>
                      <a:pt x="246" y="78"/>
                      <a:pt x="247" y="77"/>
                    </a:cubicBezTo>
                    <a:cubicBezTo>
                      <a:pt x="247" y="76"/>
                      <a:pt x="247" y="76"/>
                      <a:pt x="246" y="76"/>
                    </a:cubicBezTo>
                    <a:cubicBezTo>
                      <a:pt x="245" y="76"/>
                      <a:pt x="240" y="84"/>
                      <a:pt x="239" y="84"/>
                    </a:cubicBezTo>
                    <a:cubicBezTo>
                      <a:pt x="238" y="84"/>
                      <a:pt x="238" y="83"/>
                      <a:pt x="238" y="82"/>
                    </a:cubicBezTo>
                    <a:cubicBezTo>
                      <a:pt x="238" y="81"/>
                      <a:pt x="241" y="78"/>
                      <a:pt x="242" y="77"/>
                    </a:cubicBezTo>
                    <a:cubicBezTo>
                      <a:pt x="243" y="76"/>
                      <a:pt x="243" y="76"/>
                      <a:pt x="243" y="75"/>
                    </a:cubicBezTo>
                    <a:cubicBezTo>
                      <a:pt x="242" y="74"/>
                      <a:pt x="242" y="74"/>
                      <a:pt x="241" y="74"/>
                    </a:cubicBezTo>
                    <a:cubicBezTo>
                      <a:pt x="239" y="74"/>
                      <a:pt x="239" y="75"/>
                      <a:pt x="240" y="75"/>
                    </a:cubicBezTo>
                    <a:cubicBezTo>
                      <a:pt x="241" y="75"/>
                      <a:pt x="241" y="75"/>
                      <a:pt x="240" y="75"/>
                    </a:cubicBezTo>
                    <a:cubicBezTo>
                      <a:pt x="239" y="75"/>
                      <a:pt x="237" y="76"/>
                      <a:pt x="237" y="76"/>
                    </a:cubicBezTo>
                    <a:cubicBezTo>
                      <a:pt x="237" y="75"/>
                      <a:pt x="237" y="74"/>
                      <a:pt x="236" y="74"/>
                    </a:cubicBezTo>
                    <a:cubicBezTo>
                      <a:pt x="235" y="75"/>
                      <a:pt x="235" y="76"/>
                      <a:pt x="234" y="76"/>
                    </a:cubicBezTo>
                    <a:cubicBezTo>
                      <a:pt x="234" y="77"/>
                      <a:pt x="235" y="78"/>
                      <a:pt x="235" y="79"/>
                    </a:cubicBezTo>
                    <a:cubicBezTo>
                      <a:pt x="235" y="79"/>
                      <a:pt x="235" y="80"/>
                      <a:pt x="234" y="79"/>
                    </a:cubicBezTo>
                    <a:cubicBezTo>
                      <a:pt x="234" y="79"/>
                      <a:pt x="233" y="78"/>
                      <a:pt x="233" y="79"/>
                    </a:cubicBezTo>
                    <a:cubicBezTo>
                      <a:pt x="233" y="80"/>
                      <a:pt x="234" y="81"/>
                      <a:pt x="233" y="81"/>
                    </a:cubicBezTo>
                    <a:cubicBezTo>
                      <a:pt x="232" y="80"/>
                      <a:pt x="233" y="80"/>
                      <a:pt x="231" y="80"/>
                    </a:cubicBezTo>
                    <a:cubicBezTo>
                      <a:pt x="230" y="80"/>
                      <a:pt x="229" y="81"/>
                      <a:pt x="230" y="80"/>
                    </a:cubicBezTo>
                    <a:cubicBezTo>
                      <a:pt x="231" y="79"/>
                      <a:pt x="233" y="78"/>
                      <a:pt x="232" y="78"/>
                    </a:cubicBezTo>
                    <a:cubicBezTo>
                      <a:pt x="230" y="78"/>
                      <a:pt x="229" y="80"/>
                      <a:pt x="228" y="80"/>
                    </a:cubicBezTo>
                    <a:cubicBezTo>
                      <a:pt x="227" y="80"/>
                      <a:pt x="226" y="80"/>
                      <a:pt x="226" y="80"/>
                    </a:cubicBezTo>
                    <a:cubicBezTo>
                      <a:pt x="227" y="81"/>
                      <a:pt x="228" y="83"/>
                      <a:pt x="229" y="83"/>
                    </a:cubicBezTo>
                    <a:cubicBezTo>
                      <a:pt x="230" y="83"/>
                      <a:pt x="230" y="83"/>
                      <a:pt x="229" y="83"/>
                    </a:cubicBezTo>
                    <a:cubicBezTo>
                      <a:pt x="228" y="84"/>
                      <a:pt x="229" y="86"/>
                      <a:pt x="228" y="85"/>
                    </a:cubicBezTo>
                    <a:cubicBezTo>
                      <a:pt x="227" y="84"/>
                      <a:pt x="227" y="84"/>
                      <a:pt x="226" y="84"/>
                    </a:cubicBezTo>
                    <a:cubicBezTo>
                      <a:pt x="225" y="84"/>
                      <a:pt x="225" y="83"/>
                      <a:pt x="225" y="83"/>
                    </a:cubicBezTo>
                    <a:cubicBezTo>
                      <a:pt x="225" y="82"/>
                      <a:pt x="225" y="82"/>
                      <a:pt x="224" y="83"/>
                    </a:cubicBezTo>
                    <a:cubicBezTo>
                      <a:pt x="223" y="84"/>
                      <a:pt x="223" y="84"/>
                      <a:pt x="223" y="84"/>
                    </a:cubicBezTo>
                    <a:cubicBezTo>
                      <a:pt x="222" y="83"/>
                      <a:pt x="222" y="83"/>
                      <a:pt x="222" y="82"/>
                    </a:cubicBezTo>
                    <a:cubicBezTo>
                      <a:pt x="221" y="82"/>
                      <a:pt x="219" y="83"/>
                      <a:pt x="217" y="83"/>
                    </a:cubicBezTo>
                    <a:cubicBezTo>
                      <a:pt x="216" y="83"/>
                      <a:pt x="216" y="83"/>
                      <a:pt x="218" y="83"/>
                    </a:cubicBezTo>
                    <a:cubicBezTo>
                      <a:pt x="220" y="84"/>
                      <a:pt x="222" y="85"/>
                      <a:pt x="222" y="85"/>
                    </a:cubicBezTo>
                    <a:cubicBezTo>
                      <a:pt x="221" y="85"/>
                      <a:pt x="220" y="85"/>
                      <a:pt x="220" y="86"/>
                    </a:cubicBezTo>
                    <a:cubicBezTo>
                      <a:pt x="220" y="87"/>
                      <a:pt x="222" y="89"/>
                      <a:pt x="221" y="88"/>
                    </a:cubicBezTo>
                    <a:cubicBezTo>
                      <a:pt x="220" y="87"/>
                      <a:pt x="218" y="87"/>
                      <a:pt x="218" y="86"/>
                    </a:cubicBezTo>
                    <a:cubicBezTo>
                      <a:pt x="217" y="86"/>
                      <a:pt x="217" y="86"/>
                      <a:pt x="217" y="87"/>
                    </a:cubicBezTo>
                    <a:cubicBezTo>
                      <a:pt x="217" y="88"/>
                      <a:pt x="216" y="88"/>
                      <a:pt x="216" y="87"/>
                    </a:cubicBezTo>
                    <a:cubicBezTo>
                      <a:pt x="215" y="86"/>
                      <a:pt x="215" y="85"/>
                      <a:pt x="215" y="86"/>
                    </a:cubicBezTo>
                    <a:cubicBezTo>
                      <a:pt x="215" y="87"/>
                      <a:pt x="213" y="88"/>
                      <a:pt x="213" y="89"/>
                    </a:cubicBezTo>
                    <a:cubicBezTo>
                      <a:pt x="214" y="90"/>
                      <a:pt x="215" y="91"/>
                      <a:pt x="214" y="91"/>
                    </a:cubicBezTo>
                    <a:cubicBezTo>
                      <a:pt x="212" y="90"/>
                      <a:pt x="212" y="91"/>
                      <a:pt x="212" y="90"/>
                    </a:cubicBezTo>
                    <a:cubicBezTo>
                      <a:pt x="212" y="88"/>
                      <a:pt x="212" y="87"/>
                      <a:pt x="211" y="87"/>
                    </a:cubicBezTo>
                    <a:cubicBezTo>
                      <a:pt x="210" y="87"/>
                      <a:pt x="212" y="88"/>
                      <a:pt x="210" y="88"/>
                    </a:cubicBezTo>
                    <a:cubicBezTo>
                      <a:pt x="208" y="88"/>
                      <a:pt x="208" y="89"/>
                      <a:pt x="209" y="89"/>
                    </a:cubicBezTo>
                    <a:cubicBezTo>
                      <a:pt x="210" y="89"/>
                      <a:pt x="210" y="89"/>
                      <a:pt x="209" y="90"/>
                    </a:cubicBezTo>
                    <a:cubicBezTo>
                      <a:pt x="208" y="91"/>
                      <a:pt x="207" y="92"/>
                      <a:pt x="207" y="91"/>
                    </a:cubicBezTo>
                    <a:cubicBezTo>
                      <a:pt x="208" y="90"/>
                      <a:pt x="208" y="89"/>
                      <a:pt x="207" y="89"/>
                    </a:cubicBezTo>
                    <a:cubicBezTo>
                      <a:pt x="207" y="88"/>
                      <a:pt x="204" y="87"/>
                      <a:pt x="205" y="87"/>
                    </a:cubicBezTo>
                    <a:cubicBezTo>
                      <a:pt x="207" y="87"/>
                      <a:pt x="208" y="87"/>
                      <a:pt x="207" y="86"/>
                    </a:cubicBezTo>
                    <a:cubicBezTo>
                      <a:pt x="205" y="85"/>
                      <a:pt x="205" y="85"/>
                      <a:pt x="204" y="85"/>
                    </a:cubicBezTo>
                    <a:cubicBezTo>
                      <a:pt x="203" y="85"/>
                      <a:pt x="203" y="85"/>
                      <a:pt x="203" y="86"/>
                    </a:cubicBezTo>
                    <a:cubicBezTo>
                      <a:pt x="204" y="87"/>
                      <a:pt x="204" y="88"/>
                      <a:pt x="204" y="88"/>
                    </a:cubicBezTo>
                    <a:cubicBezTo>
                      <a:pt x="203" y="88"/>
                      <a:pt x="203" y="88"/>
                      <a:pt x="202" y="89"/>
                    </a:cubicBezTo>
                    <a:cubicBezTo>
                      <a:pt x="201" y="89"/>
                      <a:pt x="200" y="89"/>
                      <a:pt x="201" y="89"/>
                    </a:cubicBezTo>
                    <a:cubicBezTo>
                      <a:pt x="203" y="89"/>
                      <a:pt x="204" y="89"/>
                      <a:pt x="203" y="89"/>
                    </a:cubicBezTo>
                    <a:cubicBezTo>
                      <a:pt x="202" y="89"/>
                      <a:pt x="201" y="90"/>
                      <a:pt x="202" y="90"/>
                    </a:cubicBezTo>
                    <a:cubicBezTo>
                      <a:pt x="204" y="91"/>
                      <a:pt x="204" y="91"/>
                      <a:pt x="204" y="90"/>
                    </a:cubicBezTo>
                    <a:cubicBezTo>
                      <a:pt x="204" y="90"/>
                      <a:pt x="205" y="89"/>
                      <a:pt x="205" y="90"/>
                    </a:cubicBezTo>
                    <a:cubicBezTo>
                      <a:pt x="205" y="91"/>
                      <a:pt x="205" y="92"/>
                      <a:pt x="204" y="92"/>
                    </a:cubicBezTo>
                    <a:cubicBezTo>
                      <a:pt x="204" y="91"/>
                      <a:pt x="203" y="91"/>
                      <a:pt x="202" y="91"/>
                    </a:cubicBezTo>
                    <a:cubicBezTo>
                      <a:pt x="201" y="90"/>
                      <a:pt x="201" y="89"/>
                      <a:pt x="200" y="89"/>
                    </a:cubicBezTo>
                    <a:cubicBezTo>
                      <a:pt x="199" y="90"/>
                      <a:pt x="198" y="91"/>
                      <a:pt x="198" y="90"/>
                    </a:cubicBezTo>
                    <a:cubicBezTo>
                      <a:pt x="197" y="90"/>
                      <a:pt x="197" y="89"/>
                      <a:pt x="196" y="90"/>
                    </a:cubicBezTo>
                    <a:cubicBezTo>
                      <a:pt x="195" y="91"/>
                      <a:pt x="193" y="91"/>
                      <a:pt x="193" y="92"/>
                    </a:cubicBezTo>
                    <a:cubicBezTo>
                      <a:pt x="194" y="93"/>
                      <a:pt x="194" y="94"/>
                      <a:pt x="194" y="94"/>
                    </a:cubicBezTo>
                    <a:cubicBezTo>
                      <a:pt x="193" y="94"/>
                      <a:pt x="193" y="95"/>
                      <a:pt x="194" y="95"/>
                    </a:cubicBezTo>
                    <a:cubicBezTo>
                      <a:pt x="196" y="94"/>
                      <a:pt x="195" y="93"/>
                      <a:pt x="196" y="94"/>
                    </a:cubicBezTo>
                    <a:cubicBezTo>
                      <a:pt x="197" y="94"/>
                      <a:pt x="197" y="95"/>
                      <a:pt x="198" y="94"/>
                    </a:cubicBezTo>
                    <a:cubicBezTo>
                      <a:pt x="199" y="93"/>
                      <a:pt x="199" y="94"/>
                      <a:pt x="198" y="94"/>
                    </a:cubicBezTo>
                    <a:cubicBezTo>
                      <a:pt x="197" y="95"/>
                      <a:pt x="197" y="95"/>
                      <a:pt x="197" y="96"/>
                    </a:cubicBezTo>
                    <a:cubicBezTo>
                      <a:pt x="197" y="97"/>
                      <a:pt x="197" y="99"/>
                      <a:pt x="196" y="99"/>
                    </a:cubicBezTo>
                    <a:cubicBezTo>
                      <a:pt x="196" y="99"/>
                      <a:pt x="195" y="97"/>
                      <a:pt x="194" y="98"/>
                    </a:cubicBezTo>
                    <a:cubicBezTo>
                      <a:pt x="193" y="98"/>
                      <a:pt x="192" y="100"/>
                      <a:pt x="193" y="99"/>
                    </a:cubicBezTo>
                    <a:cubicBezTo>
                      <a:pt x="193" y="98"/>
                      <a:pt x="193" y="97"/>
                      <a:pt x="192" y="98"/>
                    </a:cubicBezTo>
                    <a:cubicBezTo>
                      <a:pt x="191" y="98"/>
                      <a:pt x="191" y="99"/>
                      <a:pt x="191" y="98"/>
                    </a:cubicBezTo>
                    <a:cubicBezTo>
                      <a:pt x="191" y="97"/>
                      <a:pt x="191" y="95"/>
                      <a:pt x="190" y="96"/>
                    </a:cubicBezTo>
                    <a:cubicBezTo>
                      <a:pt x="189" y="97"/>
                      <a:pt x="189" y="100"/>
                      <a:pt x="188" y="98"/>
                    </a:cubicBezTo>
                    <a:cubicBezTo>
                      <a:pt x="188" y="97"/>
                      <a:pt x="187" y="96"/>
                      <a:pt x="188" y="95"/>
                    </a:cubicBezTo>
                    <a:cubicBezTo>
                      <a:pt x="188" y="94"/>
                      <a:pt x="190" y="92"/>
                      <a:pt x="188" y="93"/>
                    </a:cubicBezTo>
                    <a:cubicBezTo>
                      <a:pt x="187" y="93"/>
                      <a:pt x="185" y="94"/>
                      <a:pt x="186" y="95"/>
                    </a:cubicBezTo>
                    <a:cubicBezTo>
                      <a:pt x="186" y="96"/>
                      <a:pt x="188" y="97"/>
                      <a:pt x="186" y="96"/>
                    </a:cubicBezTo>
                    <a:cubicBezTo>
                      <a:pt x="185" y="96"/>
                      <a:pt x="185" y="96"/>
                      <a:pt x="185" y="97"/>
                    </a:cubicBezTo>
                    <a:cubicBezTo>
                      <a:pt x="185" y="98"/>
                      <a:pt x="184" y="98"/>
                      <a:pt x="184" y="98"/>
                    </a:cubicBezTo>
                    <a:cubicBezTo>
                      <a:pt x="183" y="97"/>
                      <a:pt x="184" y="96"/>
                      <a:pt x="183" y="97"/>
                    </a:cubicBezTo>
                    <a:cubicBezTo>
                      <a:pt x="182" y="98"/>
                      <a:pt x="180" y="99"/>
                      <a:pt x="182" y="99"/>
                    </a:cubicBezTo>
                    <a:cubicBezTo>
                      <a:pt x="183" y="98"/>
                      <a:pt x="185" y="99"/>
                      <a:pt x="184" y="99"/>
                    </a:cubicBezTo>
                    <a:cubicBezTo>
                      <a:pt x="183" y="99"/>
                      <a:pt x="183" y="99"/>
                      <a:pt x="184" y="99"/>
                    </a:cubicBezTo>
                    <a:cubicBezTo>
                      <a:pt x="185" y="99"/>
                      <a:pt x="185" y="98"/>
                      <a:pt x="185" y="99"/>
                    </a:cubicBezTo>
                    <a:cubicBezTo>
                      <a:pt x="185" y="100"/>
                      <a:pt x="185" y="100"/>
                      <a:pt x="184" y="100"/>
                    </a:cubicBezTo>
                    <a:cubicBezTo>
                      <a:pt x="183" y="100"/>
                      <a:pt x="183" y="99"/>
                      <a:pt x="182" y="100"/>
                    </a:cubicBezTo>
                    <a:cubicBezTo>
                      <a:pt x="180" y="101"/>
                      <a:pt x="180" y="103"/>
                      <a:pt x="179" y="103"/>
                    </a:cubicBezTo>
                    <a:cubicBezTo>
                      <a:pt x="178" y="103"/>
                      <a:pt x="174" y="103"/>
                      <a:pt x="176" y="104"/>
                    </a:cubicBezTo>
                    <a:cubicBezTo>
                      <a:pt x="177" y="104"/>
                      <a:pt x="178" y="104"/>
                      <a:pt x="180" y="103"/>
                    </a:cubicBezTo>
                    <a:cubicBezTo>
                      <a:pt x="182" y="103"/>
                      <a:pt x="183" y="101"/>
                      <a:pt x="184" y="102"/>
                    </a:cubicBezTo>
                    <a:cubicBezTo>
                      <a:pt x="185" y="102"/>
                      <a:pt x="185" y="102"/>
                      <a:pt x="186" y="101"/>
                    </a:cubicBezTo>
                    <a:cubicBezTo>
                      <a:pt x="187" y="101"/>
                      <a:pt x="187" y="101"/>
                      <a:pt x="188" y="101"/>
                    </a:cubicBezTo>
                    <a:cubicBezTo>
                      <a:pt x="189" y="101"/>
                      <a:pt x="188" y="100"/>
                      <a:pt x="188" y="99"/>
                    </a:cubicBezTo>
                    <a:cubicBezTo>
                      <a:pt x="187" y="99"/>
                      <a:pt x="189" y="100"/>
                      <a:pt x="189" y="100"/>
                    </a:cubicBezTo>
                    <a:cubicBezTo>
                      <a:pt x="189" y="100"/>
                      <a:pt x="189" y="101"/>
                      <a:pt x="190" y="101"/>
                    </a:cubicBezTo>
                    <a:cubicBezTo>
                      <a:pt x="190" y="100"/>
                      <a:pt x="192" y="99"/>
                      <a:pt x="191" y="100"/>
                    </a:cubicBezTo>
                    <a:cubicBezTo>
                      <a:pt x="191" y="101"/>
                      <a:pt x="190" y="101"/>
                      <a:pt x="190" y="101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1" y="102"/>
                      <a:pt x="193" y="102"/>
                      <a:pt x="192" y="102"/>
                    </a:cubicBezTo>
                    <a:cubicBezTo>
                      <a:pt x="191" y="102"/>
                      <a:pt x="189" y="104"/>
                      <a:pt x="190" y="104"/>
                    </a:cubicBezTo>
                    <a:cubicBezTo>
                      <a:pt x="192" y="103"/>
                      <a:pt x="192" y="103"/>
                      <a:pt x="193" y="103"/>
                    </a:cubicBezTo>
                    <a:cubicBezTo>
                      <a:pt x="194" y="102"/>
                      <a:pt x="195" y="103"/>
                      <a:pt x="194" y="103"/>
                    </a:cubicBezTo>
                    <a:cubicBezTo>
                      <a:pt x="193" y="103"/>
                      <a:pt x="192" y="104"/>
                      <a:pt x="191" y="104"/>
                    </a:cubicBezTo>
                    <a:cubicBezTo>
                      <a:pt x="190" y="104"/>
                      <a:pt x="190" y="105"/>
                      <a:pt x="190" y="106"/>
                    </a:cubicBezTo>
                    <a:cubicBezTo>
                      <a:pt x="190" y="106"/>
                      <a:pt x="189" y="107"/>
                      <a:pt x="188" y="106"/>
                    </a:cubicBezTo>
                    <a:cubicBezTo>
                      <a:pt x="187" y="105"/>
                      <a:pt x="188" y="103"/>
                      <a:pt x="187" y="104"/>
                    </a:cubicBezTo>
                    <a:cubicBezTo>
                      <a:pt x="186" y="105"/>
                      <a:pt x="187" y="107"/>
                      <a:pt x="187" y="106"/>
                    </a:cubicBezTo>
                    <a:cubicBezTo>
                      <a:pt x="186" y="105"/>
                      <a:pt x="186" y="104"/>
                      <a:pt x="185" y="105"/>
                    </a:cubicBezTo>
                    <a:cubicBezTo>
                      <a:pt x="184" y="105"/>
                      <a:pt x="184" y="106"/>
                      <a:pt x="183" y="107"/>
                    </a:cubicBezTo>
                    <a:cubicBezTo>
                      <a:pt x="182" y="108"/>
                      <a:pt x="181" y="109"/>
                      <a:pt x="182" y="108"/>
                    </a:cubicBezTo>
                    <a:cubicBezTo>
                      <a:pt x="183" y="108"/>
                      <a:pt x="184" y="106"/>
                      <a:pt x="184" y="107"/>
                    </a:cubicBezTo>
                    <a:cubicBezTo>
                      <a:pt x="184" y="108"/>
                      <a:pt x="184" y="108"/>
                      <a:pt x="185" y="108"/>
                    </a:cubicBezTo>
                    <a:cubicBezTo>
                      <a:pt x="186" y="108"/>
                      <a:pt x="187" y="108"/>
                      <a:pt x="186" y="108"/>
                    </a:cubicBezTo>
                    <a:cubicBezTo>
                      <a:pt x="185" y="108"/>
                      <a:pt x="184" y="108"/>
                      <a:pt x="183" y="109"/>
                    </a:cubicBezTo>
                    <a:cubicBezTo>
                      <a:pt x="182" y="109"/>
                      <a:pt x="184" y="110"/>
                      <a:pt x="185" y="110"/>
                    </a:cubicBezTo>
                    <a:cubicBezTo>
                      <a:pt x="186" y="109"/>
                      <a:pt x="187" y="110"/>
                      <a:pt x="186" y="111"/>
                    </a:cubicBezTo>
                    <a:cubicBezTo>
                      <a:pt x="186" y="112"/>
                      <a:pt x="187" y="111"/>
                      <a:pt x="185" y="111"/>
                    </a:cubicBezTo>
                    <a:cubicBezTo>
                      <a:pt x="184" y="110"/>
                      <a:pt x="184" y="110"/>
                      <a:pt x="183" y="110"/>
                    </a:cubicBezTo>
                    <a:cubicBezTo>
                      <a:pt x="182" y="110"/>
                      <a:pt x="183" y="111"/>
                      <a:pt x="182" y="111"/>
                    </a:cubicBezTo>
                    <a:cubicBezTo>
                      <a:pt x="181" y="112"/>
                      <a:pt x="178" y="112"/>
                      <a:pt x="180" y="112"/>
                    </a:cubicBezTo>
                    <a:cubicBezTo>
                      <a:pt x="182" y="112"/>
                      <a:pt x="184" y="112"/>
                      <a:pt x="184" y="112"/>
                    </a:cubicBezTo>
                    <a:cubicBezTo>
                      <a:pt x="185" y="113"/>
                      <a:pt x="185" y="114"/>
                      <a:pt x="184" y="113"/>
                    </a:cubicBezTo>
                    <a:cubicBezTo>
                      <a:pt x="183" y="112"/>
                      <a:pt x="183" y="113"/>
                      <a:pt x="182" y="113"/>
                    </a:cubicBezTo>
                    <a:cubicBezTo>
                      <a:pt x="181" y="113"/>
                      <a:pt x="181" y="113"/>
                      <a:pt x="182" y="113"/>
                    </a:cubicBezTo>
                    <a:cubicBezTo>
                      <a:pt x="182" y="113"/>
                      <a:pt x="182" y="114"/>
                      <a:pt x="181" y="114"/>
                    </a:cubicBezTo>
                    <a:cubicBezTo>
                      <a:pt x="179" y="113"/>
                      <a:pt x="179" y="112"/>
                      <a:pt x="178" y="113"/>
                    </a:cubicBezTo>
                    <a:cubicBezTo>
                      <a:pt x="177" y="114"/>
                      <a:pt x="177" y="114"/>
                      <a:pt x="179" y="114"/>
                    </a:cubicBezTo>
                    <a:cubicBezTo>
                      <a:pt x="180" y="114"/>
                      <a:pt x="180" y="115"/>
                      <a:pt x="179" y="115"/>
                    </a:cubicBezTo>
                    <a:cubicBezTo>
                      <a:pt x="177" y="115"/>
                      <a:pt x="176" y="116"/>
                      <a:pt x="176" y="116"/>
                    </a:cubicBezTo>
                    <a:cubicBezTo>
                      <a:pt x="176" y="117"/>
                      <a:pt x="176" y="117"/>
                      <a:pt x="176" y="117"/>
                    </a:cubicBezTo>
                    <a:cubicBezTo>
                      <a:pt x="177" y="118"/>
                      <a:pt x="177" y="118"/>
                      <a:pt x="176" y="118"/>
                    </a:cubicBezTo>
                    <a:cubicBezTo>
                      <a:pt x="175" y="118"/>
                      <a:pt x="175" y="118"/>
                      <a:pt x="174" y="119"/>
                    </a:cubicBezTo>
                    <a:cubicBezTo>
                      <a:pt x="173" y="120"/>
                      <a:pt x="173" y="120"/>
                      <a:pt x="174" y="120"/>
                    </a:cubicBezTo>
                    <a:cubicBezTo>
                      <a:pt x="174" y="120"/>
                      <a:pt x="174" y="121"/>
                      <a:pt x="173" y="121"/>
                    </a:cubicBezTo>
                    <a:cubicBezTo>
                      <a:pt x="172" y="121"/>
                      <a:pt x="172" y="121"/>
                      <a:pt x="173" y="121"/>
                    </a:cubicBezTo>
                    <a:cubicBezTo>
                      <a:pt x="174" y="121"/>
                      <a:pt x="174" y="121"/>
                      <a:pt x="174" y="122"/>
                    </a:cubicBezTo>
                    <a:cubicBezTo>
                      <a:pt x="174" y="122"/>
                      <a:pt x="173" y="123"/>
                      <a:pt x="174" y="123"/>
                    </a:cubicBezTo>
                    <a:cubicBezTo>
                      <a:pt x="176" y="123"/>
                      <a:pt x="176" y="122"/>
                      <a:pt x="177" y="123"/>
                    </a:cubicBezTo>
                    <a:cubicBezTo>
                      <a:pt x="178" y="123"/>
                      <a:pt x="177" y="123"/>
                      <a:pt x="176" y="123"/>
                    </a:cubicBezTo>
                    <a:cubicBezTo>
                      <a:pt x="176" y="123"/>
                      <a:pt x="176" y="124"/>
                      <a:pt x="175" y="124"/>
                    </a:cubicBezTo>
                    <a:cubicBezTo>
                      <a:pt x="173" y="124"/>
                      <a:pt x="173" y="123"/>
                      <a:pt x="172" y="124"/>
                    </a:cubicBezTo>
                    <a:cubicBezTo>
                      <a:pt x="171" y="124"/>
                      <a:pt x="171" y="124"/>
                      <a:pt x="170" y="124"/>
                    </a:cubicBezTo>
                    <a:cubicBezTo>
                      <a:pt x="169" y="124"/>
                      <a:pt x="168" y="124"/>
                      <a:pt x="169" y="124"/>
                    </a:cubicBezTo>
                    <a:cubicBezTo>
                      <a:pt x="170" y="124"/>
                      <a:pt x="171" y="125"/>
                      <a:pt x="170" y="125"/>
                    </a:cubicBezTo>
                    <a:cubicBezTo>
                      <a:pt x="169" y="125"/>
                      <a:pt x="168" y="126"/>
                      <a:pt x="169" y="126"/>
                    </a:cubicBezTo>
                    <a:cubicBezTo>
                      <a:pt x="171" y="126"/>
                      <a:pt x="171" y="125"/>
                      <a:pt x="172" y="126"/>
                    </a:cubicBezTo>
                    <a:cubicBezTo>
                      <a:pt x="172" y="126"/>
                      <a:pt x="172" y="126"/>
                      <a:pt x="171" y="126"/>
                    </a:cubicBezTo>
                    <a:cubicBezTo>
                      <a:pt x="170" y="126"/>
                      <a:pt x="170" y="128"/>
                      <a:pt x="169" y="128"/>
                    </a:cubicBezTo>
                    <a:cubicBezTo>
                      <a:pt x="168" y="129"/>
                      <a:pt x="170" y="128"/>
                      <a:pt x="170" y="129"/>
                    </a:cubicBezTo>
                    <a:cubicBezTo>
                      <a:pt x="170" y="129"/>
                      <a:pt x="169" y="129"/>
                      <a:pt x="168" y="129"/>
                    </a:cubicBezTo>
                    <a:cubicBezTo>
                      <a:pt x="167" y="130"/>
                      <a:pt x="169" y="130"/>
                      <a:pt x="169" y="130"/>
                    </a:cubicBezTo>
                    <a:cubicBezTo>
                      <a:pt x="170" y="130"/>
                      <a:pt x="170" y="130"/>
                      <a:pt x="169" y="130"/>
                    </a:cubicBezTo>
                    <a:cubicBezTo>
                      <a:pt x="168" y="130"/>
                      <a:pt x="167" y="130"/>
                      <a:pt x="168" y="131"/>
                    </a:cubicBezTo>
                    <a:cubicBezTo>
                      <a:pt x="169" y="133"/>
                      <a:pt x="170" y="133"/>
                      <a:pt x="170" y="133"/>
                    </a:cubicBezTo>
                    <a:cubicBezTo>
                      <a:pt x="170" y="133"/>
                      <a:pt x="169" y="133"/>
                      <a:pt x="167" y="133"/>
                    </a:cubicBezTo>
                    <a:cubicBezTo>
                      <a:pt x="166" y="133"/>
                      <a:pt x="165" y="133"/>
                      <a:pt x="165" y="134"/>
                    </a:cubicBezTo>
                    <a:cubicBezTo>
                      <a:pt x="164" y="135"/>
                      <a:pt x="165" y="136"/>
                      <a:pt x="163" y="135"/>
                    </a:cubicBezTo>
                    <a:cubicBezTo>
                      <a:pt x="161" y="135"/>
                      <a:pt x="159" y="135"/>
                      <a:pt x="160" y="136"/>
                    </a:cubicBezTo>
                    <a:cubicBezTo>
                      <a:pt x="161" y="136"/>
                      <a:pt x="163" y="136"/>
                      <a:pt x="164" y="136"/>
                    </a:cubicBezTo>
                    <a:cubicBezTo>
                      <a:pt x="165" y="136"/>
                      <a:pt x="165" y="135"/>
                      <a:pt x="166" y="135"/>
                    </a:cubicBezTo>
                    <a:cubicBezTo>
                      <a:pt x="167" y="135"/>
                      <a:pt x="168" y="134"/>
                      <a:pt x="167" y="135"/>
                    </a:cubicBezTo>
                    <a:cubicBezTo>
                      <a:pt x="166" y="135"/>
                      <a:pt x="166" y="137"/>
                      <a:pt x="165" y="137"/>
                    </a:cubicBezTo>
                    <a:cubicBezTo>
                      <a:pt x="164" y="137"/>
                      <a:pt x="163" y="137"/>
                      <a:pt x="163" y="138"/>
                    </a:cubicBezTo>
                    <a:cubicBezTo>
                      <a:pt x="164" y="139"/>
                      <a:pt x="164" y="139"/>
                      <a:pt x="164" y="139"/>
                    </a:cubicBezTo>
                    <a:cubicBezTo>
                      <a:pt x="163" y="140"/>
                      <a:pt x="162" y="140"/>
                      <a:pt x="162" y="139"/>
                    </a:cubicBezTo>
                    <a:cubicBezTo>
                      <a:pt x="161" y="139"/>
                      <a:pt x="160" y="139"/>
                      <a:pt x="159" y="139"/>
                    </a:cubicBezTo>
                    <a:cubicBezTo>
                      <a:pt x="159" y="139"/>
                      <a:pt x="157" y="141"/>
                      <a:pt x="156" y="142"/>
                    </a:cubicBezTo>
                    <a:cubicBezTo>
                      <a:pt x="155" y="143"/>
                      <a:pt x="154" y="143"/>
                      <a:pt x="155" y="143"/>
                    </a:cubicBezTo>
                    <a:cubicBezTo>
                      <a:pt x="156" y="143"/>
                      <a:pt x="157" y="144"/>
                      <a:pt x="156" y="144"/>
                    </a:cubicBezTo>
                    <a:cubicBezTo>
                      <a:pt x="155" y="144"/>
                      <a:pt x="155" y="145"/>
                      <a:pt x="154" y="145"/>
                    </a:cubicBezTo>
                    <a:cubicBezTo>
                      <a:pt x="153" y="145"/>
                      <a:pt x="152" y="146"/>
                      <a:pt x="153" y="146"/>
                    </a:cubicBezTo>
                    <a:cubicBezTo>
                      <a:pt x="154" y="146"/>
                      <a:pt x="154" y="146"/>
                      <a:pt x="154" y="147"/>
                    </a:cubicBezTo>
                    <a:cubicBezTo>
                      <a:pt x="154" y="148"/>
                      <a:pt x="155" y="147"/>
                      <a:pt x="157" y="147"/>
                    </a:cubicBezTo>
                    <a:cubicBezTo>
                      <a:pt x="159" y="146"/>
                      <a:pt x="161" y="147"/>
                      <a:pt x="161" y="146"/>
                    </a:cubicBezTo>
                    <a:cubicBezTo>
                      <a:pt x="161" y="145"/>
                      <a:pt x="160" y="146"/>
                      <a:pt x="160" y="145"/>
                    </a:cubicBezTo>
                    <a:cubicBezTo>
                      <a:pt x="160" y="144"/>
                      <a:pt x="160" y="144"/>
                      <a:pt x="161" y="145"/>
                    </a:cubicBezTo>
                    <a:cubicBezTo>
                      <a:pt x="162" y="145"/>
                      <a:pt x="163" y="146"/>
                      <a:pt x="163" y="146"/>
                    </a:cubicBezTo>
                    <a:cubicBezTo>
                      <a:pt x="162" y="146"/>
                      <a:pt x="163" y="147"/>
                      <a:pt x="161" y="147"/>
                    </a:cubicBezTo>
                    <a:cubicBezTo>
                      <a:pt x="160" y="148"/>
                      <a:pt x="160" y="148"/>
                      <a:pt x="159" y="149"/>
                    </a:cubicBezTo>
                    <a:cubicBezTo>
                      <a:pt x="158" y="149"/>
                      <a:pt x="158" y="149"/>
                      <a:pt x="157" y="149"/>
                    </a:cubicBezTo>
                    <a:cubicBezTo>
                      <a:pt x="157" y="148"/>
                      <a:pt x="157" y="148"/>
                      <a:pt x="156" y="149"/>
                    </a:cubicBezTo>
                    <a:cubicBezTo>
                      <a:pt x="156" y="149"/>
                      <a:pt x="155" y="149"/>
                      <a:pt x="154" y="149"/>
                    </a:cubicBezTo>
                    <a:cubicBezTo>
                      <a:pt x="154" y="149"/>
                      <a:pt x="153" y="149"/>
                      <a:pt x="153" y="148"/>
                    </a:cubicBezTo>
                    <a:cubicBezTo>
                      <a:pt x="153" y="148"/>
                      <a:pt x="153" y="147"/>
                      <a:pt x="152" y="148"/>
                    </a:cubicBezTo>
                    <a:cubicBezTo>
                      <a:pt x="151" y="148"/>
                      <a:pt x="151" y="150"/>
                      <a:pt x="150" y="150"/>
                    </a:cubicBezTo>
                    <a:cubicBezTo>
                      <a:pt x="149" y="150"/>
                      <a:pt x="148" y="150"/>
                      <a:pt x="149" y="148"/>
                    </a:cubicBezTo>
                    <a:cubicBezTo>
                      <a:pt x="149" y="147"/>
                      <a:pt x="149" y="147"/>
                      <a:pt x="149" y="148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47" y="151"/>
                      <a:pt x="149" y="152"/>
                      <a:pt x="147" y="151"/>
                    </a:cubicBezTo>
                    <a:cubicBezTo>
                      <a:pt x="145" y="151"/>
                      <a:pt x="145" y="151"/>
                      <a:pt x="144" y="152"/>
                    </a:cubicBezTo>
                    <a:cubicBezTo>
                      <a:pt x="144" y="152"/>
                      <a:pt x="145" y="153"/>
                      <a:pt x="145" y="153"/>
                    </a:cubicBezTo>
                    <a:cubicBezTo>
                      <a:pt x="145" y="154"/>
                      <a:pt x="144" y="154"/>
                      <a:pt x="144" y="153"/>
                    </a:cubicBezTo>
                    <a:cubicBezTo>
                      <a:pt x="144" y="152"/>
                      <a:pt x="144" y="152"/>
                      <a:pt x="143" y="152"/>
                    </a:cubicBezTo>
                    <a:cubicBezTo>
                      <a:pt x="143" y="152"/>
                      <a:pt x="142" y="152"/>
                      <a:pt x="141" y="153"/>
                    </a:cubicBezTo>
                    <a:cubicBezTo>
                      <a:pt x="140" y="153"/>
                      <a:pt x="139" y="152"/>
                      <a:pt x="139" y="154"/>
                    </a:cubicBezTo>
                    <a:cubicBezTo>
                      <a:pt x="139" y="155"/>
                      <a:pt x="138" y="155"/>
                      <a:pt x="139" y="155"/>
                    </a:cubicBezTo>
                    <a:cubicBezTo>
                      <a:pt x="141" y="155"/>
                      <a:pt x="141" y="155"/>
                      <a:pt x="142" y="155"/>
                    </a:cubicBezTo>
                    <a:cubicBezTo>
                      <a:pt x="143" y="155"/>
                      <a:pt x="144" y="154"/>
                      <a:pt x="145" y="155"/>
                    </a:cubicBezTo>
                    <a:cubicBezTo>
                      <a:pt x="145" y="155"/>
                      <a:pt x="146" y="155"/>
                      <a:pt x="146" y="155"/>
                    </a:cubicBezTo>
                    <a:cubicBezTo>
                      <a:pt x="147" y="154"/>
                      <a:pt x="148" y="154"/>
                      <a:pt x="147" y="155"/>
                    </a:cubicBezTo>
                    <a:cubicBezTo>
                      <a:pt x="146" y="156"/>
                      <a:pt x="146" y="156"/>
                      <a:pt x="145" y="156"/>
                    </a:cubicBezTo>
                    <a:cubicBezTo>
                      <a:pt x="144" y="155"/>
                      <a:pt x="143" y="155"/>
                      <a:pt x="142" y="156"/>
                    </a:cubicBezTo>
                    <a:cubicBezTo>
                      <a:pt x="141" y="156"/>
                      <a:pt x="141" y="157"/>
                      <a:pt x="139" y="156"/>
                    </a:cubicBezTo>
                    <a:cubicBezTo>
                      <a:pt x="137" y="156"/>
                      <a:pt x="135" y="156"/>
                      <a:pt x="135" y="157"/>
                    </a:cubicBezTo>
                    <a:cubicBezTo>
                      <a:pt x="134" y="158"/>
                      <a:pt x="135" y="157"/>
                      <a:pt x="136" y="157"/>
                    </a:cubicBezTo>
                    <a:cubicBezTo>
                      <a:pt x="138" y="158"/>
                      <a:pt x="139" y="158"/>
                      <a:pt x="139" y="159"/>
                    </a:cubicBezTo>
                    <a:cubicBezTo>
                      <a:pt x="139" y="161"/>
                      <a:pt x="138" y="162"/>
                      <a:pt x="138" y="161"/>
                    </a:cubicBezTo>
                    <a:cubicBezTo>
                      <a:pt x="138" y="159"/>
                      <a:pt x="138" y="158"/>
                      <a:pt x="137" y="158"/>
                    </a:cubicBezTo>
                    <a:cubicBezTo>
                      <a:pt x="136" y="158"/>
                      <a:pt x="135" y="158"/>
                      <a:pt x="135" y="158"/>
                    </a:cubicBezTo>
                    <a:cubicBezTo>
                      <a:pt x="135" y="159"/>
                      <a:pt x="135" y="161"/>
                      <a:pt x="135" y="160"/>
                    </a:cubicBezTo>
                    <a:cubicBezTo>
                      <a:pt x="134" y="159"/>
                      <a:pt x="135" y="158"/>
                      <a:pt x="134" y="158"/>
                    </a:cubicBezTo>
                    <a:cubicBezTo>
                      <a:pt x="134" y="157"/>
                      <a:pt x="134" y="155"/>
                      <a:pt x="134" y="156"/>
                    </a:cubicBezTo>
                    <a:cubicBezTo>
                      <a:pt x="133" y="157"/>
                      <a:pt x="133" y="158"/>
                      <a:pt x="133" y="158"/>
                    </a:cubicBezTo>
                    <a:cubicBezTo>
                      <a:pt x="132" y="159"/>
                      <a:pt x="132" y="161"/>
                      <a:pt x="133" y="161"/>
                    </a:cubicBezTo>
                    <a:cubicBezTo>
                      <a:pt x="133" y="161"/>
                      <a:pt x="133" y="161"/>
                      <a:pt x="132" y="161"/>
                    </a:cubicBezTo>
                    <a:cubicBezTo>
                      <a:pt x="132" y="160"/>
                      <a:pt x="132" y="160"/>
                      <a:pt x="131" y="159"/>
                    </a:cubicBezTo>
                    <a:cubicBezTo>
                      <a:pt x="131" y="158"/>
                      <a:pt x="131" y="159"/>
                      <a:pt x="130" y="159"/>
                    </a:cubicBezTo>
                    <a:cubicBezTo>
                      <a:pt x="129" y="160"/>
                      <a:pt x="130" y="161"/>
                      <a:pt x="129" y="161"/>
                    </a:cubicBezTo>
                    <a:cubicBezTo>
                      <a:pt x="128" y="161"/>
                      <a:pt x="127" y="162"/>
                      <a:pt x="127" y="162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6" y="164"/>
                      <a:pt x="126" y="165"/>
                      <a:pt x="127" y="165"/>
                    </a:cubicBezTo>
                    <a:cubicBezTo>
                      <a:pt x="127" y="165"/>
                      <a:pt x="128" y="165"/>
                      <a:pt x="129" y="165"/>
                    </a:cubicBezTo>
                    <a:cubicBezTo>
                      <a:pt x="129" y="166"/>
                      <a:pt x="131" y="166"/>
                      <a:pt x="130" y="166"/>
                    </a:cubicBezTo>
                    <a:cubicBezTo>
                      <a:pt x="129" y="166"/>
                      <a:pt x="129" y="166"/>
                      <a:pt x="128" y="167"/>
                    </a:cubicBezTo>
                    <a:cubicBezTo>
                      <a:pt x="127" y="167"/>
                      <a:pt x="126" y="168"/>
                      <a:pt x="127" y="168"/>
                    </a:cubicBezTo>
                    <a:cubicBezTo>
                      <a:pt x="127" y="169"/>
                      <a:pt x="128" y="169"/>
                      <a:pt x="128" y="169"/>
                    </a:cubicBezTo>
                    <a:cubicBezTo>
                      <a:pt x="129" y="169"/>
                      <a:pt x="130" y="169"/>
                      <a:pt x="131" y="169"/>
                    </a:cubicBezTo>
                    <a:cubicBezTo>
                      <a:pt x="132" y="168"/>
                      <a:pt x="133" y="169"/>
                      <a:pt x="131" y="169"/>
                    </a:cubicBezTo>
                    <a:cubicBezTo>
                      <a:pt x="130" y="169"/>
                      <a:pt x="130" y="169"/>
                      <a:pt x="129" y="170"/>
                    </a:cubicBezTo>
                    <a:cubicBezTo>
                      <a:pt x="127" y="170"/>
                      <a:pt x="127" y="171"/>
                      <a:pt x="126" y="171"/>
                    </a:cubicBezTo>
                    <a:cubicBezTo>
                      <a:pt x="126" y="172"/>
                      <a:pt x="126" y="172"/>
                      <a:pt x="128" y="172"/>
                    </a:cubicBezTo>
                    <a:cubicBezTo>
                      <a:pt x="129" y="173"/>
                      <a:pt x="130" y="173"/>
                      <a:pt x="130" y="174"/>
                    </a:cubicBezTo>
                    <a:cubicBezTo>
                      <a:pt x="131" y="174"/>
                      <a:pt x="130" y="176"/>
                      <a:pt x="130" y="175"/>
                    </a:cubicBezTo>
                    <a:cubicBezTo>
                      <a:pt x="129" y="174"/>
                      <a:pt x="130" y="173"/>
                      <a:pt x="129" y="173"/>
                    </a:cubicBezTo>
                    <a:cubicBezTo>
                      <a:pt x="127" y="173"/>
                      <a:pt x="128" y="174"/>
                      <a:pt x="127" y="174"/>
                    </a:cubicBezTo>
                    <a:cubicBezTo>
                      <a:pt x="126" y="175"/>
                      <a:pt x="127" y="176"/>
                      <a:pt x="127" y="176"/>
                    </a:cubicBezTo>
                    <a:cubicBezTo>
                      <a:pt x="128" y="177"/>
                      <a:pt x="128" y="177"/>
                      <a:pt x="129" y="177"/>
                    </a:cubicBezTo>
                    <a:cubicBezTo>
                      <a:pt x="130" y="177"/>
                      <a:pt x="131" y="177"/>
                      <a:pt x="131" y="178"/>
                    </a:cubicBezTo>
                    <a:cubicBezTo>
                      <a:pt x="131" y="178"/>
                      <a:pt x="132" y="178"/>
                      <a:pt x="133" y="178"/>
                    </a:cubicBezTo>
                    <a:cubicBezTo>
                      <a:pt x="134" y="178"/>
                      <a:pt x="134" y="177"/>
                      <a:pt x="134" y="176"/>
                    </a:cubicBezTo>
                    <a:cubicBezTo>
                      <a:pt x="134" y="175"/>
                      <a:pt x="135" y="175"/>
                      <a:pt x="135" y="175"/>
                    </a:cubicBezTo>
                    <a:cubicBezTo>
                      <a:pt x="135" y="175"/>
                      <a:pt x="135" y="175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4" y="177"/>
                      <a:pt x="133" y="179"/>
                      <a:pt x="133" y="179"/>
                    </a:cubicBezTo>
                    <a:cubicBezTo>
                      <a:pt x="132" y="179"/>
                      <a:pt x="131" y="179"/>
                      <a:pt x="131" y="179"/>
                    </a:cubicBezTo>
                    <a:cubicBezTo>
                      <a:pt x="130" y="179"/>
                      <a:pt x="132" y="179"/>
                      <a:pt x="133" y="180"/>
                    </a:cubicBezTo>
                    <a:cubicBezTo>
                      <a:pt x="133" y="180"/>
                      <a:pt x="133" y="181"/>
                      <a:pt x="132" y="180"/>
                    </a:cubicBezTo>
                    <a:cubicBezTo>
                      <a:pt x="131" y="179"/>
                      <a:pt x="131" y="180"/>
                      <a:pt x="131" y="181"/>
                    </a:cubicBezTo>
                    <a:cubicBezTo>
                      <a:pt x="132" y="182"/>
                      <a:pt x="133" y="182"/>
                      <a:pt x="133" y="182"/>
                    </a:cubicBezTo>
                    <a:cubicBezTo>
                      <a:pt x="134" y="182"/>
                      <a:pt x="135" y="183"/>
                      <a:pt x="134" y="183"/>
                    </a:cubicBezTo>
                    <a:cubicBezTo>
                      <a:pt x="133" y="183"/>
                      <a:pt x="132" y="182"/>
                      <a:pt x="131" y="182"/>
                    </a:cubicBezTo>
                    <a:cubicBezTo>
                      <a:pt x="131" y="182"/>
                      <a:pt x="130" y="183"/>
                      <a:pt x="129" y="181"/>
                    </a:cubicBezTo>
                    <a:cubicBezTo>
                      <a:pt x="129" y="180"/>
                      <a:pt x="130" y="178"/>
                      <a:pt x="129" y="179"/>
                    </a:cubicBezTo>
                    <a:cubicBezTo>
                      <a:pt x="128" y="180"/>
                      <a:pt x="128" y="181"/>
                      <a:pt x="128" y="182"/>
                    </a:cubicBezTo>
                    <a:cubicBezTo>
                      <a:pt x="128" y="182"/>
                      <a:pt x="130" y="183"/>
                      <a:pt x="129" y="183"/>
                    </a:cubicBezTo>
                    <a:cubicBezTo>
                      <a:pt x="128" y="184"/>
                      <a:pt x="128" y="184"/>
                      <a:pt x="128" y="185"/>
                    </a:cubicBezTo>
                    <a:cubicBezTo>
                      <a:pt x="128" y="185"/>
                      <a:pt x="128" y="186"/>
                      <a:pt x="129" y="185"/>
                    </a:cubicBezTo>
                    <a:cubicBezTo>
                      <a:pt x="130" y="184"/>
                      <a:pt x="130" y="185"/>
                      <a:pt x="131" y="184"/>
                    </a:cubicBezTo>
                    <a:cubicBezTo>
                      <a:pt x="131" y="183"/>
                      <a:pt x="131" y="183"/>
                      <a:pt x="131" y="184"/>
                    </a:cubicBezTo>
                    <a:cubicBezTo>
                      <a:pt x="131" y="184"/>
                      <a:pt x="131" y="184"/>
                      <a:pt x="132" y="184"/>
                    </a:cubicBezTo>
                    <a:cubicBezTo>
                      <a:pt x="132" y="184"/>
                      <a:pt x="133" y="184"/>
                      <a:pt x="133" y="184"/>
                    </a:cubicBezTo>
                    <a:cubicBezTo>
                      <a:pt x="133" y="183"/>
                      <a:pt x="134" y="182"/>
                      <a:pt x="134" y="183"/>
                    </a:cubicBezTo>
                    <a:cubicBezTo>
                      <a:pt x="134" y="184"/>
                      <a:pt x="134" y="184"/>
                      <a:pt x="134" y="184"/>
                    </a:cubicBezTo>
                    <a:cubicBezTo>
                      <a:pt x="134" y="185"/>
                      <a:pt x="133" y="185"/>
                      <a:pt x="133" y="185"/>
                    </a:cubicBezTo>
                    <a:cubicBezTo>
                      <a:pt x="132" y="186"/>
                      <a:pt x="132" y="187"/>
                      <a:pt x="132" y="187"/>
                    </a:cubicBezTo>
                    <a:cubicBezTo>
                      <a:pt x="133" y="188"/>
                      <a:pt x="134" y="188"/>
                      <a:pt x="134" y="187"/>
                    </a:cubicBezTo>
                    <a:cubicBezTo>
                      <a:pt x="134" y="187"/>
                      <a:pt x="135" y="188"/>
                      <a:pt x="134" y="188"/>
                    </a:cubicBezTo>
                    <a:cubicBezTo>
                      <a:pt x="133" y="188"/>
                      <a:pt x="133" y="188"/>
                      <a:pt x="132" y="188"/>
                    </a:cubicBezTo>
                    <a:cubicBezTo>
                      <a:pt x="131" y="188"/>
                      <a:pt x="130" y="189"/>
                      <a:pt x="130" y="190"/>
                    </a:cubicBezTo>
                    <a:cubicBezTo>
                      <a:pt x="129" y="190"/>
                      <a:pt x="131" y="191"/>
                      <a:pt x="131" y="191"/>
                    </a:cubicBezTo>
                    <a:cubicBezTo>
                      <a:pt x="132" y="191"/>
                      <a:pt x="133" y="192"/>
                      <a:pt x="135" y="193"/>
                    </a:cubicBezTo>
                    <a:cubicBezTo>
                      <a:pt x="136" y="194"/>
                      <a:pt x="136" y="193"/>
                      <a:pt x="137" y="193"/>
                    </a:cubicBezTo>
                    <a:cubicBezTo>
                      <a:pt x="138" y="194"/>
                      <a:pt x="138" y="194"/>
                      <a:pt x="139" y="195"/>
                    </a:cubicBezTo>
                    <a:cubicBezTo>
                      <a:pt x="139" y="195"/>
                      <a:pt x="143" y="195"/>
                      <a:pt x="144" y="194"/>
                    </a:cubicBezTo>
                    <a:cubicBezTo>
                      <a:pt x="145" y="194"/>
                      <a:pt x="149" y="191"/>
                      <a:pt x="151" y="190"/>
                    </a:cubicBezTo>
                    <a:cubicBezTo>
                      <a:pt x="153" y="189"/>
                      <a:pt x="152" y="188"/>
                      <a:pt x="154" y="187"/>
                    </a:cubicBezTo>
                    <a:cubicBezTo>
                      <a:pt x="156" y="186"/>
                      <a:pt x="157" y="186"/>
                      <a:pt x="157" y="185"/>
                    </a:cubicBezTo>
                    <a:cubicBezTo>
                      <a:pt x="158" y="183"/>
                      <a:pt x="158" y="182"/>
                      <a:pt x="158" y="182"/>
                    </a:cubicBezTo>
                    <a:cubicBezTo>
                      <a:pt x="158" y="181"/>
                      <a:pt x="158" y="181"/>
                      <a:pt x="159" y="184"/>
                    </a:cubicBezTo>
                    <a:cubicBezTo>
                      <a:pt x="159" y="186"/>
                      <a:pt x="161" y="185"/>
                      <a:pt x="161" y="186"/>
                    </a:cubicBezTo>
                    <a:cubicBezTo>
                      <a:pt x="162" y="186"/>
                      <a:pt x="161" y="186"/>
                      <a:pt x="161" y="188"/>
                    </a:cubicBezTo>
                    <a:cubicBezTo>
                      <a:pt x="161" y="188"/>
                      <a:pt x="161" y="188"/>
                      <a:pt x="161" y="188"/>
                    </a:cubicBezTo>
                    <a:cubicBezTo>
                      <a:pt x="162" y="189"/>
                      <a:pt x="162" y="189"/>
                      <a:pt x="162" y="190"/>
                    </a:cubicBezTo>
                    <a:cubicBezTo>
                      <a:pt x="162" y="192"/>
                      <a:pt x="165" y="193"/>
                      <a:pt x="165" y="194"/>
                    </a:cubicBezTo>
                    <a:cubicBezTo>
                      <a:pt x="165" y="195"/>
                      <a:pt x="165" y="196"/>
                      <a:pt x="165" y="197"/>
                    </a:cubicBezTo>
                    <a:cubicBezTo>
                      <a:pt x="166" y="198"/>
                      <a:pt x="167" y="204"/>
                      <a:pt x="168" y="204"/>
                    </a:cubicBezTo>
                    <a:cubicBezTo>
                      <a:pt x="169" y="205"/>
                      <a:pt x="171" y="206"/>
                      <a:pt x="171" y="207"/>
                    </a:cubicBezTo>
                    <a:cubicBezTo>
                      <a:pt x="171" y="208"/>
                      <a:pt x="170" y="210"/>
                      <a:pt x="171" y="211"/>
                    </a:cubicBezTo>
                    <a:cubicBezTo>
                      <a:pt x="171" y="211"/>
                      <a:pt x="171" y="213"/>
                      <a:pt x="172" y="214"/>
                    </a:cubicBezTo>
                    <a:cubicBezTo>
                      <a:pt x="172" y="215"/>
                      <a:pt x="171" y="216"/>
                      <a:pt x="173" y="216"/>
                    </a:cubicBezTo>
                    <a:cubicBezTo>
                      <a:pt x="176" y="216"/>
                      <a:pt x="179" y="217"/>
                      <a:pt x="179" y="215"/>
                    </a:cubicBezTo>
                    <a:cubicBezTo>
                      <a:pt x="178" y="214"/>
                      <a:pt x="178" y="211"/>
                      <a:pt x="180" y="211"/>
                    </a:cubicBezTo>
                    <a:cubicBezTo>
                      <a:pt x="181" y="211"/>
                      <a:pt x="181" y="210"/>
                      <a:pt x="183" y="210"/>
                    </a:cubicBezTo>
                    <a:cubicBezTo>
                      <a:pt x="184" y="210"/>
                      <a:pt x="186" y="212"/>
                      <a:pt x="187" y="211"/>
                    </a:cubicBezTo>
                    <a:cubicBezTo>
                      <a:pt x="188" y="210"/>
                      <a:pt x="188" y="208"/>
                      <a:pt x="189" y="207"/>
                    </a:cubicBezTo>
                    <a:cubicBezTo>
                      <a:pt x="190" y="206"/>
                      <a:pt x="191" y="199"/>
                      <a:pt x="191" y="197"/>
                    </a:cubicBezTo>
                    <a:cubicBezTo>
                      <a:pt x="191" y="195"/>
                      <a:pt x="192" y="194"/>
                      <a:pt x="191" y="193"/>
                    </a:cubicBezTo>
                    <a:cubicBezTo>
                      <a:pt x="191" y="192"/>
                      <a:pt x="190" y="190"/>
                      <a:pt x="191" y="190"/>
                    </a:cubicBezTo>
                    <a:cubicBezTo>
                      <a:pt x="193" y="190"/>
                      <a:pt x="196" y="189"/>
                      <a:pt x="197" y="188"/>
                    </a:cubicBezTo>
                    <a:cubicBezTo>
                      <a:pt x="198" y="187"/>
                      <a:pt x="198" y="187"/>
                      <a:pt x="197" y="186"/>
                    </a:cubicBezTo>
                    <a:cubicBezTo>
                      <a:pt x="197" y="186"/>
                      <a:pt x="199" y="186"/>
                      <a:pt x="200" y="186"/>
                    </a:cubicBezTo>
                    <a:cubicBezTo>
                      <a:pt x="201" y="186"/>
                      <a:pt x="202" y="185"/>
                      <a:pt x="201" y="184"/>
                    </a:cubicBezTo>
                    <a:cubicBezTo>
                      <a:pt x="200" y="183"/>
                      <a:pt x="199" y="183"/>
                      <a:pt x="201" y="182"/>
                    </a:cubicBezTo>
                    <a:cubicBezTo>
                      <a:pt x="202" y="182"/>
                      <a:pt x="205" y="180"/>
                      <a:pt x="203" y="179"/>
                    </a:cubicBezTo>
                    <a:cubicBezTo>
                      <a:pt x="202" y="178"/>
                      <a:pt x="199" y="175"/>
                      <a:pt x="197" y="174"/>
                    </a:cubicBezTo>
                    <a:cubicBezTo>
                      <a:pt x="195" y="172"/>
                      <a:pt x="194" y="172"/>
                      <a:pt x="194" y="171"/>
                    </a:cubicBezTo>
                    <a:cubicBezTo>
                      <a:pt x="194" y="169"/>
                      <a:pt x="194" y="164"/>
                      <a:pt x="195" y="162"/>
                    </a:cubicBezTo>
                    <a:cubicBezTo>
                      <a:pt x="196" y="159"/>
                      <a:pt x="197" y="159"/>
                      <a:pt x="196" y="159"/>
                    </a:cubicBezTo>
                    <a:cubicBezTo>
                      <a:pt x="194" y="158"/>
                      <a:pt x="194" y="158"/>
                      <a:pt x="195" y="157"/>
                    </a:cubicBezTo>
                    <a:cubicBezTo>
                      <a:pt x="197" y="156"/>
                      <a:pt x="198" y="155"/>
                      <a:pt x="200" y="153"/>
                    </a:cubicBezTo>
                    <a:cubicBezTo>
                      <a:pt x="201" y="151"/>
                      <a:pt x="202" y="150"/>
                      <a:pt x="204" y="149"/>
                    </a:cubicBezTo>
                    <a:cubicBezTo>
                      <a:pt x="207" y="148"/>
                      <a:pt x="210" y="146"/>
                      <a:pt x="211" y="145"/>
                    </a:cubicBezTo>
                    <a:cubicBezTo>
                      <a:pt x="213" y="144"/>
                      <a:pt x="214" y="144"/>
                      <a:pt x="215" y="142"/>
                    </a:cubicBezTo>
                    <a:cubicBezTo>
                      <a:pt x="217" y="141"/>
                      <a:pt x="218" y="139"/>
                      <a:pt x="218" y="139"/>
                    </a:cubicBezTo>
                    <a:cubicBezTo>
                      <a:pt x="217" y="138"/>
                      <a:pt x="217" y="138"/>
                      <a:pt x="216" y="137"/>
                    </a:cubicBezTo>
                    <a:cubicBezTo>
                      <a:pt x="215" y="135"/>
                      <a:pt x="216" y="134"/>
                      <a:pt x="216" y="134"/>
                    </a:cubicBezTo>
                    <a:cubicBezTo>
                      <a:pt x="217" y="134"/>
                      <a:pt x="220" y="133"/>
                      <a:pt x="219" y="132"/>
                    </a:cubicBezTo>
                    <a:cubicBezTo>
                      <a:pt x="218" y="130"/>
                      <a:pt x="218" y="130"/>
                      <a:pt x="220" y="129"/>
                    </a:cubicBezTo>
                    <a:cubicBezTo>
                      <a:pt x="222" y="128"/>
                      <a:pt x="222" y="127"/>
                      <a:pt x="224" y="126"/>
                    </a:cubicBezTo>
                    <a:cubicBezTo>
                      <a:pt x="225" y="125"/>
                      <a:pt x="226" y="125"/>
                      <a:pt x="227" y="126"/>
                    </a:cubicBezTo>
                    <a:cubicBezTo>
                      <a:pt x="228" y="127"/>
                      <a:pt x="228" y="127"/>
                      <a:pt x="229" y="126"/>
                    </a:cubicBezTo>
                    <a:cubicBezTo>
                      <a:pt x="230" y="126"/>
                      <a:pt x="230" y="125"/>
                      <a:pt x="233" y="126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35" y="127"/>
                      <a:pt x="237" y="128"/>
                      <a:pt x="238" y="129"/>
                    </a:cubicBezTo>
                    <a:cubicBezTo>
                      <a:pt x="239" y="129"/>
                      <a:pt x="238" y="132"/>
                      <a:pt x="239" y="133"/>
                    </a:cubicBezTo>
                    <a:cubicBezTo>
                      <a:pt x="240" y="134"/>
                      <a:pt x="240" y="135"/>
                      <a:pt x="239" y="135"/>
                    </a:cubicBezTo>
                    <a:cubicBezTo>
                      <a:pt x="238" y="135"/>
                      <a:pt x="237" y="136"/>
                      <a:pt x="237" y="135"/>
                    </a:cubicBezTo>
                    <a:cubicBezTo>
                      <a:pt x="237" y="134"/>
                      <a:pt x="236" y="134"/>
                      <a:pt x="236" y="135"/>
                    </a:cubicBezTo>
                    <a:cubicBezTo>
                      <a:pt x="235" y="136"/>
                      <a:pt x="234" y="137"/>
                      <a:pt x="233" y="138"/>
                    </a:cubicBezTo>
                    <a:cubicBezTo>
                      <a:pt x="232" y="139"/>
                      <a:pt x="231" y="142"/>
                      <a:pt x="230" y="142"/>
                    </a:cubicBezTo>
                    <a:cubicBezTo>
                      <a:pt x="228" y="143"/>
                      <a:pt x="228" y="143"/>
                      <a:pt x="227" y="144"/>
                    </a:cubicBezTo>
                    <a:cubicBezTo>
                      <a:pt x="227" y="145"/>
                      <a:pt x="224" y="146"/>
                      <a:pt x="223" y="148"/>
                    </a:cubicBezTo>
                    <a:cubicBezTo>
                      <a:pt x="221" y="149"/>
                      <a:pt x="221" y="150"/>
                      <a:pt x="219" y="150"/>
                    </a:cubicBezTo>
                    <a:cubicBezTo>
                      <a:pt x="217" y="150"/>
                      <a:pt x="219" y="150"/>
                      <a:pt x="218" y="152"/>
                    </a:cubicBezTo>
                    <a:cubicBezTo>
                      <a:pt x="216" y="153"/>
                      <a:pt x="215" y="153"/>
                      <a:pt x="216" y="156"/>
                    </a:cubicBezTo>
                    <a:cubicBezTo>
                      <a:pt x="217" y="159"/>
                      <a:pt x="216" y="159"/>
                      <a:pt x="217" y="160"/>
                    </a:cubicBezTo>
                    <a:cubicBezTo>
                      <a:pt x="218" y="162"/>
                      <a:pt x="219" y="160"/>
                      <a:pt x="219" y="163"/>
                    </a:cubicBezTo>
                    <a:cubicBezTo>
                      <a:pt x="218" y="165"/>
                      <a:pt x="218" y="169"/>
                      <a:pt x="218" y="171"/>
                    </a:cubicBezTo>
                    <a:cubicBezTo>
                      <a:pt x="217" y="173"/>
                      <a:pt x="216" y="173"/>
                      <a:pt x="218" y="173"/>
                    </a:cubicBezTo>
                    <a:cubicBezTo>
                      <a:pt x="221" y="174"/>
                      <a:pt x="222" y="175"/>
                      <a:pt x="221" y="175"/>
                    </a:cubicBezTo>
                    <a:cubicBezTo>
                      <a:pt x="220" y="176"/>
                      <a:pt x="218" y="178"/>
                      <a:pt x="220" y="177"/>
                    </a:cubicBezTo>
                    <a:cubicBezTo>
                      <a:pt x="222" y="176"/>
                      <a:pt x="222" y="174"/>
                      <a:pt x="223" y="174"/>
                    </a:cubicBezTo>
                    <a:cubicBezTo>
                      <a:pt x="223" y="175"/>
                      <a:pt x="224" y="177"/>
                      <a:pt x="223" y="177"/>
                    </a:cubicBezTo>
                    <a:cubicBezTo>
                      <a:pt x="223" y="178"/>
                      <a:pt x="222" y="180"/>
                      <a:pt x="224" y="178"/>
                    </a:cubicBezTo>
                    <a:cubicBezTo>
                      <a:pt x="225" y="177"/>
                      <a:pt x="226" y="175"/>
                      <a:pt x="227" y="177"/>
                    </a:cubicBezTo>
                    <a:cubicBezTo>
                      <a:pt x="227" y="178"/>
                      <a:pt x="225" y="179"/>
                      <a:pt x="227" y="179"/>
                    </a:cubicBezTo>
                    <a:cubicBezTo>
                      <a:pt x="229" y="179"/>
                      <a:pt x="232" y="179"/>
                      <a:pt x="234" y="178"/>
                    </a:cubicBezTo>
                    <a:cubicBezTo>
                      <a:pt x="237" y="176"/>
                      <a:pt x="241" y="175"/>
                      <a:pt x="244" y="175"/>
                    </a:cubicBezTo>
                    <a:cubicBezTo>
                      <a:pt x="247" y="174"/>
                      <a:pt x="252" y="174"/>
                      <a:pt x="254" y="173"/>
                    </a:cubicBezTo>
                    <a:cubicBezTo>
                      <a:pt x="254" y="173"/>
                      <a:pt x="255" y="173"/>
                      <a:pt x="255" y="173"/>
                    </a:cubicBezTo>
                    <a:cubicBezTo>
                      <a:pt x="257" y="173"/>
                      <a:pt x="258" y="172"/>
                      <a:pt x="258" y="173"/>
                    </a:cubicBezTo>
                    <a:cubicBezTo>
                      <a:pt x="258" y="174"/>
                      <a:pt x="258" y="175"/>
                      <a:pt x="260" y="176"/>
                    </a:cubicBezTo>
                    <a:cubicBezTo>
                      <a:pt x="261" y="176"/>
                      <a:pt x="266" y="178"/>
                      <a:pt x="266" y="178"/>
                    </a:cubicBezTo>
                    <a:cubicBezTo>
                      <a:pt x="265" y="179"/>
                      <a:pt x="265" y="179"/>
                      <a:pt x="263" y="179"/>
                    </a:cubicBezTo>
                    <a:cubicBezTo>
                      <a:pt x="260" y="179"/>
                      <a:pt x="257" y="179"/>
                      <a:pt x="255" y="180"/>
                    </a:cubicBezTo>
                    <a:cubicBezTo>
                      <a:pt x="255" y="181"/>
                      <a:pt x="255" y="181"/>
                      <a:pt x="254" y="182"/>
                    </a:cubicBezTo>
                    <a:cubicBezTo>
                      <a:pt x="254" y="182"/>
                      <a:pt x="254" y="182"/>
                      <a:pt x="253" y="183"/>
                    </a:cubicBezTo>
                    <a:cubicBezTo>
                      <a:pt x="252" y="183"/>
                      <a:pt x="245" y="182"/>
                      <a:pt x="243" y="182"/>
                    </a:cubicBezTo>
                    <a:cubicBezTo>
                      <a:pt x="240" y="182"/>
                      <a:pt x="234" y="182"/>
                      <a:pt x="233" y="183"/>
                    </a:cubicBezTo>
                    <a:cubicBezTo>
                      <a:pt x="232" y="184"/>
                      <a:pt x="230" y="186"/>
                      <a:pt x="229" y="186"/>
                    </a:cubicBezTo>
                    <a:cubicBezTo>
                      <a:pt x="228" y="186"/>
                      <a:pt x="226" y="187"/>
                      <a:pt x="228" y="187"/>
                    </a:cubicBezTo>
                    <a:cubicBezTo>
                      <a:pt x="229" y="187"/>
                      <a:pt x="230" y="188"/>
                      <a:pt x="230" y="189"/>
                    </a:cubicBezTo>
                    <a:cubicBezTo>
                      <a:pt x="229" y="189"/>
                      <a:pt x="229" y="190"/>
                      <a:pt x="229" y="191"/>
                    </a:cubicBezTo>
                    <a:cubicBezTo>
                      <a:pt x="230" y="192"/>
                      <a:pt x="229" y="192"/>
                      <a:pt x="232" y="192"/>
                    </a:cubicBezTo>
                    <a:cubicBezTo>
                      <a:pt x="234" y="193"/>
                      <a:pt x="236" y="191"/>
                      <a:pt x="235" y="193"/>
                    </a:cubicBezTo>
                    <a:cubicBezTo>
                      <a:pt x="234" y="194"/>
                      <a:pt x="234" y="195"/>
                      <a:pt x="234" y="196"/>
                    </a:cubicBezTo>
                    <a:cubicBezTo>
                      <a:pt x="234" y="196"/>
                      <a:pt x="234" y="197"/>
                      <a:pt x="234" y="197"/>
                    </a:cubicBezTo>
                    <a:cubicBezTo>
                      <a:pt x="234" y="199"/>
                      <a:pt x="233" y="201"/>
                      <a:pt x="233" y="201"/>
                    </a:cubicBezTo>
                    <a:cubicBezTo>
                      <a:pt x="232" y="202"/>
                      <a:pt x="230" y="204"/>
                      <a:pt x="229" y="203"/>
                    </a:cubicBezTo>
                    <a:cubicBezTo>
                      <a:pt x="227" y="202"/>
                      <a:pt x="225" y="200"/>
                      <a:pt x="224" y="199"/>
                    </a:cubicBezTo>
                    <a:cubicBezTo>
                      <a:pt x="223" y="198"/>
                      <a:pt x="223" y="197"/>
                      <a:pt x="222" y="198"/>
                    </a:cubicBezTo>
                    <a:cubicBezTo>
                      <a:pt x="221" y="198"/>
                      <a:pt x="218" y="198"/>
                      <a:pt x="217" y="200"/>
                    </a:cubicBezTo>
                    <a:cubicBezTo>
                      <a:pt x="216" y="203"/>
                      <a:pt x="215" y="204"/>
                      <a:pt x="215" y="206"/>
                    </a:cubicBezTo>
                    <a:cubicBezTo>
                      <a:pt x="215" y="207"/>
                      <a:pt x="215" y="209"/>
                      <a:pt x="215" y="211"/>
                    </a:cubicBezTo>
                    <a:cubicBezTo>
                      <a:pt x="215" y="212"/>
                      <a:pt x="215" y="213"/>
                      <a:pt x="216" y="214"/>
                    </a:cubicBezTo>
                    <a:cubicBezTo>
                      <a:pt x="216" y="215"/>
                      <a:pt x="216" y="216"/>
                      <a:pt x="216" y="217"/>
                    </a:cubicBezTo>
                    <a:cubicBezTo>
                      <a:pt x="216" y="219"/>
                      <a:pt x="216" y="220"/>
                      <a:pt x="215" y="220"/>
                    </a:cubicBezTo>
                    <a:cubicBezTo>
                      <a:pt x="215" y="220"/>
                      <a:pt x="214" y="220"/>
                      <a:pt x="214" y="220"/>
                    </a:cubicBezTo>
                    <a:cubicBezTo>
                      <a:pt x="214" y="219"/>
                      <a:pt x="214" y="218"/>
                      <a:pt x="213" y="219"/>
                    </a:cubicBezTo>
                    <a:cubicBezTo>
                      <a:pt x="212" y="219"/>
                      <a:pt x="212" y="220"/>
                      <a:pt x="211" y="220"/>
                    </a:cubicBezTo>
                    <a:cubicBezTo>
                      <a:pt x="209" y="220"/>
                      <a:pt x="208" y="220"/>
                      <a:pt x="208" y="221"/>
                    </a:cubicBezTo>
                    <a:cubicBezTo>
                      <a:pt x="208" y="223"/>
                      <a:pt x="207" y="223"/>
                      <a:pt x="207" y="223"/>
                    </a:cubicBezTo>
                    <a:cubicBezTo>
                      <a:pt x="206" y="222"/>
                      <a:pt x="206" y="222"/>
                      <a:pt x="206" y="223"/>
                    </a:cubicBezTo>
                    <a:cubicBezTo>
                      <a:pt x="206" y="223"/>
                      <a:pt x="206" y="223"/>
                      <a:pt x="206" y="223"/>
                    </a:cubicBezTo>
                    <a:cubicBezTo>
                      <a:pt x="206" y="225"/>
                      <a:pt x="206" y="225"/>
                      <a:pt x="204" y="225"/>
                    </a:cubicBezTo>
                    <a:cubicBezTo>
                      <a:pt x="203" y="224"/>
                      <a:pt x="202" y="223"/>
                      <a:pt x="201" y="222"/>
                    </a:cubicBezTo>
                    <a:cubicBezTo>
                      <a:pt x="201" y="221"/>
                      <a:pt x="199" y="220"/>
                      <a:pt x="198" y="220"/>
                    </a:cubicBezTo>
                    <a:cubicBezTo>
                      <a:pt x="197" y="221"/>
                      <a:pt x="192" y="224"/>
                      <a:pt x="190" y="224"/>
                    </a:cubicBezTo>
                    <a:cubicBezTo>
                      <a:pt x="189" y="225"/>
                      <a:pt x="183" y="227"/>
                      <a:pt x="181" y="227"/>
                    </a:cubicBezTo>
                    <a:cubicBezTo>
                      <a:pt x="179" y="228"/>
                      <a:pt x="181" y="229"/>
                      <a:pt x="180" y="229"/>
                    </a:cubicBezTo>
                    <a:cubicBezTo>
                      <a:pt x="179" y="229"/>
                      <a:pt x="179" y="229"/>
                      <a:pt x="179" y="229"/>
                    </a:cubicBezTo>
                    <a:cubicBezTo>
                      <a:pt x="179" y="229"/>
                      <a:pt x="178" y="229"/>
                      <a:pt x="178" y="228"/>
                    </a:cubicBezTo>
                    <a:cubicBezTo>
                      <a:pt x="176" y="227"/>
                      <a:pt x="174" y="226"/>
                      <a:pt x="175" y="225"/>
                    </a:cubicBezTo>
                    <a:cubicBezTo>
                      <a:pt x="175" y="225"/>
                      <a:pt x="175" y="222"/>
                      <a:pt x="174" y="223"/>
                    </a:cubicBezTo>
                    <a:cubicBezTo>
                      <a:pt x="174" y="224"/>
                      <a:pt x="174" y="226"/>
                      <a:pt x="173" y="226"/>
                    </a:cubicBezTo>
                    <a:cubicBezTo>
                      <a:pt x="172" y="226"/>
                      <a:pt x="172" y="225"/>
                      <a:pt x="171" y="225"/>
                    </a:cubicBezTo>
                    <a:cubicBezTo>
                      <a:pt x="170" y="225"/>
                      <a:pt x="167" y="226"/>
                      <a:pt x="166" y="226"/>
                    </a:cubicBezTo>
                    <a:cubicBezTo>
                      <a:pt x="165" y="226"/>
                      <a:pt x="165" y="228"/>
                      <a:pt x="163" y="228"/>
                    </a:cubicBezTo>
                    <a:cubicBezTo>
                      <a:pt x="161" y="228"/>
                      <a:pt x="159" y="228"/>
                      <a:pt x="160" y="227"/>
                    </a:cubicBezTo>
                    <a:cubicBezTo>
                      <a:pt x="161" y="226"/>
                      <a:pt x="161" y="225"/>
                      <a:pt x="160" y="225"/>
                    </a:cubicBezTo>
                    <a:cubicBezTo>
                      <a:pt x="158" y="225"/>
                      <a:pt x="155" y="225"/>
                      <a:pt x="155" y="225"/>
                    </a:cubicBezTo>
                    <a:cubicBezTo>
                      <a:pt x="155" y="224"/>
                      <a:pt x="156" y="223"/>
                      <a:pt x="156" y="221"/>
                    </a:cubicBezTo>
                    <a:cubicBezTo>
                      <a:pt x="155" y="221"/>
                      <a:pt x="155" y="221"/>
                      <a:pt x="155" y="221"/>
                    </a:cubicBezTo>
                    <a:cubicBezTo>
                      <a:pt x="154" y="219"/>
                      <a:pt x="152" y="219"/>
                      <a:pt x="152" y="218"/>
                    </a:cubicBezTo>
                    <a:cubicBezTo>
                      <a:pt x="152" y="217"/>
                      <a:pt x="153" y="217"/>
                      <a:pt x="154" y="216"/>
                    </a:cubicBezTo>
                    <a:cubicBezTo>
                      <a:pt x="154" y="215"/>
                      <a:pt x="153" y="215"/>
                      <a:pt x="155" y="214"/>
                    </a:cubicBezTo>
                    <a:cubicBezTo>
                      <a:pt x="156" y="213"/>
                      <a:pt x="156" y="211"/>
                      <a:pt x="156" y="212"/>
                    </a:cubicBezTo>
                    <a:cubicBezTo>
                      <a:pt x="157" y="213"/>
                      <a:pt x="157" y="213"/>
                      <a:pt x="157" y="212"/>
                    </a:cubicBezTo>
                    <a:cubicBezTo>
                      <a:pt x="158" y="211"/>
                      <a:pt x="158" y="211"/>
                      <a:pt x="159" y="210"/>
                    </a:cubicBezTo>
                    <a:cubicBezTo>
                      <a:pt x="161" y="209"/>
                      <a:pt x="161" y="209"/>
                      <a:pt x="159" y="208"/>
                    </a:cubicBezTo>
                    <a:cubicBezTo>
                      <a:pt x="157" y="207"/>
                      <a:pt x="156" y="207"/>
                      <a:pt x="156" y="205"/>
                    </a:cubicBezTo>
                    <a:cubicBezTo>
                      <a:pt x="156" y="204"/>
                      <a:pt x="155" y="204"/>
                      <a:pt x="155" y="203"/>
                    </a:cubicBezTo>
                    <a:cubicBezTo>
                      <a:pt x="155" y="202"/>
                      <a:pt x="157" y="203"/>
                      <a:pt x="158" y="202"/>
                    </a:cubicBezTo>
                    <a:cubicBezTo>
                      <a:pt x="158" y="201"/>
                      <a:pt x="158" y="199"/>
                      <a:pt x="158" y="198"/>
                    </a:cubicBezTo>
                    <a:cubicBezTo>
                      <a:pt x="158" y="198"/>
                      <a:pt x="158" y="199"/>
                      <a:pt x="156" y="199"/>
                    </a:cubicBezTo>
                    <a:cubicBezTo>
                      <a:pt x="155" y="199"/>
                      <a:pt x="154" y="198"/>
                      <a:pt x="154" y="200"/>
                    </a:cubicBezTo>
                    <a:cubicBezTo>
                      <a:pt x="153" y="201"/>
                      <a:pt x="152" y="202"/>
                      <a:pt x="151" y="202"/>
                    </a:cubicBezTo>
                    <a:cubicBezTo>
                      <a:pt x="151" y="202"/>
                      <a:pt x="149" y="202"/>
                      <a:pt x="148" y="202"/>
                    </a:cubicBezTo>
                    <a:cubicBezTo>
                      <a:pt x="146" y="203"/>
                      <a:pt x="145" y="205"/>
                      <a:pt x="145" y="205"/>
                    </a:cubicBezTo>
                    <a:cubicBezTo>
                      <a:pt x="146" y="206"/>
                      <a:pt x="146" y="206"/>
                      <a:pt x="147" y="205"/>
                    </a:cubicBezTo>
                    <a:cubicBezTo>
                      <a:pt x="148" y="204"/>
                      <a:pt x="149" y="204"/>
                      <a:pt x="149" y="204"/>
                    </a:cubicBezTo>
                    <a:cubicBezTo>
                      <a:pt x="150" y="203"/>
                      <a:pt x="150" y="203"/>
                      <a:pt x="150" y="204"/>
                    </a:cubicBezTo>
                    <a:cubicBezTo>
                      <a:pt x="150" y="205"/>
                      <a:pt x="151" y="207"/>
                      <a:pt x="151" y="206"/>
                    </a:cubicBezTo>
                    <a:cubicBezTo>
                      <a:pt x="150" y="206"/>
                      <a:pt x="149" y="205"/>
                      <a:pt x="149" y="205"/>
                    </a:cubicBezTo>
                    <a:cubicBezTo>
                      <a:pt x="148" y="206"/>
                      <a:pt x="148" y="207"/>
                      <a:pt x="148" y="207"/>
                    </a:cubicBezTo>
                    <a:cubicBezTo>
                      <a:pt x="148" y="207"/>
                      <a:pt x="146" y="207"/>
                      <a:pt x="146" y="207"/>
                    </a:cubicBezTo>
                    <a:cubicBezTo>
                      <a:pt x="146" y="206"/>
                      <a:pt x="146" y="207"/>
                      <a:pt x="146" y="207"/>
                    </a:cubicBezTo>
                    <a:cubicBezTo>
                      <a:pt x="145" y="208"/>
                      <a:pt x="145" y="206"/>
                      <a:pt x="144" y="207"/>
                    </a:cubicBezTo>
                    <a:cubicBezTo>
                      <a:pt x="144" y="207"/>
                      <a:pt x="144" y="207"/>
                      <a:pt x="144" y="209"/>
                    </a:cubicBezTo>
                    <a:cubicBezTo>
                      <a:pt x="144" y="211"/>
                      <a:pt x="144" y="213"/>
                      <a:pt x="145" y="214"/>
                    </a:cubicBezTo>
                    <a:cubicBezTo>
                      <a:pt x="145" y="216"/>
                      <a:pt x="146" y="215"/>
                      <a:pt x="147" y="216"/>
                    </a:cubicBezTo>
                    <a:cubicBezTo>
                      <a:pt x="147" y="217"/>
                      <a:pt x="147" y="218"/>
                      <a:pt x="147" y="219"/>
                    </a:cubicBezTo>
                    <a:cubicBezTo>
                      <a:pt x="146" y="219"/>
                      <a:pt x="145" y="219"/>
                      <a:pt x="146" y="221"/>
                    </a:cubicBezTo>
                    <a:cubicBezTo>
                      <a:pt x="146" y="221"/>
                      <a:pt x="146" y="221"/>
                      <a:pt x="147" y="221"/>
                    </a:cubicBezTo>
                    <a:cubicBezTo>
                      <a:pt x="148" y="222"/>
                      <a:pt x="148" y="221"/>
                      <a:pt x="148" y="223"/>
                    </a:cubicBezTo>
                    <a:cubicBezTo>
                      <a:pt x="148" y="224"/>
                      <a:pt x="146" y="223"/>
                      <a:pt x="147" y="225"/>
                    </a:cubicBezTo>
                    <a:cubicBezTo>
                      <a:pt x="148" y="227"/>
                      <a:pt x="148" y="227"/>
                      <a:pt x="148" y="228"/>
                    </a:cubicBezTo>
                    <a:cubicBezTo>
                      <a:pt x="148" y="229"/>
                      <a:pt x="149" y="228"/>
                      <a:pt x="150" y="228"/>
                    </a:cubicBezTo>
                    <a:cubicBezTo>
                      <a:pt x="151" y="228"/>
                      <a:pt x="154" y="231"/>
                      <a:pt x="154" y="231"/>
                    </a:cubicBezTo>
                    <a:cubicBezTo>
                      <a:pt x="153" y="230"/>
                      <a:pt x="152" y="230"/>
                      <a:pt x="151" y="229"/>
                    </a:cubicBezTo>
                    <a:cubicBezTo>
                      <a:pt x="150" y="229"/>
                      <a:pt x="150" y="229"/>
                      <a:pt x="149" y="229"/>
                    </a:cubicBezTo>
                    <a:cubicBezTo>
                      <a:pt x="148" y="229"/>
                      <a:pt x="147" y="229"/>
                      <a:pt x="147" y="230"/>
                    </a:cubicBezTo>
                    <a:cubicBezTo>
                      <a:pt x="147" y="232"/>
                      <a:pt x="147" y="232"/>
                      <a:pt x="145" y="232"/>
                    </a:cubicBezTo>
                    <a:cubicBezTo>
                      <a:pt x="144" y="232"/>
                      <a:pt x="143" y="231"/>
                      <a:pt x="142" y="231"/>
                    </a:cubicBezTo>
                    <a:cubicBezTo>
                      <a:pt x="141" y="231"/>
                      <a:pt x="138" y="230"/>
                      <a:pt x="138" y="231"/>
                    </a:cubicBezTo>
                    <a:cubicBezTo>
                      <a:pt x="138" y="231"/>
                      <a:pt x="138" y="232"/>
                      <a:pt x="138" y="232"/>
                    </a:cubicBezTo>
                    <a:cubicBezTo>
                      <a:pt x="138" y="232"/>
                      <a:pt x="138" y="233"/>
                      <a:pt x="138" y="233"/>
                    </a:cubicBezTo>
                    <a:cubicBezTo>
                      <a:pt x="137" y="233"/>
                      <a:pt x="136" y="231"/>
                      <a:pt x="135" y="232"/>
                    </a:cubicBezTo>
                    <a:cubicBezTo>
                      <a:pt x="135" y="232"/>
                      <a:pt x="134" y="233"/>
                      <a:pt x="134" y="233"/>
                    </a:cubicBezTo>
                    <a:cubicBezTo>
                      <a:pt x="133" y="233"/>
                      <a:pt x="131" y="233"/>
                      <a:pt x="131" y="233"/>
                    </a:cubicBezTo>
                    <a:cubicBezTo>
                      <a:pt x="130" y="233"/>
                      <a:pt x="129" y="234"/>
                      <a:pt x="128" y="235"/>
                    </a:cubicBezTo>
                    <a:cubicBezTo>
                      <a:pt x="128" y="235"/>
                      <a:pt x="128" y="236"/>
                      <a:pt x="129" y="236"/>
                    </a:cubicBezTo>
                    <a:cubicBezTo>
                      <a:pt x="130" y="236"/>
                      <a:pt x="131" y="239"/>
                      <a:pt x="129" y="238"/>
                    </a:cubicBezTo>
                    <a:cubicBezTo>
                      <a:pt x="128" y="238"/>
                      <a:pt x="127" y="238"/>
                      <a:pt x="127" y="238"/>
                    </a:cubicBezTo>
                    <a:cubicBezTo>
                      <a:pt x="127" y="237"/>
                      <a:pt x="129" y="235"/>
                      <a:pt x="128" y="236"/>
                    </a:cubicBezTo>
                    <a:cubicBezTo>
                      <a:pt x="126" y="237"/>
                      <a:pt x="126" y="237"/>
                      <a:pt x="125" y="238"/>
                    </a:cubicBezTo>
                    <a:cubicBezTo>
                      <a:pt x="124" y="238"/>
                      <a:pt x="125" y="240"/>
                      <a:pt x="124" y="240"/>
                    </a:cubicBezTo>
                    <a:cubicBezTo>
                      <a:pt x="123" y="241"/>
                      <a:pt x="123" y="241"/>
                      <a:pt x="122" y="242"/>
                    </a:cubicBezTo>
                    <a:cubicBezTo>
                      <a:pt x="121" y="244"/>
                      <a:pt x="121" y="243"/>
                      <a:pt x="121" y="244"/>
                    </a:cubicBezTo>
                    <a:cubicBezTo>
                      <a:pt x="121" y="245"/>
                      <a:pt x="121" y="245"/>
                      <a:pt x="121" y="245"/>
                    </a:cubicBezTo>
                    <a:cubicBezTo>
                      <a:pt x="122" y="245"/>
                      <a:pt x="124" y="246"/>
                      <a:pt x="122" y="245"/>
                    </a:cubicBezTo>
                    <a:cubicBezTo>
                      <a:pt x="120" y="245"/>
                      <a:pt x="120" y="245"/>
                      <a:pt x="120" y="245"/>
                    </a:cubicBezTo>
                    <a:cubicBezTo>
                      <a:pt x="120" y="245"/>
                      <a:pt x="120" y="246"/>
                      <a:pt x="120" y="246"/>
                    </a:cubicBezTo>
                    <a:cubicBezTo>
                      <a:pt x="120" y="246"/>
                      <a:pt x="122" y="246"/>
                      <a:pt x="121" y="246"/>
                    </a:cubicBezTo>
                    <a:cubicBezTo>
                      <a:pt x="121" y="246"/>
                      <a:pt x="120" y="246"/>
                      <a:pt x="120" y="246"/>
                    </a:cubicBezTo>
                    <a:cubicBezTo>
                      <a:pt x="119" y="246"/>
                      <a:pt x="119" y="246"/>
                      <a:pt x="119" y="246"/>
                    </a:cubicBezTo>
                    <a:cubicBezTo>
                      <a:pt x="120" y="246"/>
                      <a:pt x="120" y="247"/>
                      <a:pt x="121" y="247"/>
                    </a:cubicBezTo>
                    <a:cubicBezTo>
                      <a:pt x="121" y="247"/>
                      <a:pt x="120" y="247"/>
                      <a:pt x="120" y="247"/>
                    </a:cubicBezTo>
                    <a:cubicBezTo>
                      <a:pt x="119" y="246"/>
                      <a:pt x="118" y="246"/>
                      <a:pt x="119" y="247"/>
                    </a:cubicBezTo>
                    <a:cubicBezTo>
                      <a:pt x="120" y="248"/>
                      <a:pt x="121" y="248"/>
                      <a:pt x="119" y="248"/>
                    </a:cubicBezTo>
                    <a:cubicBezTo>
                      <a:pt x="118" y="247"/>
                      <a:pt x="118" y="247"/>
                      <a:pt x="118" y="247"/>
                    </a:cubicBezTo>
                    <a:cubicBezTo>
                      <a:pt x="118" y="248"/>
                      <a:pt x="119" y="249"/>
                      <a:pt x="119" y="248"/>
                    </a:cubicBezTo>
                    <a:cubicBezTo>
                      <a:pt x="119" y="248"/>
                      <a:pt x="118" y="248"/>
                      <a:pt x="118" y="248"/>
                    </a:cubicBezTo>
                    <a:cubicBezTo>
                      <a:pt x="117" y="248"/>
                      <a:pt x="117" y="248"/>
                      <a:pt x="117" y="248"/>
                    </a:cubicBezTo>
                    <a:cubicBezTo>
                      <a:pt x="117" y="248"/>
                      <a:pt x="117" y="248"/>
                      <a:pt x="116" y="248"/>
                    </a:cubicBezTo>
                    <a:cubicBezTo>
                      <a:pt x="116" y="249"/>
                      <a:pt x="115" y="249"/>
                      <a:pt x="114" y="249"/>
                    </a:cubicBezTo>
                    <a:cubicBezTo>
                      <a:pt x="114" y="250"/>
                      <a:pt x="113" y="250"/>
                      <a:pt x="113" y="251"/>
                    </a:cubicBezTo>
                    <a:cubicBezTo>
                      <a:pt x="113" y="251"/>
                      <a:pt x="113" y="251"/>
                      <a:pt x="113" y="251"/>
                    </a:cubicBezTo>
                    <a:cubicBezTo>
                      <a:pt x="112" y="251"/>
                      <a:pt x="110" y="250"/>
                      <a:pt x="109" y="251"/>
                    </a:cubicBezTo>
                    <a:cubicBezTo>
                      <a:pt x="108" y="251"/>
                      <a:pt x="107" y="253"/>
                      <a:pt x="107" y="255"/>
                    </a:cubicBezTo>
                    <a:cubicBezTo>
                      <a:pt x="107" y="256"/>
                      <a:pt x="107" y="257"/>
                      <a:pt x="106" y="258"/>
                    </a:cubicBezTo>
                    <a:cubicBezTo>
                      <a:pt x="104" y="259"/>
                      <a:pt x="103" y="259"/>
                      <a:pt x="101" y="260"/>
                    </a:cubicBezTo>
                    <a:cubicBezTo>
                      <a:pt x="99" y="260"/>
                      <a:pt x="100" y="261"/>
                      <a:pt x="100" y="262"/>
                    </a:cubicBezTo>
                    <a:cubicBezTo>
                      <a:pt x="99" y="262"/>
                      <a:pt x="99" y="264"/>
                      <a:pt x="98" y="264"/>
                    </a:cubicBezTo>
                    <a:cubicBezTo>
                      <a:pt x="97" y="264"/>
                      <a:pt x="93" y="264"/>
                      <a:pt x="92" y="263"/>
                    </a:cubicBezTo>
                    <a:cubicBezTo>
                      <a:pt x="91" y="262"/>
                      <a:pt x="90" y="261"/>
                      <a:pt x="89" y="261"/>
                    </a:cubicBezTo>
                    <a:cubicBezTo>
                      <a:pt x="88" y="261"/>
                      <a:pt x="87" y="260"/>
                      <a:pt x="88" y="262"/>
                    </a:cubicBezTo>
                    <a:cubicBezTo>
                      <a:pt x="88" y="264"/>
                      <a:pt x="90" y="267"/>
                      <a:pt x="90" y="267"/>
                    </a:cubicBezTo>
                    <a:cubicBezTo>
                      <a:pt x="90" y="268"/>
                      <a:pt x="89" y="269"/>
                      <a:pt x="88" y="269"/>
                    </a:cubicBezTo>
                    <a:cubicBezTo>
                      <a:pt x="87" y="269"/>
                      <a:pt x="85" y="268"/>
                      <a:pt x="85" y="268"/>
                    </a:cubicBezTo>
                    <a:cubicBezTo>
                      <a:pt x="84" y="269"/>
                      <a:pt x="83" y="269"/>
                      <a:pt x="82" y="269"/>
                    </a:cubicBezTo>
                    <a:cubicBezTo>
                      <a:pt x="81" y="268"/>
                      <a:pt x="79" y="267"/>
                      <a:pt x="78" y="267"/>
                    </a:cubicBezTo>
                    <a:cubicBezTo>
                      <a:pt x="78" y="267"/>
                      <a:pt x="74" y="268"/>
                      <a:pt x="72" y="269"/>
                    </a:cubicBezTo>
                    <a:cubicBezTo>
                      <a:pt x="71" y="269"/>
                      <a:pt x="70" y="270"/>
                      <a:pt x="71" y="270"/>
                    </a:cubicBezTo>
                    <a:cubicBezTo>
                      <a:pt x="72" y="270"/>
                      <a:pt x="73" y="271"/>
                      <a:pt x="72" y="272"/>
                    </a:cubicBezTo>
                    <a:cubicBezTo>
                      <a:pt x="72" y="272"/>
                      <a:pt x="70" y="273"/>
                      <a:pt x="71" y="273"/>
                    </a:cubicBezTo>
                    <a:cubicBezTo>
                      <a:pt x="71" y="273"/>
                      <a:pt x="74" y="275"/>
                      <a:pt x="76" y="275"/>
                    </a:cubicBezTo>
                    <a:cubicBezTo>
                      <a:pt x="78" y="275"/>
                      <a:pt x="82" y="276"/>
                      <a:pt x="83" y="277"/>
                    </a:cubicBezTo>
                    <a:cubicBezTo>
                      <a:pt x="84" y="277"/>
                      <a:pt x="85" y="278"/>
                      <a:pt x="87" y="278"/>
                    </a:cubicBezTo>
                    <a:cubicBezTo>
                      <a:pt x="88" y="279"/>
                      <a:pt x="86" y="279"/>
                      <a:pt x="86" y="279"/>
                    </a:cubicBezTo>
                    <a:cubicBezTo>
                      <a:pt x="86" y="280"/>
                      <a:pt x="85" y="281"/>
                      <a:pt x="86" y="282"/>
                    </a:cubicBezTo>
                    <a:cubicBezTo>
                      <a:pt x="87" y="283"/>
                      <a:pt x="89" y="285"/>
                      <a:pt x="90" y="285"/>
                    </a:cubicBezTo>
                    <a:cubicBezTo>
                      <a:pt x="91" y="285"/>
                      <a:pt x="92" y="287"/>
                      <a:pt x="92" y="288"/>
                    </a:cubicBezTo>
                    <a:cubicBezTo>
                      <a:pt x="91" y="289"/>
                      <a:pt x="91" y="289"/>
                      <a:pt x="92" y="290"/>
                    </a:cubicBezTo>
                    <a:cubicBezTo>
                      <a:pt x="93" y="291"/>
                      <a:pt x="95" y="295"/>
                      <a:pt x="94" y="294"/>
                    </a:cubicBezTo>
                    <a:cubicBezTo>
                      <a:pt x="93" y="293"/>
                      <a:pt x="92" y="290"/>
                      <a:pt x="92" y="291"/>
                    </a:cubicBezTo>
                    <a:cubicBezTo>
                      <a:pt x="91" y="292"/>
                      <a:pt x="90" y="302"/>
                      <a:pt x="90" y="304"/>
                    </a:cubicBezTo>
                    <a:cubicBezTo>
                      <a:pt x="89" y="305"/>
                      <a:pt x="89" y="306"/>
                      <a:pt x="88" y="306"/>
                    </a:cubicBezTo>
                    <a:cubicBezTo>
                      <a:pt x="87" y="306"/>
                      <a:pt x="87" y="306"/>
                      <a:pt x="86" y="306"/>
                    </a:cubicBezTo>
                    <a:cubicBezTo>
                      <a:pt x="85" y="306"/>
                      <a:pt x="83" y="305"/>
                      <a:pt x="82" y="306"/>
                    </a:cubicBezTo>
                    <a:cubicBezTo>
                      <a:pt x="82" y="306"/>
                      <a:pt x="80" y="307"/>
                      <a:pt x="78" y="306"/>
                    </a:cubicBezTo>
                    <a:cubicBezTo>
                      <a:pt x="77" y="306"/>
                      <a:pt x="71" y="305"/>
                      <a:pt x="67" y="305"/>
                    </a:cubicBezTo>
                    <a:cubicBezTo>
                      <a:pt x="63" y="305"/>
                      <a:pt x="57" y="305"/>
                      <a:pt x="55" y="304"/>
                    </a:cubicBezTo>
                    <a:cubicBezTo>
                      <a:pt x="53" y="304"/>
                      <a:pt x="51" y="306"/>
                      <a:pt x="50" y="306"/>
                    </a:cubicBezTo>
                    <a:cubicBezTo>
                      <a:pt x="50" y="306"/>
                      <a:pt x="47" y="307"/>
                      <a:pt x="46" y="308"/>
                    </a:cubicBezTo>
                    <a:cubicBezTo>
                      <a:pt x="45" y="308"/>
                      <a:pt x="45" y="310"/>
                      <a:pt x="46" y="310"/>
                    </a:cubicBezTo>
                    <a:cubicBezTo>
                      <a:pt x="47" y="311"/>
                      <a:pt x="48" y="314"/>
                      <a:pt x="47" y="315"/>
                    </a:cubicBezTo>
                    <a:cubicBezTo>
                      <a:pt x="47" y="315"/>
                      <a:pt x="47" y="316"/>
                      <a:pt x="47" y="316"/>
                    </a:cubicBezTo>
                    <a:cubicBezTo>
                      <a:pt x="47" y="317"/>
                      <a:pt x="48" y="319"/>
                      <a:pt x="48" y="320"/>
                    </a:cubicBezTo>
                    <a:cubicBezTo>
                      <a:pt x="48" y="321"/>
                      <a:pt x="47" y="328"/>
                      <a:pt x="46" y="330"/>
                    </a:cubicBezTo>
                    <a:cubicBezTo>
                      <a:pt x="46" y="332"/>
                      <a:pt x="45" y="334"/>
                      <a:pt x="44" y="335"/>
                    </a:cubicBezTo>
                    <a:cubicBezTo>
                      <a:pt x="44" y="336"/>
                      <a:pt x="46" y="340"/>
                      <a:pt x="46" y="339"/>
                    </a:cubicBezTo>
                    <a:cubicBezTo>
                      <a:pt x="46" y="338"/>
                      <a:pt x="48" y="340"/>
                      <a:pt x="47" y="342"/>
                    </a:cubicBezTo>
                    <a:cubicBezTo>
                      <a:pt x="47" y="344"/>
                      <a:pt x="47" y="348"/>
                      <a:pt x="48" y="348"/>
                    </a:cubicBezTo>
                    <a:cubicBezTo>
                      <a:pt x="49" y="349"/>
                      <a:pt x="52" y="350"/>
                      <a:pt x="54" y="348"/>
                    </a:cubicBezTo>
                    <a:cubicBezTo>
                      <a:pt x="54" y="348"/>
                      <a:pt x="55" y="348"/>
                      <a:pt x="56" y="348"/>
                    </a:cubicBezTo>
                    <a:cubicBezTo>
                      <a:pt x="57" y="347"/>
                      <a:pt x="58" y="347"/>
                      <a:pt x="59" y="348"/>
                    </a:cubicBezTo>
                    <a:cubicBezTo>
                      <a:pt x="60" y="349"/>
                      <a:pt x="64" y="355"/>
                      <a:pt x="65" y="355"/>
                    </a:cubicBezTo>
                    <a:cubicBezTo>
                      <a:pt x="66" y="356"/>
                      <a:pt x="66" y="356"/>
                      <a:pt x="67" y="355"/>
                    </a:cubicBezTo>
                    <a:cubicBezTo>
                      <a:pt x="68" y="355"/>
                      <a:pt x="68" y="353"/>
                      <a:pt x="70" y="353"/>
                    </a:cubicBezTo>
                    <a:cubicBezTo>
                      <a:pt x="71" y="352"/>
                      <a:pt x="74" y="351"/>
                      <a:pt x="76" y="351"/>
                    </a:cubicBezTo>
                    <a:cubicBezTo>
                      <a:pt x="77" y="351"/>
                      <a:pt x="82" y="351"/>
                      <a:pt x="84" y="350"/>
                    </a:cubicBezTo>
                    <a:cubicBezTo>
                      <a:pt x="86" y="350"/>
                      <a:pt x="87" y="350"/>
                      <a:pt x="87" y="348"/>
                    </a:cubicBezTo>
                    <a:cubicBezTo>
                      <a:pt x="88" y="347"/>
                      <a:pt x="93" y="346"/>
                      <a:pt x="93" y="344"/>
                    </a:cubicBezTo>
                    <a:cubicBezTo>
                      <a:pt x="94" y="342"/>
                      <a:pt x="96" y="339"/>
                      <a:pt x="97" y="338"/>
                    </a:cubicBezTo>
                    <a:cubicBezTo>
                      <a:pt x="99" y="338"/>
                      <a:pt x="99" y="337"/>
                      <a:pt x="98" y="336"/>
                    </a:cubicBezTo>
                    <a:cubicBezTo>
                      <a:pt x="97" y="335"/>
                      <a:pt x="95" y="333"/>
                      <a:pt x="96" y="332"/>
                    </a:cubicBezTo>
                    <a:cubicBezTo>
                      <a:pt x="97" y="330"/>
                      <a:pt x="100" y="326"/>
                      <a:pt x="101" y="326"/>
                    </a:cubicBezTo>
                    <a:cubicBezTo>
                      <a:pt x="102" y="325"/>
                      <a:pt x="102" y="323"/>
                      <a:pt x="102" y="323"/>
                    </a:cubicBezTo>
                    <a:cubicBezTo>
                      <a:pt x="103" y="322"/>
                      <a:pt x="108" y="321"/>
                      <a:pt x="110" y="319"/>
                    </a:cubicBezTo>
                    <a:cubicBezTo>
                      <a:pt x="112" y="318"/>
                      <a:pt x="117" y="316"/>
                      <a:pt x="116" y="314"/>
                    </a:cubicBezTo>
                    <a:cubicBezTo>
                      <a:pt x="116" y="314"/>
                      <a:pt x="116" y="313"/>
                      <a:pt x="116" y="313"/>
                    </a:cubicBezTo>
                    <a:cubicBezTo>
                      <a:pt x="115" y="311"/>
                      <a:pt x="115" y="310"/>
                      <a:pt x="115" y="308"/>
                    </a:cubicBezTo>
                    <a:cubicBezTo>
                      <a:pt x="116" y="307"/>
                      <a:pt x="118" y="305"/>
                      <a:pt x="119" y="305"/>
                    </a:cubicBezTo>
                    <a:cubicBezTo>
                      <a:pt x="121" y="304"/>
                      <a:pt x="122" y="305"/>
                      <a:pt x="124" y="305"/>
                    </a:cubicBezTo>
                    <a:cubicBezTo>
                      <a:pt x="127" y="305"/>
                      <a:pt x="129" y="308"/>
                      <a:pt x="131" y="308"/>
                    </a:cubicBezTo>
                    <a:cubicBezTo>
                      <a:pt x="134" y="308"/>
                      <a:pt x="136" y="306"/>
                      <a:pt x="138" y="305"/>
                    </a:cubicBezTo>
                    <a:cubicBezTo>
                      <a:pt x="139" y="304"/>
                      <a:pt x="140" y="304"/>
                      <a:pt x="141" y="303"/>
                    </a:cubicBezTo>
                    <a:cubicBezTo>
                      <a:pt x="143" y="303"/>
                      <a:pt x="144" y="302"/>
                      <a:pt x="145" y="301"/>
                    </a:cubicBezTo>
                    <a:cubicBezTo>
                      <a:pt x="147" y="300"/>
                      <a:pt x="147" y="299"/>
                      <a:pt x="149" y="299"/>
                    </a:cubicBezTo>
                    <a:cubicBezTo>
                      <a:pt x="151" y="299"/>
                      <a:pt x="153" y="301"/>
                      <a:pt x="154" y="301"/>
                    </a:cubicBezTo>
                    <a:cubicBezTo>
                      <a:pt x="156" y="301"/>
                      <a:pt x="156" y="303"/>
                      <a:pt x="157" y="305"/>
                    </a:cubicBezTo>
                    <a:cubicBezTo>
                      <a:pt x="157" y="306"/>
                      <a:pt x="157" y="308"/>
                      <a:pt x="158" y="308"/>
                    </a:cubicBezTo>
                    <a:cubicBezTo>
                      <a:pt x="158" y="309"/>
                      <a:pt x="163" y="313"/>
                      <a:pt x="165" y="314"/>
                    </a:cubicBezTo>
                    <a:cubicBezTo>
                      <a:pt x="166" y="316"/>
                      <a:pt x="171" y="320"/>
                      <a:pt x="172" y="320"/>
                    </a:cubicBezTo>
                    <a:cubicBezTo>
                      <a:pt x="173" y="320"/>
                      <a:pt x="175" y="320"/>
                      <a:pt x="177" y="322"/>
                    </a:cubicBezTo>
                    <a:cubicBezTo>
                      <a:pt x="179" y="325"/>
                      <a:pt x="180" y="325"/>
                      <a:pt x="182" y="327"/>
                    </a:cubicBezTo>
                    <a:cubicBezTo>
                      <a:pt x="184" y="328"/>
                      <a:pt x="186" y="328"/>
                      <a:pt x="186" y="329"/>
                    </a:cubicBezTo>
                    <a:cubicBezTo>
                      <a:pt x="186" y="330"/>
                      <a:pt x="188" y="333"/>
                      <a:pt x="188" y="334"/>
                    </a:cubicBezTo>
                    <a:cubicBezTo>
                      <a:pt x="188" y="336"/>
                      <a:pt x="187" y="338"/>
                      <a:pt x="186" y="339"/>
                    </a:cubicBezTo>
                    <a:cubicBezTo>
                      <a:pt x="186" y="340"/>
                      <a:pt x="186" y="343"/>
                      <a:pt x="187" y="343"/>
                    </a:cubicBezTo>
                    <a:cubicBezTo>
                      <a:pt x="187" y="342"/>
                      <a:pt x="190" y="339"/>
                      <a:pt x="190" y="338"/>
                    </a:cubicBezTo>
                    <a:cubicBezTo>
                      <a:pt x="191" y="337"/>
                      <a:pt x="191" y="336"/>
                      <a:pt x="192" y="336"/>
                    </a:cubicBezTo>
                    <a:cubicBezTo>
                      <a:pt x="193" y="335"/>
                      <a:pt x="194" y="334"/>
                      <a:pt x="193" y="334"/>
                    </a:cubicBezTo>
                    <a:cubicBezTo>
                      <a:pt x="193" y="333"/>
                      <a:pt x="190" y="331"/>
                      <a:pt x="190" y="330"/>
                    </a:cubicBezTo>
                    <a:cubicBezTo>
                      <a:pt x="190" y="329"/>
                      <a:pt x="190" y="328"/>
                      <a:pt x="191" y="327"/>
                    </a:cubicBezTo>
                    <a:cubicBezTo>
                      <a:pt x="192" y="326"/>
                      <a:pt x="193" y="325"/>
                      <a:pt x="194" y="326"/>
                    </a:cubicBezTo>
                    <a:cubicBezTo>
                      <a:pt x="195" y="326"/>
                      <a:pt x="197" y="326"/>
                      <a:pt x="198" y="328"/>
                    </a:cubicBezTo>
                    <a:cubicBezTo>
                      <a:pt x="198" y="329"/>
                      <a:pt x="199" y="330"/>
                      <a:pt x="200" y="329"/>
                    </a:cubicBezTo>
                    <a:cubicBezTo>
                      <a:pt x="200" y="329"/>
                      <a:pt x="201" y="327"/>
                      <a:pt x="199" y="325"/>
                    </a:cubicBezTo>
                    <a:cubicBezTo>
                      <a:pt x="197" y="324"/>
                      <a:pt x="194" y="322"/>
                      <a:pt x="193" y="321"/>
                    </a:cubicBezTo>
                    <a:cubicBezTo>
                      <a:pt x="192" y="321"/>
                      <a:pt x="187" y="319"/>
                      <a:pt x="187" y="318"/>
                    </a:cubicBezTo>
                    <a:cubicBezTo>
                      <a:pt x="187" y="317"/>
                      <a:pt x="188" y="317"/>
                      <a:pt x="188" y="316"/>
                    </a:cubicBezTo>
                    <a:cubicBezTo>
                      <a:pt x="187" y="316"/>
                      <a:pt x="187" y="316"/>
                      <a:pt x="185" y="316"/>
                    </a:cubicBezTo>
                    <a:cubicBezTo>
                      <a:pt x="183" y="316"/>
                      <a:pt x="182" y="315"/>
                      <a:pt x="181" y="314"/>
                    </a:cubicBezTo>
                    <a:cubicBezTo>
                      <a:pt x="179" y="313"/>
                      <a:pt x="177" y="310"/>
                      <a:pt x="176" y="308"/>
                    </a:cubicBezTo>
                    <a:cubicBezTo>
                      <a:pt x="175" y="306"/>
                      <a:pt x="175" y="305"/>
                      <a:pt x="173" y="304"/>
                    </a:cubicBezTo>
                    <a:cubicBezTo>
                      <a:pt x="172" y="302"/>
                      <a:pt x="168" y="301"/>
                      <a:pt x="168" y="300"/>
                    </a:cubicBezTo>
                    <a:cubicBezTo>
                      <a:pt x="168" y="298"/>
                      <a:pt x="168" y="296"/>
                      <a:pt x="169" y="296"/>
                    </a:cubicBezTo>
                    <a:cubicBezTo>
                      <a:pt x="169" y="295"/>
                      <a:pt x="169" y="295"/>
                      <a:pt x="169" y="294"/>
                    </a:cubicBezTo>
                    <a:cubicBezTo>
                      <a:pt x="168" y="293"/>
                      <a:pt x="168" y="292"/>
                      <a:pt x="169" y="291"/>
                    </a:cubicBezTo>
                    <a:cubicBezTo>
                      <a:pt x="170" y="291"/>
                      <a:pt x="172" y="291"/>
                      <a:pt x="172" y="291"/>
                    </a:cubicBezTo>
                    <a:cubicBezTo>
                      <a:pt x="172" y="290"/>
                      <a:pt x="172" y="289"/>
                      <a:pt x="173" y="289"/>
                    </a:cubicBezTo>
                    <a:cubicBezTo>
                      <a:pt x="174" y="289"/>
                      <a:pt x="175" y="288"/>
                      <a:pt x="175" y="289"/>
                    </a:cubicBezTo>
                    <a:cubicBezTo>
                      <a:pt x="175" y="290"/>
                      <a:pt x="175" y="291"/>
                      <a:pt x="175" y="292"/>
                    </a:cubicBezTo>
                    <a:cubicBezTo>
                      <a:pt x="175" y="292"/>
                      <a:pt x="175" y="292"/>
                      <a:pt x="175" y="292"/>
                    </a:cubicBezTo>
                    <a:cubicBezTo>
                      <a:pt x="175" y="293"/>
                      <a:pt x="176" y="296"/>
                      <a:pt x="176" y="295"/>
                    </a:cubicBezTo>
                    <a:cubicBezTo>
                      <a:pt x="177" y="295"/>
                      <a:pt x="179" y="294"/>
                      <a:pt x="179" y="295"/>
                    </a:cubicBezTo>
                    <a:cubicBezTo>
                      <a:pt x="179" y="297"/>
                      <a:pt x="179" y="298"/>
                      <a:pt x="179" y="297"/>
                    </a:cubicBezTo>
                    <a:cubicBezTo>
                      <a:pt x="180" y="296"/>
                      <a:pt x="179" y="295"/>
                      <a:pt x="180" y="294"/>
                    </a:cubicBezTo>
                    <a:cubicBezTo>
                      <a:pt x="180" y="294"/>
                      <a:pt x="181" y="293"/>
                      <a:pt x="182" y="295"/>
                    </a:cubicBezTo>
                    <a:cubicBezTo>
                      <a:pt x="182" y="296"/>
                      <a:pt x="182" y="298"/>
                      <a:pt x="184" y="299"/>
                    </a:cubicBezTo>
                    <a:cubicBezTo>
                      <a:pt x="185" y="300"/>
                      <a:pt x="185" y="301"/>
                      <a:pt x="187" y="303"/>
                    </a:cubicBezTo>
                    <a:cubicBezTo>
                      <a:pt x="188" y="304"/>
                      <a:pt x="189" y="305"/>
                      <a:pt x="190" y="305"/>
                    </a:cubicBezTo>
                    <a:cubicBezTo>
                      <a:pt x="191" y="305"/>
                      <a:pt x="192" y="306"/>
                      <a:pt x="194" y="308"/>
                    </a:cubicBezTo>
                    <a:cubicBezTo>
                      <a:pt x="196" y="309"/>
                      <a:pt x="199" y="310"/>
                      <a:pt x="201" y="312"/>
                    </a:cubicBezTo>
                    <a:cubicBezTo>
                      <a:pt x="201" y="313"/>
                      <a:pt x="202" y="313"/>
                      <a:pt x="203" y="314"/>
                    </a:cubicBezTo>
                    <a:cubicBezTo>
                      <a:pt x="204" y="315"/>
                      <a:pt x="205" y="315"/>
                      <a:pt x="206" y="316"/>
                    </a:cubicBezTo>
                    <a:cubicBezTo>
                      <a:pt x="206" y="316"/>
                      <a:pt x="207" y="317"/>
                      <a:pt x="206" y="317"/>
                    </a:cubicBezTo>
                    <a:cubicBezTo>
                      <a:pt x="206" y="318"/>
                      <a:pt x="206" y="323"/>
                      <a:pt x="206" y="324"/>
                    </a:cubicBezTo>
                    <a:cubicBezTo>
                      <a:pt x="206" y="326"/>
                      <a:pt x="207" y="328"/>
                      <a:pt x="207" y="328"/>
                    </a:cubicBezTo>
                    <a:cubicBezTo>
                      <a:pt x="208" y="328"/>
                      <a:pt x="208" y="328"/>
                      <a:pt x="209" y="330"/>
                    </a:cubicBezTo>
                    <a:cubicBezTo>
                      <a:pt x="209" y="330"/>
                      <a:pt x="209" y="331"/>
                      <a:pt x="210" y="331"/>
                    </a:cubicBezTo>
                    <a:cubicBezTo>
                      <a:pt x="210" y="332"/>
                      <a:pt x="211" y="333"/>
                      <a:pt x="212" y="334"/>
                    </a:cubicBezTo>
                    <a:cubicBezTo>
                      <a:pt x="213" y="334"/>
                      <a:pt x="215" y="335"/>
                      <a:pt x="215" y="336"/>
                    </a:cubicBezTo>
                    <a:cubicBezTo>
                      <a:pt x="215" y="337"/>
                      <a:pt x="215" y="340"/>
                      <a:pt x="216" y="342"/>
                    </a:cubicBezTo>
                    <a:cubicBezTo>
                      <a:pt x="216" y="343"/>
                      <a:pt x="216" y="344"/>
                      <a:pt x="217" y="345"/>
                    </a:cubicBezTo>
                    <a:cubicBezTo>
                      <a:pt x="218" y="345"/>
                      <a:pt x="218" y="346"/>
                      <a:pt x="218" y="346"/>
                    </a:cubicBezTo>
                    <a:cubicBezTo>
                      <a:pt x="218" y="347"/>
                      <a:pt x="217" y="348"/>
                      <a:pt x="218" y="349"/>
                    </a:cubicBezTo>
                    <a:cubicBezTo>
                      <a:pt x="219" y="350"/>
                      <a:pt x="218" y="349"/>
                      <a:pt x="219" y="349"/>
                    </a:cubicBezTo>
                    <a:cubicBezTo>
                      <a:pt x="220" y="349"/>
                      <a:pt x="220" y="349"/>
                      <a:pt x="221" y="350"/>
                    </a:cubicBezTo>
                    <a:cubicBezTo>
                      <a:pt x="222" y="351"/>
                      <a:pt x="222" y="352"/>
                      <a:pt x="222" y="351"/>
                    </a:cubicBezTo>
                    <a:cubicBezTo>
                      <a:pt x="223" y="351"/>
                      <a:pt x="223" y="350"/>
                      <a:pt x="224" y="350"/>
                    </a:cubicBezTo>
                    <a:cubicBezTo>
                      <a:pt x="225" y="351"/>
                      <a:pt x="225" y="353"/>
                      <a:pt x="226" y="351"/>
                    </a:cubicBezTo>
                    <a:cubicBezTo>
                      <a:pt x="226" y="350"/>
                      <a:pt x="226" y="350"/>
                      <a:pt x="226" y="349"/>
                    </a:cubicBezTo>
                    <a:cubicBezTo>
                      <a:pt x="225" y="348"/>
                      <a:pt x="226" y="347"/>
                      <a:pt x="225" y="346"/>
                    </a:cubicBezTo>
                    <a:cubicBezTo>
                      <a:pt x="224" y="345"/>
                      <a:pt x="225" y="345"/>
                      <a:pt x="226" y="345"/>
                    </a:cubicBezTo>
                    <a:cubicBezTo>
                      <a:pt x="227" y="345"/>
                      <a:pt x="230" y="346"/>
                      <a:pt x="229" y="345"/>
                    </a:cubicBezTo>
                    <a:cubicBezTo>
                      <a:pt x="227" y="344"/>
                      <a:pt x="227" y="344"/>
                      <a:pt x="226" y="343"/>
                    </a:cubicBezTo>
                    <a:cubicBezTo>
                      <a:pt x="226" y="342"/>
                      <a:pt x="226" y="342"/>
                      <a:pt x="227" y="342"/>
                    </a:cubicBezTo>
                    <a:cubicBezTo>
                      <a:pt x="227" y="341"/>
                      <a:pt x="228" y="341"/>
                      <a:pt x="229" y="342"/>
                    </a:cubicBezTo>
                    <a:cubicBezTo>
                      <a:pt x="230" y="342"/>
                      <a:pt x="230" y="344"/>
                      <a:pt x="231" y="344"/>
                    </a:cubicBezTo>
                    <a:cubicBezTo>
                      <a:pt x="231" y="343"/>
                      <a:pt x="231" y="343"/>
                      <a:pt x="231" y="342"/>
                    </a:cubicBezTo>
                    <a:cubicBezTo>
                      <a:pt x="231" y="341"/>
                      <a:pt x="230" y="340"/>
                      <a:pt x="231" y="341"/>
                    </a:cubicBezTo>
                    <a:cubicBezTo>
                      <a:pt x="233" y="341"/>
                      <a:pt x="234" y="343"/>
                      <a:pt x="234" y="342"/>
                    </a:cubicBezTo>
                    <a:cubicBezTo>
                      <a:pt x="234" y="341"/>
                      <a:pt x="234" y="341"/>
                      <a:pt x="232" y="340"/>
                    </a:cubicBezTo>
                    <a:cubicBezTo>
                      <a:pt x="231" y="338"/>
                      <a:pt x="233" y="338"/>
                      <a:pt x="230" y="337"/>
                    </a:cubicBezTo>
                    <a:cubicBezTo>
                      <a:pt x="228" y="336"/>
                      <a:pt x="227" y="335"/>
                      <a:pt x="227" y="334"/>
                    </a:cubicBezTo>
                    <a:cubicBezTo>
                      <a:pt x="227" y="334"/>
                      <a:pt x="228" y="335"/>
                      <a:pt x="227" y="334"/>
                    </a:cubicBezTo>
                    <a:cubicBezTo>
                      <a:pt x="226" y="332"/>
                      <a:pt x="224" y="330"/>
                      <a:pt x="223" y="329"/>
                    </a:cubicBezTo>
                    <a:cubicBezTo>
                      <a:pt x="223" y="327"/>
                      <a:pt x="223" y="326"/>
                      <a:pt x="224" y="326"/>
                    </a:cubicBezTo>
                    <a:cubicBezTo>
                      <a:pt x="225" y="326"/>
                      <a:pt x="225" y="326"/>
                      <a:pt x="227" y="327"/>
                    </a:cubicBezTo>
                    <a:cubicBezTo>
                      <a:pt x="228" y="328"/>
                      <a:pt x="228" y="329"/>
                      <a:pt x="228" y="328"/>
                    </a:cubicBezTo>
                    <a:cubicBezTo>
                      <a:pt x="228" y="328"/>
                      <a:pt x="228" y="327"/>
                      <a:pt x="229" y="327"/>
                    </a:cubicBezTo>
                    <a:cubicBezTo>
                      <a:pt x="230" y="328"/>
                      <a:pt x="231" y="329"/>
                      <a:pt x="231" y="328"/>
                    </a:cubicBezTo>
                    <a:cubicBezTo>
                      <a:pt x="230" y="327"/>
                      <a:pt x="229" y="326"/>
                      <a:pt x="230" y="327"/>
                    </a:cubicBezTo>
                    <a:cubicBezTo>
                      <a:pt x="232" y="327"/>
                      <a:pt x="234" y="328"/>
                      <a:pt x="233" y="327"/>
                    </a:cubicBezTo>
                    <a:cubicBezTo>
                      <a:pt x="232" y="326"/>
                      <a:pt x="229" y="325"/>
                      <a:pt x="230" y="324"/>
                    </a:cubicBezTo>
                    <a:cubicBezTo>
                      <a:pt x="232" y="323"/>
                      <a:pt x="232" y="324"/>
                      <a:pt x="233" y="323"/>
                    </a:cubicBezTo>
                    <a:cubicBezTo>
                      <a:pt x="234" y="322"/>
                      <a:pt x="235" y="321"/>
                      <a:pt x="235" y="322"/>
                    </a:cubicBezTo>
                    <a:cubicBezTo>
                      <a:pt x="234" y="323"/>
                      <a:pt x="234" y="325"/>
                      <a:pt x="235" y="324"/>
                    </a:cubicBezTo>
                    <a:cubicBezTo>
                      <a:pt x="235" y="324"/>
                      <a:pt x="236" y="322"/>
                      <a:pt x="238" y="322"/>
                    </a:cubicBezTo>
                    <a:cubicBezTo>
                      <a:pt x="240" y="322"/>
                      <a:pt x="240" y="323"/>
                      <a:pt x="242" y="324"/>
                    </a:cubicBezTo>
                    <a:cubicBezTo>
                      <a:pt x="242" y="324"/>
                      <a:pt x="242" y="324"/>
                      <a:pt x="243" y="324"/>
                    </a:cubicBezTo>
                    <a:cubicBezTo>
                      <a:pt x="244" y="325"/>
                      <a:pt x="244" y="325"/>
                      <a:pt x="246" y="325"/>
                    </a:cubicBezTo>
                    <a:cubicBezTo>
                      <a:pt x="248" y="325"/>
                      <a:pt x="250" y="324"/>
                      <a:pt x="251" y="323"/>
                    </a:cubicBezTo>
                    <a:cubicBezTo>
                      <a:pt x="251" y="322"/>
                      <a:pt x="256" y="322"/>
                      <a:pt x="256" y="322"/>
                    </a:cubicBezTo>
                    <a:cubicBezTo>
                      <a:pt x="257" y="322"/>
                      <a:pt x="259" y="322"/>
                      <a:pt x="259" y="321"/>
                    </a:cubicBezTo>
                    <a:cubicBezTo>
                      <a:pt x="258" y="321"/>
                      <a:pt x="259" y="321"/>
                      <a:pt x="258" y="320"/>
                    </a:cubicBezTo>
                    <a:cubicBezTo>
                      <a:pt x="256" y="319"/>
                      <a:pt x="253" y="318"/>
                      <a:pt x="253" y="317"/>
                    </a:cubicBezTo>
                    <a:cubicBezTo>
                      <a:pt x="253" y="316"/>
                      <a:pt x="253" y="316"/>
                      <a:pt x="253" y="315"/>
                    </a:cubicBezTo>
                    <a:cubicBezTo>
                      <a:pt x="253" y="314"/>
                      <a:pt x="253" y="313"/>
                      <a:pt x="252" y="313"/>
                    </a:cubicBezTo>
                    <a:cubicBezTo>
                      <a:pt x="252" y="312"/>
                      <a:pt x="253" y="310"/>
                      <a:pt x="253" y="308"/>
                    </a:cubicBezTo>
                    <a:cubicBezTo>
                      <a:pt x="254" y="307"/>
                      <a:pt x="254" y="306"/>
                      <a:pt x="256" y="305"/>
                    </a:cubicBezTo>
                    <a:cubicBezTo>
                      <a:pt x="256" y="305"/>
                      <a:pt x="256" y="304"/>
                      <a:pt x="257" y="303"/>
                    </a:cubicBezTo>
                    <a:cubicBezTo>
                      <a:pt x="257" y="302"/>
                      <a:pt x="257" y="300"/>
                      <a:pt x="257" y="298"/>
                    </a:cubicBezTo>
                    <a:cubicBezTo>
                      <a:pt x="258" y="297"/>
                      <a:pt x="258" y="296"/>
                      <a:pt x="259" y="295"/>
                    </a:cubicBezTo>
                    <a:cubicBezTo>
                      <a:pt x="260" y="295"/>
                      <a:pt x="261" y="296"/>
                      <a:pt x="262" y="295"/>
                    </a:cubicBezTo>
                    <a:cubicBezTo>
                      <a:pt x="263" y="294"/>
                      <a:pt x="263" y="293"/>
                      <a:pt x="263" y="293"/>
                    </a:cubicBezTo>
                    <a:cubicBezTo>
                      <a:pt x="264" y="292"/>
                      <a:pt x="263" y="291"/>
                      <a:pt x="263" y="291"/>
                    </a:cubicBezTo>
                    <a:cubicBezTo>
                      <a:pt x="263" y="290"/>
                      <a:pt x="262" y="290"/>
                      <a:pt x="263" y="289"/>
                    </a:cubicBezTo>
                    <a:cubicBezTo>
                      <a:pt x="264" y="288"/>
                      <a:pt x="266" y="287"/>
                      <a:pt x="267" y="286"/>
                    </a:cubicBezTo>
                    <a:cubicBezTo>
                      <a:pt x="267" y="286"/>
                      <a:pt x="267" y="286"/>
                      <a:pt x="268" y="286"/>
                    </a:cubicBezTo>
                    <a:cubicBezTo>
                      <a:pt x="269" y="284"/>
                      <a:pt x="269" y="283"/>
                      <a:pt x="271" y="283"/>
                    </a:cubicBezTo>
                    <a:cubicBezTo>
                      <a:pt x="273" y="282"/>
                      <a:pt x="273" y="282"/>
                      <a:pt x="274" y="283"/>
                    </a:cubicBezTo>
                    <a:cubicBezTo>
                      <a:pt x="275" y="285"/>
                      <a:pt x="275" y="286"/>
                      <a:pt x="277" y="286"/>
                    </a:cubicBezTo>
                    <a:cubicBezTo>
                      <a:pt x="278" y="286"/>
                      <a:pt x="280" y="287"/>
                      <a:pt x="282" y="287"/>
                    </a:cubicBezTo>
                    <a:cubicBezTo>
                      <a:pt x="284" y="286"/>
                      <a:pt x="287" y="286"/>
                      <a:pt x="286" y="287"/>
                    </a:cubicBezTo>
                    <a:cubicBezTo>
                      <a:pt x="286" y="287"/>
                      <a:pt x="281" y="290"/>
                      <a:pt x="280" y="290"/>
                    </a:cubicBezTo>
                    <a:cubicBezTo>
                      <a:pt x="279" y="291"/>
                      <a:pt x="279" y="291"/>
                      <a:pt x="280" y="291"/>
                    </a:cubicBezTo>
                    <a:cubicBezTo>
                      <a:pt x="282" y="292"/>
                      <a:pt x="285" y="292"/>
                      <a:pt x="285" y="293"/>
                    </a:cubicBezTo>
                    <a:cubicBezTo>
                      <a:pt x="285" y="295"/>
                      <a:pt x="283" y="296"/>
                      <a:pt x="284" y="297"/>
                    </a:cubicBezTo>
                    <a:cubicBezTo>
                      <a:pt x="285" y="297"/>
                      <a:pt x="286" y="298"/>
                      <a:pt x="287" y="298"/>
                    </a:cubicBezTo>
                    <a:cubicBezTo>
                      <a:pt x="288" y="298"/>
                      <a:pt x="290" y="296"/>
                      <a:pt x="291" y="296"/>
                    </a:cubicBezTo>
                    <a:cubicBezTo>
                      <a:pt x="293" y="295"/>
                      <a:pt x="295" y="293"/>
                      <a:pt x="297" y="293"/>
                    </a:cubicBezTo>
                    <a:cubicBezTo>
                      <a:pt x="299" y="293"/>
                      <a:pt x="301" y="294"/>
                      <a:pt x="302" y="293"/>
                    </a:cubicBezTo>
                    <a:cubicBezTo>
                      <a:pt x="303" y="293"/>
                      <a:pt x="303" y="293"/>
                      <a:pt x="303" y="292"/>
                    </a:cubicBezTo>
                    <a:cubicBezTo>
                      <a:pt x="302" y="292"/>
                      <a:pt x="305" y="291"/>
                      <a:pt x="304" y="291"/>
                    </a:cubicBezTo>
                    <a:cubicBezTo>
                      <a:pt x="303" y="291"/>
                      <a:pt x="300" y="291"/>
                      <a:pt x="299" y="291"/>
                    </a:cubicBezTo>
                    <a:cubicBezTo>
                      <a:pt x="299" y="291"/>
                      <a:pt x="296" y="293"/>
                      <a:pt x="294" y="291"/>
                    </a:cubicBezTo>
                    <a:cubicBezTo>
                      <a:pt x="293" y="290"/>
                      <a:pt x="292" y="289"/>
                      <a:pt x="293" y="287"/>
                    </a:cubicBezTo>
                    <a:cubicBezTo>
                      <a:pt x="293" y="286"/>
                      <a:pt x="296" y="284"/>
                      <a:pt x="297" y="283"/>
                    </a:cubicBezTo>
                    <a:cubicBezTo>
                      <a:pt x="298" y="282"/>
                      <a:pt x="302" y="282"/>
                      <a:pt x="304" y="281"/>
                    </a:cubicBezTo>
                    <a:cubicBezTo>
                      <a:pt x="306" y="280"/>
                      <a:pt x="308" y="279"/>
                      <a:pt x="311" y="279"/>
                    </a:cubicBezTo>
                    <a:cubicBezTo>
                      <a:pt x="311" y="279"/>
                      <a:pt x="311" y="279"/>
                      <a:pt x="311" y="279"/>
                    </a:cubicBezTo>
                    <a:cubicBezTo>
                      <a:pt x="315" y="279"/>
                      <a:pt x="317" y="279"/>
                      <a:pt x="316" y="279"/>
                    </a:cubicBezTo>
                    <a:cubicBezTo>
                      <a:pt x="315" y="280"/>
                      <a:pt x="311" y="283"/>
                      <a:pt x="311" y="283"/>
                    </a:cubicBezTo>
                    <a:cubicBezTo>
                      <a:pt x="310" y="283"/>
                      <a:pt x="310" y="283"/>
                      <a:pt x="311" y="284"/>
                    </a:cubicBezTo>
                    <a:cubicBezTo>
                      <a:pt x="313" y="285"/>
                      <a:pt x="313" y="286"/>
                      <a:pt x="312" y="287"/>
                    </a:cubicBezTo>
                    <a:cubicBezTo>
                      <a:pt x="311" y="287"/>
                      <a:pt x="308" y="288"/>
                      <a:pt x="308" y="290"/>
                    </a:cubicBezTo>
                    <a:cubicBezTo>
                      <a:pt x="307" y="292"/>
                      <a:pt x="308" y="292"/>
                      <a:pt x="306" y="292"/>
                    </a:cubicBezTo>
                    <a:cubicBezTo>
                      <a:pt x="305" y="292"/>
                      <a:pt x="304" y="292"/>
                      <a:pt x="304" y="293"/>
                    </a:cubicBezTo>
                    <a:cubicBezTo>
                      <a:pt x="304" y="294"/>
                      <a:pt x="303" y="293"/>
                      <a:pt x="305" y="294"/>
                    </a:cubicBezTo>
                    <a:cubicBezTo>
                      <a:pt x="306" y="295"/>
                      <a:pt x="305" y="296"/>
                      <a:pt x="306" y="296"/>
                    </a:cubicBezTo>
                    <a:cubicBezTo>
                      <a:pt x="307" y="297"/>
                      <a:pt x="309" y="297"/>
                      <a:pt x="311" y="298"/>
                    </a:cubicBezTo>
                    <a:cubicBezTo>
                      <a:pt x="312" y="299"/>
                      <a:pt x="316" y="301"/>
                      <a:pt x="318" y="303"/>
                    </a:cubicBezTo>
                    <a:cubicBezTo>
                      <a:pt x="319" y="304"/>
                      <a:pt x="319" y="304"/>
                      <a:pt x="320" y="305"/>
                    </a:cubicBezTo>
                    <a:cubicBezTo>
                      <a:pt x="322" y="306"/>
                      <a:pt x="323" y="307"/>
                      <a:pt x="324" y="308"/>
                    </a:cubicBezTo>
                    <a:cubicBezTo>
                      <a:pt x="326" y="308"/>
                      <a:pt x="329" y="311"/>
                      <a:pt x="330" y="312"/>
                    </a:cubicBezTo>
                    <a:cubicBezTo>
                      <a:pt x="331" y="313"/>
                      <a:pt x="331" y="316"/>
                      <a:pt x="330" y="318"/>
                    </a:cubicBezTo>
                    <a:cubicBezTo>
                      <a:pt x="330" y="318"/>
                      <a:pt x="330" y="319"/>
                      <a:pt x="330" y="319"/>
                    </a:cubicBezTo>
                    <a:cubicBezTo>
                      <a:pt x="329" y="320"/>
                      <a:pt x="324" y="322"/>
                      <a:pt x="322" y="322"/>
                    </a:cubicBezTo>
                    <a:cubicBezTo>
                      <a:pt x="321" y="322"/>
                      <a:pt x="318" y="322"/>
                      <a:pt x="316" y="322"/>
                    </a:cubicBezTo>
                    <a:cubicBezTo>
                      <a:pt x="315" y="322"/>
                      <a:pt x="308" y="322"/>
                      <a:pt x="307" y="322"/>
                    </a:cubicBezTo>
                    <a:cubicBezTo>
                      <a:pt x="306" y="321"/>
                      <a:pt x="304" y="319"/>
                      <a:pt x="303" y="320"/>
                    </a:cubicBezTo>
                    <a:cubicBezTo>
                      <a:pt x="303" y="320"/>
                      <a:pt x="303" y="320"/>
                      <a:pt x="301" y="320"/>
                    </a:cubicBezTo>
                    <a:cubicBezTo>
                      <a:pt x="300" y="319"/>
                      <a:pt x="301" y="319"/>
                      <a:pt x="299" y="318"/>
                    </a:cubicBezTo>
                    <a:cubicBezTo>
                      <a:pt x="297" y="317"/>
                      <a:pt x="296" y="318"/>
                      <a:pt x="295" y="317"/>
                    </a:cubicBezTo>
                    <a:cubicBezTo>
                      <a:pt x="294" y="316"/>
                      <a:pt x="293" y="315"/>
                      <a:pt x="293" y="315"/>
                    </a:cubicBezTo>
                    <a:cubicBezTo>
                      <a:pt x="292" y="315"/>
                      <a:pt x="284" y="315"/>
                      <a:pt x="282" y="315"/>
                    </a:cubicBezTo>
                    <a:cubicBezTo>
                      <a:pt x="281" y="316"/>
                      <a:pt x="275" y="319"/>
                      <a:pt x="273" y="320"/>
                    </a:cubicBezTo>
                    <a:cubicBezTo>
                      <a:pt x="271" y="321"/>
                      <a:pt x="266" y="321"/>
                      <a:pt x="263" y="320"/>
                    </a:cubicBezTo>
                    <a:cubicBezTo>
                      <a:pt x="261" y="320"/>
                      <a:pt x="261" y="320"/>
                      <a:pt x="260" y="321"/>
                    </a:cubicBezTo>
                    <a:cubicBezTo>
                      <a:pt x="260" y="321"/>
                      <a:pt x="259" y="322"/>
                      <a:pt x="260" y="322"/>
                    </a:cubicBezTo>
                    <a:cubicBezTo>
                      <a:pt x="261" y="322"/>
                      <a:pt x="262" y="323"/>
                      <a:pt x="261" y="323"/>
                    </a:cubicBezTo>
                    <a:cubicBezTo>
                      <a:pt x="260" y="324"/>
                      <a:pt x="258" y="323"/>
                      <a:pt x="258" y="324"/>
                    </a:cubicBezTo>
                    <a:cubicBezTo>
                      <a:pt x="258" y="325"/>
                      <a:pt x="259" y="325"/>
                      <a:pt x="258" y="325"/>
                    </a:cubicBezTo>
                    <a:cubicBezTo>
                      <a:pt x="257" y="326"/>
                      <a:pt x="253" y="325"/>
                      <a:pt x="252" y="325"/>
                    </a:cubicBezTo>
                    <a:cubicBezTo>
                      <a:pt x="251" y="326"/>
                      <a:pt x="250" y="326"/>
                      <a:pt x="248" y="326"/>
                    </a:cubicBezTo>
                    <a:cubicBezTo>
                      <a:pt x="247" y="325"/>
                      <a:pt x="245" y="325"/>
                      <a:pt x="244" y="326"/>
                    </a:cubicBezTo>
                    <a:cubicBezTo>
                      <a:pt x="244" y="326"/>
                      <a:pt x="244" y="328"/>
                      <a:pt x="243" y="329"/>
                    </a:cubicBezTo>
                    <a:cubicBezTo>
                      <a:pt x="242" y="330"/>
                      <a:pt x="241" y="331"/>
                      <a:pt x="242" y="331"/>
                    </a:cubicBezTo>
                    <a:cubicBezTo>
                      <a:pt x="243" y="332"/>
                      <a:pt x="244" y="333"/>
                      <a:pt x="244" y="332"/>
                    </a:cubicBezTo>
                    <a:cubicBezTo>
                      <a:pt x="245" y="332"/>
                      <a:pt x="246" y="331"/>
                      <a:pt x="246" y="331"/>
                    </a:cubicBezTo>
                    <a:cubicBezTo>
                      <a:pt x="247" y="332"/>
                      <a:pt x="247" y="333"/>
                      <a:pt x="246" y="333"/>
                    </a:cubicBezTo>
                    <a:cubicBezTo>
                      <a:pt x="245" y="333"/>
                      <a:pt x="244" y="334"/>
                      <a:pt x="244" y="335"/>
                    </a:cubicBezTo>
                    <a:cubicBezTo>
                      <a:pt x="245" y="335"/>
                      <a:pt x="246" y="334"/>
                      <a:pt x="246" y="334"/>
                    </a:cubicBezTo>
                    <a:cubicBezTo>
                      <a:pt x="247" y="335"/>
                      <a:pt x="246" y="335"/>
                      <a:pt x="246" y="336"/>
                    </a:cubicBezTo>
                    <a:cubicBezTo>
                      <a:pt x="246" y="338"/>
                      <a:pt x="248" y="339"/>
                      <a:pt x="247" y="339"/>
                    </a:cubicBezTo>
                    <a:cubicBezTo>
                      <a:pt x="245" y="339"/>
                      <a:pt x="245" y="337"/>
                      <a:pt x="244" y="338"/>
                    </a:cubicBezTo>
                    <a:cubicBezTo>
                      <a:pt x="244" y="339"/>
                      <a:pt x="243" y="340"/>
                      <a:pt x="244" y="340"/>
                    </a:cubicBezTo>
                    <a:cubicBezTo>
                      <a:pt x="244" y="341"/>
                      <a:pt x="245" y="340"/>
                      <a:pt x="246" y="341"/>
                    </a:cubicBezTo>
                    <a:cubicBezTo>
                      <a:pt x="247" y="341"/>
                      <a:pt x="246" y="342"/>
                      <a:pt x="246" y="343"/>
                    </a:cubicBezTo>
                    <a:cubicBezTo>
                      <a:pt x="246" y="344"/>
                      <a:pt x="244" y="344"/>
                      <a:pt x="247" y="345"/>
                    </a:cubicBezTo>
                    <a:cubicBezTo>
                      <a:pt x="249" y="345"/>
                      <a:pt x="250" y="346"/>
                      <a:pt x="250" y="346"/>
                    </a:cubicBezTo>
                    <a:cubicBezTo>
                      <a:pt x="250" y="347"/>
                      <a:pt x="250" y="348"/>
                      <a:pt x="250" y="348"/>
                    </a:cubicBezTo>
                    <a:cubicBezTo>
                      <a:pt x="249" y="348"/>
                      <a:pt x="248" y="350"/>
                      <a:pt x="249" y="350"/>
                    </a:cubicBezTo>
                    <a:cubicBezTo>
                      <a:pt x="249" y="349"/>
                      <a:pt x="251" y="348"/>
                      <a:pt x="251" y="348"/>
                    </a:cubicBezTo>
                    <a:cubicBezTo>
                      <a:pt x="251" y="349"/>
                      <a:pt x="253" y="350"/>
                      <a:pt x="252" y="350"/>
                    </a:cubicBezTo>
                    <a:cubicBezTo>
                      <a:pt x="251" y="350"/>
                      <a:pt x="249" y="350"/>
                      <a:pt x="250" y="350"/>
                    </a:cubicBezTo>
                    <a:cubicBezTo>
                      <a:pt x="251" y="350"/>
                      <a:pt x="253" y="350"/>
                      <a:pt x="253" y="350"/>
                    </a:cubicBezTo>
                    <a:cubicBezTo>
                      <a:pt x="253" y="350"/>
                      <a:pt x="253" y="351"/>
                      <a:pt x="252" y="353"/>
                    </a:cubicBezTo>
                    <a:cubicBezTo>
                      <a:pt x="252" y="354"/>
                      <a:pt x="251" y="355"/>
                      <a:pt x="252" y="355"/>
                    </a:cubicBezTo>
                    <a:cubicBezTo>
                      <a:pt x="253" y="355"/>
                      <a:pt x="254" y="356"/>
                      <a:pt x="254" y="354"/>
                    </a:cubicBezTo>
                    <a:cubicBezTo>
                      <a:pt x="254" y="352"/>
                      <a:pt x="254" y="350"/>
                      <a:pt x="255" y="350"/>
                    </a:cubicBezTo>
                    <a:cubicBezTo>
                      <a:pt x="257" y="350"/>
                      <a:pt x="260" y="352"/>
                      <a:pt x="261" y="353"/>
                    </a:cubicBezTo>
                    <a:cubicBezTo>
                      <a:pt x="262" y="354"/>
                      <a:pt x="267" y="354"/>
                      <a:pt x="267" y="352"/>
                    </a:cubicBezTo>
                    <a:cubicBezTo>
                      <a:pt x="268" y="351"/>
                      <a:pt x="267" y="349"/>
                      <a:pt x="270" y="350"/>
                    </a:cubicBezTo>
                    <a:cubicBezTo>
                      <a:pt x="274" y="352"/>
                      <a:pt x="278" y="355"/>
                      <a:pt x="280" y="355"/>
                    </a:cubicBezTo>
                    <a:cubicBezTo>
                      <a:pt x="282" y="354"/>
                      <a:pt x="288" y="352"/>
                      <a:pt x="289" y="351"/>
                    </a:cubicBezTo>
                    <a:cubicBezTo>
                      <a:pt x="290" y="350"/>
                      <a:pt x="291" y="349"/>
                      <a:pt x="292" y="350"/>
                    </a:cubicBezTo>
                    <a:cubicBezTo>
                      <a:pt x="294" y="351"/>
                      <a:pt x="295" y="351"/>
                      <a:pt x="296" y="351"/>
                    </a:cubicBezTo>
                    <a:cubicBezTo>
                      <a:pt x="297" y="350"/>
                      <a:pt x="298" y="349"/>
                      <a:pt x="299" y="350"/>
                    </a:cubicBezTo>
                    <a:cubicBezTo>
                      <a:pt x="299" y="351"/>
                      <a:pt x="298" y="352"/>
                      <a:pt x="298" y="352"/>
                    </a:cubicBezTo>
                    <a:cubicBezTo>
                      <a:pt x="298" y="353"/>
                      <a:pt x="299" y="354"/>
                      <a:pt x="299" y="355"/>
                    </a:cubicBezTo>
                    <a:cubicBezTo>
                      <a:pt x="299" y="355"/>
                      <a:pt x="298" y="355"/>
                      <a:pt x="298" y="355"/>
                    </a:cubicBezTo>
                    <a:cubicBezTo>
                      <a:pt x="298" y="355"/>
                      <a:pt x="297" y="356"/>
                      <a:pt x="297" y="356"/>
                    </a:cubicBezTo>
                    <a:cubicBezTo>
                      <a:pt x="297" y="357"/>
                      <a:pt x="298" y="358"/>
                      <a:pt x="298" y="359"/>
                    </a:cubicBezTo>
                    <a:cubicBezTo>
                      <a:pt x="298" y="360"/>
                      <a:pt x="298" y="362"/>
                      <a:pt x="297" y="364"/>
                    </a:cubicBezTo>
                    <a:cubicBezTo>
                      <a:pt x="297" y="364"/>
                      <a:pt x="297" y="364"/>
                      <a:pt x="297" y="364"/>
                    </a:cubicBezTo>
                    <a:cubicBezTo>
                      <a:pt x="296" y="366"/>
                      <a:pt x="295" y="371"/>
                      <a:pt x="294" y="372"/>
                    </a:cubicBezTo>
                    <a:cubicBezTo>
                      <a:pt x="294" y="372"/>
                      <a:pt x="293" y="373"/>
                      <a:pt x="293" y="373"/>
                    </a:cubicBezTo>
                    <a:cubicBezTo>
                      <a:pt x="293" y="374"/>
                      <a:pt x="292" y="374"/>
                      <a:pt x="292" y="376"/>
                    </a:cubicBezTo>
                    <a:cubicBezTo>
                      <a:pt x="291" y="378"/>
                      <a:pt x="290" y="381"/>
                      <a:pt x="289" y="382"/>
                    </a:cubicBezTo>
                    <a:cubicBezTo>
                      <a:pt x="289" y="383"/>
                      <a:pt x="288" y="384"/>
                      <a:pt x="288" y="384"/>
                    </a:cubicBezTo>
                    <a:cubicBezTo>
                      <a:pt x="287" y="385"/>
                      <a:pt x="286" y="385"/>
                      <a:pt x="286" y="385"/>
                    </a:cubicBezTo>
                    <a:cubicBezTo>
                      <a:pt x="285" y="386"/>
                      <a:pt x="283" y="386"/>
                      <a:pt x="282" y="386"/>
                    </a:cubicBezTo>
                    <a:cubicBezTo>
                      <a:pt x="280" y="386"/>
                      <a:pt x="279" y="386"/>
                      <a:pt x="278" y="386"/>
                    </a:cubicBezTo>
                    <a:cubicBezTo>
                      <a:pt x="277" y="385"/>
                      <a:pt x="276" y="384"/>
                      <a:pt x="271" y="384"/>
                    </a:cubicBezTo>
                    <a:cubicBezTo>
                      <a:pt x="268" y="384"/>
                      <a:pt x="267" y="384"/>
                      <a:pt x="264" y="385"/>
                    </a:cubicBezTo>
                    <a:cubicBezTo>
                      <a:pt x="261" y="387"/>
                      <a:pt x="260" y="388"/>
                      <a:pt x="257" y="387"/>
                    </a:cubicBezTo>
                    <a:cubicBezTo>
                      <a:pt x="255" y="386"/>
                      <a:pt x="244" y="384"/>
                      <a:pt x="240" y="384"/>
                    </a:cubicBezTo>
                    <a:cubicBezTo>
                      <a:pt x="238" y="383"/>
                      <a:pt x="238" y="383"/>
                      <a:pt x="237" y="382"/>
                    </a:cubicBezTo>
                    <a:cubicBezTo>
                      <a:pt x="237" y="382"/>
                      <a:pt x="237" y="382"/>
                      <a:pt x="236" y="381"/>
                    </a:cubicBezTo>
                    <a:cubicBezTo>
                      <a:pt x="234" y="381"/>
                      <a:pt x="229" y="380"/>
                      <a:pt x="227" y="379"/>
                    </a:cubicBezTo>
                    <a:cubicBezTo>
                      <a:pt x="225" y="378"/>
                      <a:pt x="225" y="375"/>
                      <a:pt x="219" y="375"/>
                    </a:cubicBezTo>
                    <a:cubicBezTo>
                      <a:pt x="212" y="376"/>
                      <a:pt x="208" y="380"/>
                      <a:pt x="208" y="382"/>
                    </a:cubicBezTo>
                    <a:cubicBezTo>
                      <a:pt x="208" y="384"/>
                      <a:pt x="210" y="385"/>
                      <a:pt x="209" y="387"/>
                    </a:cubicBezTo>
                    <a:cubicBezTo>
                      <a:pt x="208" y="388"/>
                      <a:pt x="207" y="392"/>
                      <a:pt x="204" y="391"/>
                    </a:cubicBezTo>
                    <a:cubicBezTo>
                      <a:pt x="201" y="391"/>
                      <a:pt x="196" y="388"/>
                      <a:pt x="193" y="387"/>
                    </a:cubicBezTo>
                    <a:cubicBezTo>
                      <a:pt x="189" y="386"/>
                      <a:pt x="186" y="387"/>
                      <a:pt x="185" y="384"/>
                    </a:cubicBezTo>
                    <a:cubicBezTo>
                      <a:pt x="184" y="382"/>
                      <a:pt x="185" y="380"/>
                      <a:pt x="183" y="379"/>
                    </a:cubicBezTo>
                    <a:cubicBezTo>
                      <a:pt x="181" y="378"/>
                      <a:pt x="179" y="378"/>
                      <a:pt x="177" y="377"/>
                    </a:cubicBezTo>
                    <a:cubicBezTo>
                      <a:pt x="175" y="376"/>
                      <a:pt x="173" y="376"/>
                      <a:pt x="171" y="376"/>
                    </a:cubicBezTo>
                    <a:cubicBezTo>
                      <a:pt x="169" y="376"/>
                      <a:pt x="168" y="376"/>
                      <a:pt x="166" y="374"/>
                    </a:cubicBezTo>
                    <a:cubicBezTo>
                      <a:pt x="165" y="374"/>
                      <a:pt x="164" y="374"/>
                      <a:pt x="164" y="374"/>
                    </a:cubicBezTo>
                    <a:cubicBezTo>
                      <a:pt x="162" y="373"/>
                      <a:pt x="162" y="373"/>
                      <a:pt x="161" y="372"/>
                    </a:cubicBezTo>
                    <a:cubicBezTo>
                      <a:pt x="160" y="371"/>
                      <a:pt x="161" y="370"/>
                      <a:pt x="160" y="370"/>
                    </a:cubicBezTo>
                    <a:cubicBezTo>
                      <a:pt x="158" y="371"/>
                      <a:pt x="157" y="370"/>
                      <a:pt x="155" y="369"/>
                    </a:cubicBezTo>
                    <a:cubicBezTo>
                      <a:pt x="154" y="368"/>
                      <a:pt x="154" y="368"/>
                      <a:pt x="156" y="367"/>
                    </a:cubicBezTo>
                    <a:cubicBezTo>
                      <a:pt x="158" y="366"/>
                      <a:pt x="161" y="364"/>
                      <a:pt x="161" y="361"/>
                    </a:cubicBezTo>
                    <a:cubicBezTo>
                      <a:pt x="161" y="358"/>
                      <a:pt x="156" y="356"/>
                      <a:pt x="157" y="354"/>
                    </a:cubicBezTo>
                    <a:cubicBezTo>
                      <a:pt x="158" y="353"/>
                      <a:pt x="161" y="353"/>
                      <a:pt x="161" y="351"/>
                    </a:cubicBezTo>
                    <a:cubicBezTo>
                      <a:pt x="161" y="349"/>
                      <a:pt x="162" y="348"/>
                      <a:pt x="160" y="349"/>
                    </a:cubicBezTo>
                    <a:cubicBezTo>
                      <a:pt x="159" y="350"/>
                      <a:pt x="157" y="352"/>
                      <a:pt x="157" y="351"/>
                    </a:cubicBezTo>
                    <a:cubicBezTo>
                      <a:pt x="157" y="349"/>
                      <a:pt x="156" y="347"/>
                      <a:pt x="154" y="347"/>
                    </a:cubicBezTo>
                    <a:cubicBezTo>
                      <a:pt x="151" y="347"/>
                      <a:pt x="148" y="349"/>
                      <a:pt x="147" y="350"/>
                    </a:cubicBezTo>
                    <a:cubicBezTo>
                      <a:pt x="147" y="350"/>
                      <a:pt x="146" y="350"/>
                      <a:pt x="146" y="350"/>
                    </a:cubicBezTo>
                    <a:cubicBezTo>
                      <a:pt x="145" y="350"/>
                      <a:pt x="145" y="349"/>
                      <a:pt x="144" y="349"/>
                    </a:cubicBezTo>
                    <a:cubicBezTo>
                      <a:pt x="144" y="349"/>
                      <a:pt x="143" y="350"/>
                      <a:pt x="143" y="350"/>
                    </a:cubicBezTo>
                    <a:cubicBezTo>
                      <a:pt x="142" y="350"/>
                      <a:pt x="141" y="348"/>
                      <a:pt x="140" y="348"/>
                    </a:cubicBezTo>
                    <a:cubicBezTo>
                      <a:pt x="139" y="348"/>
                      <a:pt x="140" y="350"/>
                      <a:pt x="138" y="349"/>
                    </a:cubicBezTo>
                    <a:cubicBezTo>
                      <a:pt x="136" y="349"/>
                      <a:pt x="135" y="348"/>
                      <a:pt x="135" y="348"/>
                    </a:cubicBezTo>
                    <a:cubicBezTo>
                      <a:pt x="134" y="349"/>
                      <a:pt x="132" y="350"/>
                      <a:pt x="131" y="350"/>
                    </a:cubicBezTo>
                    <a:cubicBezTo>
                      <a:pt x="130" y="350"/>
                      <a:pt x="129" y="351"/>
                      <a:pt x="128" y="351"/>
                    </a:cubicBezTo>
                    <a:cubicBezTo>
                      <a:pt x="127" y="351"/>
                      <a:pt x="127" y="350"/>
                      <a:pt x="126" y="350"/>
                    </a:cubicBezTo>
                    <a:cubicBezTo>
                      <a:pt x="124" y="349"/>
                      <a:pt x="120" y="349"/>
                      <a:pt x="118" y="350"/>
                    </a:cubicBezTo>
                    <a:cubicBezTo>
                      <a:pt x="117" y="350"/>
                      <a:pt x="106" y="352"/>
                      <a:pt x="104" y="353"/>
                    </a:cubicBezTo>
                    <a:cubicBezTo>
                      <a:pt x="102" y="353"/>
                      <a:pt x="99" y="354"/>
                      <a:pt x="99" y="355"/>
                    </a:cubicBezTo>
                    <a:cubicBezTo>
                      <a:pt x="98" y="356"/>
                      <a:pt x="97" y="357"/>
                      <a:pt x="96" y="357"/>
                    </a:cubicBezTo>
                    <a:cubicBezTo>
                      <a:pt x="95" y="357"/>
                      <a:pt x="92" y="358"/>
                      <a:pt x="91" y="358"/>
                    </a:cubicBezTo>
                    <a:cubicBezTo>
                      <a:pt x="91" y="359"/>
                      <a:pt x="89" y="362"/>
                      <a:pt x="87" y="362"/>
                    </a:cubicBezTo>
                    <a:cubicBezTo>
                      <a:pt x="87" y="362"/>
                      <a:pt x="87" y="362"/>
                      <a:pt x="86" y="362"/>
                    </a:cubicBezTo>
                    <a:cubicBezTo>
                      <a:pt x="84" y="361"/>
                      <a:pt x="81" y="360"/>
                      <a:pt x="81" y="360"/>
                    </a:cubicBezTo>
                    <a:cubicBezTo>
                      <a:pt x="80" y="360"/>
                      <a:pt x="79" y="361"/>
                      <a:pt x="79" y="361"/>
                    </a:cubicBezTo>
                    <a:cubicBezTo>
                      <a:pt x="78" y="360"/>
                      <a:pt x="77" y="360"/>
                      <a:pt x="76" y="360"/>
                    </a:cubicBezTo>
                    <a:cubicBezTo>
                      <a:pt x="75" y="360"/>
                      <a:pt x="73" y="361"/>
                      <a:pt x="71" y="360"/>
                    </a:cubicBezTo>
                    <a:cubicBezTo>
                      <a:pt x="70" y="360"/>
                      <a:pt x="68" y="357"/>
                      <a:pt x="67" y="357"/>
                    </a:cubicBezTo>
                    <a:cubicBezTo>
                      <a:pt x="66" y="356"/>
                      <a:pt x="65" y="357"/>
                      <a:pt x="65" y="357"/>
                    </a:cubicBezTo>
                    <a:cubicBezTo>
                      <a:pt x="64" y="357"/>
                      <a:pt x="63" y="363"/>
                      <a:pt x="60" y="366"/>
                    </a:cubicBezTo>
                    <a:cubicBezTo>
                      <a:pt x="57" y="369"/>
                      <a:pt x="55" y="372"/>
                      <a:pt x="52" y="372"/>
                    </a:cubicBezTo>
                    <a:cubicBezTo>
                      <a:pt x="50" y="373"/>
                      <a:pt x="46" y="376"/>
                      <a:pt x="45" y="377"/>
                    </a:cubicBezTo>
                    <a:cubicBezTo>
                      <a:pt x="44" y="379"/>
                      <a:pt x="44" y="382"/>
                      <a:pt x="44" y="382"/>
                    </a:cubicBezTo>
                    <a:cubicBezTo>
                      <a:pt x="43" y="383"/>
                      <a:pt x="42" y="388"/>
                      <a:pt x="42" y="389"/>
                    </a:cubicBezTo>
                    <a:cubicBezTo>
                      <a:pt x="42" y="390"/>
                      <a:pt x="43" y="391"/>
                      <a:pt x="42" y="392"/>
                    </a:cubicBezTo>
                    <a:cubicBezTo>
                      <a:pt x="42" y="394"/>
                      <a:pt x="40" y="399"/>
                      <a:pt x="38" y="400"/>
                    </a:cubicBezTo>
                    <a:cubicBezTo>
                      <a:pt x="36" y="401"/>
                      <a:pt x="34" y="402"/>
                      <a:pt x="33" y="403"/>
                    </a:cubicBezTo>
                    <a:cubicBezTo>
                      <a:pt x="32" y="404"/>
                      <a:pt x="29" y="406"/>
                      <a:pt x="27" y="406"/>
                    </a:cubicBezTo>
                    <a:cubicBezTo>
                      <a:pt x="26" y="406"/>
                      <a:pt x="25" y="407"/>
                      <a:pt x="24" y="408"/>
                    </a:cubicBezTo>
                    <a:cubicBezTo>
                      <a:pt x="23" y="410"/>
                      <a:pt x="21" y="413"/>
                      <a:pt x="21" y="414"/>
                    </a:cubicBezTo>
                    <a:cubicBezTo>
                      <a:pt x="19" y="415"/>
                      <a:pt x="16" y="416"/>
                      <a:pt x="14" y="420"/>
                    </a:cubicBezTo>
                    <a:cubicBezTo>
                      <a:pt x="13" y="423"/>
                      <a:pt x="13" y="427"/>
                      <a:pt x="12" y="428"/>
                    </a:cubicBezTo>
                    <a:cubicBezTo>
                      <a:pt x="11" y="429"/>
                      <a:pt x="10" y="429"/>
                      <a:pt x="8" y="433"/>
                    </a:cubicBezTo>
                    <a:cubicBezTo>
                      <a:pt x="6" y="436"/>
                      <a:pt x="4" y="440"/>
                      <a:pt x="3" y="441"/>
                    </a:cubicBezTo>
                    <a:cubicBezTo>
                      <a:pt x="2" y="442"/>
                      <a:pt x="1" y="445"/>
                      <a:pt x="1" y="447"/>
                    </a:cubicBezTo>
                    <a:cubicBezTo>
                      <a:pt x="1" y="447"/>
                      <a:pt x="1" y="447"/>
                      <a:pt x="1" y="447"/>
                    </a:cubicBezTo>
                    <a:cubicBezTo>
                      <a:pt x="1" y="449"/>
                      <a:pt x="2" y="449"/>
                      <a:pt x="3" y="450"/>
                    </a:cubicBezTo>
                    <a:cubicBezTo>
                      <a:pt x="4" y="452"/>
                      <a:pt x="5" y="452"/>
                      <a:pt x="5" y="454"/>
                    </a:cubicBezTo>
                    <a:cubicBezTo>
                      <a:pt x="5" y="456"/>
                      <a:pt x="4" y="458"/>
                      <a:pt x="4" y="459"/>
                    </a:cubicBezTo>
                    <a:cubicBezTo>
                      <a:pt x="4" y="460"/>
                      <a:pt x="8" y="464"/>
                      <a:pt x="7" y="467"/>
                    </a:cubicBezTo>
                    <a:cubicBezTo>
                      <a:pt x="6" y="471"/>
                      <a:pt x="4" y="474"/>
                      <a:pt x="4" y="475"/>
                    </a:cubicBezTo>
                    <a:cubicBezTo>
                      <a:pt x="4" y="476"/>
                      <a:pt x="4" y="476"/>
                      <a:pt x="4" y="477"/>
                    </a:cubicBezTo>
                    <a:cubicBezTo>
                      <a:pt x="3" y="479"/>
                      <a:pt x="3" y="480"/>
                      <a:pt x="3" y="481"/>
                    </a:cubicBezTo>
                    <a:cubicBezTo>
                      <a:pt x="2" y="482"/>
                      <a:pt x="3" y="482"/>
                      <a:pt x="3" y="483"/>
                    </a:cubicBezTo>
                    <a:cubicBezTo>
                      <a:pt x="3" y="484"/>
                      <a:pt x="3" y="484"/>
                      <a:pt x="2" y="486"/>
                    </a:cubicBezTo>
                    <a:cubicBezTo>
                      <a:pt x="1" y="487"/>
                      <a:pt x="0" y="486"/>
                      <a:pt x="1" y="487"/>
                    </a:cubicBezTo>
                    <a:cubicBezTo>
                      <a:pt x="3" y="488"/>
                      <a:pt x="4" y="489"/>
                      <a:pt x="4" y="490"/>
                    </a:cubicBezTo>
                    <a:cubicBezTo>
                      <a:pt x="3" y="490"/>
                      <a:pt x="2" y="490"/>
                      <a:pt x="3" y="491"/>
                    </a:cubicBezTo>
                    <a:cubicBezTo>
                      <a:pt x="4" y="492"/>
                      <a:pt x="2" y="492"/>
                      <a:pt x="4" y="492"/>
                    </a:cubicBezTo>
                    <a:cubicBezTo>
                      <a:pt x="4" y="492"/>
                      <a:pt x="4" y="492"/>
                      <a:pt x="4" y="493"/>
                    </a:cubicBezTo>
                    <a:cubicBezTo>
                      <a:pt x="4" y="493"/>
                      <a:pt x="3" y="494"/>
                      <a:pt x="3" y="495"/>
                    </a:cubicBezTo>
                    <a:cubicBezTo>
                      <a:pt x="3" y="495"/>
                      <a:pt x="3" y="495"/>
                      <a:pt x="3" y="495"/>
                    </a:cubicBezTo>
                    <a:cubicBezTo>
                      <a:pt x="3" y="496"/>
                      <a:pt x="3" y="497"/>
                      <a:pt x="3" y="499"/>
                    </a:cubicBezTo>
                    <a:cubicBezTo>
                      <a:pt x="3" y="499"/>
                      <a:pt x="4" y="499"/>
                      <a:pt x="4" y="499"/>
                    </a:cubicBezTo>
                    <a:cubicBezTo>
                      <a:pt x="4" y="501"/>
                      <a:pt x="5" y="502"/>
                      <a:pt x="6" y="502"/>
                    </a:cubicBezTo>
                    <a:cubicBezTo>
                      <a:pt x="8" y="502"/>
                      <a:pt x="11" y="502"/>
                      <a:pt x="11" y="502"/>
                    </a:cubicBezTo>
                    <a:cubicBezTo>
                      <a:pt x="12" y="503"/>
                      <a:pt x="10" y="503"/>
                      <a:pt x="10" y="504"/>
                    </a:cubicBezTo>
                    <a:cubicBezTo>
                      <a:pt x="10" y="505"/>
                      <a:pt x="12" y="506"/>
                      <a:pt x="13" y="507"/>
                    </a:cubicBezTo>
                    <a:cubicBezTo>
                      <a:pt x="13" y="507"/>
                      <a:pt x="14" y="508"/>
                      <a:pt x="14" y="508"/>
                    </a:cubicBezTo>
                    <a:cubicBezTo>
                      <a:pt x="16" y="510"/>
                      <a:pt x="16" y="511"/>
                      <a:pt x="18" y="513"/>
                    </a:cubicBezTo>
                    <a:cubicBezTo>
                      <a:pt x="20" y="515"/>
                      <a:pt x="22" y="517"/>
                      <a:pt x="22" y="519"/>
                    </a:cubicBezTo>
                    <a:cubicBezTo>
                      <a:pt x="23" y="520"/>
                      <a:pt x="23" y="521"/>
                      <a:pt x="23" y="521"/>
                    </a:cubicBezTo>
                    <a:cubicBezTo>
                      <a:pt x="24" y="524"/>
                      <a:pt x="24" y="523"/>
                      <a:pt x="26" y="525"/>
                    </a:cubicBezTo>
                    <a:cubicBezTo>
                      <a:pt x="28" y="527"/>
                      <a:pt x="26" y="527"/>
                      <a:pt x="29" y="529"/>
                    </a:cubicBezTo>
                    <a:cubicBezTo>
                      <a:pt x="30" y="529"/>
                      <a:pt x="31" y="530"/>
                      <a:pt x="32" y="531"/>
                    </a:cubicBezTo>
                    <a:cubicBezTo>
                      <a:pt x="34" y="532"/>
                      <a:pt x="36" y="533"/>
                      <a:pt x="37" y="534"/>
                    </a:cubicBezTo>
                    <a:cubicBezTo>
                      <a:pt x="40" y="536"/>
                      <a:pt x="43" y="539"/>
                      <a:pt x="45" y="541"/>
                    </a:cubicBezTo>
                    <a:cubicBezTo>
                      <a:pt x="48" y="542"/>
                      <a:pt x="51" y="545"/>
                      <a:pt x="55" y="545"/>
                    </a:cubicBezTo>
                    <a:cubicBezTo>
                      <a:pt x="55" y="545"/>
                      <a:pt x="55" y="544"/>
                      <a:pt x="56" y="544"/>
                    </a:cubicBezTo>
                    <a:cubicBezTo>
                      <a:pt x="59" y="543"/>
                      <a:pt x="65" y="540"/>
                      <a:pt x="72" y="540"/>
                    </a:cubicBezTo>
                    <a:cubicBezTo>
                      <a:pt x="77" y="541"/>
                      <a:pt x="80" y="541"/>
                      <a:pt x="82" y="542"/>
                    </a:cubicBezTo>
                    <a:cubicBezTo>
                      <a:pt x="83" y="542"/>
                      <a:pt x="85" y="542"/>
                      <a:pt x="85" y="542"/>
                    </a:cubicBezTo>
                    <a:cubicBezTo>
                      <a:pt x="87" y="543"/>
                      <a:pt x="93" y="540"/>
                      <a:pt x="98" y="538"/>
                    </a:cubicBezTo>
                    <a:cubicBezTo>
                      <a:pt x="100" y="537"/>
                      <a:pt x="103" y="536"/>
                      <a:pt x="105" y="536"/>
                    </a:cubicBezTo>
                    <a:cubicBezTo>
                      <a:pt x="106" y="535"/>
                      <a:pt x="107" y="535"/>
                      <a:pt x="108" y="535"/>
                    </a:cubicBezTo>
                    <a:cubicBezTo>
                      <a:pt x="110" y="534"/>
                      <a:pt x="111" y="534"/>
                      <a:pt x="112" y="534"/>
                    </a:cubicBezTo>
                    <a:cubicBezTo>
                      <a:pt x="113" y="533"/>
                      <a:pt x="114" y="533"/>
                      <a:pt x="115" y="533"/>
                    </a:cubicBezTo>
                    <a:cubicBezTo>
                      <a:pt x="116" y="533"/>
                      <a:pt x="116" y="533"/>
                      <a:pt x="117" y="533"/>
                    </a:cubicBezTo>
                    <a:cubicBezTo>
                      <a:pt x="119" y="533"/>
                      <a:pt x="121" y="533"/>
                      <a:pt x="123" y="534"/>
                    </a:cubicBezTo>
                    <a:cubicBezTo>
                      <a:pt x="125" y="536"/>
                      <a:pt x="129" y="538"/>
                      <a:pt x="129" y="539"/>
                    </a:cubicBezTo>
                    <a:cubicBezTo>
                      <a:pt x="130" y="540"/>
                      <a:pt x="128" y="540"/>
                      <a:pt x="130" y="542"/>
                    </a:cubicBezTo>
                    <a:cubicBezTo>
                      <a:pt x="132" y="545"/>
                      <a:pt x="132" y="546"/>
                      <a:pt x="134" y="545"/>
                    </a:cubicBezTo>
                    <a:cubicBezTo>
                      <a:pt x="136" y="544"/>
                      <a:pt x="139" y="543"/>
                      <a:pt x="139" y="543"/>
                    </a:cubicBezTo>
                    <a:cubicBezTo>
                      <a:pt x="139" y="544"/>
                      <a:pt x="137" y="544"/>
                      <a:pt x="138" y="544"/>
                    </a:cubicBezTo>
                    <a:cubicBezTo>
                      <a:pt x="139" y="544"/>
                      <a:pt x="140" y="544"/>
                      <a:pt x="142" y="544"/>
                    </a:cubicBezTo>
                    <a:cubicBezTo>
                      <a:pt x="144" y="543"/>
                      <a:pt x="145" y="543"/>
                      <a:pt x="145" y="543"/>
                    </a:cubicBezTo>
                    <a:cubicBezTo>
                      <a:pt x="145" y="542"/>
                      <a:pt x="146" y="542"/>
                      <a:pt x="146" y="542"/>
                    </a:cubicBezTo>
                    <a:cubicBezTo>
                      <a:pt x="146" y="542"/>
                      <a:pt x="147" y="542"/>
                      <a:pt x="147" y="543"/>
                    </a:cubicBezTo>
                    <a:cubicBezTo>
                      <a:pt x="147" y="543"/>
                      <a:pt x="148" y="544"/>
                      <a:pt x="148" y="544"/>
                    </a:cubicBezTo>
                    <a:cubicBezTo>
                      <a:pt x="149" y="544"/>
                      <a:pt x="150" y="546"/>
                      <a:pt x="151" y="547"/>
                    </a:cubicBezTo>
                    <a:cubicBezTo>
                      <a:pt x="151" y="547"/>
                      <a:pt x="151" y="546"/>
                      <a:pt x="152" y="546"/>
                    </a:cubicBezTo>
                    <a:cubicBezTo>
                      <a:pt x="153" y="547"/>
                      <a:pt x="153" y="548"/>
                      <a:pt x="154" y="549"/>
                    </a:cubicBezTo>
                    <a:cubicBezTo>
                      <a:pt x="155" y="551"/>
                      <a:pt x="155" y="554"/>
                      <a:pt x="154" y="556"/>
                    </a:cubicBezTo>
                    <a:cubicBezTo>
                      <a:pt x="154" y="557"/>
                      <a:pt x="154" y="557"/>
                      <a:pt x="154" y="558"/>
                    </a:cubicBezTo>
                    <a:cubicBezTo>
                      <a:pt x="154" y="558"/>
                      <a:pt x="155" y="559"/>
                      <a:pt x="154" y="559"/>
                    </a:cubicBezTo>
                    <a:cubicBezTo>
                      <a:pt x="153" y="561"/>
                      <a:pt x="150" y="562"/>
                      <a:pt x="151" y="563"/>
                    </a:cubicBezTo>
                    <a:cubicBezTo>
                      <a:pt x="152" y="563"/>
                      <a:pt x="153" y="564"/>
                      <a:pt x="153" y="565"/>
                    </a:cubicBezTo>
                    <a:cubicBezTo>
                      <a:pt x="153" y="565"/>
                      <a:pt x="153" y="565"/>
                      <a:pt x="153" y="565"/>
                    </a:cubicBezTo>
                    <a:cubicBezTo>
                      <a:pt x="153" y="565"/>
                      <a:pt x="152" y="566"/>
                      <a:pt x="151" y="566"/>
                    </a:cubicBezTo>
                    <a:cubicBezTo>
                      <a:pt x="151" y="567"/>
                      <a:pt x="152" y="568"/>
                      <a:pt x="152" y="568"/>
                    </a:cubicBezTo>
                    <a:cubicBezTo>
                      <a:pt x="153" y="568"/>
                      <a:pt x="153" y="569"/>
                      <a:pt x="152" y="569"/>
                    </a:cubicBezTo>
                    <a:cubicBezTo>
                      <a:pt x="151" y="569"/>
                      <a:pt x="152" y="571"/>
                      <a:pt x="151" y="572"/>
                    </a:cubicBezTo>
                    <a:cubicBezTo>
                      <a:pt x="150" y="573"/>
                      <a:pt x="149" y="574"/>
                      <a:pt x="149" y="575"/>
                    </a:cubicBezTo>
                    <a:cubicBezTo>
                      <a:pt x="149" y="575"/>
                      <a:pt x="149" y="577"/>
                      <a:pt x="151" y="579"/>
                    </a:cubicBezTo>
                    <a:cubicBezTo>
                      <a:pt x="152" y="581"/>
                      <a:pt x="157" y="587"/>
                      <a:pt x="158" y="589"/>
                    </a:cubicBezTo>
                    <a:cubicBezTo>
                      <a:pt x="159" y="589"/>
                      <a:pt x="160" y="591"/>
                      <a:pt x="161" y="592"/>
                    </a:cubicBezTo>
                    <a:cubicBezTo>
                      <a:pt x="164" y="595"/>
                      <a:pt x="166" y="597"/>
                      <a:pt x="167" y="599"/>
                    </a:cubicBezTo>
                    <a:cubicBezTo>
                      <a:pt x="167" y="599"/>
                      <a:pt x="167" y="599"/>
                      <a:pt x="167" y="599"/>
                    </a:cubicBezTo>
                    <a:cubicBezTo>
                      <a:pt x="167" y="600"/>
                      <a:pt x="167" y="601"/>
                      <a:pt x="167" y="603"/>
                    </a:cubicBezTo>
                    <a:cubicBezTo>
                      <a:pt x="167" y="604"/>
                      <a:pt x="167" y="605"/>
                      <a:pt x="168" y="606"/>
                    </a:cubicBezTo>
                    <a:cubicBezTo>
                      <a:pt x="168" y="606"/>
                      <a:pt x="168" y="606"/>
                      <a:pt x="168" y="606"/>
                    </a:cubicBezTo>
                    <a:cubicBezTo>
                      <a:pt x="169" y="609"/>
                      <a:pt x="172" y="615"/>
                      <a:pt x="173" y="616"/>
                    </a:cubicBezTo>
                    <a:cubicBezTo>
                      <a:pt x="173" y="618"/>
                      <a:pt x="173" y="619"/>
                      <a:pt x="173" y="620"/>
                    </a:cubicBezTo>
                    <a:cubicBezTo>
                      <a:pt x="172" y="622"/>
                      <a:pt x="170" y="621"/>
                      <a:pt x="173" y="625"/>
                    </a:cubicBezTo>
                    <a:cubicBezTo>
                      <a:pt x="175" y="630"/>
                      <a:pt x="177" y="633"/>
                      <a:pt x="176" y="637"/>
                    </a:cubicBezTo>
                    <a:cubicBezTo>
                      <a:pt x="175" y="640"/>
                      <a:pt x="173" y="642"/>
                      <a:pt x="172" y="643"/>
                    </a:cubicBezTo>
                    <a:cubicBezTo>
                      <a:pt x="171" y="644"/>
                      <a:pt x="170" y="646"/>
                      <a:pt x="169" y="647"/>
                    </a:cubicBezTo>
                    <a:cubicBezTo>
                      <a:pt x="169" y="648"/>
                      <a:pt x="167" y="658"/>
                      <a:pt x="166" y="660"/>
                    </a:cubicBezTo>
                    <a:cubicBezTo>
                      <a:pt x="165" y="662"/>
                      <a:pt x="165" y="666"/>
                      <a:pt x="165" y="669"/>
                    </a:cubicBezTo>
                    <a:cubicBezTo>
                      <a:pt x="165" y="671"/>
                      <a:pt x="165" y="672"/>
                      <a:pt x="165" y="673"/>
                    </a:cubicBezTo>
                    <a:cubicBezTo>
                      <a:pt x="165" y="674"/>
                      <a:pt x="170" y="680"/>
                      <a:pt x="171" y="683"/>
                    </a:cubicBezTo>
                    <a:cubicBezTo>
                      <a:pt x="172" y="685"/>
                      <a:pt x="174" y="691"/>
                      <a:pt x="175" y="693"/>
                    </a:cubicBezTo>
                    <a:cubicBezTo>
                      <a:pt x="177" y="696"/>
                      <a:pt x="179" y="700"/>
                      <a:pt x="179" y="702"/>
                    </a:cubicBezTo>
                    <a:cubicBezTo>
                      <a:pt x="178" y="703"/>
                      <a:pt x="179" y="710"/>
                      <a:pt x="180" y="713"/>
                    </a:cubicBezTo>
                    <a:cubicBezTo>
                      <a:pt x="181" y="715"/>
                      <a:pt x="181" y="721"/>
                      <a:pt x="182" y="725"/>
                    </a:cubicBezTo>
                    <a:cubicBezTo>
                      <a:pt x="183" y="728"/>
                      <a:pt x="186" y="732"/>
                      <a:pt x="188" y="737"/>
                    </a:cubicBezTo>
                    <a:cubicBezTo>
                      <a:pt x="189" y="737"/>
                      <a:pt x="189" y="737"/>
                      <a:pt x="189" y="738"/>
                    </a:cubicBezTo>
                    <a:cubicBezTo>
                      <a:pt x="192" y="742"/>
                      <a:pt x="194" y="748"/>
                      <a:pt x="194" y="750"/>
                    </a:cubicBezTo>
                    <a:cubicBezTo>
                      <a:pt x="195" y="752"/>
                      <a:pt x="199" y="756"/>
                      <a:pt x="199" y="759"/>
                    </a:cubicBezTo>
                    <a:cubicBezTo>
                      <a:pt x="199" y="761"/>
                      <a:pt x="199" y="763"/>
                      <a:pt x="198" y="764"/>
                    </a:cubicBezTo>
                    <a:cubicBezTo>
                      <a:pt x="197" y="764"/>
                      <a:pt x="197" y="766"/>
                      <a:pt x="198" y="767"/>
                    </a:cubicBezTo>
                    <a:cubicBezTo>
                      <a:pt x="198" y="768"/>
                      <a:pt x="199" y="770"/>
                      <a:pt x="199" y="771"/>
                    </a:cubicBezTo>
                    <a:cubicBezTo>
                      <a:pt x="199" y="773"/>
                      <a:pt x="199" y="774"/>
                      <a:pt x="200" y="773"/>
                    </a:cubicBezTo>
                    <a:cubicBezTo>
                      <a:pt x="200" y="773"/>
                      <a:pt x="200" y="771"/>
                      <a:pt x="201" y="772"/>
                    </a:cubicBezTo>
                    <a:cubicBezTo>
                      <a:pt x="202" y="773"/>
                      <a:pt x="202" y="773"/>
                      <a:pt x="203" y="774"/>
                    </a:cubicBezTo>
                    <a:cubicBezTo>
                      <a:pt x="205" y="775"/>
                      <a:pt x="205" y="776"/>
                      <a:pt x="206" y="776"/>
                    </a:cubicBezTo>
                    <a:cubicBezTo>
                      <a:pt x="208" y="776"/>
                      <a:pt x="210" y="773"/>
                      <a:pt x="213" y="773"/>
                    </a:cubicBezTo>
                    <a:cubicBezTo>
                      <a:pt x="215" y="773"/>
                      <a:pt x="216" y="774"/>
                      <a:pt x="218" y="773"/>
                    </a:cubicBezTo>
                    <a:cubicBezTo>
                      <a:pt x="219" y="772"/>
                      <a:pt x="218" y="771"/>
                      <a:pt x="221" y="771"/>
                    </a:cubicBezTo>
                    <a:cubicBezTo>
                      <a:pt x="225" y="771"/>
                      <a:pt x="232" y="772"/>
                      <a:pt x="233" y="771"/>
                    </a:cubicBezTo>
                    <a:cubicBezTo>
                      <a:pt x="235" y="771"/>
                      <a:pt x="234" y="770"/>
                      <a:pt x="235" y="770"/>
                    </a:cubicBezTo>
                    <a:cubicBezTo>
                      <a:pt x="235" y="770"/>
                      <a:pt x="235" y="768"/>
                      <a:pt x="236" y="770"/>
                    </a:cubicBezTo>
                    <a:cubicBezTo>
                      <a:pt x="237" y="771"/>
                      <a:pt x="238" y="773"/>
                      <a:pt x="238" y="772"/>
                    </a:cubicBezTo>
                    <a:cubicBezTo>
                      <a:pt x="239" y="771"/>
                      <a:pt x="238" y="769"/>
                      <a:pt x="240" y="769"/>
                    </a:cubicBezTo>
                    <a:cubicBezTo>
                      <a:pt x="242" y="769"/>
                      <a:pt x="243" y="771"/>
                      <a:pt x="247" y="767"/>
                    </a:cubicBezTo>
                    <a:cubicBezTo>
                      <a:pt x="251" y="764"/>
                      <a:pt x="260" y="757"/>
                      <a:pt x="261" y="755"/>
                    </a:cubicBezTo>
                    <a:cubicBezTo>
                      <a:pt x="262" y="752"/>
                      <a:pt x="263" y="753"/>
                      <a:pt x="264" y="751"/>
                    </a:cubicBezTo>
                    <a:cubicBezTo>
                      <a:pt x="266" y="748"/>
                      <a:pt x="269" y="742"/>
                      <a:pt x="270" y="741"/>
                    </a:cubicBezTo>
                    <a:cubicBezTo>
                      <a:pt x="272" y="739"/>
                      <a:pt x="275" y="737"/>
                      <a:pt x="276" y="736"/>
                    </a:cubicBezTo>
                    <a:cubicBezTo>
                      <a:pt x="277" y="735"/>
                      <a:pt x="278" y="730"/>
                      <a:pt x="279" y="727"/>
                    </a:cubicBezTo>
                    <a:cubicBezTo>
                      <a:pt x="279" y="726"/>
                      <a:pt x="279" y="725"/>
                      <a:pt x="279" y="724"/>
                    </a:cubicBezTo>
                    <a:cubicBezTo>
                      <a:pt x="279" y="721"/>
                      <a:pt x="279" y="723"/>
                      <a:pt x="278" y="722"/>
                    </a:cubicBezTo>
                    <a:cubicBezTo>
                      <a:pt x="277" y="722"/>
                      <a:pt x="277" y="722"/>
                      <a:pt x="278" y="720"/>
                    </a:cubicBezTo>
                    <a:cubicBezTo>
                      <a:pt x="279" y="719"/>
                      <a:pt x="279" y="718"/>
                      <a:pt x="281" y="716"/>
                    </a:cubicBezTo>
                    <a:cubicBezTo>
                      <a:pt x="284" y="715"/>
                      <a:pt x="288" y="714"/>
                      <a:pt x="290" y="713"/>
                    </a:cubicBezTo>
                    <a:cubicBezTo>
                      <a:pt x="292" y="711"/>
                      <a:pt x="293" y="710"/>
                      <a:pt x="293" y="709"/>
                    </a:cubicBezTo>
                    <a:cubicBezTo>
                      <a:pt x="293" y="707"/>
                      <a:pt x="293" y="704"/>
                      <a:pt x="293" y="702"/>
                    </a:cubicBezTo>
                    <a:cubicBezTo>
                      <a:pt x="294" y="701"/>
                      <a:pt x="292" y="695"/>
                      <a:pt x="292" y="693"/>
                    </a:cubicBezTo>
                    <a:cubicBezTo>
                      <a:pt x="291" y="691"/>
                      <a:pt x="290" y="689"/>
                      <a:pt x="289" y="686"/>
                    </a:cubicBezTo>
                    <a:cubicBezTo>
                      <a:pt x="289" y="684"/>
                      <a:pt x="287" y="681"/>
                      <a:pt x="289" y="682"/>
                    </a:cubicBezTo>
                    <a:cubicBezTo>
                      <a:pt x="290" y="683"/>
                      <a:pt x="290" y="684"/>
                      <a:pt x="293" y="681"/>
                    </a:cubicBezTo>
                    <a:cubicBezTo>
                      <a:pt x="295" y="679"/>
                      <a:pt x="297" y="679"/>
                      <a:pt x="298" y="678"/>
                    </a:cubicBezTo>
                    <a:cubicBezTo>
                      <a:pt x="300" y="677"/>
                      <a:pt x="301" y="671"/>
                      <a:pt x="303" y="671"/>
                    </a:cubicBezTo>
                    <a:cubicBezTo>
                      <a:pt x="304" y="670"/>
                      <a:pt x="304" y="672"/>
                      <a:pt x="308" y="669"/>
                    </a:cubicBezTo>
                    <a:cubicBezTo>
                      <a:pt x="313" y="667"/>
                      <a:pt x="315" y="666"/>
                      <a:pt x="317" y="664"/>
                    </a:cubicBezTo>
                    <a:cubicBezTo>
                      <a:pt x="320" y="662"/>
                      <a:pt x="324" y="655"/>
                      <a:pt x="324" y="654"/>
                    </a:cubicBezTo>
                    <a:cubicBezTo>
                      <a:pt x="323" y="653"/>
                      <a:pt x="322" y="647"/>
                      <a:pt x="322" y="645"/>
                    </a:cubicBezTo>
                    <a:cubicBezTo>
                      <a:pt x="322" y="643"/>
                      <a:pt x="322" y="635"/>
                      <a:pt x="322" y="633"/>
                    </a:cubicBezTo>
                    <a:cubicBezTo>
                      <a:pt x="322" y="631"/>
                      <a:pt x="322" y="630"/>
                      <a:pt x="321" y="629"/>
                    </a:cubicBezTo>
                    <a:cubicBezTo>
                      <a:pt x="321" y="629"/>
                      <a:pt x="321" y="629"/>
                      <a:pt x="320" y="628"/>
                    </a:cubicBezTo>
                    <a:cubicBezTo>
                      <a:pt x="318" y="627"/>
                      <a:pt x="318" y="626"/>
                      <a:pt x="317" y="624"/>
                    </a:cubicBezTo>
                    <a:cubicBezTo>
                      <a:pt x="317" y="622"/>
                      <a:pt x="316" y="621"/>
                      <a:pt x="316" y="619"/>
                    </a:cubicBezTo>
                    <a:cubicBezTo>
                      <a:pt x="316" y="617"/>
                      <a:pt x="316" y="614"/>
                      <a:pt x="315" y="614"/>
                    </a:cubicBezTo>
                    <a:cubicBezTo>
                      <a:pt x="315" y="613"/>
                      <a:pt x="315" y="613"/>
                      <a:pt x="316" y="612"/>
                    </a:cubicBezTo>
                    <a:cubicBezTo>
                      <a:pt x="316" y="611"/>
                      <a:pt x="317" y="611"/>
                      <a:pt x="316" y="609"/>
                    </a:cubicBezTo>
                    <a:cubicBezTo>
                      <a:pt x="315" y="608"/>
                      <a:pt x="312" y="607"/>
                      <a:pt x="313" y="604"/>
                    </a:cubicBezTo>
                    <a:cubicBezTo>
                      <a:pt x="313" y="601"/>
                      <a:pt x="314" y="599"/>
                      <a:pt x="315" y="596"/>
                    </a:cubicBezTo>
                    <a:cubicBezTo>
                      <a:pt x="316" y="596"/>
                      <a:pt x="316" y="595"/>
                      <a:pt x="317" y="594"/>
                    </a:cubicBezTo>
                    <a:cubicBezTo>
                      <a:pt x="319" y="590"/>
                      <a:pt x="319" y="586"/>
                      <a:pt x="321" y="585"/>
                    </a:cubicBezTo>
                    <a:cubicBezTo>
                      <a:pt x="323" y="583"/>
                      <a:pt x="323" y="584"/>
                      <a:pt x="324" y="583"/>
                    </a:cubicBezTo>
                    <a:cubicBezTo>
                      <a:pt x="325" y="582"/>
                      <a:pt x="324" y="581"/>
                      <a:pt x="326" y="580"/>
                    </a:cubicBezTo>
                    <a:cubicBezTo>
                      <a:pt x="329" y="579"/>
                      <a:pt x="332" y="574"/>
                      <a:pt x="334" y="572"/>
                    </a:cubicBezTo>
                    <a:cubicBezTo>
                      <a:pt x="336" y="569"/>
                      <a:pt x="342" y="563"/>
                      <a:pt x="347" y="560"/>
                    </a:cubicBezTo>
                    <a:cubicBezTo>
                      <a:pt x="352" y="557"/>
                      <a:pt x="358" y="553"/>
                      <a:pt x="363" y="546"/>
                    </a:cubicBezTo>
                    <a:cubicBezTo>
                      <a:pt x="369" y="538"/>
                      <a:pt x="372" y="532"/>
                      <a:pt x="373" y="529"/>
                    </a:cubicBezTo>
                    <a:cubicBezTo>
                      <a:pt x="375" y="527"/>
                      <a:pt x="380" y="521"/>
                      <a:pt x="381" y="518"/>
                    </a:cubicBezTo>
                    <a:cubicBezTo>
                      <a:pt x="382" y="516"/>
                      <a:pt x="383" y="512"/>
                      <a:pt x="383" y="509"/>
                    </a:cubicBezTo>
                    <a:cubicBezTo>
                      <a:pt x="384" y="506"/>
                      <a:pt x="383" y="504"/>
                      <a:pt x="383" y="503"/>
                    </a:cubicBezTo>
                    <a:cubicBezTo>
                      <a:pt x="383" y="503"/>
                      <a:pt x="384" y="502"/>
                      <a:pt x="383" y="502"/>
                    </a:cubicBezTo>
                    <a:cubicBezTo>
                      <a:pt x="381" y="502"/>
                      <a:pt x="380" y="502"/>
                      <a:pt x="379" y="503"/>
                    </a:cubicBezTo>
                    <a:cubicBezTo>
                      <a:pt x="378" y="505"/>
                      <a:pt x="377" y="505"/>
                      <a:pt x="372" y="506"/>
                    </a:cubicBezTo>
                    <a:cubicBezTo>
                      <a:pt x="367" y="506"/>
                      <a:pt x="365" y="507"/>
                      <a:pt x="364" y="506"/>
                    </a:cubicBezTo>
                    <a:cubicBezTo>
                      <a:pt x="363" y="506"/>
                      <a:pt x="364" y="505"/>
                      <a:pt x="361" y="506"/>
                    </a:cubicBezTo>
                    <a:cubicBezTo>
                      <a:pt x="359" y="507"/>
                      <a:pt x="359" y="509"/>
                      <a:pt x="357" y="509"/>
                    </a:cubicBezTo>
                    <a:cubicBezTo>
                      <a:pt x="354" y="509"/>
                      <a:pt x="356" y="507"/>
                      <a:pt x="352" y="508"/>
                    </a:cubicBezTo>
                    <a:cubicBezTo>
                      <a:pt x="348" y="510"/>
                      <a:pt x="347" y="511"/>
                      <a:pt x="346" y="511"/>
                    </a:cubicBezTo>
                    <a:cubicBezTo>
                      <a:pt x="344" y="510"/>
                      <a:pt x="341" y="509"/>
                      <a:pt x="341" y="507"/>
                    </a:cubicBezTo>
                    <a:cubicBezTo>
                      <a:pt x="340" y="506"/>
                      <a:pt x="340" y="505"/>
                      <a:pt x="339" y="505"/>
                    </a:cubicBezTo>
                    <a:cubicBezTo>
                      <a:pt x="339" y="504"/>
                      <a:pt x="338" y="504"/>
                      <a:pt x="337" y="504"/>
                    </a:cubicBezTo>
                    <a:cubicBezTo>
                      <a:pt x="335" y="503"/>
                      <a:pt x="333" y="504"/>
                      <a:pt x="335" y="503"/>
                    </a:cubicBezTo>
                    <a:cubicBezTo>
                      <a:pt x="337" y="502"/>
                      <a:pt x="340" y="501"/>
                      <a:pt x="339" y="500"/>
                    </a:cubicBezTo>
                    <a:cubicBezTo>
                      <a:pt x="339" y="499"/>
                      <a:pt x="338" y="498"/>
                      <a:pt x="336" y="497"/>
                    </a:cubicBezTo>
                    <a:cubicBezTo>
                      <a:pt x="336" y="497"/>
                      <a:pt x="336" y="496"/>
                      <a:pt x="335" y="496"/>
                    </a:cubicBezTo>
                    <a:cubicBezTo>
                      <a:pt x="334" y="494"/>
                      <a:pt x="331" y="491"/>
                      <a:pt x="329" y="489"/>
                    </a:cubicBezTo>
                    <a:cubicBezTo>
                      <a:pt x="328" y="488"/>
                      <a:pt x="327" y="486"/>
                      <a:pt x="325" y="485"/>
                    </a:cubicBezTo>
                    <a:cubicBezTo>
                      <a:pt x="322" y="484"/>
                      <a:pt x="322" y="484"/>
                      <a:pt x="321" y="484"/>
                    </a:cubicBezTo>
                    <a:cubicBezTo>
                      <a:pt x="320" y="483"/>
                      <a:pt x="319" y="481"/>
                      <a:pt x="319" y="482"/>
                    </a:cubicBezTo>
                    <a:cubicBezTo>
                      <a:pt x="319" y="482"/>
                      <a:pt x="319" y="484"/>
                      <a:pt x="319" y="483"/>
                    </a:cubicBezTo>
                    <a:cubicBezTo>
                      <a:pt x="318" y="482"/>
                      <a:pt x="316" y="477"/>
                      <a:pt x="315" y="474"/>
                    </a:cubicBezTo>
                    <a:cubicBezTo>
                      <a:pt x="315" y="470"/>
                      <a:pt x="314" y="468"/>
                      <a:pt x="312" y="467"/>
                    </a:cubicBezTo>
                    <a:cubicBezTo>
                      <a:pt x="312" y="466"/>
                      <a:pt x="312" y="466"/>
                      <a:pt x="311" y="466"/>
                    </a:cubicBezTo>
                    <a:cubicBezTo>
                      <a:pt x="309" y="464"/>
                      <a:pt x="306" y="461"/>
                      <a:pt x="305" y="459"/>
                    </a:cubicBezTo>
                    <a:cubicBezTo>
                      <a:pt x="304" y="456"/>
                      <a:pt x="304" y="449"/>
                      <a:pt x="304" y="448"/>
                    </a:cubicBezTo>
                    <a:cubicBezTo>
                      <a:pt x="304" y="448"/>
                      <a:pt x="306" y="448"/>
                      <a:pt x="305" y="447"/>
                    </a:cubicBezTo>
                    <a:cubicBezTo>
                      <a:pt x="305" y="447"/>
                      <a:pt x="303" y="446"/>
                      <a:pt x="303" y="445"/>
                    </a:cubicBezTo>
                    <a:cubicBezTo>
                      <a:pt x="303" y="444"/>
                      <a:pt x="302" y="443"/>
                      <a:pt x="301" y="441"/>
                    </a:cubicBezTo>
                    <a:cubicBezTo>
                      <a:pt x="300" y="439"/>
                      <a:pt x="297" y="438"/>
                      <a:pt x="296" y="437"/>
                    </a:cubicBezTo>
                    <a:cubicBezTo>
                      <a:pt x="296" y="436"/>
                      <a:pt x="296" y="436"/>
                      <a:pt x="296" y="435"/>
                    </a:cubicBezTo>
                    <a:cubicBezTo>
                      <a:pt x="295" y="434"/>
                      <a:pt x="295" y="431"/>
                      <a:pt x="295" y="430"/>
                    </a:cubicBezTo>
                    <a:cubicBezTo>
                      <a:pt x="295" y="430"/>
                      <a:pt x="297" y="431"/>
                      <a:pt x="296" y="430"/>
                    </a:cubicBezTo>
                    <a:cubicBezTo>
                      <a:pt x="296" y="429"/>
                      <a:pt x="292" y="426"/>
                      <a:pt x="292" y="424"/>
                    </a:cubicBezTo>
                    <a:cubicBezTo>
                      <a:pt x="291" y="423"/>
                      <a:pt x="290" y="420"/>
                      <a:pt x="288" y="417"/>
                    </a:cubicBezTo>
                    <a:cubicBezTo>
                      <a:pt x="286" y="413"/>
                      <a:pt x="285" y="411"/>
                      <a:pt x="285" y="410"/>
                    </a:cubicBezTo>
                    <a:cubicBezTo>
                      <a:pt x="284" y="409"/>
                      <a:pt x="284" y="409"/>
                      <a:pt x="284" y="407"/>
                    </a:cubicBezTo>
                    <a:cubicBezTo>
                      <a:pt x="284" y="406"/>
                      <a:pt x="281" y="403"/>
                      <a:pt x="281" y="402"/>
                    </a:cubicBezTo>
                    <a:cubicBezTo>
                      <a:pt x="280" y="401"/>
                      <a:pt x="280" y="401"/>
                      <a:pt x="279" y="399"/>
                    </a:cubicBezTo>
                    <a:cubicBezTo>
                      <a:pt x="278" y="398"/>
                      <a:pt x="277" y="395"/>
                      <a:pt x="277" y="394"/>
                    </a:cubicBezTo>
                    <a:cubicBezTo>
                      <a:pt x="277" y="394"/>
                      <a:pt x="277" y="390"/>
                      <a:pt x="278" y="391"/>
                    </a:cubicBezTo>
                    <a:cubicBezTo>
                      <a:pt x="278" y="392"/>
                      <a:pt x="282" y="400"/>
                      <a:pt x="283" y="401"/>
                    </a:cubicBezTo>
                    <a:cubicBezTo>
                      <a:pt x="283" y="402"/>
                      <a:pt x="284" y="403"/>
                      <a:pt x="285" y="405"/>
                    </a:cubicBezTo>
                    <a:cubicBezTo>
                      <a:pt x="287" y="406"/>
                      <a:pt x="287" y="408"/>
                      <a:pt x="288" y="407"/>
                    </a:cubicBezTo>
                    <a:cubicBezTo>
                      <a:pt x="288" y="406"/>
                      <a:pt x="289" y="405"/>
                      <a:pt x="289" y="404"/>
                    </a:cubicBezTo>
                    <a:cubicBezTo>
                      <a:pt x="289" y="403"/>
                      <a:pt x="290" y="403"/>
                      <a:pt x="290" y="402"/>
                    </a:cubicBezTo>
                    <a:cubicBezTo>
                      <a:pt x="290" y="402"/>
                      <a:pt x="291" y="401"/>
                      <a:pt x="290" y="402"/>
                    </a:cubicBezTo>
                    <a:cubicBezTo>
                      <a:pt x="290" y="402"/>
                      <a:pt x="290" y="402"/>
                      <a:pt x="290" y="402"/>
                    </a:cubicBezTo>
                    <a:cubicBezTo>
                      <a:pt x="290" y="403"/>
                      <a:pt x="290" y="405"/>
                      <a:pt x="291" y="404"/>
                    </a:cubicBezTo>
                    <a:cubicBezTo>
                      <a:pt x="292" y="404"/>
                      <a:pt x="294" y="406"/>
                      <a:pt x="295" y="408"/>
                    </a:cubicBezTo>
                    <a:cubicBezTo>
                      <a:pt x="297" y="411"/>
                      <a:pt x="303" y="421"/>
                      <a:pt x="303" y="422"/>
                    </a:cubicBezTo>
                    <a:cubicBezTo>
                      <a:pt x="304" y="423"/>
                      <a:pt x="305" y="425"/>
                      <a:pt x="305" y="426"/>
                    </a:cubicBezTo>
                    <a:cubicBezTo>
                      <a:pt x="305" y="427"/>
                      <a:pt x="309" y="430"/>
                      <a:pt x="310" y="430"/>
                    </a:cubicBezTo>
                    <a:cubicBezTo>
                      <a:pt x="312" y="431"/>
                      <a:pt x="314" y="435"/>
                      <a:pt x="315" y="439"/>
                    </a:cubicBezTo>
                    <a:cubicBezTo>
                      <a:pt x="316" y="442"/>
                      <a:pt x="315" y="445"/>
                      <a:pt x="316" y="448"/>
                    </a:cubicBezTo>
                    <a:cubicBezTo>
                      <a:pt x="318" y="451"/>
                      <a:pt x="323" y="454"/>
                      <a:pt x="324" y="455"/>
                    </a:cubicBezTo>
                    <a:cubicBezTo>
                      <a:pt x="325" y="456"/>
                      <a:pt x="328" y="463"/>
                      <a:pt x="330" y="466"/>
                    </a:cubicBezTo>
                    <a:cubicBezTo>
                      <a:pt x="332" y="469"/>
                      <a:pt x="335" y="471"/>
                      <a:pt x="336" y="473"/>
                    </a:cubicBezTo>
                    <a:cubicBezTo>
                      <a:pt x="336" y="474"/>
                      <a:pt x="336" y="475"/>
                      <a:pt x="336" y="476"/>
                    </a:cubicBezTo>
                    <a:cubicBezTo>
                      <a:pt x="336" y="476"/>
                      <a:pt x="336" y="477"/>
                      <a:pt x="336" y="478"/>
                    </a:cubicBezTo>
                    <a:cubicBezTo>
                      <a:pt x="335" y="481"/>
                      <a:pt x="337" y="487"/>
                      <a:pt x="338" y="492"/>
                    </a:cubicBezTo>
                    <a:cubicBezTo>
                      <a:pt x="340" y="496"/>
                      <a:pt x="339" y="496"/>
                      <a:pt x="341" y="497"/>
                    </a:cubicBezTo>
                    <a:cubicBezTo>
                      <a:pt x="343" y="497"/>
                      <a:pt x="347" y="498"/>
                      <a:pt x="350" y="496"/>
                    </a:cubicBezTo>
                    <a:cubicBezTo>
                      <a:pt x="354" y="493"/>
                      <a:pt x="353" y="493"/>
                      <a:pt x="357" y="493"/>
                    </a:cubicBezTo>
                    <a:cubicBezTo>
                      <a:pt x="360" y="493"/>
                      <a:pt x="361" y="490"/>
                      <a:pt x="364" y="490"/>
                    </a:cubicBezTo>
                    <a:cubicBezTo>
                      <a:pt x="368" y="489"/>
                      <a:pt x="372" y="488"/>
                      <a:pt x="374" y="486"/>
                    </a:cubicBezTo>
                    <a:cubicBezTo>
                      <a:pt x="377" y="484"/>
                      <a:pt x="386" y="484"/>
                      <a:pt x="388" y="481"/>
                    </a:cubicBezTo>
                    <a:cubicBezTo>
                      <a:pt x="391" y="479"/>
                      <a:pt x="388" y="479"/>
                      <a:pt x="391" y="477"/>
                    </a:cubicBezTo>
                    <a:cubicBezTo>
                      <a:pt x="392" y="476"/>
                      <a:pt x="394" y="475"/>
                      <a:pt x="395" y="474"/>
                    </a:cubicBezTo>
                    <a:cubicBezTo>
                      <a:pt x="398" y="473"/>
                      <a:pt x="400" y="472"/>
                      <a:pt x="402" y="472"/>
                    </a:cubicBezTo>
                    <a:cubicBezTo>
                      <a:pt x="405" y="473"/>
                      <a:pt x="409" y="472"/>
                      <a:pt x="408" y="471"/>
                    </a:cubicBezTo>
                    <a:cubicBezTo>
                      <a:pt x="408" y="470"/>
                      <a:pt x="407" y="469"/>
                      <a:pt x="408" y="468"/>
                    </a:cubicBezTo>
                    <a:cubicBezTo>
                      <a:pt x="410" y="468"/>
                      <a:pt x="414" y="468"/>
                      <a:pt x="415" y="466"/>
                    </a:cubicBezTo>
                    <a:cubicBezTo>
                      <a:pt x="416" y="464"/>
                      <a:pt x="417" y="462"/>
                      <a:pt x="419" y="462"/>
                    </a:cubicBezTo>
                    <a:cubicBezTo>
                      <a:pt x="422" y="461"/>
                      <a:pt x="422" y="460"/>
                      <a:pt x="422" y="457"/>
                    </a:cubicBezTo>
                    <a:cubicBezTo>
                      <a:pt x="422" y="453"/>
                      <a:pt x="421" y="452"/>
                      <a:pt x="424" y="452"/>
                    </a:cubicBezTo>
                    <a:cubicBezTo>
                      <a:pt x="426" y="451"/>
                      <a:pt x="428" y="452"/>
                      <a:pt x="428" y="449"/>
                    </a:cubicBezTo>
                    <a:cubicBezTo>
                      <a:pt x="429" y="447"/>
                      <a:pt x="432" y="445"/>
                      <a:pt x="433" y="442"/>
                    </a:cubicBezTo>
                    <a:cubicBezTo>
                      <a:pt x="435" y="440"/>
                      <a:pt x="434" y="440"/>
                      <a:pt x="433" y="440"/>
                    </a:cubicBezTo>
                    <a:cubicBezTo>
                      <a:pt x="432" y="439"/>
                      <a:pt x="430" y="438"/>
                      <a:pt x="429" y="436"/>
                    </a:cubicBezTo>
                    <a:cubicBezTo>
                      <a:pt x="428" y="434"/>
                      <a:pt x="428" y="434"/>
                      <a:pt x="426" y="433"/>
                    </a:cubicBezTo>
                    <a:cubicBezTo>
                      <a:pt x="425" y="433"/>
                      <a:pt x="419" y="432"/>
                      <a:pt x="417" y="429"/>
                    </a:cubicBezTo>
                    <a:cubicBezTo>
                      <a:pt x="414" y="425"/>
                      <a:pt x="413" y="423"/>
                      <a:pt x="413" y="421"/>
                    </a:cubicBezTo>
                    <a:cubicBezTo>
                      <a:pt x="414" y="419"/>
                      <a:pt x="415" y="417"/>
                      <a:pt x="414" y="418"/>
                    </a:cubicBezTo>
                    <a:cubicBezTo>
                      <a:pt x="413" y="419"/>
                      <a:pt x="411" y="422"/>
                      <a:pt x="409" y="424"/>
                    </a:cubicBezTo>
                    <a:cubicBezTo>
                      <a:pt x="406" y="425"/>
                      <a:pt x="403" y="429"/>
                      <a:pt x="401" y="430"/>
                    </a:cubicBezTo>
                    <a:cubicBezTo>
                      <a:pt x="398" y="430"/>
                      <a:pt x="397" y="430"/>
                      <a:pt x="396" y="429"/>
                    </a:cubicBezTo>
                    <a:cubicBezTo>
                      <a:pt x="395" y="429"/>
                      <a:pt x="394" y="429"/>
                      <a:pt x="392" y="430"/>
                    </a:cubicBezTo>
                    <a:cubicBezTo>
                      <a:pt x="390" y="431"/>
                      <a:pt x="390" y="432"/>
                      <a:pt x="389" y="431"/>
                    </a:cubicBezTo>
                    <a:cubicBezTo>
                      <a:pt x="389" y="431"/>
                      <a:pt x="389" y="431"/>
                      <a:pt x="389" y="431"/>
                    </a:cubicBezTo>
                    <a:cubicBezTo>
                      <a:pt x="387" y="430"/>
                      <a:pt x="387" y="429"/>
                      <a:pt x="385" y="428"/>
                    </a:cubicBezTo>
                    <a:cubicBezTo>
                      <a:pt x="385" y="428"/>
                      <a:pt x="385" y="428"/>
                      <a:pt x="385" y="427"/>
                    </a:cubicBezTo>
                    <a:cubicBezTo>
                      <a:pt x="386" y="426"/>
                      <a:pt x="387" y="426"/>
                      <a:pt x="387" y="425"/>
                    </a:cubicBezTo>
                    <a:cubicBezTo>
                      <a:pt x="387" y="423"/>
                      <a:pt x="387" y="422"/>
                      <a:pt x="387" y="420"/>
                    </a:cubicBezTo>
                    <a:cubicBezTo>
                      <a:pt x="387" y="419"/>
                      <a:pt x="385" y="418"/>
                      <a:pt x="385" y="418"/>
                    </a:cubicBezTo>
                    <a:cubicBezTo>
                      <a:pt x="384" y="418"/>
                      <a:pt x="383" y="419"/>
                      <a:pt x="383" y="421"/>
                    </a:cubicBezTo>
                    <a:cubicBezTo>
                      <a:pt x="382" y="422"/>
                      <a:pt x="382" y="423"/>
                      <a:pt x="382" y="424"/>
                    </a:cubicBezTo>
                    <a:cubicBezTo>
                      <a:pt x="382" y="425"/>
                      <a:pt x="382" y="425"/>
                      <a:pt x="382" y="425"/>
                    </a:cubicBezTo>
                    <a:cubicBezTo>
                      <a:pt x="381" y="424"/>
                      <a:pt x="377" y="419"/>
                      <a:pt x="377" y="418"/>
                    </a:cubicBezTo>
                    <a:cubicBezTo>
                      <a:pt x="377" y="417"/>
                      <a:pt x="379" y="417"/>
                      <a:pt x="379" y="416"/>
                    </a:cubicBezTo>
                    <a:cubicBezTo>
                      <a:pt x="379" y="415"/>
                      <a:pt x="380" y="414"/>
                      <a:pt x="379" y="414"/>
                    </a:cubicBezTo>
                    <a:cubicBezTo>
                      <a:pt x="377" y="413"/>
                      <a:pt x="375" y="413"/>
                      <a:pt x="375" y="412"/>
                    </a:cubicBezTo>
                    <a:cubicBezTo>
                      <a:pt x="375" y="410"/>
                      <a:pt x="374" y="411"/>
                      <a:pt x="373" y="410"/>
                    </a:cubicBezTo>
                    <a:cubicBezTo>
                      <a:pt x="372" y="410"/>
                      <a:pt x="370" y="406"/>
                      <a:pt x="369" y="403"/>
                    </a:cubicBezTo>
                    <a:cubicBezTo>
                      <a:pt x="369" y="403"/>
                      <a:pt x="369" y="403"/>
                      <a:pt x="369" y="402"/>
                    </a:cubicBezTo>
                    <a:cubicBezTo>
                      <a:pt x="367" y="399"/>
                      <a:pt x="366" y="398"/>
                      <a:pt x="366" y="397"/>
                    </a:cubicBezTo>
                    <a:cubicBezTo>
                      <a:pt x="366" y="396"/>
                      <a:pt x="367" y="397"/>
                      <a:pt x="368" y="397"/>
                    </a:cubicBezTo>
                    <a:cubicBezTo>
                      <a:pt x="368" y="396"/>
                      <a:pt x="368" y="396"/>
                      <a:pt x="367" y="395"/>
                    </a:cubicBezTo>
                    <a:cubicBezTo>
                      <a:pt x="366" y="394"/>
                      <a:pt x="366" y="393"/>
                      <a:pt x="366" y="393"/>
                    </a:cubicBezTo>
                    <a:cubicBezTo>
                      <a:pt x="366" y="393"/>
                      <a:pt x="366" y="393"/>
                      <a:pt x="366" y="394"/>
                    </a:cubicBezTo>
                    <a:cubicBezTo>
                      <a:pt x="368" y="394"/>
                      <a:pt x="370" y="396"/>
                      <a:pt x="370" y="395"/>
                    </a:cubicBezTo>
                    <a:cubicBezTo>
                      <a:pt x="370" y="395"/>
                      <a:pt x="370" y="395"/>
                      <a:pt x="370" y="395"/>
                    </a:cubicBezTo>
                    <a:cubicBezTo>
                      <a:pt x="371" y="394"/>
                      <a:pt x="371" y="394"/>
                      <a:pt x="371" y="393"/>
                    </a:cubicBezTo>
                    <a:cubicBezTo>
                      <a:pt x="371" y="392"/>
                      <a:pt x="372" y="390"/>
                      <a:pt x="372" y="391"/>
                    </a:cubicBezTo>
                    <a:cubicBezTo>
                      <a:pt x="372" y="392"/>
                      <a:pt x="373" y="392"/>
                      <a:pt x="374" y="392"/>
                    </a:cubicBezTo>
                    <a:cubicBezTo>
                      <a:pt x="375" y="392"/>
                      <a:pt x="374" y="394"/>
                      <a:pt x="375" y="393"/>
                    </a:cubicBezTo>
                    <a:cubicBezTo>
                      <a:pt x="376" y="393"/>
                      <a:pt x="377" y="392"/>
                      <a:pt x="377" y="392"/>
                    </a:cubicBezTo>
                    <a:cubicBezTo>
                      <a:pt x="378" y="392"/>
                      <a:pt x="377" y="393"/>
                      <a:pt x="379" y="394"/>
                    </a:cubicBezTo>
                    <a:cubicBezTo>
                      <a:pt x="381" y="396"/>
                      <a:pt x="384" y="403"/>
                      <a:pt x="384" y="404"/>
                    </a:cubicBezTo>
                    <a:cubicBezTo>
                      <a:pt x="385" y="405"/>
                      <a:pt x="386" y="406"/>
                      <a:pt x="388" y="407"/>
                    </a:cubicBezTo>
                    <a:cubicBezTo>
                      <a:pt x="389" y="407"/>
                      <a:pt x="392" y="410"/>
                      <a:pt x="395" y="412"/>
                    </a:cubicBezTo>
                    <a:cubicBezTo>
                      <a:pt x="398" y="414"/>
                      <a:pt x="405" y="416"/>
                      <a:pt x="406" y="415"/>
                    </a:cubicBezTo>
                    <a:cubicBezTo>
                      <a:pt x="407" y="415"/>
                      <a:pt x="409" y="414"/>
                      <a:pt x="409" y="414"/>
                    </a:cubicBezTo>
                    <a:cubicBezTo>
                      <a:pt x="409" y="415"/>
                      <a:pt x="407" y="416"/>
                      <a:pt x="409" y="415"/>
                    </a:cubicBezTo>
                    <a:cubicBezTo>
                      <a:pt x="411" y="414"/>
                      <a:pt x="413" y="414"/>
                      <a:pt x="413" y="413"/>
                    </a:cubicBezTo>
                    <a:cubicBezTo>
                      <a:pt x="414" y="412"/>
                      <a:pt x="414" y="412"/>
                      <a:pt x="413" y="412"/>
                    </a:cubicBezTo>
                    <a:cubicBezTo>
                      <a:pt x="412" y="412"/>
                      <a:pt x="413" y="411"/>
                      <a:pt x="414" y="411"/>
                    </a:cubicBezTo>
                    <a:cubicBezTo>
                      <a:pt x="415" y="412"/>
                      <a:pt x="417" y="412"/>
                      <a:pt x="418" y="413"/>
                    </a:cubicBezTo>
                    <a:cubicBezTo>
                      <a:pt x="419" y="415"/>
                      <a:pt x="419" y="419"/>
                      <a:pt x="420" y="420"/>
                    </a:cubicBezTo>
                    <a:cubicBezTo>
                      <a:pt x="421" y="421"/>
                      <a:pt x="432" y="423"/>
                      <a:pt x="437" y="423"/>
                    </a:cubicBezTo>
                    <a:cubicBezTo>
                      <a:pt x="440" y="423"/>
                      <a:pt x="442" y="424"/>
                      <a:pt x="445" y="424"/>
                    </a:cubicBezTo>
                    <a:cubicBezTo>
                      <a:pt x="445" y="424"/>
                      <a:pt x="446" y="424"/>
                      <a:pt x="446" y="424"/>
                    </a:cubicBezTo>
                    <a:cubicBezTo>
                      <a:pt x="449" y="424"/>
                      <a:pt x="457" y="422"/>
                      <a:pt x="457" y="422"/>
                    </a:cubicBezTo>
                    <a:cubicBezTo>
                      <a:pt x="458" y="422"/>
                      <a:pt x="459" y="423"/>
                      <a:pt x="461" y="423"/>
                    </a:cubicBezTo>
                    <a:cubicBezTo>
                      <a:pt x="463" y="423"/>
                      <a:pt x="468" y="423"/>
                      <a:pt x="470" y="423"/>
                    </a:cubicBezTo>
                    <a:cubicBezTo>
                      <a:pt x="472" y="422"/>
                      <a:pt x="473" y="422"/>
                      <a:pt x="474" y="423"/>
                    </a:cubicBezTo>
                    <a:cubicBezTo>
                      <a:pt x="474" y="423"/>
                      <a:pt x="474" y="425"/>
                      <a:pt x="475" y="426"/>
                    </a:cubicBezTo>
                    <a:cubicBezTo>
                      <a:pt x="476" y="426"/>
                      <a:pt x="477" y="426"/>
                      <a:pt x="477" y="428"/>
                    </a:cubicBezTo>
                    <a:cubicBezTo>
                      <a:pt x="478" y="429"/>
                      <a:pt x="479" y="431"/>
                      <a:pt x="480" y="432"/>
                    </a:cubicBezTo>
                    <a:cubicBezTo>
                      <a:pt x="481" y="433"/>
                      <a:pt x="481" y="432"/>
                      <a:pt x="481" y="432"/>
                    </a:cubicBezTo>
                    <a:cubicBezTo>
                      <a:pt x="481" y="431"/>
                      <a:pt x="480" y="430"/>
                      <a:pt x="481" y="431"/>
                    </a:cubicBezTo>
                    <a:cubicBezTo>
                      <a:pt x="482" y="432"/>
                      <a:pt x="481" y="431"/>
                      <a:pt x="482" y="432"/>
                    </a:cubicBezTo>
                    <a:cubicBezTo>
                      <a:pt x="483" y="433"/>
                      <a:pt x="483" y="433"/>
                      <a:pt x="483" y="433"/>
                    </a:cubicBezTo>
                    <a:cubicBezTo>
                      <a:pt x="484" y="435"/>
                      <a:pt x="485" y="436"/>
                      <a:pt x="486" y="437"/>
                    </a:cubicBezTo>
                    <a:cubicBezTo>
                      <a:pt x="487" y="437"/>
                      <a:pt x="488" y="439"/>
                      <a:pt x="490" y="439"/>
                    </a:cubicBezTo>
                    <a:cubicBezTo>
                      <a:pt x="491" y="438"/>
                      <a:pt x="492" y="438"/>
                      <a:pt x="494" y="438"/>
                    </a:cubicBezTo>
                    <a:cubicBezTo>
                      <a:pt x="495" y="438"/>
                      <a:pt x="496" y="438"/>
                      <a:pt x="495" y="439"/>
                    </a:cubicBezTo>
                    <a:cubicBezTo>
                      <a:pt x="494" y="439"/>
                      <a:pt x="492" y="441"/>
                      <a:pt x="491" y="441"/>
                    </a:cubicBezTo>
                    <a:cubicBezTo>
                      <a:pt x="489" y="441"/>
                      <a:pt x="488" y="441"/>
                      <a:pt x="488" y="441"/>
                    </a:cubicBezTo>
                    <a:cubicBezTo>
                      <a:pt x="488" y="440"/>
                      <a:pt x="487" y="442"/>
                      <a:pt x="488" y="442"/>
                    </a:cubicBezTo>
                    <a:cubicBezTo>
                      <a:pt x="488" y="443"/>
                      <a:pt x="492" y="447"/>
                      <a:pt x="494" y="449"/>
                    </a:cubicBezTo>
                    <a:cubicBezTo>
                      <a:pt x="495" y="450"/>
                      <a:pt x="497" y="451"/>
                      <a:pt x="499" y="451"/>
                    </a:cubicBezTo>
                    <a:cubicBezTo>
                      <a:pt x="501" y="450"/>
                      <a:pt x="502" y="450"/>
                      <a:pt x="504" y="449"/>
                    </a:cubicBezTo>
                    <a:cubicBezTo>
                      <a:pt x="505" y="448"/>
                      <a:pt x="507" y="447"/>
                      <a:pt x="506" y="446"/>
                    </a:cubicBezTo>
                    <a:cubicBezTo>
                      <a:pt x="505" y="445"/>
                      <a:pt x="504" y="445"/>
                      <a:pt x="505" y="444"/>
                    </a:cubicBezTo>
                    <a:cubicBezTo>
                      <a:pt x="506" y="444"/>
                      <a:pt x="506" y="444"/>
                      <a:pt x="506" y="443"/>
                    </a:cubicBezTo>
                    <a:cubicBezTo>
                      <a:pt x="506" y="442"/>
                      <a:pt x="506" y="442"/>
                      <a:pt x="507" y="442"/>
                    </a:cubicBezTo>
                    <a:cubicBezTo>
                      <a:pt x="508" y="442"/>
                      <a:pt x="509" y="442"/>
                      <a:pt x="508" y="442"/>
                    </a:cubicBezTo>
                    <a:cubicBezTo>
                      <a:pt x="507" y="443"/>
                      <a:pt x="508" y="444"/>
                      <a:pt x="508" y="444"/>
                    </a:cubicBezTo>
                    <a:cubicBezTo>
                      <a:pt x="509" y="444"/>
                      <a:pt x="509" y="444"/>
                      <a:pt x="508" y="444"/>
                    </a:cubicBezTo>
                    <a:cubicBezTo>
                      <a:pt x="508" y="445"/>
                      <a:pt x="507" y="446"/>
                      <a:pt x="508" y="446"/>
                    </a:cubicBezTo>
                    <a:cubicBezTo>
                      <a:pt x="509" y="446"/>
                      <a:pt x="509" y="445"/>
                      <a:pt x="508" y="446"/>
                    </a:cubicBezTo>
                    <a:cubicBezTo>
                      <a:pt x="508" y="447"/>
                      <a:pt x="506" y="447"/>
                      <a:pt x="508" y="448"/>
                    </a:cubicBezTo>
                    <a:cubicBezTo>
                      <a:pt x="510" y="449"/>
                      <a:pt x="510" y="449"/>
                      <a:pt x="510" y="451"/>
                    </a:cubicBezTo>
                    <a:cubicBezTo>
                      <a:pt x="510" y="452"/>
                      <a:pt x="509" y="453"/>
                      <a:pt x="509" y="454"/>
                    </a:cubicBezTo>
                    <a:cubicBezTo>
                      <a:pt x="509" y="455"/>
                      <a:pt x="507" y="454"/>
                      <a:pt x="509" y="457"/>
                    </a:cubicBezTo>
                    <a:cubicBezTo>
                      <a:pt x="510" y="459"/>
                      <a:pt x="509" y="462"/>
                      <a:pt x="509" y="464"/>
                    </a:cubicBezTo>
                    <a:cubicBezTo>
                      <a:pt x="510" y="467"/>
                      <a:pt x="509" y="467"/>
                      <a:pt x="509" y="468"/>
                    </a:cubicBezTo>
                    <a:cubicBezTo>
                      <a:pt x="509" y="470"/>
                      <a:pt x="509" y="473"/>
                      <a:pt x="509" y="472"/>
                    </a:cubicBezTo>
                    <a:cubicBezTo>
                      <a:pt x="510" y="471"/>
                      <a:pt x="510" y="468"/>
                      <a:pt x="510" y="470"/>
                    </a:cubicBezTo>
                    <a:cubicBezTo>
                      <a:pt x="511" y="471"/>
                      <a:pt x="512" y="477"/>
                      <a:pt x="513" y="479"/>
                    </a:cubicBezTo>
                    <a:cubicBezTo>
                      <a:pt x="515" y="481"/>
                      <a:pt x="518" y="488"/>
                      <a:pt x="519" y="493"/>
                    </a:cubicBezTo>
                    <a:cubicBezTo>
                      <a:pt x="519" y="497"/>
                      <a:pt x="519" y="498"/>
                      <a:pt x="522" y="501"/>
                    </a:cubicBezTo>
                    <a:cubicBezTo>
                      <a:pt x="524" y="504"/>
                      <a:pt x="526" y="507"/>
                      <a:pt x="527" y="511"/>
                    </a:cubicBezTo>
                    <a:cubicBezTo>
                      <a:pt x="529" y="515"/>
                      <a:pt x="527" y="516"/>
                      <a:pt x="529" y="518"/>
                    </a:cubicBezTo>
                    <a:cubicBezTo>
                      <a:pt x="530" y="521"/>
                      <a:pt x="531" y="523"/>
                      <a:pt x="533" y="524"/>
                    </a:cubicBezTo>
                    <a:cubicBezTo>
                      <a:pt x="534" y="525"/>
                      <a:pt x="539" y="523"/>
                      <a:pt x="539" y="521"/>
                    </a:cubicBezTo>
                    <a:cubicBezTo>
                      <a:pt x="540" y="519"/>
                      <a:pt x="539" y="519"/>
                      <a:pt x="541" y="518"/>
                    </a:cubicBezTo>
                    <a:cubicBezTo>
                      <a:pt x="542" y="516"/>
                      <a:pt x="543" y="515"/>
                      <a:pt x="544" y="514"/>
                    </a:cubicBezTo>
                    <a:cubicBezTo>
                      <a:pt x="546" y="513"/>
                      <a:pt x="548" y="513"/>
                      <a:pt x="548" y="511"/>
                    </a:cubicBezTo>
                    <a:cubicBezTo>
                      <a:pt x="548" y="510"/>
                      <a:pt x="547" y="507"/>
                      <a:pt x="547" y="505"/>
                    </a:cubicBezTo>
                    <a:cubicBezTo>
                      <a:pt x="547" y="503"/>
                      <a:pt x="549" y="501"/>
                      <a:pt x="550" y="499"/>
                    </a:cubicBezTo>
                    <a:cubicBezTo>
                      <a:pt x="551" y="497"/>
                      <a:pt x="551" y="496"/>
                      <a:pt x="551" y="494"/>
                    </a:cubicBezTo>
                    <a:cubicBezTo>
                      <a:pt x="550" y="492"/>
                      <a:pt x="548" y="486"/>
                      <a:pt x="549" y="484"/>
                    </a:cubicBezTo>
                    <a:cubicBezTo>
                      <a:pt x="549" y="482"/>
                      <a:pt x="551" y="480"/>
                      <a:pt x="552" y="480"/>
                    </a:cubicBezTo>
                    <a:cubicBezTo>
                      <a:pt x="553" y="480"/>
                      <a:pt x="555" y="479"/>
                      <a:pt x="557" y="478"/>
                    </a:cubicBezTo>
                    <a:cubicBezTo>
                      <a:pt x="558" y="477"/>
                      <a:pt x="560" y="477"/>
                      <a:pt x="561" y="476"/>
                    </a:cubicBezTo>
                    <a:cubicBezTo>
                      <a:pt x="562" y="475"/>
                      <a:pt x="561" y="474"/>
                      <a:pt x="563" y="473"/>
                    </a:cubicBezTo>
                    <a:cubicBezTo>
                      <a:pt x="565" y="472"/>
                      <a:pt x="566" y="469"/>
                      <a:pt x="569" y="467"/>
                    </a:cubicBezTo>
                    <a:cubicBezTo>
                      <a:pt x="571" y="465"/>
                      <a:pt x="574" y="462"/>
                      <a:pt x="576" y="460"/>
                    </a:cubicBezTo>
                    <a:cubicBezTo>
                      <a:pt x="578" y="458"/>
                      <a:pt x="578" y="458"/>
                      <a:pt x="580" y="457"/>
                    </a:cubicBezTo>
                    <a:cubicBezTo>
                      <a:pt x="583" y="456"/>
                      <a:pt x="586" y="453"/>
                      <a:pt x="587" y="451"/>
                    </a:cubicBezTo>
                    <a:cubicBezTo>
                      <a:pt x="587" y="450"/>
                      <a:pt x="585" y="448"/>
                      <a:pt x="587" y="447"/>
                    </a:cubicBezTo>
                    <a:cubicBezTo>
                      <a:pt x="589" y="447"/>
                      <a:pt x="590" y="446"/>
                      <a:pt x="592" y="444"/>
                    </a:cubicBezTo>
                    <a:cubicBezTo>
                      <a:pt x="593" y="442"/>
                      <a:pt x="595" y="440"/>
                      <a:pt x="594" y="441"/>
                    </a:cubicBezTo>
                    <a:cubicBezTo>
                      <a:pt x="593" y="443"/>
                      <a:pt x="592" y="444"/>
                      <a:pt x="593" y="444"/>
                    </a:cubicBezTo>
                    <a:cubicBezTo>
                      <a:pt x="594" y="444"/>
                      <a:pt x="594" y="447"/>
                      <a:pt x="596" y="445"/>
                    </a:cubicBezTo>
                    <a:cubicBezTo>
                      <a:pt x="597" y="442"/>
                      <a:pt x="597" y="443"/>
                      <a:pt x="597" y="444"/>
                    </a:cubicBezTo>
                    <a:cubicBezTo>
                      <a:pt x="597" y="445"/>
                      <a:pt x="598" y="445"/>
                      <a:pt x="598" y="445"/>
                    </a:cubicBezTo>
                    <a:cubicBezTo>
                      <a:pt x="598" y="445"/>
                      <a:pt x="598" y="445"/>
                      <a:pt x="598" y="445"/>
                    </a:cubicBezTo>
                    <a:cubicBezTo>
                      <a:pt x="599" y="444"/>
                      <a:pt x="599" y="441"/>
                      <a:pt x="599" y="443"/>
                    </a:cubicBezTo>
                    <a:cubicBezTo>
                      <a:pt x="599" y="444"/>
                      <a:pt x="600" y="444"/>
                      <a:pt x="600" y="443"/>
                    </a:cubicBezTo>
                    <a:cubicBezTo>
                      <a:pt x="600" y="443"/>
                      <a:pt x="600" y="442"/>
                      <a:pt x="600" y="443"/>
                    </a:cubicBezTo>
                    <a:cubicBezTo>
                      <a:pt x="601" y="444"/>
                      <a:pt x="601" y="445"/>
                      <a:pt x="602" y="443"/>
                    </a:cubicBezTo>
                    <a:cubicBezTo>
                      <a:pt x="602" y="442"/>
                      <a:pt x="601" y="439"/>
                      <a:pt x="602" y="441"/>
                    </a:cubicBezTo>
                    <a:cubicBezTo>
                      <a:pt x="603" y="443"/>
                      <a:pt x="605" y="444"/>
                      <a:pt x="606" y="443"/>
                    </a:cubicBezTo>
                    <a:cubicBezTo>
                      <a:pt x="607" y="442"/>
                      <a:pt x="605" y="439"/>
                      <a:pt x="605" y="437"/>
                    </a:cubicBezTo>
                    <a:cubicBezTo>
                      <a:pt x="605" y="436"/>
                      <a:pt x="605" y="436"/>
                      <a:pt x="605" y="435"/>
                    </a:cubicBezTo>
                    <a:cubicBezTo>
                      <a:pt x="604" y="434"/>
                      <a:pt x="605" y="435"/>
                      <a:pt x="606" y="436"/>
                    </a:cubicBezTo>
                    <a:cubicBezTo>
                      <a:pt x="607" y="437"/>
                      <a:pt x="607" y="439"/>
                      <a:pt x="608" y="439"/>
                    </a:cubicBezTo>
                    <a:cubicBezTo>
                      <a:pt x="609" y="439"/>
                      <a:pt x="610" y="438"/>
                      <a:pt x="610" y="438"/>
                    </a:cubicBezTo>
                    <a:cubicBezTo>
                      <a:pt x="611" y="438"/>
                      <a:pt x="611" y="438"/>
                      <a:pt x="611" y="439"/>
                    </a:cubicBezTo>
                    <a:cubicBezTo>
                      <a:pt x="611" y="440"/>
                      <a:pt x="613" y="439"/>
                      <a:pt x="613" y="441"/>
                    </a:cubicBezTo>
                    <a:cubicBezTo>
                      <a:pt x="613" y="443"/>
                      <a:pt x="612" y="444"/>
                      <a:pt x="613" y="446"/>
                    </a:cubicBezTo>
                    <a:cubicBezTo>
                      <a:pt x="613" y="447"/>
                      <a:pt x="614" y="448"/>
                      <a:pt x="614" y="448"/>
                    </a:cubicBezTo>
                    <a:cubicBezTo>
                      <a:pt x="614" y="449"/>
                      <a:pt x="615" y="450"/>
                      <a:pt x="616" y="451"/>
                    </a:cubicBezTo>
                    <a:cubicBezTo>
                      <a:pt x="617" y="453"/>
                      <a:pt x="619" y="457"/>
                      <a:pt x="619" y="456"/>
                    </a:cubicBezTo>
                    <a:cubicBezTo>
                      <a:pt x="619" y="454"/>
                      <a:pt x="617" y="453"/>
                      <a:pt x="619" y="454"/>
                    </a:cubicBezTo>
                    <a:cubicBezTo>
                      <a:pt x="620" y="455"/>
                      <a:pt x="623" y="459"/>
                      <a:pt x="622" y="460"/>
                    </a:cubicBezTo>
                    <a:cubicBezTo>
                      <a:pt x="622" y="461"/>
                      <a:pt x="621" y="463"/>
                      <a:pt x="622" y="463"/>
                    </a:cubicBezTo>
                    <a:cubicBezTo>
                      <a:pt x="622" y="462"/>
                      <a:pt x="623" y="460"/>
                      <a:pt x="624" y="462"/>
                    </a:cubicBezTo>
                    <a:cubicBezTo>
                      <a:pt x="625" y="464"/>
                      <a:pt x="627" y="468"/>
                      <a:pt x="626" y="470"/>
                    </a:cubicBezTo>
                    <a:cubicBezTo>
                      <a:pt x="625" y="472"/>
                      <a:pt x="625" y="477"/>
                      <a:pt x="625" y="478"/>
                    </a:cubicBezTo>
                    <a:cubicBezTo>
                      <a:pt x="625" y="479"/>
                      <a:pt x="625" y="480"/>
                      <a:pt x="626" y="478"/>
                    </a:cubicBezTo>
                    <a:cubicBezTo>
                      <a:pt x="626" y="477"/>
                      <a:pt x="627" y="475"/>
                      <a:pt x="627" y="477"/>
                    </a:cubicBezTo>
                    <a:cubicBezTo>
                      <a:pt x="626" y="478"/>
                      <a:pt x="626" y="480"/>
                      <a:pt x="627" y="479"/>
                    </a:cubicBezTo>
                    <a:cubicBezTo>
                      <a:pt x="627" y="479"/>
                      <a:pt x="627" y="478"/>
                      <a:pt x="628" y="479"/>
                    </a:cubicBezTo>
                    <a:cubicBezTo>
                      <a:pt x="628" y="479"/>
                      <a:pt x="628" y="481"/>
                      <a:pt x="628" y="480"/>
                    </a:cubicBezTo>
                    <a:cubicBezTo>
                      <a:pt x="629" y="479"/>
                      <a:pt x="630" y="477"/>
                      <a:pt x="630" y="479"/>
                    </a:cubicBezTo>
                    <a:cubicBezTo>
                      <a:pt x="629" y="480"/>
                      <a:pt x="629" y="480"/>
                      <a:pt x="630" y="479"/>
                    </a:cubicBezTo>
                    <a:cubicBezTo>
                      <a:pt x="632" y="478"/>
                      <a:pt x="630" y="479"/>
                      <a:pt x="632" y="478"/>
                    </a:cubicBezTo>
                    <a:cubicBezTo>
                      <a:pt x="634" y="477"/>
                      <a:pt x="636" y="477"/>
                      <a:pt x="636" y="476"/>
                    </a:cubicBezTo>
                    <a:cubicBezTo>
                      <a:pt x="637" y="475"/>
                      <a:pt x="638" y="474"/>
                      <a:pt x="638" y="473"/>
                    </a:cubicBezTo>
                    <a:cubicBezTo>
                      <a:pt x="638" y="472"/>
                      <a:pt x="638" y="472"/>
                      <a:pt x="639" y="473"/>
                    </a:cubicBezTo>
                    <a:cubicBezTo>
                      <a:pt x="639" y="474"/>
                      <a:pt x="638" y="475"/>
                      <a:pt x="639" y="475"/>
                    </a:cubicBezTo>
                    <a:cubicBezTo>
                      <a:pt x="640" y="475"/>
                      <a:pt x="641" y="475"/>
                      <a:pt x="642" y="477"/>
                    </a:cubicBezTo>
                    <a:cubicBezTo>
                      <a:pt x="642" y="478"/>
                      <a:pt x="643" y="489"/>
                      <a:pt x="645" y="492"/>
                    </a:cubicBezTo>
                    <a:cubicBezTo>
                      <a:pt x="646" y="494"/>
                      <a:pt x="647" y="494"/>
                      <a:pt x="647" y="495"/>
                    </a:cubicBezTo>
                    <a:cubicBezTo>
                      <a:pt x="647" y="496"/>
                      <a:pt x="648" y="497"/>
                      <a:pt x="648" y="496"/>
                    </a:cubicBezTo>
                    <a:cubicBezTo>
                      <a:pt x="648" y="496"/>
                      <a:pt x="649" y="497"/>
                      <a:pt x="648" y="497"/>
                    </a:cubicBezTo>
                    <a:cubicBezTo>
                      <a:pt x="648" y="498"/>
                      <a:pt x="648" y="499"/>
                      <a:pt x="648" y="500"/>
                    </a:cubicBezTo>
                    <a:cubicBezTo>
                      <a:pt x="648" y="501"/>
                      <a:pt x="648" y="501"/>
                      <a:pt x="649" y="500"/>
                    </a:cubicBezTo>
                    <a:cubicBezTo>
                      <a:pt x="649" y="500"/>
                      <a:pt x="649" y="501"/>
                      <a:pt x="648" y="501"/>
                    </a:cubicBezTo>
                    <a:cubicBezTo>
                      <a:pt x="648" y="501"/>
                      <a:pt x="647" y="503"/>
                      <a:pt x="647" y="504"/>
                    </a:cubicBezTo>
                    <a:cubicBezTo>
                      <a:pt x="647" y="504"/>
                      <a:pt x="647" y="505"/>
                      <a:pt x="647" y="505"/>
                    </a:cubicBezTo>
                    <a:cubicBezTo>
                      <a:pt x="647" y="504"/>
                      <a:pt x="649" y="504"/>
                      <a:pt x="649" y="504"/>
                    </a:cubicBezTo>
                    <a:cubicBezTo>
                      <a:pt x="649" y="505"/>
                      <a:pt x="648" y="507"/>
                      <a:pt x="648" y="508"/>
                    </a:cubicBezTo>
                    <a:cubicBezTo>
                      <a:pt x="648" y="509"/>
                      <a:pt x="647" y="509"/>
                      <a:pt x="647" y="510"/>
                    </a:cubicBezTo>
                    <a:cubicBezTo>
                      <a:pt x="646" y="511"/>
                      <a:pt x="646" y="512"/>
                      <a:pt x="646" y="514"/>
                    </a:cubicBezTo>
                    <a:cubicBezTo>
                      <a:pt x="646" y="517"/>
                      <a:pt x="646" y="519"/>
                      <a:pt x="646" y="520"/>
                    </a:cubicBezTo>
                    <a:cubicBezTo>
                      <a:pt x="646" y="521"/>
                      <a:pt x="646" y="522"/>
                      <a:pt x="646" y="523"/>
                    </a:cubicBezTo>
                    <a:cubicBezTo>
                      <a:pt x="646" y="523"/>
                      <a:pt x="647" y="523"/>
                      <a:pt x="648" y="524"/>
                    </a:cubicBezTo>
                    <a:cubicBezTo>
                      <a:pt x="649" y="525"/>
                      <a:pt x="652" y="529"/>
                      <a:pt x="653" y="530"/>
                    </a:cubicBezTo>
                    <a:cubicBezTo>
                      <a:pt x="654" y="531"/>
                      <a:pt x="655" y="532"/>
                      <a:pt x="656" y="534"/>
                    </a:cubicBezTo>
                    <a:cubicBezTo>
                      <a:pt x="656" y="534"/>
                      <a:pt x="656" y="534"/>
                      <a:pt x="656" y="534"/>
                    </a:cubicBezTo>
                    <a:cubicBezTo>
                      <a:pt x="658" y="536"/>
                      <a:pt x="657" y="541"/>
                      <a:pt x="658" y="543"/>
                    </a:cubicBezTo>
                    <a:cubicBezTo>
                      <a:pt x="659" y="546"/>
                      <a:pt x="660" y="548"/>
                      <a:pt x="661" y="550"/>
                    </a:cubicBezTo>
                    <a:cubicBezTo>
                      <a:pt x="661" y="551"/>
                      <a:pt x="662" y="552"/>
                      <a:pt x="663" y="554"/>
                    </a:cubicBezTo>
                    <a:cubicBezTo>
                      <a:pt x="664" y="556"/>
                      <a:pt x="666" y="557"/>
                      <a:pt x="669" y="559"/>
                    </a:cubicBezTo>
                    <a:cubicBezTo>
                      <a:pt x="672" y="561"/>
                      <a:pt x="675" y="563"/>
                      <a:pt x="676" y="564"/>
                    </a:cubicBezTo>
                    <a:cubicBezTo>
                      <a:pt x="678" y="564"/>
                      <a:pt x="680" y="564"/>
                      <a:pt x="680" y="564"/>
                    </a:cubicBezTo>
                    <a:cubicBezTo>
                      <a:pt x="680" y="563"/>
                      <a:pt x="680" y="563"/>
                      <a:pt x="680" y="561"/>
                    </a:cubicBezTo>
                    <a:cubicBezTo>
                      <a:pt x="679" y="560"/>
                      <a:pt x="677" y="558"/>
                      <a:pt x="676" y="556"/>
                    </a:cubicBezTo>
                    <a:cubicBezTo>
                      <a:pt x="675" y="554"/>
                      <a:pt x="674" y="550"/>
                      <a:pt x="674" y="548"/>
                    </a:cubicBezTo>
                    <a:cubicBezTo>
                      <a:pt x="675" y="546"/>
                      <a:pt x="676" y="544"/>
                      <a:pt x="674" y="542"/>
                    </a:cubicBezTo>
                    <a:cubicBezTo>
                      <a:pt x="673" y="540"/>
                      <a:pt x="670" y="537"/>
                      <a:pt x="668" y="536"/>
                    </a:cubicBezTo>
                    <a:cubicBezTo>
                      <a:pt x="668" y="536"/>
                      <a:pt x="667" y="536"/>
                      <a:pt x="667" y="535"/>
                    </a:cubicBezTo>
                    <a:cubicBezTo>
                      <a:pt x="666" y="534"/>
                      <a:pt x="665" y="532"/>
                      <a:pt x="663" y="531"/>
                    </a:cubicBezTo>
                    <a:cubicBezTo>
                      <a:pt x="661" y="531"/>
                      <a:pt x="658" y="531"/>
                      <a:pt x="657" y="529"/>
                    </a:cubicBezTo>
                    <a:cubicBezTo>
                      <a:pt x="656" y="527"/>
                      <a:pt x="657" y="527"/>
                      <a:pt x="657" y="528"/>
                    </a:cubicBezTo>
                    <a:cubicBezTo>
                      <a:pt x="658" y="529"/>
                      <a:pt x="658" y="529"/>
                      <a:pt x="657" y="527"/>
                    </a:cubicBezTo>
                    <a:cubicBezTo>
                      <a:pt x="656" y="524"/>
                      <a:pt x="655" y="522"/>
                      <a:pt x="655" y="520"/>
                    </a:cubicBezTo>
                    <a:cubicBezTo>
                      <a:pt x="654" y="519"/>
                      <a:pt x="656" y="519"/>
                      <a:pt x="654" y="518"/>
                    </a:cubicBezTo>
                    <a:cubicBezTo>
                      <a:pt x="652" y="518"/>
                      <a:pt x="651" y="517"/>
                      <a:pt x="651" y="516"/>
                    </a:cubicBezTo>
                    <a:cubicBezTo>
                      <a:pt x="651" y="515"/>
                      <a:pt x="651" y="512"/>
                      <a:pt x="652" y="510"/>
                    </a:cubicBezTo>
                    <a:cubicBezTo>
                      <a:pt x="653" y="507"/>
                      <a:pt x="653" y="506"/>
                      <a:pt x="654" y="505"/>
                    </a:cubicBezTo>
                    <a:cubicBezTo>
                      <a:pt x="655" y="503"/>
                      <a:pt x="656" y="504"/>
                      <a:pt x="656" y="501"/>
                    </a:cubicBezTo>
                    <a:cubicBezTo>
                      <a:pt x="656" y="497"/>
                      <a:pt x="655" y="494"/>
                      <a:pt x="656" y="494"/>
                    </a:cubicBezTo>
                    <a:cubicBezTo>
                      <a:pt x="657" y="493"/>
                      <a:pt x="661" y="493"/>
                      <a:pt x="661" y="495"/>
                    </a:cubicBezTo>
                    <a:cubicBezTo>
                      <a:pt x="661" y="497"/>
                      <a:pt x="660" y="499"/>
                      <a:pt x="661" y="499"/>
                    </a:cubicBezTo>
                    <a:cubicBezTo>
                      <a:pt x="662" y="499"/>
                      <a:pt x="666" y="498"/>
                      <a:pt x="668" y="500"/>
                    </a:cubicBezTo>
                    <a:cubicBezTo>
                      <a:pt x="670" y="501"/>
                      <a:pt x="670" y="501"/>
                      <a:pt x="672" y="502"/>
                    </a:cubicBezTo>
                    <a:cubicBezTo>
                      <a:pt x="672" y="502"/>
                      <a:pt x="672" y="502"/>
                      <a:pt x="672" y="502"/>
                    </a:cubicBezTo>
                    <a:cubicBezTo>
                      <a:pt x="673" y="504"/>
                      <a:pt x="673" y="506"/>
                      <a:pt x="674" y="507"/>
                    </a:cubicBezTo>
                    <a:cubicBezTo>
                      <a:pt x="674" y="508"/>
                      <a:pt x="674" y="509"/>
                      <a:pt x="675" y="508"/>
                    </a:cubicBezTo>
                    <a:cubicBezTo>
                      <a:pt x="675" y="508"/>
                      <a:pt x="676" y="508"/>
                      <a:pt x="676" y="509"/>
                    </a:cubicBezTo>
                    <a:cubicBezTo>
                      <a:pt x="676" y="510"/>
                      <a:pt x="676" y="511"/>
                      <a:pt x="677" y="511"/>
                    </a:cubicBezTo>
                    <a:cubicBezTo>
                      <a:pt x="678" y="511"/>
                      <a:pt x="678" y="512"/>
                      <a:pt x="678" y="512"/>
                    </a:cubicBezTo>
                    <a:cubicBezTo>
                      <a:pt x="678" y="513"/>
                      <a:pt x="678" y="514"/>
                      <a:pt x="678" y="513"/>
                    </a:cubicBezTo>
                    <a:cubicBezTo>
                      <a:pt x="679" y="512"/>
                      <a:pt x="680" y="511"/>
                      <a:pt x="681" y="511"/>
                    </a:cubicBezTo>
                    <a:cubicBezTo>
                      <a:pt x="681" y="511"/>
                      <a:pt x="681" y="512"/>
                      <a:pt x="681" y="512"/>
                    </a:cubicBezTo>
                    <a:cubicBezTo>
                      <a:pt x="681" y="512"/>
                      <a:pt x="681" y="512"/>
                      <a:pt x="682" y="513"/>
                    </a:cubicBezTo>
                    <a:cubicBezTo>
                      <a:pt x="683" y="513"/>
                      <a:pt x="685" y="513"/>
                      <a:pt x="685" y="513"/>
                    </a:cubicBezTo>
                    <a:cubicBezTo>
                      <a:pt x="685" y="514"/>
                      <a:pt x="683" y="516"/>
                      <a:pt x="683" y="517"/>
                    </a:cubicBezTo>
                    <a:cubicBezTo>
                      <a:pt x="683" y="518"/>
                      <a:pt x="683" y="522"/>
                      <a:pt x="683" y="522"/>
                    </a:cubicBezTo>
                    <a:cubicBezTo>
                      <a:pt x="684" y="522"/>
                      <a:pt x="686" y="520"/>
                      <a:pt x="687" y="520"/>
                    </a:cubicBezTo>
                    <a:cubicBezTo>
                      <a:pt x="688" y="519"/>
                      <a:pt x="688" y="519"/>
                      <a:pt x="689" y="518"/>
                    </a:cubicBezTo>
                    <a:cubicBezTo>
                      <a:pt x="691" y="518"/>
                      <a:pt x="691" y="517"/>
                      <a:pt x="691" y="516"/>
                    </a:cubicBezTo>
                    <a:cubicBezTo>
                      <a:pt x="690" y="515"/>
                      <a:pt x="689" y="514"/>
                      <a:pt x="690" y="515"/>
                    </a:cubicBezTo>
                    <a:cubicBezTo>
                      <a:pt x="691" y="515"/>
                      <a:pt x="692" y="516"/>
                      <a:pt x="692" y="516"/>
                    </a:cubicBezTo>
                    <a:cubicBezTo>
                      <a:pt x="693" y="516"/>
                      <a:pt x="693" y="515"/>
                      <a:pt x="693" y="514"/>
                    </a:cubicBezTo>
                    <a:cubicBezTo>
                      <a:pt x="692" y="514"/>
                      <a:pt x="691" y="513"/>
                      <a:pt x="692" y="513"/>
                    </a:cubicBezTo>
                    <a:cubicBezTo>
                      <a:pt x="693" y="514"/>
                      <a:pt x="694" y="516"/>
                      <a:pt x="694" y="514"/>
                    </a:cubicBezTo>
                    <a:cubicBezTo>
                      <a:pt x="694" y="513"/>
                      <a:pt x="693" y="513"/>
                      <a:pt x="693" y="512"/>
                    </a:cubicBezTo>
                    <a:cubicBezTo>
                      <a:pt x="694" y="512"/>
                      <a:pt x="694" y="512"/>
                      <a:pt x="694" y="512"/>
                    </a:cubicBezTo>
                    <a:cubicBezTo>
                      <a:pt x="694" y="512"/>
                      <a:pt x="694" y="511"/>
                      <a:pt x="694" y="510"/>
                    </a:cubicBezTo>
                    <a:cubicBezTo>
                      <a:pt x="694" y="510"/>
                      <a:pt x="694" y="510"/>
                      <a:pt x="696" y="510"/>
                    </a:cubicBezTo>
                    <a:cubicBezTo>
                      <a:pt x="697" y="511"/>
                      <a:pt x="696" y="512"/>
                      <a:pt x="697" y="511"/>
                    </a:cubicBezTo>
                    <a:cubicBezTo>
                      <a:pt x="699" y="511"/>
                      <a:pt x="702" y="509"/>
                      <a:pt x="705" y="506"/>
                    </a:cubicBezTo>
                    <a:cubicBezTo>
                      <a:pt x="708" y="503"/>
                      <a:pt x="708" y="505"/>
                      <a:pt x="708" y="502"/>
                    </a:cubicBezTo>
                    <a:cubicBezTo>
                      <a:pt x="708" y="499"/>
                      <a:pt x="708" y="499"/>
                      <a:pt x="709" y="498"/>
                    </a:cubicBezTo>
                    <a:cubicBezTo>
                      <a:pt x="710" y="498"/>
                      <a:pt x="710" y="498"/>
                      <a:pt x="710" y="497"/>
                    </a:cubicBezTo>
                    <a:cubicBezTo>
                      <a:pt x="709" y="496"/>
                      <a:pt x="709" y="496"/>
                      <a:pt x="709" y="495"/>
                    </a:cubicBezTo>
                    <a:cubicBezTo>
                      <a:pt x="709" y="493"/>
                      <a:pt x="708" y="489"/>
                      <a:pt x="707" y="486"/>
                    </a:cubicBezTo>
                    <a:cubicBezTo>
                      <a:pt x="706" y="483"/>
                      <a:pt x="704" y="481"/>
                      <a:pt x="703" y="479"/>
                    </a:cubicBezTo>
                    <a:cubicBezTo>
                      <a:pt x="702" y="477"/>
                      <a:pt x="701" y="477"/>
                      <a:pt x="699" y="476"/>
                    </a:cubicBezTo>
                    <a:cubicBezTo>
                      <a:pt x="697" y="474"/>
                      <a:pt x="695" y="473"/>
                      <a:pt x="694" y="471"/>
                    </a:cubicBezTo>
                    <a:cubicBezTo>
                      <a:pt x="692" y="469"/>
                      <a:pt x="693" y="469"/>
                      <a:pt x="692" y="467"/>
                    </a:cubicBezTo>
                    <a:cubicBezTo>
                      <a:pt x="691" y="466"/>
                      <a:pt x="689" y="465"/>
                      <a:pt x="688" y="463"/>
                    </a:cubicBezTo>
                    <a:cubicBezTo>
                      <a:pt x="687" y="462"/>
                      <a:pt x="688" y="460"/>
                      <a:pt x="688" y="458"/>
                    </a:cubicBezTo>
                    <a:cubicBezTo>
                      <a:pt x="688" y="457"/>
                      <a:pt x="691" y="456"/>
                      <a:pt x="692" y="455"/>
                    </a:cubicBezTo>
                    <a:cubicBezTo>
                      <a:pt x="693" y="453"/>
                      <a:pt x="694" y="452"/>
                      <a:pt x="694" y="451"/>
                    </a:cubicBezTo>
                    <a:cubicBezTo>
                      <a:pt x="694" y="450"/>
                      <a:pt x="696" y="450"/>
                      <a:pt x="697" y="449"/>
                    </a:cubicBezTo>
                    <a:cubicBezTo>
                      <a:pt x="698" y="448"/>
                      <a:pt x="699" y="447"/>
                      <a:pt x="701" y="446"/>
                    </a:cubicBezTo>
                    <a:cubicBezTo>
                      <a:pt x="701" y="446"/>
                      <a:pt x="701" y="446"/>
                      <a:pt x="701" y="446"/>
                    </a:cubicBezTo>
                    <a:cubicBezTo>
                      <a:pt x="703" y="445"/>
                      <a:pt x="704" y="446"/>
                      <a:pt x="704" y="445"/>
                    </a:cubicBezTo>
                    <a:cubicBezTo>
                      <a:pt x="705" y="444"/>
                      <a:pt x="704" y="443"/>
                      <a:pt x="706" y="444"/>
                    </a:cubicBezTo>
                    <a:cubicBezTo>
                      <a:pt x="707" y="445"/>
                      <a:pt x="707" y="446"/>
                      <a:pt x="708" y="446"/>
                    </a:cubicBezTo>
                    <a:cubicBezTo>
                      <a:pt x="709" y="446"/>
                      <a:pt x="710" y="446"/>
                      <a:pt x="711" y="446"/>
                    </a:cubicBezTo>
                    <a:cubicBezTo>
                      <a:pt x="711" y="446"/>
                      <a:pt x="712" y="447"/>
                      <a:pt x="712" y="448"/>
                    </a:cubicBezTo>
                    <a:cubicBezTo>
                      <a:pt x="711" y="449"/>
                      <a:pt x="710" y="449"/>
                      <a:pt x="711" y="451"/>
                    </a:cubicBezTo>
                    <a:cubicBezTo>
                      <a:pt x="712" y="452"/>
                      <a:pt x="713" y="454"/>
                      <a:pt x="714" y="454"/>
                    </a:cubicBezTo>
                    <a:cubicBezTo>
                      <a:pt x="715" y="453"/>
                      <a:pt x="717" y="453"/>
                      <a:pt x="716" y="452"/>
                    </a:cubicBezTo>
                    <a:cubicBezTo>
                      <a:pt x="715" y="451"/>
                      <a:pt x="714" y="451"/>
                      <a:pt x="714" y="450"/>
                    </a:cubicBezTo>
                    <a:cubicBezTo>
                      <a:pt x="715" y="449"/>
                      <a:pt x="715" y="448"/>
                      <a:pt x="717" y="447"/>
                    </a:cubicBezTo>
                    <a:cubicBezTo>
                      <a:pt x="719" y="446"/>
                      <a:pt x="722" y="446"/>
                      <a:pt x="723" y="445"/>
                    </a:cubicBezTo>
                    <a:cubicBezTo>
                      <a:pt x="724" y="444"/>
                      <a:pt x="724" y="444"/>
                      <a:pt x="725" y="444"/>
                    </a:cubicBezTo>
                    <a:cubicBezTo>
                      <a:pt x="726" y="444"/>
                      <a:pt x="726" y="444"/>
                      <a:pt x="727" y="444"/>
                    </a:cubicBezTo>
                    <a:cubicBezTo>
                      <a:pt x="728" y="444"/>
                      <a:pt x="729" y="444"/>
                      <a:pt x="730" y="443"/>
                    </a:cubicBezTo>
                    <a:cubicBezTo>
                      <a:pt x="730" y="442"/>
                      <a:pt x="731" y="442"/>
                      <a:pt x="732" y="442"/>
                    </a:cubicBezTo>
                    <a:cubicBezTo>
                      <a:pt x="732" y="442"/>
                      <a:pt x="733" y="442"/>
                      <a:pt x="733" y="441"/>
                    </a:cubicBezTo>
                    <a:cubicBezTo>
                      <a:pt x="733" y="440"/>
                      <a:pt x="732" y="439"/>
                      <a:pt x="733" y="440"/>
                    </a:cubicBezTo>
                    <a:cubicBezTo>
                      <a:pt x="734" y="440"/>
                      <a:pt x="734" y="441"/>
                      <a:pt x="735" y="441"/>
                    </a:cubicBezTo>
                    <a:cubicBezTo>
                      <a:pt x="736" y="441"/>
                      <a:pt x="737" y="439"/>
                      <a:pt x="738" y="439"/>
                    </a:cubicBezTo>
                    <a:cubicBezTo>
                      <a:pt x="740" y="439"/>
                      <a:pt x="739" y="439"/>
                      <a:pt x="741" y="439"/>
                    </a:cubicBezTo>
                    <a:cubicBezTo>
                      <a:pt x="743" y="439"/>
                      <a:pt x="744" y="439"/>
                      <a:pt x="745" y="439"/>
                    </a:cubicBezTo>
                    <a:cubicBezTo>
                      <a:pt x="746" y="439"/>
                      <a:pt x="746" y="439"/>
                      <a:pt x="747" y="438"/>
                    </a:cubicBezTo>
                    <a:cubicBezTo>
                      <a:pt x="748" y="438"/>
                      <a:pt x="748" y="438"/>
                      <a:pt x="749" y="438"/>
                    </a:cubicBezTo>
                    <a:cubicBezTo>
                      <a:pt x="750" y="437"/>
                      <a:pt x="750" y="437"/>
                      <a:pt x="750" y="436"/>
                    </a:cubicBezTo>
                    <a:cubicBezTo>
                      <a:pt x="751" y="436"/>
                      <a:pt x="752" y="435"/>
                      <a:pt x="752" y="434"/>
                    </a:cubicBezTo>
                    <a:cubicBezTo>
                      <a:pt x="752" y="434"/>
                      <a:pt x="752" y="434"/>
                      <a:pt x="752" y="434"/>
                    </a:cubicBezTo>
                    <a:cubicBezTo>
                      <a:pt x="752" y="434"/>
                      <a:pt x="752" y="434"/>
                      <a:pt x="754" y="434"/>
                    </a:cubicBezTo>
                    <a:cubicBezTo>
                      <a:pt x="756" y="433"/>
                      <a:pt x="756" y="432"/>
                      <a:pt x="757" y="431"/>
                    </a:cubicBezTo>
                    <a:cubicBezTo>
                      <a:pt x="758" y="431"/>
                      <a:pt x="759" y="430"/>
                      <a:pt x="758" y="429"/>
                    </a:cubicBezTo>
                    <a:cubicBezTo>
                      <a:pt x="758" y="429"/>
                      <a:pt x="759" y="429"/>
                      <a:pt x="761" y="428"/>
                    </a:cubicBezTo>
                    <a:cubicBezTo>
                      <a:pt x="763" y="428"/>
                      <a:pt x="762" y="427"/>
                      <a:pt x="763" y="427"/>
                    </a:cubicBezTo>
                    <a:cubicBezTo>
                      <a:pt x="764" y="426"/>
                      <a:pt x="764" y="425"/>
                      <a:pt x="765" y="424"/>
                    </a:cubicBezTo>
                    <a:cubicBezTo>
                      <a:pt x="765" y="424"/>
                      <a:pt x="767" y="423"/>
                      <a:pt x="767" y="422"/>
                    </a:cubicBezTo>
                    <a:cubicBezTo>
                      <a:pt x="767" y="421"/>
                      <a:pt x="768" y="420"/>
                      <a:pt x="766" y="420"/>
                    </a:cubicBezTo>
                    <a:cubicBezTo>
                      <a:pt x="765" y="419"/>
                      <a:pt x="765" y="419"/>
                      <a:pt x="766" y="419"/>
                    </a:cubicBezTo>
                    <a:cubicBezTo>
                      <a:pt x="766" y="419"/>
                      <a:pt x="769" y="419"/>
                      <a:pt x="769" y="417"/>
                    </a:cubicBezTo>
                    <a:cubicBezTo>
                      <a:pt x="768" y="416"/>
                      <a:pt x="767" y="416"/>
                      <a:pt x="767" y="415"/>
                    </a:cubicBezTo>
                    <a:cubicBezTo>
                      <a:pt x="767" y="415"/>
                      <a:pt x="769" y="415"/>
                      <a:pt x="770" y="415"/>
                    </a:cubicBezTo>
                    <a:cubicBezTo>
                      <a:pt x="770" y="415"/>
                      <a:pt x="774" y="410"/>
                      <a:pt x="774" y="409"/>
                    </a:cubicBezTo>
                    <a:cubicBezTo>
                      <a:pt x="774" y="408"/>
                      <a:pt x="772" y="408"/>
                      <a:pt x="774" y="407"/>
                    </a:cubicBezTo>
                    <a:cubicBezTo>
                      <a:pt x="776" y="407"/>
                      <a:pt x="778" y="406"/>
                      <a:pt x="778" y="405"/>
                    </a:cubicBezTo>
                    <a:cubicBezTo>
                      <a:pt x="778" y="403"/>
                      <a:pt x="778" y="404"/>
                      <a:pt x="777" y="403"/>
                    </a:cubicBezTo>
                    <a:cubicBezTo>
                      <a:pt x="776" y="402"/>
                      <a:pt x="777" y="403"/>
                      <a:pt x="778" y="402"/>
                    </a:cubicBezTo>
                    <a:cubicBezTo>
                      <a:pt x="779" y="402"/>
                      <a:pt x="779" y="402"/>
                      <a:pt x="779" y="401"/>
                    </a:cubicBezTo>
                    <a:cubicBezTo>
                      <a:pt x="779" y="399"/>
                      <a:pt x="778" y="399"/>
                      <a:pt x="779" y="399"/>
                    </a:cubicBezTo>
                    <a:cubicBezTo>
                      <a:pt x="779" y="400"/>
                      <a:pt x="780" y="401"/>
                      <a:pt x="780" y="400"/>
                    </a:cubicBezTo>
                    <a:cubicBezTo>
                      <a:pt x="780" y="400"/>
                      <a:pt x="782" y="399"/>
                      <a:pt x="781" y="398"/>
                    </a:cubicBezTo>
                    <a:cubicBezTo>
                      <a:pt x="780" y="397"/>
                      <a:pt x="779" y="397"/>
                      <a:pt x="780" y="397"/>
                    </a:cubicBezTo>
                    <a:cubicBezTo>
                      <a:pt x="781" y="396"/>
                      <a:pt x="783" y="394"/>
                      <a:pt x="782" y="395"/>
                    </a:cubicBezTo>
                    <a:cubicBezTo>
                      <a:pt x="782" y="395"/>
                      <a:pt x="781" y="396"/>
                      <a:pt x="779" y="395"/>
                    </a:cubicBezTo>
                    <a:cubicBezTo>
                      <a:pt x="778" y="394"/>
                      <a:pt x="777" y="393"/>
                      <a:pt x="777" y="393"/>
                    </a:cubicBezTo>
                    <a:cubicBezTo>
                      <a:pt x="776" y="393"/>
                      <a:pt x="776" y="394"/>
                      <a:pt x="775" y="394"/>
                    </a:cubicBezTo>
                    <a:cubicBezTo>
                      <a:pt x="773" y="394"/>
                      <a:pt x="773" y="393"/>
                      <a:pt x="772" y="393"/>
                    </a:cubicBezTo>
                    <a:cubicBezTo>
                      <a:pt x="771" y="393"/>
                      <a:pt x="772" y="393"/>
                      <a:pt x="773" y="393"/>
                    </a:cubicBezTo>
                    <a:cubicBezTo>
                      <a:pt x="774" y="392"/>
                      <a:pt x="776" y="391"/>
                      <a:pt x="777" y="390"/>
                    </a:cubicBezTo>
                    <a:cubicBezTo>
                      <a:pt x="779" y="389"/>
                      <a:pt x="781" y="390"/>
                      <a:pt x="780" y="388"/>
                    </a:cubicBezTo>
                    <a:cubicBezTo>
                      <a:pt x="779" y="387"/>
                      <a:pt x="780" y="387"/>
                      <a:pt x="778" y="386"/>
                    </a:cubicBezTo>
                    <a:cubicBezTo>
                      <a:pt x="776" y="385"/>
                      <a:pt x="777" y="385"/>
                      <a:pt x="775" y="384"/>
                    </a:cubicBezTo>
                    <a:cubicBezTo>
                      <a:pt x="774" y="383"/>
                      <a:pt x="774" y="382"/>
                      <a:pt x="773" y="382"/>
                    </a:cubicBezTo>
                    <a:cubicBezTo>
                      <a:pt x="771" y="382"/>
                      <a:pt x="771" y="383"/>
                      <a:pt x="770" y="382"/>
                    </a:cubicBezTo>
                    <a:cubicBezTo>
                      <a:pt x="768" y="381"/>
                      <a:pt x="768" y="380"/>
                      <a:pt x="769" y="380"/>
                    </a:cubicBezTo>
                    <a:cubicBezTo>
                      <a:pt x="770" y="381"/>
                      <a:pt x="770" y="382"/>
                      <a:pt x="772" y="382"/>
                    </a:cubicBezTo>
                    <a:cubicBezTo>
                      <a:pt x="773" y="382"/>
                      <a:pt x="775" y="382"/>
                      <a:pt x="776" y="383"/>
                    </a:cubicBezTo>
                    <a:cubicBezTo>
                      <a:pt x="777" y="384"/>
                      <a:pt x="778" y="384"/>
                      <a:pt x="778" y="384"/>
                    </a:cubicBezTo>
                    <a:cubicBezTo>
                      <a:pt x="779" y="384"/>
                      <a:pt x="781" y="384"/>
                      <a:pt x="780" y="383"/>
                    </a:cubicBezTo>
                    <a:cubicBezTo>
                      <a:pt x="779" y="382"/>
                      <a:pt x="778" y="381"/>
                      <a:pt x="777" y="380"/>
                    </a:cubicBezTo>
                    <a:cubicBezTo>
                      <a:pt x="775" y="378"/>
                      <a:pt x="774" y="378"/>
                      <a:pt x="774" y="377"/>
                    </a:cubicBezTo>
                    <a:cubicBezTo>
                      <a:pt x="774" y="376"/>
                      <a:pt x="773" y="373"/>
                      <a:pt x="772" y="371"/>
                    </a:cubicBezTo>
                    <a:cubicBezTo>
                      <a:pt x="771" y="369"/>
                      <a:pt x="773" y="368"/>
                      <a:pt x="770" y="367"/>
                    </a:cubicBezTo>
                    <a:cubicBezTo>
                      <a:pt x="767" y="366"/>
                      <a:pt x="765" y="366"/>
                      <a:pt x="765" y="364"/>
                    </a:cubicBezTo>
                    <a:cubicBezTo>
                      <a:pt x="766" y="362"/>
                      <a:pt x="768" y="360"/>
                      <a:pt x="769" y="359"/>
                    </a:cubicBezTo>
                    <a:cubicBezTo>
                      <a:pt x="770" y="357"/>
                      <a:pt x="771" y="357"/>
                      <a:pt x="770" y="356"/>
                    </a:cubicBezTo>
                    <a:cubicBezTo>
                      <a:pt x="770" y="356"/>
                      <a:pt x="769" y="355"/>
                      <a:pt x="771" y="356"/>
                    </a:cubicBezTo>
                    <a:cubicBezTo>
                      <a:pt x="773" y="356"/>
                      <a:pt x="774" y="356"/>
                      <a:pt x="774" y="355"/>
                    </a:cubicBezTo>
                    <a:cubicBezTo>
                      <a:pt x="774" y="354"/>
                      <a:pt x="773" y="354"/>
                      <a:pt x="774" y="353"/>
                    </a:cubicBezTo>
                    <a:cubicBezTo>
                      <a:pt x="775" y="353"/>
                      <a:pt x="775" y="353"/>
                      <a:pt x="777" y="352"/>
                    </a:cubicBezTo>
                    <a:cubicBezTo>
                      <a:pt x="778" y="351"/>
                      <a:pt x="782" y="350"/>
                      <a:pt x="782" y="351"/>
                    </a:cubicBezTo>
                    <a:cubicBezTo>
                      <a:pt x="782" y="351"/>
                      <a:pt x="782" y="352"/>
                      <a:pt x="783" y="351"/>
                    </a:cubicBezTo>
                    <a:cubicBezTo>
                      <a:pt x="784" y="351"/>
                      <a:pt x="785" y="350"/>
                      <a:pt x="785" y="349"/>
                    </a:cubicBezTo>
                    <a:cubicBezTo>
                      <a:pt x="785" y="348"/>
                      <a:pt x="784" y="347"/>
                      <a:pt x="783" y="347"/>
                    </a:cubicBezTo>
                    <a:cubicBezTo>
                      <a:pt x="781" y="347"/>
                      <a:pt x="779" y="347"/>
                      <a:pt x="778" y="346"/>
                    </a:cubicBezTo>
                    <a:cubicBezTo>
                      <a:pt x="776" y="345"/>
                      <a:pt x="776" y="345"/>
                      <a:pt x="774" y="345"/>
                    </a:cubicBezTo>
                    <a:cubicBezTo>
                      <a:pt x="773" y="346"/>
                      <a:pt x="770" y="348"/>
                      <a:pt x="768" y="349"/>
                    </a:cubicBezTo>
                    <a:cubicBezTo>
                      <a:pt x="766" y="349"/>
                      <a:pt x="765" y="349"/>
                      <a:pt x="764" y="348"/>
                    </a:cubicBezTo>
                    <a:cubicBezTo>
                      <a:pt x="764" y="348"/>
                      <a:pt x="765" y="345"/>
                      <a:pt x="765" y="345"/>
                    </a:cubicBezTo>
                    <a:cubicBezTo>
                      <a:pt x="764" y="344"/>
                      <a:pt x="763" y="343"/>
                      <a:pt x="761" y="343"/>
                    </a:cubicBezTo>
                    <a:cubicBezTo>
                      <a:pt x="759" y="343"/>
                      <a:pt x="756" y="341"/>
                      <a:pt x="756" y="339"/>
                    </a:cubicBezTo>
                    <a:cubicBezTo>
                      <a:pt x="756" y="337"/>
                      <a:pt x="757" y="335"/>
                      <a:pt x="759" y="336"/>
                    </a:cubicBezTo>
                    <a:cubicBezTo>
                      <a:pt x="760" y="336"/>
                      <a:pt x="760" y="337"/>
                      <a:pt x="762" y="336"/>
                    </a:cubicBezTo>
                    <a:cubicBezTo>
                      <a:pt x="763" y="336"/>
                      <a:pt x="764" y="336"/>
                      <a:pt x="765" y="334"/>
                    </a:cubicBezTo>
                    <a:cubicBezTo>
                      <a:pt x="767" y="333"/>
                      <a:pt x="768" y="331"/>
                      <a:pt x="770" y="330"/>
                    </a:cubicBezTo>
                    <a:cubicBezTo>
                      <a:pt x="771" y="330"/>
                      <a:pt x="774" y="326"/>
                      <a:pt x="775" y="325"/>
                    </a:cubicBezTo>
                    <a:cubicBezTo>
                      <a:pt x="776" y="325"/>
                      <a:pt x="777" y="324"/>
                      <a:pt x="779" y="325"/>
                    </a:cubicBezTo>
                    <a:cubicBezTo>
                      <a:pt x="781" y="325"/>
                      <a:pt x="783" y="325"/>
                      <a:pt x="783" y="326"/>
                    </a:cubicBezTo>
                    <a:cubicBezTo>
                      <a:pt x="782" y="328"/>
                      <a:pt x="781" y="331"/>
                      <a:pt x="779" y="331"/>
                    </a:cubicBezTo>
                    <a:cubicBezTo>
                      <a:pt x="778" y="331"/>
                      <a:pt x="776" y="334"/>
                      <a:pt x="777" y="334"/>
                    </a:cubicBezTo>
                    <a:cubicBezTo>
                      <a:pt x="779" y="334"/>
                      <a:pt x="779" y="334"/>
                      <a:pt x="780" y="334"/>
                    </a:cubicBezTo>
                    <a:cubicBezTo>
                      <a:pt x="781" y="334"/>
                      <a:pt x="780" y="334"/>
                      <a:pt x="780" y="335"/>
                    </a:cubicBezTo>
                    <a:cubicBezTo>
                      <a:pt x="779" y="335"/>
                      <a:pt x="777" y="337"/>
                      <a:pt x="777" y="338"/>
                    </a:cubicBezTo>
                    <a:cubicBezTo>
                      <a:pt x="777" y="338"/>
                      <a:pt x="777" y="339"/>
                      <a:pt x="778" y="338"/>
                    </a:cubicBezTo>
                    <a:cubicBezTo>
                      <a:pt x="778" y="338"/>
                      <a:pt x="780" y="337"/>
                      <a:pt x="781" y="336"/>
                    </a:cubicBezTo>
                    <a:cubicBezTo>
                      <a:pt x="782" y="336"/>
                      <a:pt x="784" y="334"/>
                      <a:pt x="785" y="333"/>
                    </a:cubicBezTo>
                    <a:cubicBezTo>
                      <a:pt x="787" y="332"/>
                      <a:pt x="790" y="331"/>
                      <a:pt x="793" y="331"/>
                    </a:cubicBezTo>
                    <a:cubicBezTo>
                      <a:pt x="793" y="331"/>
                      <a:pt x="794" y="331"/>
                      <a:pt x="794" y="331"/>
                    </a:cubicBezTo>
                    <a:cubicBezTo>
                      <a:pt x="796" y="332"/>
                      <a:pt x="799" y="333"/>
                      <a:pt x="800" y="333"/>
                    </a:cubicBezTo>
                    <a:cubicBezTo>
                      <a:pt x="801" y="333"/>
                      <a:pt x="801" y="333"/>
                      <a:pt x="801" y="334"/>
                    </a:cubicBezTo>
                    <a:cubicBezTo>
                      <a:pt x="801" y="335"/>
                      <a:pt x="800" y="337"/>
                      <a:pt x="800" y="338"/>
                    </a:cubicBezTo>
                    <a:cubicBezTo>
                      <a:pt x="800" y="338"/>
                      <a:pt x="800" y="338"/>
                      <a:pt x="801" y="338"/>
                    </a:cubicBezTo>
                    <a:cubicBezTo>
                      <a:pt x="801" y="338"/>
                      <a:pt x="801" y="339"/>
                      <a:pt x="800" y="339"/>
                    </a:cubicBezTo>
                    <a:cubicBezTo>
                      <a:pt x="799" y="339"/>
                      <a:pt x="798" y="341"/>
                      <a:pt x="798" y="341"/>
                    </a:cubicBezTo>
                    <a:cubicBezTo>
                      <a:pt x="797" y="342"/>
                      <a:pt x="797" y="343"/>
                      <a:pt x="798" y="343"/>
                    </a:cubicBezTo>
                    <a:cubicBezTo>
                      <a:pt x="799" y="343"/>
                      <a:pt x="799" y="343"/>
                      <a:pt x="799" y="344"/>
                    </a:cubicBezTo>
                    <a:cubicBezTo>
                      <a:pt x="799" y="344"/>
                      <a:pt x="800" y="344"/>
                      <a:pt x="800" y="344"/>
                    </a:cubicBezTo>
                    <a:cubicBezTo>
                      <a:pt x="800" y="343"/>
                      <a:pt x="800" y="344"/>
                      <a:pt x="800" y="344"/>
                    </a:cubicBezTo>
                    <a:cubicBezTo>
                      <a:pt x="800" y="345"/>
                      <a:pt x="799" y="345"/>
                      <a:pt x="800" y="345"/>
                    </a:cubicBezTo>
                    <a:cubicBezTo>
                      <a:pt x="802" y="345"/>
                      <a:pt x="801" y="343"/>
                      <a:pt x="803" y="344"/>
                    </a:cubicBezTo>
                    <a:cubicBezTo>
                      <a:pt x="805" y="344"/>
                      <a:pt x="805" y="344"/>
                      <a:pt x="806" y="345"/>
                    </a:cubicBezTo>
                    <a:cubicBezTo>
                      <a:pt x="807" y="345"/>
                      <a:pt x="807" y="345"/>
                      <a:pt x="807" y="345"/>
                    </a:cubicBezTo>
                    <a:cubicBezTo>
                      <a:pt x="808" y="345"/>
                      <a:pt x="808" y="345"/>
                      <a:pt x="808" y="346"/>
                    </a:cubicBezTo>
                    <a:cubicBezTo>
                      <a:pt x="809" y="347"/>
                      <a:pt x="808" y="348"/>
                      <a:pt x="809" y="349"/>
                    </a:cubicBezTo>
                    <a:cubicBezTo>
                      <a:pt x="809" y="349"/>
                      <a:pt x="810" y="351"/>
                      <a:pt x="809" y="351"/>
                    </a:cubicBezTo>
                    <a:cubicBezTo>
                      <a:pt x="807" y="351"/>
                      <a:pt x="805" y="350"/>
                      <a:pt x="805" y="351"/>
                    </a:cubicBezTo>
                    <a:cubicBezTo>
                      <a:pt x="806" y="352"/>
                      <a:pt x="807" y="352"/>
                      <a:pt x="807" y="353"/>
                    </a:cubicBezTo>
                    <a:cubicBezTo>
                      <a:pt x="808" y="354"/>
                      <a:pt x="809" y="355"/>
                      <a:pt x="808" y="355"/>
                    </a:cubicBezTo>
                    <a:cubicBezTo>
                      <a:pt x="807" y="355"/>
                      <a:pt x="807" y="356"/>
                      <a:pt x="807" y="356"/>
                    </a:cubicBezTo>
                    <a:cubicBezTo>
                      <a:pt x="808" y="357"/>
                      <a:pt x="808" y="358"/>
                      <a:pt x="808" y="358"/>
                    </a:cubicBezTo>
                    <a:cubicBezTo>
                      <a:pt x="807" y="359"/>
                      <a:pt x="807" y="359"/>
                      <a:pt x="806" y="361"/>
                    </a:cubicBezTo>
                    <a:cubicBezTo>
                      <a:pt x="806" y="363"/>
                      <a:pt x="805" y="364"/>
                      <a:pt x="806" y="363"/>
                    </a:cubicBezTo>
                    <a:cubicBezTo>
                      <a:pt x="807" y="363"/>
                      <a:pt x="806" y="364"/>
                      <a:pt x="807" y="364"/>
                    </a:cubicBezTo>
                    <a:cubicBezTo>
                      <a:pt x="807" y="363"/>
                      <a:pt x="808" y="364"/>
                      <a:pt x="808" y="364"/>
                    </a:cubicBezTo>
                    <a:cubicBezTo>
                      <a:pt x="807" y="364"/>
                      <a:pt x="807" y="364"/>
                      <a:pt x="807" y="364"/>
                    </a:cubicBezTo>
                    <a:cubicBezTo>
                      <a:pt x="807" y="364"/>
                      <a:pt x="807" y="364"/>
                      <a:pt x="807" y="365"/>
                    </a:cubicBezTo>
                    <a:cubicBezTo>
                      <a:pt x="807" y="366"/>
                      <a:pt x="806" y="366"/>
                      <a:pt x="806" y="366"/>
                    </a:cubicBezTo>
                    <a:cubicBezTo>
                      <a:pt x="805" y="367"/>
                      <a:pt x="804" y="368"/>
                      <a:pt x="805" y="368"/>
                    </a:cubicBezTo>
                    <a:cubicBezTo>
                      <a:pt x="806" y="367"/>
                      <a:pt x="806" y="366"/>
                      <a:pt x="806" y="366"/>
                    </a:cubicBezTo>
                    <a:cubicBezTo>
                      <a:pt x="807" y="367"/>
                      <a:pt x="807" y="368"/>
                      <a:pt x="807" y="367"/>
                    </a:cubicBezTo>
                    <a:cubicBezTo>
                      <a:pt x="808" y="366"/>
                      <a:pt x="809" y="367"/>
                      <a:pt x="810" y="366"/>
                    </a:cubicBezTo>
                    <a:cubicBezTo>
                      <a:pt x="811" y="365"/>
                      <a:pt x="811" y="364"/>
                      <a:pt x="811" y="365"/>
                    </a:cubicBezTo>
                    <a:cubicBezTo>
                      <a:pt x="811" y="366"/>
                      <a:pt x="812" y="367"/>
                      <a:pt x="812" y="366"/>
                    </a:cubicBezTo>
                    <a:cubicBezTo>
                      <a:pt x="813" y="366"/>
                      <a:pt x="813" y="365"/>
                      <a:pt x="814" y="364"/>
                    </a:cubicBezTo>
                    <a:cubicBezTo>
                      <a:pt x="814" y="364"/>
                      <a:pt x="814" y="364"/>
                      <a:pt x="815" y="364"/>
                    </a:cubicBezTo>
                    <a:cubicBezTo>
                      <a:pt x="815" y="365"/>
                      <a:pt x="815" y="366"/>
                      <a:pt x="815" y="365"/>
                    </a:cubicBezTo>
                    <a:cubicBezTo>
                      <a:pt x="816" y="365"/>
                      <a:pt x="816" y="364"/>
                      <a:pt x="816" y="364"/>
                    </a:cubicBezTo>
                    <a:cubicBezTo>
                      <a:pt x="817" y="364"/>
                      <a:pt x="818" y="364"/>
                      <a:pt x="819" y="364"/>
                    </a:cubicBezTo>
                    <a:cubicBezTo>
                      <a:pt x="819" y="364"/>
                      <a:pt x="820" y="365"/>
                      <a:pt x="820" y="364"/>
                    </a:cubicBezTo>
                    <a:cubicBezTo>
                      <a:pt x="819" y="363"/>
                      <a:pt x="819" y="363"/>
                      <a:pt x="820" y="363"/>
                    </a:cubicBezTo>
                    <a:cubicBezTo>
                      <a:pt x="821" y="363"/>
                      <a:pt x="823" y="363"/>
                      <a:pt x="823" y="362"/>
                    </a:cubicBezTo>
                    <a:cubicBezTo>
                      <a:pt x="824" y="361"/>
                      <a:pt x="823" y="361"/>
                      <a:pt x="824" y="361"/>
                    </a:cubicBezTo>
                    <a:cubicBezTo>
                      <a:pt x="825" y="361"/>
                      <a:pt x="826" y="360"/>
                      <a:pt x="826" y="361"/>
                    </a:cubicBezTo>
                    <a:cubicBezTo>
                      <a:pt x="826" y="362"/>
                      <a:pt x="827" y="363"/>
                      <a:pt x="827" y="362"/>
                    </a:cubicBezTo>
                    <a:cubicBezTo>
                      <a:pt x="827" y="362"/>
                      <a:pt x="828" y="361"/>
                      <a:pt x="827" y="360"/>
                    </a:cubicBezTo>
                    <a:cubicBezTo>
                      <a:pt x="826" y="360"/>
                      <a:pt x="825" y="357"/>
                      <a:pt x="824" y="357"/>
                    </a:cubicBezTo>
                    <a:cubicBezTo>
                      <a:pt x="824" y="356"/>
                      <a:pt x="824" y="356"/>
                      <a:pt x="824" y="355"/>
                    </a:cubicBezTo>
                    <a:cubicBezTo>
                      <a:pt x="824" y="353"/>
                      <a:pt x="823" y="351"/>
                      <a:pt x="822" y="348"/>
                    </a:cubicBezTo>
                    <a:cubicBezTo>
                      <a:pt x="821" y="344"/>
                      <a:pt x="819" y="343"/>
                      <a:pt x="819" y="341"/>
                    </a:cubicBezTo>
                    <a:cubicBezTo>
                      <a:pt x="818" y="341"/>
                      <a:pt x="818" y="341"/>
                      <a:pt x="818" y="340"/>
                    </a:cubicBezTo>
                    <a:cubicBezTo>
                      <a:pt x="817" y="339"/>
                      <a:pt x="816" y="337"/>
                      <a:pt x="814" y="336"/>
                    </a:cubicBezTo>
                    <a:cubicBezTo>
                      <a:pt x="812" y="335"/>
                      <a:pt x="811" y="336"/>
                      <a:pt x="813" y="334"/>
                    </a:cubicBezTo>
                    <a:cubicBezTo>
                      <a:pt x="814" y="333"/>
                      <a:pt x="813" y="333"/>
                      <a:pt x="814" y="332"/>
                    </a:cubicBezTo>
                    <a:cubicBezTo>
                      <a:pt x="816" y="330"/>
                      <a:pt x="818" y="330"/>
                      <a:pt x="820" y="329"/>
                    </a:cubicBezTo>
                    <a:cubicBezTo>
                      <a:pt x="821" y="327"/>
                      <a:pt x="823" y="326"/>
                      <a:pt x="825" y="325"/>
                    </a:cubicBezTo>
                    <a:cubicBezTo>
                      <a:pt x="826" y="324"/>
                      <a:pt x="826" y="321"/>
                      <a:pt x="825" y="320"/>
                    </a:cubicBezTo>
                    <a:cubicBezTo>
                      <a:pt x="825" y="319"/>
                      <a:pt x="825" y="318"/>
                      <a:pt x="826" y="317"/>
                    </a:cubicBezTo>
                    <a:cubicBezTo>
                      <a:pt x="827" y="317"/>
                      <a:pt x="829" y="315"/>
                      <a:pt x="830" y="313"/>
                    </a:cubicBezTo>
                    <a:cubicBezTo>
                      <a:pt x="830" y="313"/>
                      <a:pt x="830" y="313"/>
                      <a:pt x="830" y="313"/>
                    </a:cubicBezTo>
                    <a:cubicBezTo>
                      <a:pt x="832" y="312"/>
                      <a:pt x="833" y="313"/>
                      <a:pt x="835" y="312"/>
                    </a:cubicBezTo>
                    <a:cubicBezTo>
                      <a:pt x="836" y="311"/>
                      <a:pt x="836" y="310"/>
                      <a:pt x="838" y="309"/>
                    </a:cubicBezTo>
                    <a:cubicBezTo>
                      <a:pt x="840" y="309"/>
                      <a:pt x="840" y="310"/>
                      <a:pt x="841" y="311"/>
                    </a:cubicBezTo>
                    <a:cubicBezTo>
                      <a:pt x="843" y="311"/>
                      <a:pt x="845" y="313"/>
                      <a:pt x="848" y="311"/>
                    </a:cubicBezTo>
                    <a:cubicBezTo>
                      <a:pt x="851" y="309"/>
                      <a:pt x="854" y="308"/>
                      <a:pt x="857" y="304"/>
                    </a:cubicBezTo>
                    <a:cubicBezTo>
                      <a:pt x="861" y="301"/>
                      <a:pt x="864" y="298"/>
                      <a:pt x="865" y="296"/>
                    </a:cubicBezTo>
                    <a:cubicBezTo>
                      <a:pt x="866" y="294"/>
                      <a:pt x="870" y="292"/>
                      <a:pt x="873" y="286"/>
                    </a:cubicBezTo>
                    <a:cubicBezTo>
                      <a:pt x="877" y="281"/>
                      <a:pt x="881" y="275"/>
                      <a:pt x="882" y="274"/>
                    </a:cubicBezTo>
                    <a:cubicBezTo>
                      <a:pt x="884" y="272"/>
                      <a:pt x="886" y="267"/>
                      <a:pt x="887" y="264"/>
                    </a:cubicBezTo>
                    <a:cubicBezTo>
                      <a:pt x="887" y="262"/>
                      <a:pt x="886" y="255"/>
                      <a:pt x="887" y="253"/>
                    </a:cubicBezTo>
                    <a:cubicBezTo>
                      <a:pt x="888" y="251"/>
                      <a:pt x="892" y="246"/>
                      <a:pt x="892" y="244"/>
                    </a:cubicBezTo>
                    <a:cubicBezTo>
                      <a:pt x="892" y="241"/>
                      <a:pt x="893" y="240"/>
                      <a:pt x="892" y="239"/>
                    </a:cubicBezTo>
                    <a:cubicBezTo>
                      <a:pt x="891" y="238"/>
                      <a:pt x="890" y="237"/>
                      <a:pt x="890" y="237"/>
                    </a:cubicBezTo>
                    <a:cubicBezTo>
                      <a:pt x="890" y="236"/>
                      <a:pt x="892" y="238"/>
                      <a:pt x="892" y="236"/>
                    </a:cubicBezTo>
                    <a:cubicBezTo>
                      <a:pt x="892" y="235"/>
                      <a:pt x="891" y="235"/>
                      <a:pt x="891" y="234"/>
                    </a:cubicBezTo>
                    <a:cubicBezTo>
                      <a:pt x="890" y="233"/>
                      <a:pt x="888" y="232"/>
                      <a:pt x="886" y="230"/>
                    </a:cubicBezTo>
                    <a:cubicBezTo>
                      <a:pt x="885" y="228"/>
                      <a:pt x="886" y="229"/>
                      <a:pt x="883" y="228"/>
                    </a:cubicBezTo>
                    <a:cubicBezTo>
                      <a:pt x="880" y="228"/>
                      <a:pt x="878" y="226"/>
                      <a:pt x="878" y="227"/>
                    </a:cubicBezTo>
                    <a:cubicBezTo>
                      <a:pt x="877" y="228"/>
                      <a:pt x="879" y="229"/>
                      <a:pt x="877" y="229"/>
                    </a:cubicBezTo>
                    <a:cubicBezTo>
                      <a:pt x="876" y="229"/>
                      <a:pt x="876" y="230"/>
                      <a:pt x="875" y="231"/>
                    </a:cubicBezTo>
                    <a:cubicBezTo>
                      <a:pt x="874" y="232"/>
                      <a:pt x="873" y="233"/>
                      <a:pt x="872" y="232"/>
                    </a:cubicBezTo>
                    <a:cubicBezTo>
                      <a:pt x="870" y="232"/>
                      <a:pt x="871" y="231"/>
                      <a:pt x="871" y="231"/>
                    </a:cubicBezTo>
                    <a:cubicBezTo>
                      <a:pt x="871" y="230"/>
                      <a:pt x="871" y="230"/>
                      <a:pt x="870" y="229"/>
                    </a:cubicBezTo>
                    <a:cubicBezTo>
                      <a:pt x="870" y="228"/>
                      <a:pt x="872" y="227"/>
                      <a:pt x="872" y="227"/>
                    </a:cubicBezTo>
                    <a:cubicBezTo>
                      <a:pt x="871" y="226"/>
                      <a:pt x="871" y="227"/>
                      <a:pt x="870" y="227"/>
                    </a:cubicBezTo>
                    <a:cubicBezTo>
                      <a:pt x="869" y="227"/>
                      <a:pt x="868" y="227"/>
                      <a:pt x="868" y="228"/>
                    </a:cubicBezTo>
                    <a:cubicBezTo>
                      <a:pt x="868" y="229"/>
                      <a:pt x="869" y="230"/>
                      <a:pt x="868" y="230"/>
                    </a:cubicBezTo>
                    <a:cubicBezTo>
                      <a:pt x="866" y="230"/>
                      <a:pt x="866" y="231"/>
                      <a:pt x="866" y="230"/>
                    </a:cubicBezTo>
                    <a:cubicBezTo>
                      <a:pt x="866" y="228"/>
                      <a:pt x="867" y="225"/>
                      <a:pt x="866" y="224"/>
                    </a:cubicBezTo>
                    <a:cubicBezTo>
                      <a:pt x="866" y="224"/>
                      <a:pt x="866" y="224"/>
                      <a:pt x="866" y="224"/>
                    </a:cubicBezTo>
                    <a:cubicBezTo>
                      <a:pt x="866" y="224"/>
                      <a:pt x="866" y="225"/>
                      <a:pt x="864" y="225"/>
                    </a:cubicBezTo>
                    <a:cubicBezTo>
                      <a:pt x="861" y="224"/>
                      <a:pt x="861" y="225"/>
                      <a:pt x="859" y="224"/>
                    </a:cubicBezTo>
                    <a:cubicBezTo>
                      <a:pt x="858" y="223"/>
                      <a:pt x="857" y="223"/>
                      <a:pt x="858" y="222"/>
                    </a:cubicBezTo>
                    <a:cubicBezTo>
                      <a:pt x="860" y="220"/>
                      <a:pt x="863" y="219"/>
                      <a:pt x="864" y="217"/>
                    </a:cubicBezTo>
                    <a:cubicBezTo>
                      <a:pt x="866" y="215"/>
                      <a:pt x="873" y="212"/>
                      <a:pt x="874" y="210"/>
                    </a:cubicBezTo>
                    <a:cubicBezTo>
                      <a:pt x="875" y="207"/>
                      <a:pt x="879" y="204"/>
                      <a:pt x="883" y="201"/>
                    </a:cubicBezTo>
                    <a:cubicBezTo>
                      <a:pt x="887" y="199"/>
                      <a:pt x="886" y="199"/>
                      <a:pt x="888" y="196"/>
                    </a:cubicBezTo>
                    <a:cubicBezTo>
                      <a:pt x="889" y="194"/>
                      <a:pt x="894" y="192"/>
                      <a:pt x="895" y="191"/>
                    </a:cubicBezTo>
                    <a:cubicBezTo>
                      <a:pt x="897" y="189"/>
                      <a:pt x="899" y="186"/>
                      <a:pt x="901" y="186"/>
                    </a:cubicBezTo>
                    <a:cubicBezTo>
                      <a:pt x="903" y="186"/>
                      <a:pt x="906" y="185"/>
                      <a:pt x="910" y="185"/>
                    </a:cubicBezTo>
                    <a:cubicBezTo>
                      <a:pt x="915" y="185"/>
                      <a:pt x="917" y="185"/>
                      <a:pt x="918" y="186"/>
                    </a:cubicBezTo>
                    <a:cubicBezTo>
                      <a:pt x="918" y="187"/>
                      <a:pt x="918" y="187"/>
                      <a:pt x="920" y="187"/>
                    </a:cubicBezTo>
                    <a:cubicBezTo>
                      <a:pt x="921" y="186"/>
                      <a:pt x="924" y="185"/>
                      <a:pt x="925" y="185"/>
                    </a:cubicBezTo>
                    <a:cubicBezTo>
                      <a:pt x="925" y="185"/>
                      <a:pt x="926" y="186"/>
                      <a:pt x="927" y="186"/>
                    </a:cubicBezTo>
                    <a:cubicBezTo>
                      <a:pt x="928" y="186"/>
                      <a:pt x="930" y="186"/>
                      <a:pt x="931" y="186"/>
                    </a:cubicBezTo>
                    <a:cubicBezTo>
                      <a:pt x="931" y="185"/>
                      <a:pt x="931" y="187"/>
                      <a:pt x="933" y="187"/>
                    </a:cubicBezTo>
                    <a:cubicBezTo>
                      <a:pt x="934" y="187"/>
                      <a:pt x="935" y="187"/>
                      <a:pt x="935" y="186"/>
                    </a:cubicBezTo>
                    <a:cubicBezTo>
                      <a:pt x="935" y="185"/>
                      <a:pt x="936" y="184"/>
                      <a:pt x="937" y="183"/>
                    </a:cubicBezTo>
                    <a:cubicBezTo>
                      <a:pt x="939" y="183"/>
                      <a:pt x="943" y="183"/>
                      <a:pt x="944" y="183"/>
                    </a:cubicBezTo>
                    <a:cubicBezTo>
                      <a:pt x="945" y="184"/>
                      <a:pt x="947" y="186"/>
                      <a:pt x="947" y="185"/>
                    </a:cubicBezTo>
                    <a:cubicBezTo>
                      <a:pt x="948" y="184"/>
                      <a:pt x="950" y="185"/>
                      <a:pt x="951" y="186"/>
                    </a:cubicBezTo>
                    <a:cubicBezTo>
                      <a:pt x="953" y="187"/>
                      <a:pt x="954" y="188"/>
                      <a:pt x="953" y="188"/>
                    </a:cubicBezTo>
                    <a:cubicBezTo>
                      <a:pt x="952" y="188"/>
                      <a:pt x="950" y="187"/>
                      <a:pt x="949" y="188"/>
                    </a:cubicBezTo>
                    <a:cubicBezTo>
                      <a:pt x="949" y="189"/>
                      <a:pt x="948" y="190"/>
                      <a:pt x="951" y="190"/>
                    </a:cubicBezTo>
                    <a:cubicBezTo>
                      <a:pt x="953" y="190"/>
                      <a:pt x="954" y="189"/>
                      <a:pt x="955" y="189"/>
                    </a:cubicBezTo>
                    <a:cubicBezTo>
                      <a:pt x="956" y="189"/>
                      <a:pt x="957" y="190"/>
                      <a:pt x="958" y="189"/>
                    </a:cubicBezTo>
                    <a:cubicBezTo>
                      <a:pt x="960" y="189"/>
                      <a:pt x="960" y="187"/>
                      <a:pt x="961" y="187"/>
                    </a:cubicBezTo>
                    <a:cubicBezTo>
                      <a:pt x="963" y="188"/>
                      <a:pt x="964" y="189"/>
                      <a:pt x="965" y="189"/>
                    </a:cubicBezTo>
                    <a:cubicBezTo>
                      <a:pt x="966" y="189"/>
                      <a:pt x="970" y="188"/>
                      <a:pt x="971" y="187"/>
                    </a:cubicBezTo>
                    <a:cubicBezTo>
                      <a:pt x="972" y="186"/>
                      <a:pt x="972" y="186"/>
                      <a:pt x="970" y="185"/>
                    </a:cubicBezTo>
                    <a:cubicBezTo>
                      <a:pt x="968" y="185"/>
                      <a:pt x="966" y="186"/>
                      <a:pt x="966" y="184"/>
                    </a:cubicBezTo>
                    <a:cubicBezTo>
                      <a:pt x="967" y="183"/>
                      <a:pt x="966" y="182"/>
                      <a:pt x="968" y="180"/>
                    </a:cubicBezTo>
                    <a:cubicBezTo>
                      <a:pt x="970" y="178"/>
                      <a:pt x="969" y="177"/>
                      <a:pt x="971" y="177"/>
                    </a:cubicBezTo>
                    <a:cubicBezTo>
                      <a:pt x="973" y="176"/>
                      <a:pt x="974" y="173"/>
                      <a:pt x="976" y="172"/>
                    </a:cubicBezTo>
                    <a:cubicBezTo>
                      <a:pt x="978" y="171"/>
                      <a:pt x="979" y="171"/>
                      <a:pt x="980" y="169"/>
                    </a:cubicBezTo>
                    <a:cubicBezTo>
                      <a:pt x="981" y="168"/>
                      <a:pt x="981" y="167"/>
                      <a:pt x="983" y="166"/>
                    </a:cubicBezTo>
                    <a:cubicBezTo>
                      <a:pt x="985" y="165"/>
                      <a:pt x="986" y="166"/>
                      <a:pt x="988" y="165"/>
                    </a:cubicBezTo>
                    <a:cubicBezTo>
                      <a:pt x="990" y="165"/>
                      <a:pt x="993" y="163"/>
                      <a:pt x="995" y="165"/>
                    </a:cubicBezTo>
                    <a:cubicBezTo>
                      <a:pt x="996" y="166"/>
                      <a:pt x="996" y="167"/>
                      <a:pt x="997" y="166"/>
                    </a:cubicBezTo>
                    <a:cubicBezTo>
                      <a:pt x="997" y="166"/>
                      <a:pt x="1000" y="164"/>
                      <a:pt x="1000" y="164"/>
                    </a:cubicBezTo>
                    <a:cubicBezTo>
                      <a:pt x="1001" y="165"/>
                      <a:pt x="1001" y="165"/>
                      <a:pt x="1001" y="166"/>
                    </a:cubicBezTo>
                    <a:cubicBezTo>
                      <a:pt x="1000" y="167"/>
                      <a:pt x="999" y="168"/>
                      <a:pt x="999" y="170"/>
                    </a:cubicBezTo>
                    <a:cubicBezTo>
                      <a:pt x="999" y="171"/>
                      <a:pt x="998" y="171"/>
                      <a:pt x="999" y="172"/>
                    </a:cubicBezTo>
                    <a:cubicBezTo>
                      <a:pt x="1000" y="172"/>
                      <a:pt x="1002" y="171"/>
                      <a:pt x="1002" y="172"/>
                    </a:cubicBezTo>
                    <a:cubicBezTo>
                      <a:pt x="1001" y="173"/>
                      <a:pt x="999" y="175"/>
                      <a:pt x="1000" y="174"/>
                    </a:cubicBezTo>
                    <a:cubicBezTo>
                      <a:pt x="1001" y="174"/>
                      <a:pt x="1002" y="174"/>
                      <a:pt x="1004" y="172"/>
                    </a:cubicBezTo>
                    <a:cubicBezTo>
                      <a:pt x="1007" y="170"/>
                      <a:pt x="1011" y="167"/>
                      <a:pt x="1013" y="166"/>
                    </a:cubicBezTo>
                    <a:cubicBezTo>
                      <a:pt x="1014" y="166"/>
                      <a:pt x="1016" y="167"/>
                      <a:pt x="1016" y="166"/>
                    </a:cubicBezTo>
                    <a:cubicBezTo>
                      <a:pt x="1017" y="166"/>
                      <a:pt x="1016" y="164"/>
                      <a:pt x="1016" y="164"/>
                    </a:cubicBezTo>
                    <a:cubicBezTo>
                      <a:pt x="1017" y="163"/>
                      <a:pt x="1016" y="162"/>
                      <a:pt x="1017" y="160"/>
                    </a:cubicBezTo>
                    <a:cubicBezTo>
                      <a:pt x="1019" y="159"/>
                      <a:pt x="1017" y="159"/>
                      <a:pt x="1020" y="158"/>
                    </a:cubicBezTo>
                    <a:cubicBezTo>
                      <a:pt x="1022" y="158"/>
                      <a:pt x="1023" y="157"/>
                      <a:pt x="1024" y="157"/>
                    </a:cubicBezTo>
                    <a:cubicBezTo>
                      <a:pt x="1026" y="158"/>
                      <a:pt x="1026" y="159"/>
                      <a:pt x="1028" y="159"/>
                    </a:cubicBezTo>
                    <a:cubicBezTo>
                      <a:pt x="1030" y="159"/>
                      <a:pt x="1029" y="159"/>
                      <a:pt x="1026" y="159"/>
                    </a:cubicBezTo>
                    <a:cubicBezTo>
                      <a:pt x="1023" y="160"/>
                      <a:pt x="1023" y="161"/>
                      <a:pt x="1022" y="162"/>
                    </a:cubicBezTo>
                    <a:cubicBezTo>
                      <a:pt x="1022" y="164"/>
                      <a:pt x="1022" y="166"/>
                      <a:pt x="1022" y="166"/>
                    </a:cubicBezTo>
                    <a:cubicBezTo>
                      <a:pt x="1021" y="166"/>
                      <a:pt x="1021" y="167"/>
                      <a:pt x="1021" y="168"/>
                    </a:cubicBezTo>
                    <a:cubicBezTo>
                      <a:pt x="1021" y="169"/>
                      <a:pt x="1022" y="168"/>
                      <a:pt x="1021" y="169"/>
                    </a:cubicBezTo>
                    <a:cubicBezTo>
                      <a:pt x="1021" y="171"/>
                      <a:pt x="1019" y="172"/>
                      <a:pt x="1019" y="172"/>
                    </a:cubicBezTo>
                    <a:cubicBezTo>
                      <a:pt x="1020" y="172"/>
                      <a:pt x="1021" y="173"/>
                      <a:pt x="1017" y="174"/>
                    </a:cubicBezTo>
                    <a:cubicBezTo>
                      <a:pt x="1014" y="175"/>
                      <a:pt x="1012" y="177"/>
                      <a:pt x="1011" y="177"/>
                    </a:cubicBezTo>
                    <a:cubicBezTo>
                      <a:pt x="1010" y="178"/>
                      <a:pt x="1010" y="178"/>
                      <a:pt x="1009" y="179"/>
                    </a:cubicBezTo>
                    <a:cubicBezTo>
                      <a:pt x="1007" y="181"/>
                      <a:pt x="1006" y="182"/>
                      <a:pt x="1004" y="183"/>
                    </a:cubicBezTo>
                    <a:cubicBezTo>
                      <a:pt x="1003" y="184"/>
                      <a:pt x="1003" y="183"/>
                      <a:pt x="1001" y="185"/>
                    </a:cubicBezTo>
                    <a:cubicBezTo>
                      <a:pt x="1000" y="187"/>
                      <a:pt x="999" y="186"/>
                      <a:pt x="998" y="188"/>
                    </a:cubicBezTo>
                    <a:cubicBezTo>
                      <a:pt x="997" y="190"/>
                      <a:pt x="995" y="192"/>
                      <a:pt x="993" y="194"/>
                    </a:cubicBezTo>
                    <a:cubicBezTo>
                      <a:pt x="990" y="197"/>
                      <a:pt x="989" y="198"/>
                      <a:pt x="986" y="198"/>
                    </a:cubicBezTo>
                    <a:cubicBezTo>
                      <a:pt x="984" y="198"/>
                      <a:pt x="984" y="199"/>
                      <a:pt x="983" y="199"/>
                    </a:cubicBezTo>
                    <a:cubicBezTo>
                      <a:pt x="982" y="199"/>
                      <a:pt x="981" y="198"/>
                      <a:pt x="981" y="199"/>
                    </a:cubicBezTo>
                    <a:cubicBezTo>
                      <a:pt x="980" y="200"/>
                      <a:pt x="981" y="204"/>
                      <a:pt x="980" y="205"/>
                    </a:cubicBezTo>
                    <a:cubicBezTo>
                      <a:pt x="979" y="206"/>
                      <a:pt x="976" y="208"/>
                      <a:pt x="975" y="210"/>
                    </a:cubicBezTo>
                    <a:cubicBezTo>
                      <a:pt x="974" y="212"/>
                      <a:pt x="973" y="218"/>
                      <a:pt x="974" y="222"/>
                    </a:cubicBezTo>
                    <a:cubicBezTo>
                      <a:pt x="975" y="225"/>
                      <a:pt x="976" y="235"/>
                      <a:pt x="976" y="237"/>
                    </a:cubicBezTo>
                    <a:cubicBezTo>
                      <a:pt x="977" y="240"/>
                      <a:pt x="978" y="241"/>
                      <a:pt x="979" y="243"/>
                    </a:cubicBezTo>
                    <a:cubicBezTo>
                      <a:pt x="979" y="244"/>
                      <a:pt x="979" y="248"/>
                      <a:pt x="979" y="249"/>
                    </a:cubicBezTo>
                    <a:cubicBezTo>
                      <a:pt x="979" y="250"/>
                      <a:pt x="980" y="249"/>
                      <a:pt x="980" y="250"/>
                    </a:cubicBezTo>
                    <a:cubicBezTo>
                      <a:pt x="980" y="252"/>
                      <a:pt x="979" y="254"/>
                      <a:pt x="980" y="253"/>
                    </a:cubicBezTo>
                    <a:cubicBezTo>
                      <a:pt x="981" y="252"/>
                      <a:pt x="985" y="249"/>
                      <a:pt x="987" y="247"/>
                    </a:cubicBezTo>
                    <a:cubicBezTo>
                      <a:pt x="989" y="245"/>
                      <a:pt x="989" y="243"/>
                      <a:pt x="990" y="241"/>
                    </a:cubicBezTo>
                    <a:cubicBezTo>
                      <a:pt x="991" y="239"/>
                      <a:pt x="990" y="238"/>
                      <a:pt x="992" y="237"/>
                    </a:cubicBezTo>
                    <a:cubicBezTo>
                      <a:pt x="995" y="236"/>
                      <a:pt x="996" y="235"/>
                      <a:pt x="997" y="236"/>
                    </a:cubicBezTo>
                    <a:cubicBezTo>
                      <a:pt x="999" y="236"/>
                      <a:pt x="999" y="237"/>
                      <a:pt x="999" y="235"/>
                    </a:cubicBezTo>
                    <a:cubicBezTo>
                      <a:pt x="999" y="234"/>
                      <a:pt x="997" y="232"/>
                      <a:pt x="998" y="229"/>
                    </a:cubicBezTo>
                    <a:cubicBezTo>
                      <a:pt x="1000" y="226"/>
                      <a:pt x="1001" y="225"/>
                      <a:pt x="1004" y="225"/>
                    </a:cubicBezTo>
                    <a:cubicBezTo>
                      <a:pt x="1006" y="225"/>
                      <a:pt x="1008" y="226"/>
                      <a:pt x="1010" y="225"/>
                    </a:cubicBezTo>
                    <a:cubicBezTo>
                      <a:pt x="1011" y="224"/>
                      <a:pt x="1012" y="224"/>
                      <a:pt x="1011" y="223"/>
                    </a:cubicBezTo>
                    <a:cubicBezTo>
                      <a:pt x="1010" y="221"/>
                      <a:pt x="1009" y="220"/>
                      <a:pt x="1009" y="218"/>
                    </a:cubicBezTo>
                    <a:cubicBezTo>
                      <a:pt x="1009" y="217"/>
                      <a:pt x="1010" y="214"/>
                      <a:pt x="1012" y="213"/>
                    </a:cubicBezTo>
                    <a:cubicBezTo>
                      <a:pt x="1013" y="212"/>
                      <a:pt x="1013" y="212"/>
                      <a:pt x="1014" y="212"/>
                    </a:cubicBezTo>
                    <a:cubicBezTo>
                      <a:pt x="1015" y="213"/>
                      <a:pt x="1016" y="213"/>
                      <a:pt x="1017" y="213"/>
                    </a:cubicBezTo>
                    <a:cubicBezTo>
                      <a:pt x="1017" y="212"/>
                      <a:pt x="1018" y="212"/>
                      <a:pt x="1018" y="210"/>
                    </a:cubicBezTo>
                    <a:cubicBezTo>
                      <a:pt x="1017" y="208"/>
                      <a:pt x="1016" y="208"/>
                      <a:pt x="1015" y="207"/>
                    </a:cubicBezTo>
                    <a:cubicBezTo>
                      <a:pt x="1014" y="206"/>
                      <a:pt x="1014" y="203"/>
                      <a:pt x="1015" y="202"/>
                    </a:cubicBezTo>
                    <a:cubicBezTo>
                      <a:pt x="1017" y="201"/>
                      <a:pt x="1018" y="200"/>
                      <a:pt x="1017" y="200"/>
                    </a:cubicBezTo>
                    <a:cubicBezTo>
                      <a:pt x="1017" y="199"/>
                      <a:pt x="1015" y="197"/>
                      <a:pt x="1014" y="197"/>
                    </a:cubicBezTo>
                    <a:cubicBezTo>
                      <a:pt x="1014" y="198"/>
                      <a:pt x="1014" y="199"/>
                      <a:pt x="1013" y="199"/>
                    </a:cubicBezTo>
                    <a:cubicBezTo>
                      <a:pt x="1012" y="199"/>
                      <a:pt x="1010" y="198"/>
                      <a:pt x="1010" y="197"/>
                    </a:cubicBezTo>
                    <a:cubicBezTo>
                      <a:pt x="1010" y="196"/>
                      <a:pt x="1012" y="193"/>
                      <a:pt x="1014" y="191"/>
                    </a:cubicBezTo>
                    <a:cubicBezTo>
                      <a:pt x="1015" y="190"/>
                      <a:pt x="1016" y="190"/>
                      <a:pt x="1017" y="188"/>
                    </a:cubicBezTo>
                    <a:cubicBezTo>
                      <a:pt x="1017" y="186"/>
                      <a:pt x="1018" y="183"/>
                      <a:pt x="1019" y="182"/>
                    </a:cubicBezTo>
                    <a:cubicBezTo>
                      <a:pt x="1020" y="181"/>
                      <a:pt x="1021" y="179"/>
                      <a:pt x="1022" y="180"/>
                    </a:cubicBezTo>
                    <a:cubicBezTo>
                      <a:pt x="1022" y="181"/>
                      <a:pt x="1023" y="182"/>
                      <a:pt x="1023" y="181"/>
                    </a:cubicBezTo>
                    <a:cubicBezTo>
                      <a:pt x="1024" y="180"/>
                      <a:pt x="1024" y="179"/>
                      <a:pt x="1026" y="180"/>
                    </a:cubicBezTo>
                    <a:cubicBezTo>
                      <a:pt x="1027" y="181"/>
                      <a:pt x="1027" y="182"/>
                      <a:pt x="1028" y="181"/>
                    </a:cubicBezTo>
                    <a:cubicBezTo>
                      <a:pt x="1029" y="181"/>
                      <a:pt x="1030" y="179"/>
                      <a:pt x="1032" y="178"/>
                    </a:cubicBezTo>
                    <a:cubicBezTo>
                      <a:pt x="1034" y="177"/>
                      <a:pt x="1035" y="177"/>
                      <a:pt x="1035" y="178"/>
                    </a:cubicBezTo>
                    <a:cubicBezTo>
                      <a:pt x="1035" y="179"/>
                      <a:pt x="1034" y="183"/>
                      <a:pt x="1035" y="182"/>
                    </a:cubicBezTo>
                    <a:cubicBezTo>
                      <a:pt x="1036" y="181"/>
                      <a:pt x="1039" y="178"/>
                      <a:pt x="1041" y="178"/>
                    </a:cubicBezTo>
                    <a:cubicBezTo>
                      <a:pt x="1042" y="177"/>
                      <a:pt x="1044" y="176"/>
                      <a:pt x="1046" y="176"/>
                    </a:cubicBezTo>
                    <a:cubicBezTo>
                      <a:pt x="1048" y="176"/>
                      <a:pt x="1052" y="176"/>
                      <a:pt x="1053" y="176"/>
                    </a:cubicBezTo>
                    <a:cubicBezTo>
                      <a:pt x="1054" y="177"/>
                      <a:pt x="1057" y="180"/>
                      <a:pt x="1058" y="181"/>
                    </a:cubicBezTo>
                    <a:cubicBezTo>
                      <a:pt x="1059" y="181"/>
                      <a:pt x="1058" y="179"/>
                      <a:pt x="1059" y="178"/>
                    </a:cubicBezTo>
                    <a:cubicBezTo>
                      <a:pt x="1060" y="177"/>
                      <a:pt x="1064" y="175"/>
                      <a:pt x="1067" y="173"/>
                    </a:cubicBezTo>
                    <a:cubicBezTo>
                      <a:pt x="1069" y="171"/>
                      <a:pt x="1072" y="170"/>
                      <a:pt x="1074" y="169"/>
                    </a:cubicBezTo>
                    <a:cubicBezTo>
                      <a:pt x="1077" y="167"/>
                      <a:pt x="1087" y="163"/>
                      <a:pt x="1091" y="161"/>
                    </a:cubicBezTo>
                    <a:cubicBezTo>
                      <a:pt x="1094" y="160"/>
                      <a:pt x="1097" y="158"/>
                      <a:pt x="1097" y="157"/>
                    </a:cubicBezTo>
                    <a:cubicBezTo>
                      <a:pt x="1096" y="157"/>
                      <a:pt x="1097" y="157"/>
                      <a:pt x="1098" y="157"/>
                    </a:cubicBezTo>
                    <a:cubicBezTo>
                      <a:pt x="1098" y="157"/>
                      <a:pt x="1099" y="159"/>
                      <a:pt x="1100" y="159"/>
                    </a:cubicBezTo>
                    <a:cubicBezTo>
                      <a:pt x="1101" y="159"/>
                      <a:pt x="1105" y="159"/>
                      <a:pt x="1106" y="160"/>
                    </a:cubicBezTo>
                    <a:cubicBezTo>
                      <a:pt x="1107" y="161"/>
                      <a:pt x="1108" y="161"/>
                      <a:pt x="1109" y="161"/>
                    </a:cubicBezTo>
                    <a:cubicBezTo>
                      <a:pt x="1109" y="160"/>
                      <a:pt x="1112" y="157"/>
                      <a:pt x="1111" y="157"/>
                    </a:cubicBezTo>
                    <a:cubicBezTo>
                      <a:pt x="1110" y="156"/>
                      <a:pt x="1110" y="155"/>
                      <a:pt x="1110" y="154"/>
                    </a:cubicBezTo>
                    <a:cubicBezTo>
                      <a:pt x="1109" y="153"/>
                      <a:pt x="1108" y="151"/>
                      <a:pt x="1106" y="151"/>
                    </a:cubicBezTo>
                    <a:cubicBezTo>
                      <a:pt x="1105" y="150"/>
                      <a:pt x="1106" y="149"/>
                      <a:pt x="1106" y="149"/>
                    </a:cubicBezTo>
                    <a:cubicBezTo>
                      <a:pt x="1106" y="148"/>
                      <a:pt x="1106" y="145"/>
                      <a:pt x="1105" y="144"/>
                    </a:cubicBezTo>
                    <a:cubicBezTo>
                      <a:pt x="1104" y="143"/>
                      <a:pt x="1104" y="145"/>
                      <a:pt x="1102" y="144"/>
                    </a:cubicBezTo>
                    <a:cubicBezTo>
                      <a:pt x="1101" y="143"/>
                      <a:pt x="1099" y="142"/>
                      <a:pt x="1099" y="141"/>
                    </a:cubicBezTo>
                    <a:cubicBezTo>
                      <a:pt x="1099" y="140"/>
                      <a:pt x="1099" y="139"/>
                      <a:pt x="1098" y="139"/>
                    </a:cubicBezTo>
                    <a:cubicBezTo>
                      <a:pt x="1097" y="139"/>
                      <a:pt x="1097" y="139"/>
                      <a:pt x="1096" y="140"/>
                    </a:cubicBezTo>
                    <a:cubicBezTo>
                      <a:pt x="1095" y="140"/>
                      <a:pt x="1094" y="140"/>
                      <a:pt x="1093" y="140"/>
                    </a:cubicBezTo>
                    <a:cubicBezTo>
                      <a:pt x="1092" y="139"/>
                      <a:pt x="1091" y="138"/>
                      <a:pt x="1092" y="138"/>
                    </a:cubicBezTo>
                    <a:cubicBezTo>
                      <a:pt x="1093" y="138"/>
                      <a:pt x="1097" y="138"/>
                      <a:pt x="1096" y="138"/>
                    </a:cubicBezTo>
                    <a:cubicBezTo>
                      <a:pt x="1094" y="137"/>
                      <a:pt x="1092" y="137"/>
                      <a:pt x="1093" y="137"/>
                    </a:cubicBezTo>
                    <a:cubicBezTo>
                      <a:pt x="1094" y="136"/>
                      <a:pt x="1097" y="136"/>
                      <a:pt x="1098" y="137"/>
                    </a:cubicBezTo>
                    <a:cubicBezTo>
                      <a:pt x="1100" y="137"/>
                      <a:pt x="1100" y="139"/>
                      <a:pt x="1102" y="139"/>
                    </a:cubicBezTo>
                    <a:cubicBezTo>
                      <a:pt x="1103" y="139"/>
                      <a:pt x="1104" y="140"/>
                      <a:pt x="1107" y="139"/>
                    </a:cubicBezTo>
                    <a:cubicBezTo>
                      <a:pt x="1110" y="138"/>
                      <a:pt x="1116" y="136"/>
                      <a:pt x="1115" y="136"/>
                    </a:cubicBezTo>
                    <a:cubicBezTo>
                      <a:pt x="1114" y="135"/>
                      <a:pt x="1113" y="134"/>
                      <a:pt x="1114" y="134"/>
                    </a:cubicBezTo>
                    <a:cubicBezTo>
                      <a:pt x="1115" y="133"/>
                      <a:pt x="1118" y="132"/>
                      <a:pt x="1118" y="132"/>
                    </a:cubicBezTo>
                    <a:cubicBezTo>
                      <a:pt x="1117" y="131"/>
                      <a:pt x="1115" y="129"/>
                      <a:pt x="1115" y="128"/>
                    </a:cubicBezTo>
                    <a:cubicBezTo>
                      <a:pt x="1115" y="127"/>
                      <a:pt x="1118" y="126"/>
                      <a:pt x="1118" y="125"/>
                    </a:cubicBezTo>
                    <a:cubicBezTo>
                      <a:pt x="1118" y="124"/>
                      <a:pt x="1119" y="125"/>
                      <a:pt x="1120" y="125"/>
                    </a:cubicBezTo>
                    <a:cubicBezTo>
                      <a:pt x="1121" y="125"/>
                      <a:pt x="1125" y="125"/>
                      <a:pt x="1123" y="125"/>
                    </a:cubicBezTo>
                    <a:cubicBezTo>
                      <a:pt x="1121" y="126"/>
                      <a:pt x="1120" y="127"/>
                      <a:pt x="1121" y="128"/>
                    </a:cubicBezTo>
                    <a:cubicBezTo>
                      <a:pt x="1122" y="129"/>
                      <a:pt x="1123" y="130"/>
                      <a:pt x="1122" y="131"/>
                    </a:cubicBezTo>
                    <a:cubicBezTo>
                      <a:pt x="1122" y="132"/>
                      <a:pt x="1122" y="132"/>
                      <a:pt x="1124" y="132"/>
                    </a:cubicBezTo>
                    <a:cubicBezTo>
                      <a:pt x="1125" y="132"/>
                      <a:pt x="1128" y="131"/>
                      <a:pt x="1130" y="131"/>
                    </a:cubicBezTo>
                    <a:cubicBezTo>
                      <a:pt x="1133" y="131"/>
                      <a:pt x="1136" y="132"/>
                      <a:pt x="1138" y="134"/>
                    </a:cubicBezTo>
                    <a:cubicBezTo>
                      <a:pt x="1139" y="136"/>
                      <a:pt x="1137" y="136"/>
                      <a:pt x="1140" y="138"/>
                    </a:cubicBezTo>
                    <a:cubicBezTo>
                      <a:pt x="1143" y="139"/>
                      <a:pt x="1147" y="140"/>
                      <a:pt x="1148" y="141"/>
                    </a:cubicBezTo>
                    <a:cubicBezTo>
                      <a:pt x="1148" y="142"/>
                      <a:pt x="1149" y="142"/>
                      <a:pt x="1150" y="142"/>
                    </a:cubicBezTo>
                    <a:cubicBezTo>
                      <a:pt x="1151" y="142"/>
                      <a:pt x="1152" y="143"/>
                      <a:pt x="1152" y="142"/>
                    </a:cubicBezTo>
                    <a:cubicBezTo>
                      <a:pt x="1152" y="141"/>
                      <a:pt x="1152" y="141"/>
                      <a:pt x="1152" y="141"/>
                    </a:cubicBezTo>
                    <a:cubicBezTo>
                      <a:pt x="1152" y="142"/>
                      <a:pt x="1152" y="142"/>
                      <a:pt x="1152" y="143"/>
                    </a:cubicBezTo>
                    <a:cubicBezTo>
                      <a:pt x="1153" y="143"/>
                      <a:pt x="1153" y="143"/>
                      <a:pt x="1155" y="142"/>
                    </a:cubicBezTo>
                    <a:cubicBezTo>
                      <a:pt x="1156" y="142"/>
                      <a:pt x="1159" y="143"/>
                      <a:pt x="1157" y="142"/>
                    </a:cubicBezTo>
                    <a:cubicBezTo>
                      <a:pt x="1156" y="140"/>
                      <a:pt x="1154" y="140"/>
                      <a:pt x="1154" y="139"/>
                    </a:cubicBezTo>
                    <a:cubicBezTo>
                      <a:pt x="1154" y="138"/>
                      <a:pt x="1156" y="138"/>
                      <a:pt x="1156" y="138"/>
                    </a:cubicBezTo>
                    <a:cubicBezTo>
                      <a:pt x="1156" y="139"/>
                      <a:pt x="1158" y="140"/>
                      <a:pt x="1158" y="139"/>
                    </a:cubicBezTo>
                    <a:cubicBezTo>
                      <a:pt x="1158" y="138"/>
                      <a:pt x="1156" y="138"/>
                      <a:pt x="1157" y="137"/>
                    </a:cubicBezTo>
                    <a:cubicBezTo>
                      <a:pt x="1158" y="137"/>
                      <a:pt x="1158" y="135"/>
                      <a:pt x="1158" y="134"/>
                    </a:cubicBezTo>
                    <a:close/>
                    <a:moveTo>
                      <a:pt x="250" y="199"/>
                    </a:moveTo>
                    <a:cubicBezTo>
                      <a:pt x="250" y="199"/>
                      <a:pt x="250" y="199"/>
                      <a:pt x="250" y="199"/>
                    </a:cubicBezTo>
                    <a:cubicBezTo>
                      <a:pt x="250" y="199"/>
                      <a:pt x="250" y="199"/>
                      <a:pt x="250" y="199"/>
                    </a:cubicBezTo>
                    <a:cubicBezTo>
                      <a:pt x="250" y="199"/>
                      <a:pt x="250" y="199"/>
                      <a:pt x="250" y="199"/>
                    </a:cubicBezTo>
                    <a:close/>
                    <a:moveTo>
                      <a:pt x="39" y="524"/>
                    </a:moveTo>
                    <a:cubicBezTo>
                      <a:pt x="39" y="524"/>
                      <a:pt x="39" y="524"/>
                      <a:pt x="39" y="524"/>
                    </a:cubicBezTo>
                    <a:cubicBezTo>
                      <a:pt x="39" y="524"/>
                      <a:pt x="39" y="524"/>
                      <a:pt x="39" y="524"/>
                    </a:cubicBezTo>
                    <a:cubicBezTo>
                      <a:pt x="39" y="524"/>
                      <a:pt x="39" y="524"/>
                      <a:pt x="39" y="524"/>
                    </a:cubicBezTo>
                    <a:close/>
                    <a:moveTo>
                      <a:pt x="123" y="459"/>
                    </a:moveTo>
                    <a:cubicBezTo>
                      <a:pt x="124" y="459"/>
                      <a:pt x="126" y="459"/>
                      <a:pt x="127" y="459"/>
                    </a:cubicBezTo>
                    <a:cubicBezTo>
                      <a:pt x="126" y="459"/>
                      <a:pt x="124" y="459"/>
                      <a:pt x="123" y="459"/>
                    </a:cubicBezTo>
                    <a:close/>
                    <a:moveTo>
                      <a:pt x="266" y="616"/>
                    </a:moveTo>
                    <a:cubicBezTo>
                      <a:pt x="266" y="616"/>
                      <a:pt x="266" y="616"/>
                      <a:pt x="266" y="616"/>
                    </a:cubicBezTo>
                    <a:cubicBezTo>
                      <a:pt x="265" y="615"/>
                      <a:pt x="264" y="614"/>
                      <a:pt x="264" y="613"/>
                    </a:cubicBezTo>
                    <a:cubicBezTo>
                      <a:pt x="264" y="611"/>
                      <a:pt x="264" y="612"/>
                      <a:pt x="263" y="611"/>
                    </a:cubicBezTo>
                    <a:cubicBezTo>
                      <a:pt x="262" y="610"/>
                      <a:pt x="261" y="609"/>
                      <a:pt x="260" y="607"/>
                    </a:cubicBezTo>
                    <a:cubicBezTo>
                      <a:pt x="260" y="606"/>
                      <a:pt x="260" y="603"/>
                      <a:pt x="260" y="601"/>
                    </a:cubicBezTo>
                    <a:cubicBezTo>
                      <a:pt x="259" y="600"/>
                      <a:pt x="258" y="601"/>
                      <a:pt x="258" y="599"/>
                    </a:cubicBezTo>
                    <a:cubicBezTo>
                      <a:pt x="258" y="597"/>
                      <a:pt x="258" y="589"/>
                      <a:pt x="259" y="590"/>
                    </a:cubicBezTo>
                    <a:cubicBezTo>
                      <a:pt x="259" y="590"/>
                      <a:pt x="259" y="590"/>
                      <a:pt x="259" y="590"/>
                    </a:cubicBezTo>
                    <a:cubicBezTo>
                      <a:pt x="259" y="591"/>
                      <a:pt x="260" y="593"/>
                      <a:pt x="261" y="595"/>
                    </a:cubicBezTo>
                    <a:cubicBezTo>
                      <a:pt x="261" y="596"/>
                      <a:pt x="262" y="597"/>
                      <a:pt x="262" y="598"/>
                    </a:cubicBezTo>
                    <a:cubicBezTo>
                      <a:pt x="262" y="600"/>
                      <a:pt x="263" y="604"/>
                      <a:pt x="263" y="605"/>
                    </a:cubicBezTo>
                    <a:cubicBezTo>
                      <a:pt x="263" y="606"/>
                      <a:pt x="265" y="607"/>
                      <a:pt x="265" y="608"/>
                    </a:cubicBezTo>
                    <a:cubicBezTo>
                      <a:pt x="265" y="608"/>
                      <a:pt x="265" y="611"/>
                      <a:pt x="266" y="612"/>
                    </a:cubicBezTo>
                    <a:cubicBezTo>
                      <a:pt x="266" y="612"/>
                      <a:pt x="268" y="616"/>
                      <a:pt x="268" y="616"/>
                    </a:cubicBezTo>
                    <a:cubicBezTo>
                      <a:pt x="268" y="617"/>
                      <a:pt x="267" y="617"/>
                      <a:pt x="266" y="616"/>
                    </a:cubicBezTo>
                    <a:close/>
                    <a:moveTo>
                      <a:pt x="280" y="624"/>
                    </a:moveTo>
                    <a:cubicBezTo>
                      <a:pt x="280" y="624"/>
                      <a:pt x="280" y="624"/>
                      <a:pt x="280" y="624"/>
                    </a:cubicBezTo>
                    <a:cubicBezTo>
                      <a:pt x="280" y="624"/>
                      <a:pt x="280" y="624"/>
                      <a:pt x="281" y="624"/>
                    </a:cubicBezTo>
                    <a:cubicBezTo>
                      <a:pt x="281" y="624"/>
                      <a:pt x="280" y="624"/>
                      <a:pt x="280" y="624"/>
                    </a:cubicBezTo>
                    <a:close/>
                    <a:moveTo>
                      <a:pt x="289" y="635"/>
                    </a:moveTo>
                    <a:cubicBezTo>
                      <a:pt x="289" y="635"/>
                      <a:pt x="289" y="635"/>
                      <a:pt x="289" y="636"/>
                    </a:cubicBezTo>
                    <a:cubicBezTo>
                      <a:pt x="290" y="636"/>
                      <a:pt x="290" y="636"/>
                      <a:pt x="289" y="637"/>
                    </a:cubicBezTo>
                    <a:cubicBezTo>
                      <a:pt x="289" y="639"/>
                      <a:pt x="289" y="640"/>
                      <a:pt x="289" y="641"/>
                    </a:cubicBezTo>
                    <a:cubicBezTo>
                      <a:pt x="289" y="642"/>
                      <a:pt x="289" y="644"/>
                      <a:pt x="290" y="645"/>
                    </a:cubicBezTo>
                    <a:cubicBezTo>
                      <a:pt x="291" y="645"/>
                      <a:pt x="291" y="647"/>
                      <a:pt x="292" y="648"/>
                    </a:cubicBezTo>
                    <a:cubicBezTo>
                      <a:pt x="292" y="648"/>
                      <a:pt x="292" y="649"/>
                      <a:pt x="292" y="649"/>
                    </a:cubicBezTo>
                    <a:cubicBezTo>
                      <a:pt x="291" y="650"/>
                      <a:pt x="291" y="651"/>
                      <a:pt x="290" y="651"/>
                    </a:cubicBezTo>
                    <a:cubicBezTo>
                      <a:pt x="290" y="649"/>
                      <a:pt x="289" y="650"/>
                      <a:pt x="289" y="649"/>
                    </a:cubicBezTo>
                    <a:cubicBezTo>
                      <a:pt x="288" y="648"/>
                      <a:pt x="288" y="648"/>
                      <a:pt x="288" y="647"/>
                    </a:cubicBezTo>
                    <a:cubicBezTo>
                      <a:pt x="288" y="645"/>
                      <a:pt x="287" y="644"/>
                      <a:pt x="287" y="643"/>
                    </a:cubicBezTo>
                    <a:cubicBezTo>
                      <a:pt x="287" y="642"/>
                      <a:pt x="288" y="642"/>
                      <a:pt x="288" y="641"/>
                    </a:cubicBezTo>
                    <a:cubicBezTo>
                      <a:pt x="287" y="640"/>
                      <a:pt x="286" y="641"/>
                      <a:pt x="286" y="640"/>
                    </a:cubicBezTo>
                    <a:cubicBezTo>
                      <a:pt x="286" y="639"/>
                      <a:pt x="286" y="639"/>
                      <a:pt x="286" y="638"/>
                    </a:cubicBezTo>
                    <a:cubicBezTo>
                      <a:pt x="287" y="637"/>
                      <a:pt x="287" y="636"/>
                      <a:pt x="287" y="635"/>
                    </a:cubicBezTo>
                    <a:cubicBezTo>
                      <a:pt x="287" y="634"/>
                      <a:pt x="288" y="632"/>
                      <a:pt x="287" y="630"/>
                    </a:cubicBezTo>
                    <a:cubicBezTo>
                      <a:pt x="286" y="628"/>
                      <a:pt x="285" y="626"/>
                      <a:pt x="285" y="626"/>
                    </a:cubicBezTo>
                    <a:cubicBezTo>
                      <a:pt x="285" y="626"/>
                      <a:pt x="286" y="626"/>
                      <a:pt x="286" y="626"/>
                    </a:cubicBezTo>
                    <a:cubicBezTo>
                      <a:pt x="287" y="626"/>
                      <a:pt x="287" y="626"/>
                      <a:pt x="287" y="626"/>
                    </a:cubicBezTo>
                    <a:cubicBezTo>
                      <a:pt x="288" y="627"/>
                      <a:pt x="288" y="631"/>
                      <a:pt x="288" y="632"/>
                    </a:cubicBezTo>
                    <a:cubicBezTo>
                      <a:pt x="289" y="633"/>
                      <a:pt x="289" y="633"/>
                      <a:pt x="289" y="635"/>
                    </a:cubicBezTo>
                    <a:close/>
                    <a:moveTo>
                      <a:pt x="279" y="569"/>
                    </a:moveTo>
                    <a:cubicBezTo>
                      <a:pt x="280" y="568"/>
                      <a:pt x="281" y="568"/>
                      <a:pt x="282" y="568"/>
                    </a:cubicBezTo>
                    <a:cubicBezTo>
                      <a:pt x="283" y="568"/>
                      <a:pt x="284" y="567"/>
                      <a:pt x="285" y="569"/>
                    </a:cubicBezTo>
                    <a:cubicBezTo>
                      <a:pt x="285" y="569"/>
                      <a:pt x="285" y="569"/>
                      <a:pt x="285" y="569"/>
                    </a:cubicBezTo>
                    <a:cubicBezTo>
                      <a:pt x="286" y="570"/>
                      <a:pt x="286" y="571"/>
                      <a:pt x="287" y="571"/>
                    </a:cubicBezTo>
                    <a:cubicBezTo>
                      <a:pt x="288" y="571"/>
                      <a:pt x="289" y="571"/>
                      <a:pt x="288" y="571"/>
                    </a:cubicBezTo>
                    <a:cubicBezTo>
                      <a:pt x="287" y="572"/>
                      <a:pt x="287" y="574"/>
                      <a:pt x="286" y="575"/>
                    </a:cubicBezTo>
                    <a:cubicBezTo>
                      <a:pt x="286" y="575"/>
                      <a:pt x="286" y="576"/>
                      <a:pt x="286" y="576"/>
                    </a:cubicBezTo>
                    <a:cubicBezTo>
                      <a:pt x="286" y="577"/>
                      <a:pt x="285" y="578"/>
                      <a:pt x="284" y="579"/>
                    </a:cubicBezTo>
                    <a:cubicBezTo>
                      <a:pt x="283" y="579"/>
                      <a:pt x="282" y="581"/>
                      <a:pt x="281" y="581"/>
                    </a:cubicBezTo>
                    <a:cubicBezTo>
                      <a:pt x="280" y="581"/>
                      <a:pt x="279" y="581"/>
                      <a:pt x="279" y="581"/>
                    </a:cubicBezTo>
                    <a:cubicBezTo>
                      <a:pt x="280" y="582"/>
                      <a:pt x="283" y="582"/>
                      <a:pt x="284" y="582"/>
                    </a:cubicBezTo>
                    <a:cubicBezTo>
                      <a:pt x="284" y="582"/>
                      <a:pt x="284" y="584"/>
                      <a:pt x="282" y="584"/>
                    </a:cubicBezTo>
                    <a:cubicBezTo>
                      <a:pt x="281" y="584"/>
                      <a:pt x="279" y="583"/>
                      <a:pt x="277" y="583"/>
                    </a:cubicBezTo>
                    <a:cubicBezTo>
                      <a:pt x="276" y="583"/>
                      <a:pt x="276" y="584"/>
                      <a:pt x="275" y="584"/>
                    </a:cubicBezTo>
                    <a:cubicBezTo>
                      <a:pt x="274" y="583"/>
                      <a:pt x="272" y="582"/>
                      <a:pt x="272" y="580"/>
                    </a:cubicBezTo>
                    <a:cubicBezTo>
                      <a:pt x="273" y="578"/>
                      <a:pt x="274" y="577"/>
                      <a:pt x="274" y="575"/>
                    </a:cubicBezTo>
                    <a:cubicBezTo>
                      <a:pt x="274" y="575"/>
                      <a:pt x="274" y="575"/>
                      <a:pt x="274" y="575"/>
                    </a:cubicBezTo>
                    <a:cubicBezTo>
                      <a:pt x="273" y="574"/>
                      <a:pt x="273" y="574"/>
                      <a:pt x="273" y="573"/>
                    </a:cubicBezTo>
                    <a:cubicBezTo>
                      <a:pt x="274" y="572"/>
                      <a:pt x="274" y="571"/>
                      <a:pt x="275" y="570"/>
                    </a:cubicBezTo>
                    <a:cubicBezTo>
                      <a:pt x="276" y="569"/>
                      <a:pt x="278" y="570"/>
                      <a:pt x="279" y="569"/>
                    </a:cubicBezTo>
                    <a:close/>
                    <a:moveTo>
                      <a:pt x="291" y="401"/>
                    </a:moveTo>
                    <a:cubicBezTo>
                      <a:pt x="291" y="400"/>
                      <a:pt x="291" y="399"/>
                      <a:pt x="291" y="398"/>
                    </a:cubicBezTo>
                    <a:cubicBezTo>
                      <a:pt x="291" y="399"/>
                      <a:pt x="291" y="400"/>
                      <a:pt x="291" y="401"/>
                    </a:cubicBezTo>
                    <a:close/>
                    <a:moveTo>
                      <a:pt x="291" y="398"/>
                    </a:moveTo>
                    <a:cubicBezTo>
                      <a:pt x="291" y="397"/>
                      <a:pt x="292" y="396"/>
                      <a:pt x="292" y="395"/>
                    </a:cubicBezTo>
                    <a:cubicBezTo>
                      <a:pt x="292" y="395"/>
                      <a:pt x="292" y="396"/>
                      <a:pt x="292" y="396"/>
                    </a:cubicBezTo>
                    <a:cubicBezTo>
                      <a:pt x="291" y="397"/>
                      <a:pt x="291" y="397"/>
                      <a:pt x="291" y="398"/>
                    </a:cubicBezTo>
                    <a:close/>
                    <a:moveTo>
                      <a:pt x="396" y="458"/>
                    </a:moveTo>
                    <a:cubicBezTo>
                      <a:pt x="394" y="459"/>
                      <a:pt x="391" y="459"/>
                      <a:pt x="389" y="460"/>
                    </a:cubicBezTo>
                    <a:cubicBezTo>
                      <a:pt x="388" y="460"/>
                      <a:pt x="388" y="460"/>
                      <a:pt x="387" y="461"/>
                    </a:cubicBezTo>
                    <a:cubicBezTo>
                      <a:pt x="389" y="460"/>
                      <a:pt x="393" y="459"/>
                      <a:pt x="396" y="458"/>
                    </a:cubicBezTo>
                    <a:close/>
                    <a:moveTo>
                      <a:pt x="401" y="347"/>
                    </a:moveTo>
                    <a:cubicBezTo>
                      <a:pt x="401" y="348"/>
                      <a:pt x="401" y="350"/>
                      <a:pt x="400" y="350"/>
                    </a:cubicBezTo>
                    <a:cubicBezTo>
                      <a:pt x="399" y="350"/>
                      <a:pt x="396" y="352"/>
                      <a:pt x="391" y="352"/>
                    </a:cubicBezTo>
                    <a:cubicBezTo>
                      <a:pt x="386" y="352"/>
                      <a:pt x="379" y="347"/>
                      <a:pt x="378" y="346"/>
                    </a:cubicBezTo>
                    <a:cubicBezTo>
                      <a:pt x="377" y="345"/>
                      <a:pt x="374" y="346"/>
                      <a:pt x="373" y="345"/>
                    </a:cubicBezTo>
                    <a:cubicBezTo>
                      <a:pt x="372" y="345"/>
                      <a:pt x="372" y="342"/>
                      <a:pt x="372" y="340"/>
                    </a:cubicBezTo>
                    <a:cubicBezTo>
                      <a:pt x="372" y="339"/>
                      <a:pt x="372" y="338"/>
                      <a:pt x="372" y="337"/>
                    </a:cubicBezTo>
                    <a:cubicBezTo>
                      <a:pt x="372" y="336"/>
                      <a:pt x="373" y="336"/>
                      <a:pt x="374" y="335"/>
                    </a:cubicBezTo>
                    <a:cubicBezTo>
                      <a:pt x="375" y="334"/>
                      <a:pt x="375" y="331"/>
                      <a:pt x="376" y="329"/>
                    </a:cubicBezTo>
                    <a:cubicBezTo>
                      <a:pt x="377" y="328"/>
                      <a:pt x="377" y="329"/>
                      <a:pt x="377" y="327"/>
                    </a:cubicBezTo>
                    <a:cubicBezTo>
                      <a:pt x="377" y="326"/>
                      <a:pt x="373" y="319"/>
                      <a:pt x="371" y="318"/>
                    </a:cubicBezTo>
                    <a:cubicBezTo>
                      <a:pt x="371" y="318"/>
                      <a:pt x="370" y="317"/>
                      <a:pt x="370" y="317"/>
                    </a:cubicBezTo>
                    <a:cubicBezTo>
                      <a:pt x="368" y="315"/>
                      <a:pt x="364" y="310"/>
                      <a:pt x="364" y="308"/>
                    </a:cubicBezTo>
                    <a:cubicBezTo>
                      <a:pt x="363" y="306"/>
                      <a:pt x="364" y="303"/>
                      <a:pt x="364" y="303"/>
                    </a:cubicBezTo>
                    <a:cubicBezTo>
                      <a:pt x="363" y="302"/>
                      <a:pt x="362" y="300"/>
                      <a:pt x="361" y="300"/>
                    </a:cubicBezTo>
                    <a:cubicBezTo>
                      <a:pt x="361" y="300"/>
                      <a:pt x="359" y="299"/>
                      <a:pt x="360" y="298"/>
                    </a:cubicBezTo>
                    <a:cubicBezTo>
                      <a:pt x="361" y="297"/>
                      <a:pt x="365" y="291"/>
                      <a:pt x="365" y="291"/>
                    </a:cubicBezTo>
                    <a:cubicBezTo>
                      <a:pt x="365" y="290"/>
                      <a:pt x="366" y="290"/>
                      <a:pt x="367" y="290"/>
                    </a:cubicBezTo>
                    <a:cubicBezTo>
                      <a:pt x="368" y="290"/>
                      <a:pt x="369" y="289"/>
                      <a:pt x="371" y="288"/>
                    </a:cubicBezTo>
                    <a:cubicBezTo>
                      <a:pt x="372" y="287"/>
                      <a:pt x="373" y="287"/>
                      <a:pt x="373" y="287"/>
                    </a:cubicBezTo>
                    <a:cubicBezTo>
                      <a:pt x="373" y="287"/>
                      <a:pt x="374" y="286"/>
                      <a:pt x="374" y="285"/>
                    </a:cubicBezTo>
                    <a:cubicBezTo>
                      <a:pt x="375" y="285"/>
                      <a:pt x="375" y="284"/>
                      <a:pt x="376" y="284"/>
                    </a:cubicBezTo>
                    <a:cubicBezTo>
                      <a:pt x="376" y="283"/>
                      <a:pt x="377" y="284"/>
                      <a:pt x="379" y="283"/>
                    </a:cubicBezTo>
                    <a:cubicBezTo>
                      <a:pt x="381" y="283"/>
                      <a:pt x="384" y="281"/>
                      <a:pt x="386" y="281"/>
                    </a:cubicBezTo>
                    <a:cubicBezTo>
                      <a:pt x="388" y="281"/>
                      <a:pt x="390" y="282"/>
                      <a:pt x="391" y="282"/>
                    </a:cubicBezTo>
                    <a:cubicBezTo>
                      <a:pt x="392" y="283"/>
                      <a:pt x="393" y="281"/>
                      <a:pt x="394" y="281"/>
                    </a:cubicBezTo>
                    <a:cubicBezTo>
                      <a:pt x="396" y="281"/>
                      <a:pt x="396" y="283"/>
                      <a:pt x="397" y="284"/>
                    </a:cubicBezTo>
                    <a:cubicBezTo>
                      <a:pt x="398" y="285"/>
                      <a:pt x="398" y="287"/>
                      <a:pt x="398" y="288"/>
                    </a:cubicBezTo>
                    <a:cubicBezTo>
                      <a:pt x="398" y="290"/>
                      <a:pt x="397" y="290"/>
                      <a:pt x="396" y="291"/>
                    </a:cubicBezTo>
                    <a:cubicBezTo>
                      <a:pt x="396" y="292"/>
                      <a:pt x="398" y="291"/>
                      <a:pt x="397" y="293"/>
                    </a:cubicBezTo>
                    <a:cubicBezTo>
                      <a:pt x="396" y="294"/>
                      <a:pt x="396" y="293"/>
                      <a:pt x="394" y="293"/>
                    </a:cubicBezTo>
                    <a:cubicBezTo>
                      <a:pt x="393" y="293"/>
                      <a:pt x="390" y="292"/>
                      <a:pt x="388" y="292"/>
                    </a:cubicBezTo>
                    <a:cubicBezTo>
                      <a:pt x="386" y="292"/>
                      <a:pt x="384" y="295"/>
                      <a:pt x="384" y="296"/>
                    </a:cubicBezTo>
                    <a:cubicBezTo>
                      <a:pt x="384" y="297"/>
                      <a:pt x="385" y="298"/>
                      <a:pt x="385" y="299"/>
                    </a:cubicBezTo>
                    <a:cubicBezTo>
                      <a:pt x="385" y="299"/>
                      <a:pt x="383" y="298"/>
                      <a:pt x="382" y="298"/>
                    </a:cubicBezTo>
                    <a:cubicBezTo>
                      <a:pt x="381" y="298"/>
                      <a:pt x="380" y="298"/>
                      <a:pt x="380" y="299"/>
                    </a:cubicBezTo>
                    <a:cubicBezTo>
                      <a:pt x="380" y="300"/>
                      <a:pt x="382" y="300"/>
                      <a:pt x="383" y="300"/>
                    </a:cubicBezTo>
                    <a:cubicBezTo>
                      <a:pt x="384" y="301"/>
                      <a:pt x="384" y="303"/>
                      <a:pt x="385" y="304"/>
                    </a:cubicBezTo>
                    <a:cubicBezTo>
                      <a:pt x="387" y="306"/>
                      <a:pt x="386" y="307"/>
                      <a:pt x="386" y="308"/>
                    </a:cubicBezTo>
                    <a:cubicBezTo>
                      <a:pt x="386" y="308"/>
                      <a:pt x="387" y="308"/>
                      <a:pt x="388" y="308"/>
                    </a:cubicBezTo>
                    <a:cubicBezTo>
                      <a:pt x="388" y="308"/>
                      <a:pt x="389" y="309"/>
                      <a:pt x="390" y="310"/>
                    </a:cubicBezTo>
                    <a:cubicBezTo>
                      <a:pt x="392" y="312"/>
                      <a:pt x="393" y="311"/>
                      <a:pt x="394" y="312"/>
                    </a:cubicBezTo>
                    <a:cubicBezTo>
                      <a:pt x="394" y="313"/>
                      <a:pt x="393" y="314"/>
                      <a:pt x="393" y="316"/>
                    </a:cubicBezTo>
                    <a:cubicBezTo>
                      <a:pt x="393" y="316"/>
                      <a:pt x="393" y="317"/>
                      <a:pt x="393" y="317"/>
                    </a:cubicBezTo>
                    <a:cubicBezTo>
                      <a:pt x="393" y="319"/>
                      <a:pt x="396" y="322"/>
                      <a:pt x="396" y="323"/>
                    </a:cubicBezTo>
                    <a:cubicBezTo>
                      <a:pt x="396" y="325"/>
                      <a:pt x="396" y="325"/>
                      <a:pt x="395" y="326"/>
                    </a:cubicBezTo>
                    <a:cubicBezTo>
                      <a:pt x="394" y="326"/>
                      <a:pt x="393" y="327"/>
                      <a:pt x="394" y="328"/>
                    </a:cubicBezTo>
                    <a:cubicBezTo>
                      <a:pt x="394" y="330"/>
                      <a:pt x="397" y="329"/>
                      <a:pt x="398" y="330"/>
                    </a:cubicBezTo>
                    <a:cubicBezTo>
                      <a:pt x="400" y="331"/>
                      <a:pt x="400" y="333"/>
                      <a:pt x="399" y="334"/>
                    </a:cubicBezTo>
                    <a:cubicBezTo>
                      <a:pt x="398" y="335"/>
                      <a:pt x="400" y="336"/>
                      <a:pt x="401" y="337"/>
                    </a:cubicBezTo>
                    <a:cubicBezTo>
                      <a:pt x="402" y="338"/>
                      <a:pt x="401" y="338"/>
                      <a:pt x="401" y="339"/>
                    </a:cubicBezTo>
                    <a:cubicBezTo>
                      <a:pt x="400" y="340"/>
                      <a:pt x="401" y="344"/>
                      <a:pt x="401" y="347"/>
                    </a:cubicBezTo>
                    <a:close/>
                    <a:moveTo>
                      <a:pt x="440" y="298"/>
                    </a:moveTo>
                    <a:cubicBezTo>
                      <a:pt x="440" y="298"/>
                      <a:pt x="439" y="299"/>
                      <a:pt x="439" y="299"/>
                    </a:cubicBezTo>
                    <a:cubicBezTo>
                      <a:pt x="438" y="300"/>
                      <a:pt x="438" y="302"/>
                      <a:pt x="436" y="302"/>
                    </a:cubicBezTo>
                    <a:cubicBezTo>
                      <a:pt x="434" y="302"/>
                      <a:pt x="434" y="303"/>
                      <a:pt x="432" y="302"/>
                    </a:cubicBezTo>
                    <a:cubicBezTo>
                      <a:pt x="430" y="302"/>
                      <a:pt x="430" y="301"/>
                      <a:pt x="431" y="299"/>
                    </a:cubicBezTo>
                    <a:cubicBezTo>
                      <a:pt x="431" y="298"/>
                      <a:pt x="433" y="296"/>
                      <a:pt x="433" y="295"/>
                    </a:cubicBezTo>
                    <a:cubicBezTo>
                      <a:pt x="433" y="295"/>
                      <a:pt x="433" y="294"/>
                      <a:pt x="433" y="294"/>
                    </a:cubicBezTo>
                    <a:cubicBezTo>
                      <a:pt x="433" y="293"/>
                      <a:pt x="433" y="292"/>
                      <a:pt x="432" y="292"/>
                    </a:cubicBezTo>
                    <a:cubicBezTo>
                      <a:pt x="431" y="291"/>
                      <a:pt x="430" y="290"/>
                      <a:pt x="430" y="291"/>
                    </a:cubicBezTo>
                    <a:cubicBezTo>
                      <a:pt x="430" y="291"/>
                      <a:pt x="430" y="292"/>
                      <a:pt x="430" y="292"/>
                    </a:cubicBezTo>
                    <a:cubicBezTo>
                      <a:pt x="429" y="293"/>
                      <a:pt x="429" y="295"/>
                      <a:pt x="429" y="296"/>
                    </a:cubicBezTo>
                    <a:cubicBezTo>
                      <a:pt x="429" y="297"/>
                      <a:pt x="430" y="300"/>
                      <a:pt x="429" y="300"/>
                    </a:cubicBezTo>
                    <a:cubicBezTo>
                      <a:pt x="429" y="300"/>
                      <a:pt x="427" y="300"/>
                      <a:pt x="427" y="299"/>
                    </a:cubicBezTo>
                    <a:cubicBezTo>
                      <a:pt x="426" y="298"/>
                      <a:pt x="426" y="296"/>
                      <a:pt x="427" y="295"/>
                    </a:cubicBezTo>
                    <a:cubicBezTo>
                      <a:pt x="427" y="294"/>
                      <a:pt x="428" y="293"/>
                      <a:pt x="428" y="291"/>
                    </a:cubicBezTo>
                    <a:cubicBezTo>
                      <a:pt x="428" y="291"/>
                      <a:pt x="429" y="290"/>
                      <a:pt x="429" y="290"/>
                    </a:cubicBezTo>
                    <a:cubicBezTo>
                      <a:pt x="429" y="289"/>
                      <a:pt x="429" y="288"/>
                      <a:pt x="430" y="288"/>
                    </a:cubicBezTo>
                    <a:cubicBezTo>
                      <a:pt x="431" y="289"/>
                      <a:pt x="432" y="289"/>
                      <a:pt x="433" y="289"/>
                    </a:cubicBezTo>
                    <a:cubicBezTo>
                      <a:pt x="434" y="290"/>
                      <a:pt x="434" y="290"/>
                      <a:pt x="434" y="290"/>
                    </a:cubicBezTo>
                    <a:cubicBezTo>
                      <a:pt x="435" y="289"/>
                      <a:pt x="434" y="288"/>
                      <a:pt x="436" y="288"/>
                    </a:cubicBezTo>
                    <a:cubicBezTo>
                      <a:pt x="438" y="288"/>
                      <a:pt x="439" y="290"/>
                      <a:pt x="439" y="291"/>
                    </a:cubicBezTo>
                    <a:cubicBezTo>
                      <a:pt x="439" y="291"/>
                      <a:pt x="439" y="294"/>
                      <a:pt x="439" y="296"/>
                    </a:cubicBezTo>
                    <a:cubicBezTo>
                      <a:pt x="440" y="297"/>
                      <a:pt x="440" y="297"/>
                      <a:pt x="440" y="298"/>
                    </a:cubicBezTo>
                    <a:close/>
                    <a:moveTo>
                      <a:pt x="444" y="358"/>
                    </a:moveTo>
                    <a:cubicBezTo>
                      <a:pt x="444" y="358"/>
                      <a:pt x="444" y="358"/>
                      <a:pt x="444" y="358"/>
                    </a:cubicBezTo>
                    <a:cubicBezTo>
                      <a:pt x="444" y="358"/>
                      <a:pt x="444" y="358"/>
                      <a:pt x="444" y="358"/>
                    </a:cubicBezTo>
                    <a:close/>
                    <a:moveTo>
                      <a:pt x="482" y="350"/>
                    </a:moveTo>
                    <a:cubicBezTo>
                      <a:pt x="482" y="350"/>
                      <a:pt x="482" y="350"/>
                      <a:pt x="482" y="350"/>
                    </a:cubicBezTo>
                    <a:cubicBezTo>
                      <a:pt x="482" y="350"/>
                      <a:pt x="482" y="350"/>
                      <a:pt x="482" y="350"/>
                    </a:cubicBezTo>
                    <a:cubicBezTo>
                      <a:pt x="482" y="350"/>
                      <a:pt x="482" y="350"/>
                      <a:pt x="482" y="350"/>
                    </a:cubicBezTo>
                    <a:close/>
                    <a:moveTo>
                      <a:pt x="525" y="284"/>
                    </a:moveTo>
                    <a:cubicBezTo>
                      <a:pt x="524" y="284"/>
                      <a:pt x="521" y="287"/>
                      <a:pt x="520" y="288"/>
                    </a:cubicBezTo>
                    <a:cubicBezTo>
                      <a:pt x="518" y="288"/>
                      <a:pt x="518" y="290"/>
                      <a:pt x="517" y="292"/>
                    </a:cubicBezTo>
                    <a:cubicBezTo>
                      <a:pt x="516" y="293"/>
                      <a:pt x="517" y="293"/>
                      <a:pt x="518" y="294"/>
                    </a:cubicBezTo>
                    <a:cubicBezTo>
                      <a:pt x="518" y="296"/>
                      <a:pt x="517" y="295"/>
                      <a:pt x="515" y="293"/>
                    </a:cubicBezTo>
                    <a:cubicBezTo>
                      <a:pt x="514" y="292"/>
                      <a:pt x="514" y="289"/>
                      <a:pt x="515" y="288"/>
                    </a:cubicBezTo>
                    <a:cubicBezTo>
                      <a:pt x="516" y="287"/>
                      <a:pt x="518" y="286"/>
                      <a:pt x="519" y="285"/>
                    </a:cubicBezTo>
                    <a:cubicBezTo>
                      <a:pt x="520" y="284"/>
                      <a:pt x="523" y="283"/>
                      <a:pt x="524" y="283"/>
                    </a:cubicBezTo>
                    <a:cubicBezTo>
                      <a:pt x="526" y="283"/>
                      <a:pt x="529" y="283"/>
                      <a:pt x="530" y="284"/>
                    </a:cubicBezTo>
                    <a:cubicBezTo>
                      <a:pt x="531" y="285"/>
                      <a:pt x="527" y="285"/>
                      <a:pt x="525" y="284"/>
                    </a:cubicBezTo>
                    <a:close/>
                    <a:moveTo>
                      <a:pt x="545" y="285"/>
                    </a:moveTo>
                    <a:cubicBezTo>
                      <a:pt x="545" y="286"/>
                      <a:pt x="542" y="286"/>
                      <a:pt x="540" y="286"/>
                    </a:cubicBezTo>
                    <a:cubicBezTo>
                      <a:pt x="537" y="286"/>
                      <a:pt x="536" y="285"/>
                      <a:pt x="535" y="284"/>
                    </a:cubicBezTo>
                    <a:cubicBezTo>
                      <a:pt x="535" y="284"/>
                      <a:pt x="540" y="284"/>
                      <a:pt x="541" y="284"/>
                    </a:cubicBezTo>
                    <a:cubicBezTo>
                      <a:pt x="541" y="285"/>
                      <a:pt x="543" y="284"/>
                      <a:pt x="544" y="284"/>
                    </a:cubicBezTo>
                    <a:cubicBezTo>
                      <a:pt x="545" y="284"/>
                      <a:pt x="545" y="283"/>
                      <a:pt x="545" y="283"/>
                    </a:cubicBezTo>
                    <a:cubicBezTo>
                      <a:pt x="546" y="283"/>
                      <a:pt x="546" y="285"/>
                      <a:pt x="545" y="285"/>
                    </a:cubicBezTo>
                    <a:close/>
                    <a:moveTo>
                      <a:pt x="656" y="452"/>
                    </a:moveTo>
                    <a:cubicBezTo>
                      <a:pt x="656" y="452"/>
                      <a:pt x="656" y="452"/>
                      <a:pt x="656" y="452"/>
                    </a:cubicBezTo>
                    <a:cubicBezTo>
                      <a:pt x="656" y="452"/>
                      <a:pt x="657" y="452"/>
                      <a:pt x="657" y="452"/>
                    </a:cubicBezTo>
                    <a:cubicBezTo>
                      <a:pt x="657" y="452"/>
                      <a:pt x="656" y="452"/>
                      <a:pt x="656" y="452"/>
                    </a:cubicBezTo>
                    <a:close/>
                    <a:moveTo>
                      <a:pt x="660" y="446"/>
                    </a:moveTo>
                    <a:cubicBezTo>
                      <a:pt x="660" y="446"/>
                      <a:pt x="660" y="446"/>
                      <a:pt x="660" y="446"/>
                    </a:cubicBezTo>
                    <a:cubicBezTo>
                      <a:pt x="660" y="446"/>
                      <a:pt x="660" y="446"/>
                      <a:pt x="660" y="446"/>
                    </a:cubicBezTo>
                    <a:close/>
                    <a:moveTo>
                      <a:pt x="686" y="489"/>
                    </a:moveTo>
                    <a:cubicBezTo>
                      <a:pt x="686" y="489"/>
                      <a:pt x="686" y="489"/>
                      <a:pt x="686" y="489"/>
                    </a:cubicBezTo>
                    <a:cubicBezTo>
                      <a:pt x="686" y="489"/>
                      <a:pt x="686" y="490"/>
                      <a:pt x="687" y="490"/>
                    </a:cubicBezTo>
                    <a:cubicBezTo>
                      <a:pt x="686" y="490"/>
                      <a:pt x="686" y="489"/>
                      <a:pt x="686" y="489"/>
                    </a:cubicBezTo>
                    <a:close/>
                    <a:moveTo>
                      <a:pt x="712" y="219"/>
                    </a:moveTo>
                    <a:cubicBezTo>
                      <a:pt x="711" y="221"/>
                      <a:pt x="711" y="224"/>
                      <a:pt x="710" y="228"/>
                    </a:cubicBezTo>
                    <a:cubicBezTo>
                      <a:pt x="709" y="232"/>
                      <a:pt x="707" y="231"/>
                      <a:pt x="705" y="232"/>
                    </a:cubicBezTo>
                    <a:cubicBezTo>
                      <a:pt x="704" y="233"/>
                      <a:pt x="705" y="232"/>
                      <a:pt x="707" y="233"/>
                    </a:cubicBezTo>
                    <a:cubicBezTo>
                      <a:pt x="709" y="233"/>
                      <a:pt x="707" y="234"/>
                      <a:pt x="705" y="235"/>
                    </a:cubicBezTo>
                    <a:cubicBezTo>
                      <a:pt x="703" y="236"/>
                      <a:pt x="701" y="238"/>
                      <a:pt x="698" y="240"/>
                    </a:cubicBezTo>
                    <a:cubicBezTo>
                      <a:pt x="695" y="241"/>
                      <a:pt x="695" y="242"/>
                      <a:pt x="693" y="242"/>
                    </a:cubicBezTo>
                    <a:cubicBezTo>
                      <a:pt x="691" y="243"/>
                      <a:pt x="691" y="245"/>
                      <a:pt x="689" y="247"/>
                    </a:cubicBezTo>
                    <a:cubicBezTo>
                      <a:pt x="688" y="248"/>
                      <a:pt x="683" y="249"/>
                      <a:pt x="681" y="248"/>
                    </a:cubicBezTo>
                    <a:cubicBezTo>
                      <a:pt x="678" y="248"/>
                      <a:pt x="679" y="246"/>
                      <a:pt x="681" y="246"/>
                    </a:cubicBezTo>
                    <a:cubicBezTo>
                      <a:pt x="683" y="246"/>
                      <a:pt x="686" y="244"/>
                      <a:pt x="687" y="244"/>
                    </a:cubicBezTo>
                    <a:cubicBezTo>
                      <a:pt x="688" y="243"/>
                      <a:pt x="688" y="243"/>
                      <a:pt x="690" y="241"/>
                    </a:cubicBezTo>
                    <a:cubicBezTo>
                      <a:pt x="692" y="239"/>
                      <a:pt x="692" y="240"/>
                      <a:pt x="694" y="238"/>
                    </a:cubicBezTo>
                    <a:cubicBezTo>
                      <a:pt x="696" y="236"/>
                      <a:pt x="698" y="236"/>
                      <a:pt x="699" y="235"/>
                    </a:cubicBezTo>
                    <a:cubicBezTo>
                      <a:pt x="700" y="234"/>
                      <a:pt x="700" y="234"/>
                      <a:pt x="700" y="233"/>
                    </a:cubicBezTo>
                    <a:cubicBezTo>
                      <a:pt x="700" y="232"/>
                      <a:pt x="704" y="227"/>
                      <a:pt x="706" y="225"/>
                    </a:cubicBezTo>
                    <a:cubicBezTo>
                      <a:pt x="707" y="224"/>
                      <a:pt x="709" y="218"/>
                      <a:pt x="709" y="217"/>
                    </a:cubicBezTo>
                    <a:cubicBezTo>
                      <a:pt x="709" y="217"/>
                      <a:pt x="711" y="216"/>
                      <a:pt x="712" y="215"/>
                    </a:cubicBezTo>
                    <a:cubicBezTo>
                      <a:pt x="713" y="214"/>
                      <a:pt x="712" y="217"/>
                      <a:pt x="712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59"/>
              <p:cNvSpPr/>
              <p:nvPr/>
            </p:nvSpPr>
            <p:spPr bwMode="auto">
              <a:xfrm>
                <a:off x="6471" y="1482"/>
                <a:ext cx="70" cy="220"/>
              </a:xfrm>
              <a:custGeom>
                <a:avLst/>
                <a:gdLst>
                  <a:gd name="T0" fmla="*/ 5 w 20"/>
                  <a:gd name="T1" fmla="*/ 7 h 63"/>
                  <a:gd name="T2" fmla="*/ 3 w 20"/>
                  <a:gd name="T3" fmla="*/ 8 h 63"/>
                  <a:gd name="T4" fmla="*/ 2 w 20"/>
                  <a:gd name="T5" fmla="*/ 15 h 63"/>
                  <a:gd name="T6" fmla="*/ 1 w 20"/>
                  <a:gd name="T7" fmla="*/ 18 h 63"/>
                  <a:gd name="T8" fmla="*/ 5 w 20"/>
                  <a:gd name="T9" fmla="*/ 24 h 63"/>
                  <a:gd name="T10" fmla="*/ 5 w 20"/>
                  <a:gd name="T11" fmla="*/ 28 h 63"/>
                  <a:gd name="T12" fmla="*/ 5 w 20"/>
                  <a:gd name="T13" fmla="*/ 36 h 63"/>
                  <a:gd name="T14" fmla="*/ 5 w 20"/>
                  <a:gd name="T15" fmla="*/ 39 h 63"/>
                  <a:gd name="T16" fmla="*/ 4 w 20"/>
                  <a:gd name="T17" fmla="*/ 46 h 63"/>
                  <a:gd name="T18" fmla="*/ 4 w 20"/>
                  <a:gd name="T19" fmla="*/ 52 h 63"/>
                  <a:gd name="T20" fmla="*/ 3 w 20"/>
                  <a:gd name="T21" fmla="*/ 59 h 63"/>
                  <a:gd name="T22" fmla="*/ 4 w 20"/>
                  <a:gd name="T23" fmla="*/ 61 h 63"/>
                  <a:gd name="T24" fmla="*/ 7 w 20"/>
                  <a:gd name="T25" fmla="*/ 58 h 63"/>
                  <a:gd name="T26" fmla="*/ 11 w 20"/>
                  <a:gd name="T27" fmla="*/ 59 h 63"/>
                  <a:gd name="T28" fmla="*/ 13 w 20"/>
                  <a:gd name="T29" fmla="*/ 61 h 63"/>
                  <a:gd name="T30" fmla="*/ 11 w 20"/>
                  <a:gd name="T31" fmla="*/ 56 h 63"/>
                  <a:gd name="T32" fmla="*/ 7 w 20"/>
                  <a:gd name="T33" fmla="*/ 50 h 63"/>
                  <a:gd name="T34" fmla="*/ 7 w 20"/>
                  <a:gd name="T35" fmla="*/ 44 h 63"/>
                  <a:gd name="T36" fmla="*/ 10 w 20"/>
                  <a:gd name="T37" fmla="*/ 41 h 63"/>
                  <a:gd name="T38" fmla="*/ 12 w 20"/>
                  <a:gd name="T39" fmla="*/ 39 h 63"/>
                  <a:gd name="T40" fmla="*/ 17 w 20"/>
                  <a:gd name="T41" fmla="*/ 40 h 63"/>
                  <a:gd name="T42" fmla="*/ 19 w 20"/>
                  <a:gd name="T43" fmla="*/ 42 h 63"/>
                  <a:gd name="T44" fmla="*/ 17 w 20"/>
                  <a:gd name="T45" fmla="*/ 36 h 63"/>
                  <a:gd name="T46" fmla="*/ 14 w 20"/>
                  <a:gd name="T47" fmla="*/ 30 h 63"/>
                  <a:gd name="T48" fmla="*/ 11 w 20"/>
                  <a:gd name="T49" fmla="*/ 17 h 63"/>
                  <a:gd name="T50" fmla="*/ 11 w 20"/>
                  <a:gd name="T51" fmla="*/ 12 h 63"/>
                  <a:gd name="T52" fmla="*/ 9 w 20"/>
                  <a:gd name="T53" fmla="*/ 3 h 63"/>
                  <a:gd name="T54" fmla="*/ 8 w 20"/>
                  <a:gd name="T55" fmla="*/ 0 h 63"/>
                  <a:gd name="T56" fmla="*/ 6 w 20"/>
                  <a:gd name="T57" fmla="*/ 1 h 63"/>
                  <a:gd name="T58" fmla="*/ 8 w 20"/>
                  <a:gd name="T59" fmla="*/ 5 h 63"/>
                  <a:gd name="T60" fmla="*/ 5 w 20"/>
                  <a:gd name="T61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" h="63">
                    <a:moveTo>
                      <a:pt x="5" y="7"/>
                    </a:moveTo>
                    <a:cubicBezTo>
                      <a:pt x="4" y="7"/>
                      <a:pt x="3" y="7"/>
                      <a:pt x="3" y="8"/>
                    </a:cubicBezTo>
                    <a:cubicBezTo>
                      <a:pt x="3" y="9"/>
                      <a:pt x="3" y="15"/>
                      <a:pt x="2" y="15"/>
                    </a:cubicBezTo>
                    <a:cubicBezTo>
                      <a:pt x="1" y="16"/>
                      <a:pt x="0" y="16"/>
                      <a:pt x="1" y="18"/>
                    </a:cubicBezTo>
                    <a:cubicBezTo>
                      <a:pt x="2" y="21"/>
                      <a:pt x="5" y="22"/>
                      <a:pt x="5" y="24"/>
                    </a:cubicBezTo>
                    <a:cubicBezTo>
                      <a:pt x="5" y="25"/>
                      <a:pt x="6" y="27"/>
                      <a:pt x="5" y="28"/>
                    </a:cubicBezTo>
                    <a:cubicBezTo>
                      <a:pt x="5" y="30"/>
                      <a:pt x="5" y="33"/>
                      <a:pt x="5" y="36"/>
                    </a:cubicBezTo>
                    <a:cubicBezTo>
                      <a:pt x="5" y="37"/>
                      <a:pt x="5" y="38"/>
                      <a:pt x="5" y="39"/>
                    </a:cubicBezTo>
                    <a:cubicBezTo>
                      <a:pt x="4" y="41"/>
                      <a:pt x="3" y="45"/>
                      <a:pt x="4" y="46"/>
                    </a:cubicBezTo>
                    <a:cubicBezTo>
                      <a:pt x="5" y="47"/>
                      <a:pt x="4" y="49"/>
                      <a:pt x="4" y="52"/>
                    </a:cubicBezTo>
                    <a:cubicBezTo>
                      <a:pt x="4" y="54"/>
                      <a:pt x="3" y="57"/>
                      <a:pt x="3" y="59"/>
                    </a:cubicBezTo>
                    <a:cubicBezTo>
                      <a:pt x="4" y="62"/>
                      <a:pt x="4" y="62"/>
                      <a:pt x="4" y="61"/>
                    </a:cubicBezTo>
                    <a:cubicBezTo>
                      <a:pt x="5" y="61"/>
                      <a:pt x="5" y="58"/>
                      <a:pt x="7" y="58"/>
                    </a:cubicBezTo>
                    <a:cubicBezTo>
                      <a:pt x="9" y="58"/>
                      <a:pt x="11" y="57"/>
                      <a:pt x="11" y="59"/>
                    </a:cubicBezTo>
                    <a:cubicBezTo>
                      <a:pt x="11" y="60"/>
                      <a:pt x="13" y="63"/>
                      <a:pt x="13" y="61"/>
                    </a:cubicBezTo>
                    <a:cubicBezTo>
                      <a:pt x="13" y="59"/>
                      <a:pt x="13" y="58"/>
                      <a:pt x="11" y="56"/>
                    </a:cubicBezTo>
                    <a:cubicBezTo>
                      <a:pt x="10" y="54"/>
                      <a:pt x="8" y="53"/>
                      <a:pt x="7" y="50"/>
                    </a:cubicBezTo>
                    <a:cubicBezTo>
                      <a:pt x="7" y="48"/>
                      <a:pt x="6" y="45"/>
                      <a:pt x="7" y="44"/>
                    </a:cubicBezTo>
                    <a:cubicBezTo>
                      <a:pt x="8" y="43"/>
                      <a:pt x="10" y="42"/>
                      <a:pt x="10" y="41"/>
                    </a:cubicBezTo>
                    <a:cubicBezTo>
                      <a:pt x="10" y="40"/>
                      <a:pt x="10" y="40"/>
                      <a:pt x="12" y="39"/>
                    </a:cubicBezTo>
                    <a:cubicBezTo>
                      <a:pt x="14" y="38"/>
                      <a:pt x="15" y="38"/>
                      <a:pt x="17" y="40"/>
                    </a:cubicBezTo>
                    <a:cubicBezTo>
                      <a:pt x="19" y="41"/>
                      <a:pt x="20" y="44"/>
                      <a:pt x="19" y="42"/>
                    </a:cubicBezTo>
                    <a:cubicBezTo>
                      <a:pt x="19" y="41"/>
                      <a:pt x="18" y="39"/>
                      <a:pt x="17" y="36"/>
                    </a:cubicBezTo>
                    <a:cubicBezTo>
                      <a:pt x="15" y="34"/>
                      <a:pt x="14" y="31"/>
                      <a:pt x="14" y="30"/>
                    </a:cubicBezTo>
                    <a:cubicBezTo>
                      <a:pt x="14" y="28"/>
                      <a:pt x="11" y="19"/>
                      <a:pt x="11" y="17"/>
                    </a:cubicBezTo>
                    <a:cubicBezTo>
                      <a:pt x="10" y="15"/>
                      <a:pt x="11" y="14"/>
                      <a:pt x="11" y="12"/>
                    </a:cubicBezTo>
                    <a:cubicBezTo>
                      <a:pt x="11" y="11"/>
                      <a:pt x="10" y="5"/>
                      <a:pt x="9" y="3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0"/>
                      <a:pt x="5" y="0"/>
                      <a:pt x="6" y="1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7" y="6"/>
                      <a:pt x="6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60"/>
              <p:cNvSpPr/>
              <p:nvPr/>
            </p:nvSpPr>
            <p:spPr bwMode="auto">
              <a:xfrm>
                <a:off x="3497" y="1451"/>
                <a:ext cx="105" cy="104"/>
              </a:xfrm>
              <a:custGeom>
                <a:avLst/>
                <a:gdLst>
                  <a:gd name="T0" fmla="*/ 4 w 30"/>
                  <a:gd name="T1" fmla="*/ 26 h 30"/>
                  <a:gd name="T2" fmla="*/ 3 w 30"/>
                  <a:gd name="T3" fmla="*/ 28 h 30"/>
                  <a:gd name="T4" fmla="*/ 5 w 30"/>
                  <a:gd name="T5" fmla="*/ 27 h 30"/>
                  <a:gd name="T6" fmla="*/ 6 w 30"/>
                  <a:gd name="T7" fmla="*/ 29 h 30"/>
                  <a:gd name="T8" fmla="*/ 9 w 30"/>
                  <a:gd name="T9" fmla="*/ 29 h 30"/>
                  <a:gd name="T10" fmla="*/ 17 w 30"/>
                  <a:gd name="T11" fmla="*/ 25 h 30"/>
                  <a:gd name="T12" fmla="*/ 23 w 30"/>
                  <a:gd name="T13" fmla="*/ 24 h 30"/>
                  <a:gd name="T14" fmla="*/ 25 w 30"/>
                  <a:gd name="T15" fmla="*/ 21 h 30"/>
                  <a:gd name="T16" fmla="*/ 26 w 30"/>
                  <a:gd name="T17" fmla="*/ 16 h 30"/>
                  <a:gd name="T18" fmla="*/ 24 w 30"/>
                  <a:gd name="T19" fmla="*/ 10 h 30"/>
                  <a:gd name="T20" fmla="*/ 24 w 30"/>
                  <a:gd name="T21" fmla="*/ 10 h 30"/>
                  <a:gd name="T22" fmla="*/ 27 w 30"/>
                  <a:gd name="T23" fmla="*/ 9 h 30"/>
                  <a:gd name="T24" fmla="*/ 30 w 30"/>
                  <a:gd name="T25" fmla="*/ 6 h 30"/>
                  <a:gd name="T26" fmla="*/ 28 w 30"/>
                  <a:gd name="T27" fmla="*/ 5 h 30"/>
                  <a:gd name="T28" fmla="*/ 28 w 30"/>
                  <a:gd name="T29" fmla="*/ 4 h 30"/>
                  <a:gd name="T30" fmla="*/ 26 w 30"/>
                  <a:gd name="T31" fmla="*/ 1 h 30"/>
                  <a:gd name="T32" fmla="*/ 24 w 30"/>
                  <a:gd name="T33" fmla="*/ 1 h 30"/>
                  <a:gd name="T34" fmla="*/ 20 w 30"/>
                  <a:gd name="T35" fmla="*/ 1 h 30"/>
                  <a:gd name="T36" fmla="*/ 19 w 30"/>
                  <a:gd name="T37" fmla="*/ 2 h 30"/>
                  <a:gd name="T38" fmla="*/ 16 w 30"/>
                  <a:gd name="T39" fmla="*/ 2 h 30"/>
                  <a:gd name="T40" fmla="*/ 13 w 30"/>
                  <a:gd name="T41" fmla="*/ 2 h 30"/>
                  <a:gd name="T42" fmla="*/ 13 w 30"/>
                  <a:gd name="T43" fmla="*/ 3 h 30"/>
                  <a:gd name="T44" fmla="*/ 11 w 30"/>
                  <a:gd name="T45" fmla="*/ 4 h 30"/>
                  <a:gd name="T46" fmla="*/ 11 w 30"/>
                  <a:gd name="T47" fmla="*/ 5 h 30"/>
                  <a:gd name="T48" fmla="*/ 14 w 30"/>
                  <a:gd name="T49" fmla="*/ 6 h 30"/>
                  <a:gd name="T50" fmla="*/ 10 w 30"/>
                  <a:gd name="T51" fmla="*/ 7 h 30"/>
                  <a:gd name="T52" fmla="*/ 6 w 30"/>
                  <a:gd name="T53" fmla="*/ 8 h 30"/>
                  <a:gd name="T54" fmla="*/ 3 w 30"/>
                  <a:gd name="T55" fmla="*/ 9 h 30"/>
                  <a:gd name="T56" fmla="*/ 4 w 30"/>
                  <a:gd name="T57" fmla="*/ 9 h 30"/>
                  <a:gd name="T58" fmla="*/ 3 w 30"/>
                  <a:gd name="T59" fmla="*/ 10 h 30"/>
                  <a:gd name="T60" fmla="*/ 3 w 30"/>
                  <a:gd name="T61" fmla="*/ 11 h 30"/>
                  <a:gd name="T62" fmla="*/ 5 w 30"/>
                  <a:gd name="T63" fmla="*/ 12 h 30"/>
                  <a:gd name="T64" fmla="*/ 3 w 30"/>
                  <a:gd name="T65" fmla="*/ 15 h 30"/>
                  <a:gd name="T66" fmla="*/ 7 w 30"/>
                  <a:gd name="T67" fmla="*/ 16 h 30"/>
                  <a:gd name="T68" fmla="*/ 7 w 30"/>
                  <a:gd name="T69" fmla="*/ 17 h 30"/>
                  <a:gd name="T70" fmla="*/ 5 w 30"/>
                  <a:gd name="T71" fmla="*/ 22 h 30"/>
                  <a:gd name="T72" fmla="*/ 2 w 30"/>
                  <a:gd name="T73" fmla="*/ 24 h 30"/>
                  <a:gd name="T74" fmla="*/ 2 w 30"/>
                  <a:gd name="T75" fmla="*/ 24 h 30"/>
                  <a:gd name="T76" fmla="*/ 3 w 30"/>
                  <a:gd name="T77" fmla="*/ 25 h 30"/>
                  <a:gd name="T78" fmla="*/ 1 w 30"/>
                  <a:gd name="T79" fmla="*/ 26 h 30"/>
                  <a:gd name="T80" fmla="*/ 4 w 30"/>
                  <a:gd name="T81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0">
                    <a:moveTo>
                      <a:pt x="4" y="26"/>
                    </a:moveTo>
                    <a:cubicBezTo>
                      <a:pt x="3" y="26"/>
                      <a:pt x="2" y="29"/>
                      <a:pt x="3" y="28"/>
                    </a:cubicBezTo>
                    <a:cubicBezTo>
                      <a:pt x="4" y="27"/>
                      <a:pt x="6" y="27"/>
                      <a:pt x="5" y="27"/>
                    </a:cubicBezTo>
                    <a:cubicBezTo>
                      <a:pt x="5" y="28"/>
                      <a:pt x="6" y="30"/>
                      <a:pt x="6" y="29"/>
                    </a:cubicBezTo>
                    <a:cubicBezTo>
                      <a:pt x="6" y="29"/>
                      <a:pt x="7" y="29"/>
                      <a:pt x="9" y="29"/>
                    </a:cubicBezTo>
                    <a:cubicBezTo>
                      <a:pt x="11" y="28"/>
                      <a:pt x="15" y="26"/>
                      <a:pt x="17" y="25"/>
                    </a:cubicBezTo>
                    <a:cubicBezTo>
                      <a:pt x="20" y="24"/>
                      <a:pt x="22" y="25"/>
                      <a:pt x="23" y="24"/>
                    </a:cubicBezTo>
                    <a:cubicBezTo>
                      <a:pt x="24" y="23"/>
                      <a:pt x="24" y="22"/>
                      <a:pt x="25" y="21"/>
                    </a:cubicBezTo>
                    <a:cubicBezTo>
                      <a:pt x="25" y="19"/>
                      <a:pt x="27" y="19"/>
                      <a:pt x="26" y="16"/>
                    </a:cubicBezTo>
                    <a:cubicBezTo>
                      <a:pt x="26" y="13"/>
                      <a:pt x="24" y="11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0"/>
                      <a:pt x="26" y="10"/>
                      <a:pt x="27" y="9"/>
                    </a:cubicBezTo>
                    <a:cubicBezTo>
                      <a:pt x="28" y="8"/>
                      <a:pt x="29" y="7"/>
                      <a:pt x="30" y="6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27" y="5"/>
                      <a:pt x="27" y="5"/>
                      <a:pt x="28" y="4"/>
                    </a:cubicBezTo>
                    <a:cubicBezTo>
                      <a:pt x="28" y="4"/>
                      <a:pt x="27" y="2"/>
                      <a:pt x="26" y="1"/>
                    </a:cubicBezTo>
                    <a:cubicBezTo>
                      <a:pt x="25" y="1"/>
                      <a:pt x="25" y="0"/>
                      <a:pt x="24" y="1"/>
                    </a:cubicBezTo>
                    <a:cubicBezTo>
                      <a:pt x="23" y="1"/>
                      <a:pt x="21" y="1"/>
                      <a:pt x="20" y="1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8" y="2"/>
                      <a:pt x="17" y="2"/>
                      <a:pt x="16" y="2"/>
                    </a:cubicBezTo>
                    <a:cubicBezTo>
                      <a:pt x="15" y="1"/>
                      <a:pt x="14" y="2"/>
                      <a:pt x="13" y="2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4" y="3"/>
                      <a:pt x="12" y="4"/>
                      <a:pt x="11" y="4"/>
                    </a:cubicBezTo>
                    <a:cubicBezTo>
                      <a:pt x="11" y="4"/>
                      <a:pt x="10" y="5"/>
                      <a:pt x="11" y="5"/>
                    </a:cubicBezTo>
                    <a:cubicBezTo>
                      <a:pt x="13" y="5"/>
                      <a:pt x="14" y="6"/>
                      <a:pt x="14" y="6"/>
                    </a:cubicBezTo>
                    <a:cubicBezTo>
                      <a:pt x="13" y="6"/>
                      <a:pt x="10" y="7"/>
                      <a:pt x="10" y="7"/>
                    </a:cubicBezTo>
                    <a:cubicBezTo>
                      <a:pt x="9" y="8"/>
                      <a:pt x="8" y="8"/>
                      <a:pt x="6" y="8"/>
                    </a:cubicBezTo>
                    <a:cubicBezTo>
                      <a:pt x="5" y="7"/>
                      <a:pt x="2" y="9"/>
                      <a:pt x="3" y="9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3" y="9"/>
                      <a:pt x="2" y="10"/>
                      <a:pt x="3" y="10"/>
                    </a:cubicBezTo>
                    <a:cubicBezTo>
                      <a:pt x="5" y="10"/>
                      <a:pt x="1" y="11"/>
                      <a:pt x="3" y="11"/>
                    </a:cubicBezTo>
                    <a:cubicBezTo>
                      <a:pt x="4" y="11"/>
                      <a:pt x="6" y="12"/>
                      <a:pt x="5" y="12"/>
                    </a:cubicBezTo>
                    <a:cubicBezTo>
                      <a:pt x="4" y="13"/>
                      <a:pt x="2" y="14"/>
                      <a:pt x="3" y="15"/>
                    </a:cubicBezTo>
                    <a:cubicBezTo>
                      <a:pt x="5" y="15"/>
                      <a:pt x="6" y="16"/>
                      <a:pt x="7" y="16"/>
                    </a:cubicBezTo>
                    <a:cubicBezTo>
                      <a:pt x="8" y="16"/>
                      <a:pt x="9" y="16"/>
                      <a:pt x="7" y="17"/>
                    </a:cubicBezTo>
                    <a:cubicBezTo>
                      <a:pt x="6" y="18"/>
                      <a:pt x="6" y="21"/>
                      <a:pt x="5" y="22"/>
                    </a:cubicBezTo>
                    <a:cubicBezTo>
                      <a:pt x="4" y="23"/>
                      <a:pt x="3" y="24"/>
                      <a:pt x="2" y="24"/>
                    </a:cubicBezTo>
                    <a:cubicBezTo>
                      <a:pt x="2" y="23"/>
                      <a:pt x="1" y="24"/>
                      <a:pt x="2" y="24"/>
                    </a:cubicBezTo>
                    <a:cubicBezTo>
                      <a:pt x="4" y="24"/>
                      <a:pt x="4" y="25"/>
                      <a:pt x="3" y="25"/>
                    </a:cubicBezTo>
                    <a:cubicBezTo>
                      <a:pt x="2" y="25"/>
                      <a:pt x="0" y="26"/>
                      <a:pt x="1" y="26"/>
                    </a:cubicBezTo>
                    <a:cubicBezTo>
                      <a:pt x="2" y="26"/>
                      <a:pt x="5" y="25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261"/>
              <p:cNvSpPr/>
              <p:nvPr/>
            </p:nvSpPr>
            <p:spPr bwMode="auto">
              <a:xfrm>
                <a:off x="2259" y="420"/>
                <a:ext cx="1218" cy="902"/>
              </a:xfrm>
              <a:custGeom>
                <a:avLst/>
                <a:gdLst>
                  <a:gd name="T0" fmla="*/ 257 w 350"/>
                  <a:gd name="T1" fmla="*/ 160 h 259"/>
                  <a:gd name="T2" fmla="*/ 280 w 350"/>
                  <a:gd name="T3" fmla="*/ 153 h 259"/>
                  <a:gd name="T4" fmla="*/ 273 w 350"/>
                  <a:gd name="T5" fmla="*/ 141 h 259"/>
                  <a:gd name="T6" fmla="*/ 266 w 350"/>
                  <a:gd name="T7" fmla="*/ 134 h 259"/>
                  <a:gd name="T8" fmla="*/ 276 w 350"/>
                  <a:gd name="T9" fmla="*/ 127 h 259"/>
                  <a:gd name="T10" fmla="*/ 301 w 350"/>
                  <a:gd name="T11" fmla="*/ 123 h 259"/>
                  <a:gd name="T12" fmla="*/ 308 w 350"/>
                  <a:gd name="T13" fmla="*/ 117 h 259"/>
                  <a:gd name="T14" fmla="*/ 303 w 350"/>
                  <a:gd name="T15" fmla="*/ 107 h 259"/>
                  <a:gd name="T16" fmla="*/ 298 w 350"/>
                  <a:gd name="T17" fmla="*/ 96 h 259"/>
                  <a:gd name="T18" fmla="*/ 307 w 350"/>
                  <a:gd name="T19" fmla="*/ 83 h 259"/>
                  <a:gd name="T20" fmla="*/ 298 w 350"/>
                  <a:gd name="T21" fmla="*/ 65 h 259"/>
                  <a:gd name="T22" fmla="*/ 300 w 350"/>
                  <a:gd name="T23" fmla="*/ 51 h 259"/>
                  <a:gd name="T24" fmla="*/ 327 w 350"/>
                  <a:gd name="T25" fmla="*/ 39 h 259"/>
                  <a:gd name="T26" fmla="*/ 303 w 350"/>
                  <a:gd name="T27" fmla="*/ 30 h 259"/>
                  <a:gd name="T28" fmla="*/ 261 w 350"/>
                  <a:gd name="T29" fmla="*/ 31 h 259"/>
                  <a:gd name="T30" fmla="*/ 286 w 350"/>
                  <a:gd name="T31" fmla="*/ 18 h 259"/>
                  <a:gd name="T32" fmla="*/ 236 w 350"/>
                  <a:gd name="T33" fmla="*/ 9 h 259"/>
                  <a:gd name="T34" fmla="*/ 212 w 350"/>
                  <a:gd name="T35" fmla="*/ 1 h 259"/>
                  <a:gd name="T36" fmla="*/ 187 w 350"/>
                  <a:gd name="T37" fmla="*/ 9 h 259"/>
                  <a:gd name="T38" fmla="*/ 181 w 350"/>
                  <a:gd name="T39" fmla="*/ 15 h 259"/>
                  <a:gd name="T40" fmla="*/ 157 w 350"/>
                  <a:gd name="T41" fmla="*/ 14 h 259"/>
                  <a:gd name="T42" fmla="*/ 134 w 350"/>
                  <a:gd name="T43" fmla="*/ 24 h 259"/>
                  <a:gd name="T44" fmla="*/ 109 w 350"/>
                  <a:gd name="T45" fmla="*/ 18 h 259"/>
                  <a:gd name="T46" fmla="*/ 70 w 350"/>
                  <a:gd name="T47" fmla="*/ 25 h 259"/>
                  <a:gd name="T48" fmla="*/ 31 w 350"/>
                  <a:gd name="T49" fmla="*/ 45 h 259"/>
                  <a:gd name="T50" fmla="*/ 31 w 350"/>
                  <a:gd name="T51" fmla="*/ 61 h 259"/>
                  <a:gd name="T52" fmla="*/ 5 w 350"/>
                  <a:gd name="T53" fmla="*/ 77 h 259"/>
                  <a:gd name="T54" fmla="*/ 39 w 350"/>
                  <a:gd name="T55" fmla="*/ 82 h 259"/>
                  <a:gd name="T56" fmla="*/ 29 w 350"/>
                  <a:gd name="T57" fmla="*/ 91 h 259"/>
                  <a:gd name="T58" fmla="*/ 48 w 350"/>
                  <a:gd name="T59" fmla="*/ 96 h 259"/>
                  <a:gd name="T60" fmla="*/ 87 w 350"/>
                  <a:gd name="T61" fmla="*/ 109 h 259"/>
                  <a:gd name="T62" fmla="*/ 101 w 350"/>
                  <a:gd name="T63" fmla="*/ 132 h 259"/>
                  <a:gd name="T64" fmla="*/ 102 w 350"/>
                  <a:gd name="T65" fmla="*/ 139 h 259"/>
                  <a:gd name="T66" fmla="*/ 101 w 350"/>
                  <a:gd name="T67" fmla="*/ 149 h 259"/>
                  <a:gd name="T68" fmla="*/ 116 w 350"/>
                  <a:gd name="T69" fmla="*/ 144 h 259"/>
                  <a:gd name="T70" fmla="*/ 124 w 350"/>
                  <a:gd name="T71" fmla="*/ 149 h 259"/>
                  <a:gd name="T72" fmla="*/ 125 w 350"/>
                  <a:gd name="T73" fmla="*/ 160 h 259"/>
                  <a:gd name="T74" fmla="*/ 129 w 350"/>
                  <a:gd name="T75" fmla="*/ 168 h 259"/>
                  <a:gd name="T76" fmla="*/ 119 w 350"/>
                  <a:gd name="T77" fmla="*/ 178 h 259"/>
                  <a:gd name="T78" fmla="*/ 125 w 350"/>
                  <a:gd name="T79" fmla="*/ 182 h 259"/>
                  <a:gd name="T80" fmla="*/ 117 w 350"/>
                  <a:gd name="T81" fmla="*/ 183 h 259"/>
                  <a:gd name="T82" fmla="*/ 124 w 350"/>
                  <a:gd name="T83" fmla="*/ 185 h 259"/>
                  <a:gd name="T84" fmla="*/ 124 w 350"/>
                  <a:gd name="T85" fmla="*/ 188 h 259"/>
                  <a:gd name="T86" fmla="*/ 127 w 350"/>
                  <a:gd name="T87" fmla="*/ 192 h 259"/>
                  <a:gd name="T88" fmla="*/ 116 w 350"/>
                  <a:gd name="T89" fmla="*/ 199 h 259"/>
                  <a:gd name="T90" fmla="*/ 117 w 350"/>
                  <a:gd name="T91" fmla="*/ 204 h 259"/>
                  <a:gd name="T92" fmla="*/ 120 w 350"/>
                  <a:gd name="T93" fmla="*/ 210 h 259"/>
                  <a:gd name="T94" fmla="*/ 128 w 350"/>
                  <a:gd name="T95" fmla="*/ 214 h 259"/>
                  <a:gd name="T96" fmla="*/ 130 w 350"/>
                  <a:gd name="T97" fmla="*/ 219 h 259"/>
                  <a:gd name="T98" fmla="*/ 135 w 350"/>
                  <a:gd name="T99" fmla="*/ 240 h 259"/>
                  <a:gd name="T100" fmla="*/ 156 w 350"/>
                  <a:gd name="T101" fmla="*/ 249 h 259"/>
                  <a:gd name="T102" fmla="*/ 163 w 350"/>
                  <a:gd name="T103" fmla="*/ 254 h 259"/>
                  <a:gd name="T104" fmla="*/ 170 w 350"/>
                  <a:gd name="T105" fmla="*/ 253 h 259"/>
                  <a:gd name="T106" fmla="*/ 176 w 350"/>
                  <a:gd name="T107" fmla="*/ 235 h 259"/>
                  <a:gd name="T108" fmla="*/ 186 w 350"/>
                  <a:gd name="T109" fmla="*/ 223 h 259"/>
                  <a:gd name="T110" fmla="*/ 189 w 350"/>
                  <a:gd name="T111" fmla="*/ 208 h 259"/>
                  <a:gd name="T112" fmla="*/ 205 w 350"/>
                  <a:gd name="T113" fmla="*/ 205 h 259"/>
                  <a:gd name="T114" fmla="*/ 234 w 350"/>
                  <a:gd name="T115" fmla="*/ 185 h 259"/>
                  <a:gd name="T116" fmla="*/ 266 w 350"/>
                  <a:gd name="T117" fmla="*/ 17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0" h="259">
                    <a:moveTo>
                      <a:pt x="291" y="163"/>
                    </a:moveTo>
                    <a:cubicBezTo>
                      <a:pt x="290" y="163"/>
                      <a:pt x="284" y="163"/>
                      <a:pt x="281" y="162"/>
                    </a:cubicBezTo>
                    <a:cubicBezTo>
                      <a:pt x="279" y="162"/>
                      <a:pt x="276" y="160"/>
                      <a:pt x="274" y="160"/>
                    </a:cubicBezTo>
                    <a:cubicBezTo>
                      <a:pt x="272" y="160"/>
                      <a:pt x="268" y="162"/>
                      <a:pt x="267" y="162"/>
                    </a:cubicBezTo>
                    <a:cubicBezTo>
                      <a:pt x="267" y="162"/>
                      <a:pt x="266" y="161"/>
                      <a:pt x="265" y="161"/>
                    </a:cubicBezTo>
                    <a:cubicBezTo>
                      <a:pt x="264" y="162"/>
                      <a:pt x="263" y="164"/>
                      <a:pt x="262" y="164"/>
                    </a:cubicBezTo>
                    <a:cubicBezTo>
                      <a:pt x="261" y="164"/>
                      <a:pt x="259" y="163"/>
                      <a:pt x="261" y="162"/>
                    </a:cubicBezTo>
                    <a:cubicBezTo>
                      <a:pt x="263" y="161"/>
                      <a:pt x="268" y="160"/>
                      <a:pt x="267" y="160"/>
                    </a:cubicBezTo>
                    <a:cubicBezTo>
                      <a:pt x="265" y="160"/>
                      <a:pt x="258" y="160"/>
                      <a:pt x="257" y="160"/>
                    </a:cubicBezTo>
                    <a:cubicBezTo>
                      <a:pt x="255" y="160"/>
                      <a:pt x="253" y="159"/>
                      <a:pt x="253" y="159"/>
                    </a:cubicBezTo>
                    <a:cubicBezTo>
                      <a:pt x="252" y="159"/>
                      <a:pt x="254" y="159"/>
                      <a:pt x="255" y="158"/>
                    </a:cubicBezTo>
                    <a:cubicBezTo>
                      <a:pt x="256" y="157"/>
                      <a:pt x="258" y="156"/>
                      <a:pt x="258" y="155"/>
                    </a:cubicBezTo>
                    <a:cubicBezTo>
                      <a:pt x="259" y="154"/>
                      <a:pt x="259" y="153"/>
                      <a:pt x="260" y="154"/>
                    </a:cubicBezTo>
                    <a:cubicBezTo>
                      <a:pt x="262" y="154"/>
                      <a:pt x="262" y="155"/>
                      <a:pt x="265" y="154"/>
                    </a:cubicBezTo>
                    <a:cubicBezTo>
                      <a:pt x="267" y="153"/>
                      <a:pt x="275" y="152"/>
                      <a:pt x="274" y="151"/>
                    </a:cubicBezTo>
                    <a:cubicBezTo>
                      <a:pt x="273" y="151"/>
                      <a:pt x="270" y="149"/>
                      <a:pt x="269" y="148"/>
                    </a:cubicBezTo>
                    <a:cubicBezTo>
                      <a:pt x="267" y="148"/>
                      <a:pt x="269" y="148"/>
                      <a:pt x="272" y="149"/>
                    </a:cubicBezTo>
                    <a:cubicBezTo>
                      <a:pt x="275" y="150"/>
                      <a:pt x="279" y="152"/>
                      <a:pt x="280" y="153"/>
                    </a:cubicBezTo>
                    <a:cubicBezTo>
                      <a:pt x="280" y="154"/>
                      <a:pt x="278" y="156"/>
                      <a:pt x="282" y="158"/>
                    </a:cubicBezTo>
                    <a:cubicBezTo>
                      <a:pt x="286" y="160"/>
                      <a:pt x="289" y="158"/>
                      <a:pt x="289" y="157"/>
                    </a:cubicBezTo>
                    <a:cubicBezTo>
                      <a:pt x="289" y="156"/>
                      <a:pt x="290" y="160"/>
                      <a:pt x="291" y="159"/>
                    </a:cubicBezTo>
                    <a:cubicBezTo>
                      <a:pt x="293" y="157"/>
                      <a:pt x="294" y="155"/>
                      <a:pt x="294" y="152"/>
                    </a:cubicBezTo>
                    <a:cubicBezTo>
                      <a:pt x="293" y="150"/>
                      <a:pt x="293" y="147"/>
                      <a:pt x="292" y="148"/>
                    </a:cubicBezTo>
                    <a:cubicBezTo>
                      <a:pt x="292" y="148"/>
                      <a:pt x="290" y="149"/>
                      <a:pt x="290" y="149"/>
                    </a:cubicBezTo>
                    <a:cubicBezTo>
                      <a:pt x="290" y="148"/>
                      <a:pt x="291" y="147"/>
                      <a:pt x="290" y="146"/>
                    </a:cubicBezTo>
                    <a:cubicBezTo>
                      <a:pt x="288" y="146"/>
                      <a:pt x="278" y="139"/>
                      <a:pt x="277" y="139"/>
                    </a:cubicBezTo>
                    <a:cubicBezTo>
                      <a:pt x="276" y="139"/>
                      <a:pt x="274" y="140"/>
                      <a:pt x="273" y="141"/>
                    </a:cubicBezTo>
                    <a:cubicBezTo>
                      <a:pt x="272" y="142"/>
                      <a:pt x="273" y="140"/>
                      <a:pt x="273" y="139"/>
                    </a:cubicBezTo>
                    <a:cubicBezTo>
                      <a:pt x="272" y="139"/>
                      <a:pt x="270" y="139"/>
                      <a:pt x="271" y="139"/>
                    </a:cubicBezTo>
                    <a:cubicBezTo>
                      <a:pt x="273" y="138"/>
                      <a:pt x="275" y="139"/>
                      <a:pt x="276" y="138"/>
                    </a:cubicBezTo>
                    <a:cubicBezTo>
                      <a:pt x="276" y="137"/>
                      <a:pt x="277" y="136"/>
                      <a:pt x="275" y="135"/>
                    </a:cubicBezTo>
                    <a:cubicBezTo>
                      <a:pt x="274" y="134"/>
                      <a:pt x="272" y="134"/>
                      <a:pt x="271" y="135"/>
                    </a:cubicBezTo>
                    <a:cubicBezTo>
                      <a:pt x="270" y="136"/>
                      <a:pt x="269" y="137"/>
                      <a:pt x="268" y="136"/>
                    </a:cubicBezTo>
                    <a:cubicBezTo>
                      <a:pt x="267" y="136"/>
                      <a:pt x="266" y="134"/>
                      <a:pt x="264" y="135"/>
                    </a:cubicBezTo>
                    <a:cubicBezTo>
                      <a:pt x="262" y="135"/>
                      <a:pt x="261" y="134"/>
                      <a:pt x="262" y="134"/>
                    </a:cubicBezTo>
                    <a:cubicBezTo>
                      <a:pt x="263" y="134"/>
                      <a:pt x="265" y="134"/>
                      <a:pt x="266" y="134"/>
                    </a:cubicBezTo>
                    <a:cubicBezTo>
                      <a:pt x="267" y="134"/>
                      <a:pt x="268" y="136"/>
                      <a:pt x="269" y="135"/>
                    </a:cubicBezTo>
                    <a:cubicBezTo>
                      <a:pt x="270" y="134"/>
                      <a:pt x="275" y="133"/>
                      <a:pt x="275" y="133"/>
                    </a:cubicBezTo>
                    <a:cubicBezTo>
                      <a:pt x="275" y="133"/>
                      <a:pt x="272" y="131"/>
                      <a:pt x="270" y="131"/>
                    </a:cubicBezTo>
                    <a:cubicBezTo>
                      <a:pt x="268" y="131"/>
                      <a:pt x="262" y="131"/>
                      <a:pt x="262" y="132"/>
                    </a:cubicBezTo>
                    <a:cubicBezTo>
                      <a:pt x="262" y="131"/>
                      <a:pt x="264" y="130"/>
                      <a:pt x="266" y="130"/>
                    </a:cubicBezTo>
                    <a:cubicBezTo>
                      <a:pt x="269" y="130"/>
                      <a:pt x="262" y="128"/>
                      <a:pt x="262" y="127"/>
                    </a:cubicBezTo>
                    <a:cubicBezTo>
                      <a:pt x="262" y="127"/>
                      <a:pt x="268" y="129"/>
                      <a:pt x="271" y="129"/>
                    </a:cubicBezTo>
                    <a:cubicBezTo>
                      <a:pt x="271" y="129"/>
                      <a:pt x="273" y="128"/>
                      <a:pt x="273" y="128"/>
                    </a:cubicBezTo>
                    <a:cubicBezTo>
                      <a:pt x="274" y="127"/>
                      <a:pt x="276" y="127"/>
                      <a:pt x="276" y="127"/>
                    </a:cubicBezTo>
                    <a:cubicBezTo>
                      <a:pt x="275" y="126"/>
                      <a:pt x="271" y="122"/>
                      <a:pt x="272" y="123"/>
                    </a:cubicBezTo>
                    <a:cubicBezTo>
                      <a:pt x="273" y="123"/>
                      <a:pt x="278" y="126"/>
                      <a:pt x="278" y="126"/>
                    </a:cubicBezTo>
                    <a:cubicBezTo>
                      <a:pt x="279" y="125"/>
                      <a:pt x="279" y="124"/>
                      <a:pt x="280" y="124"/>
                    </a:cubicBezTo>
                    <a:cubicBezTo>
                      <a:pt x="282" y="124"/>
                      <a:pt x="291" y="126"/>
                      <a:pt x="290" y="126"/>
                    </a:cubicBezTo>
                    <a:cubicBezTo>
                      <a:pt x="289" y="126"/>
                      <a:pt x="281" y="124"/>
                      <a:pt x="281" y="125"/>
                    </a:cubicBezTo>
                    <a:cubicBezTo>
                      <a:pt x="282" y="126"/>
                      <a:pt x="286" y="129"/>
                      <a:pt x="288" y="129"/>
                    </a:cubicBezTo>
                    <a:cubicBezTo>
                      <a:pt x="290" y="129"/>
                      <a:pt x="295" y="128"/>
                      <a:pt x="296" y="127"/>
                    </a:cubicBezTo>
                    <a:cubicBezTo>
                      <a:pt x="298" y="127"/>
                      <a:pt x="300" y="128"/>
                      <a:pt x="301" y="127"/>
                    </a:cubicBezTo>
                    <a:cubicBezTo>
                      <a:pt x="301" y="126"/>
                      <a:pt x="303" y="124"/>
                      <a:pt x="301" y="123"/>
                    </a:cubicBezTo>
                    <a:cubicBezTo>
                      <a:pt x="298" y="122"/>
                      <a:pt x="293" y="120"/>
                      <a:pt x="293" y="121"/>
                    </a:cubicBezTo>
                    <a:cubicBezTo>
                      <a:pt x="293" y="122"/>
                      <a:pt x="294" y="126"/>
                      <a:pt x="293" y="124"/>
                    </a:cubicBezTo>
                    <a:cubicBezTo>
                      <a:pt x="293" y="122"/>
                      <a:pt x="292" y="121"/>
                      <a:pt x="290" y="120"/>
                    </a:cubicBezTo>
                    <a:cubicBezTo>
                      <a:pt x="289" y="120"/>
                      <a:pt x="292" y="120"/>
                      <a:pt x="291" y="119"/>
                    </a:cubicBezTo>
                    <a:cubicBezTo>
                      <a:pt x="290" y="117"/>
                      <a:pt x="293" y="118"/>
                      <a:pt x="293" y="115"/>
                    </a:cubicBezTo>
                    <a:cubicBezTo>
                      <a:pt x="293" y="112"/>
                      <a:pt x="293" y="117"/>
                      <a:pt x="294" y="118"/>
                    </a:cubicBezTo>
                    <a:cubicBezTo>
                      <a:pt x="294" y="120"/>
                      <a:pt x="294" y="120"/>
                      <a:pt x="297" y="120"/>
                    </a:cubicBezTo>
                    <a:cubicBezTo>
                      <a:pt x="300" y="120"/>
                      <a:pt x="302" y="119"/>
                      <a:pt x="304" y="119"/>
                    </a:cubicBezTo>
                    <a:cubicBezTo>
                      <a:pt x="307" y="119"/>
                      <a:pt x="307" y="118"/>
                      <a:pt x="308" y="117"/>
                    </a:cubicBezTo>
                    <a:cubicBezTo>
                      <a:pt x="309" y="116"/>
                      <a:pt x="309" y="115"/>
                      <a:pt x="307" y="115"/>
                    </a:cubicBezTo>
                    <a:cubicBezTo>
                      <a:pt x="306" y="114"/>
                      <a:pt x="307" y="115"/>
                      <a:pt x="305" y="115"/>
                    </a:cubicBezTo>
                    <a:cubicBezTo>
                      <a:pt x="303" y="114"/>
                      <a:pt x="305" y="113"/>
                      <a:pt x="305" y="112"/>
                    </a:cubicBezTo>
                    <a:cubicBezTo>
                      <a:pt x="304" y="111"/>
                      <a:pt x="303" y="109"/>
                      <a:pt x="302" y="109"/>
                    </a:cubicBezTo>
                    <a:cubicBezTo>
                      <a:pt x="301" y="110"/>
                      <a:pt x="299" y="109"/>
                      <a:pt x="298" y="109"/>
                    </a:cubicBezTo>
                    <a:cubicBezTo>
                      <a:pt x="297" y="110"/>
                      <a:pt x="295" y="111"/>
                      <a:pt x="294" y="110"/>
                    </a:cubicBezTo>
                    <a:cubicBezTo>
                      <a:pt x="292" y="109"/>
                      <a:pt x="293" y="110"/>
                      <a:pt x="295" y="110"/>
                    </a:cubicBezTo>
                    <a:cubicBezTo>
                      <a:pt x="297" y="109"/>
                      <a:pt x="298" y="108"/>
                      <a:pt x="299" y="108"/>
                    </a:cubicBezTo>
                    <a:cubicBezTo>
                      <a:pt x="300" y="107"/>
                      <a:pt x="302" y="105"/>
                      <a:pt x="303" y="107"/>
                    </a:cubicBezTo>
                    <a:cubicBezTo>
                      <a:pt x="304" y="108"/>
                      <a:pt x="305" y="109"/>
                      <a:pt x="306" y="108"/>
                    </a:cubicBezTo>
                    <a:cubicBezTo>
                      <a:pt x="307" y="108"/>
                      <a:pt x="307" y="106"/>
                      <a:pt x="307" y="105"/>
                    </a:cubicBezTo>
                    <a:cubicBezTo>
                      <a:pt x="307" y="105"/>
                      <a:pt x="307" y="102"/>
                      <a:pt x="305" y="101"/>
                    </a:cubicBezTo>
                    <a:cubicBezTo>
                      <a:pt x="302" y="100"/>
                      <a:pt x="305" y="100"/>
                      <a:pt x="306" y="101"/>
                    </a:cubicBezTo>
                    <a:cubicBezTo>
                      <a:pt x="307" y="102"/>
                      <a:pt x="307" y="104"/>
                      <a:pt x="308" y="104"/>
                    </a:cubicBezTo>
                    <a:cubicBezTo>
                      <a:pt x="309" y="103"/>
                      <a:pt x="310" y="102"/>
                      <a:pt x="309" y="100"/>
                    </a:cubicBezTo>
                    <a:cubicBezTo>
                      <a:pt x="308" y="99"/>
                      <a:pt x="306" y="98"/>
                      <a:pt x="305" y="97"/>
                    </a:cubicBezTo>
                    <a:cubicBezTo>
                      <a:pt x="304" y="95"/>
                      <a:pt x="304" y="96"/>
                      <a:pt x="302" y="96"/>
                    </a:cubicBezTo>
                    <a:cubicBezTo>
                      <a:pt x="301" y="96"/>
                      <a:pt x="299" y="96"/>
                      <a:pt x="298" y="96"/>
                    </a:cubicBezTo>
                    <a:cubicBezTo>
                      <a:pt x="296" y="95"/>
                      <a:pt x="295" y="95"/>
                      <a:pt x="294" y="94"/>
                    </a:cubicBezTo>
                    <a:cubicBezTo>
                      <a:pt x="294" y="92"/>
                      <a:pt x="294" y="91"/>
                      <a:pt x="292" y="91"/>
                    </a:cubicBezTo>
                    <a:cubicBezTo>
                      <a:pt x="291" y="91"/>
                      <a:pt x="288" y="92"/>
                      <a:pt x="289" y="90"/>
                    </a:cubicBezTo>
                    <a:cubicBezTo>
                      <a:pt x="290" y="89"/>
                      <a:pt x="291" y="87"/>
                      <a:pt x="292" y="89"/>
                    </a:cubicBezTo>
                    <a:cubicBezTo>
                      <a:pt x="294" y="91"/>
                      <a:pt x="295" y="91"/>
                      <a:pt x="297" y="90"/>
                    </a:cubicBezTo>
                    <a:cubicBezTo>
                      <a:pt x="299" y="88"/>
                      <a:pt x="300" y="86"/>
                      <a:pt x="303" y="87"/>
                    </a:cubicBezTo>
                    <a:cubicBezTo>
                      <a:pt x="307" y="88"/>
                      <a:pt x="311" y="90"/>
                      <a:pt x="313" y="89"/>
                    </a:cubicBezTo>
                    <a:cubicBezTo>
                      <a:pt x="314" y="88"/>
                      <a:pt x="315" y="82"/>
                      <a:pt x="311" y="82"/>
                    </a:cubicBezTo>
                    <a:cubicBezTo>
                      <a:pt x="308" y="83"/>
                      <a:pt x="309" y="84"/>
                      <a:pt x="307" y="83"/>
                    </a:cubicBezTo>
                    <a:cubicBezTo>
                      <a:pt x="305" y="82"/>
                      <a:pt x="303" y="81"/>
                      <a:pt x="301" y="80"/>
                    </a:cubicBezTo>
                    <a:cubicBezTo>
                      <a:pt x="299" y="78"/>
                      <a:pt x="300" y="78"/>
                      <a:pt x="303" y="79"/>
                    </a:cubicBezTo>
                    <a:cubicBezTo>
                      <a:pt x="307" y="79"/>
                      <a:pt x="311" y="81"/>
                      <a:pt x="309" y="79"/>
                    </a:cubicBezTo>
                    <a:cubicBezTo>
                      <a:pt x="307" y="78"/>
                      <a:pt x="302" y="75"/>
                      <a:pt x="300" y="75"/>
                    </a:cubicBezTo>
                    <a:cubicBezTo>
                      <a:pt x="299" y="74"/>
                      <a:pt x="298" y="74"/>
                      <a:pt x="297" y="75"/>
                    </a:cubicBezTo>
                    <a:cubicBezTo>
                      <a:pt x="297" y="76"/>
                      <a:pt x="296" y="78"/>
                      <a:pt x="295" y="78"/>
                    </a:cubicBezTo>
                    <a:cubicBezTo>
                      <a:pt x="294" y="78"/>
                      <a:pt x="292" y="79"/>
                      <a:pt x="293" y="78"/>
                    </a:cubicBezTo>
                    <a:cubicBezTo>
                      <a:pt x="293" y="77"/>
                      <a:pt x="295" y="72"/>
                      <a:pt x="296" y="70"/>
                    </a:cubicBezTo>
                    <a:cubicBezTo>
                      <a:pt x="298" y="68"/>
                      <a:pt x="297" y="66"/>
                      <a:pt x="298" y="65"/>
                    </a:cubicBezTo>
                    <a:cubicBezTo>
                      <a:pt x="298" y="64"/>
                      <a:pt x="303" y="64"/>
                      <a:pt x="304" y="63"/>
                    </a:cubicBezTo>
                    <a:cubicBezTo>
                      <a:pt x="304" y="62"/>
                      <a:pt x="304" y="62"/>
                      <a:pt x="306" y="60"/>
                    </a:cubicBezTo>
                    <a:cubicBezTo>
                      <a:pt x="308" y="59"/>
                      <a:pt x="310" y="59"/>
                      <a:pt x="308" y="58"/>
                    </a:cubicBezTo>
                    <a:cubicBezTo>
                      <a:pt x="306" y="58"/>
                      <a:pt x="306" y="54"/>
                      <a:pt x="307" y="53"/>
                    </a:cubicBezTo>
                    <a:cubicBezTo>
                      <a:pt x="307" y="52"/>
                      <a:pt x="310" y="53"/>
                      <a:pt x="313" y="52"/>
                    </a:cubicBezTo>
                    <a:cubicBezTo>
                      <a:pt x="315" y="51"/>
                      <a:pt x="319" y="48"/>
                      <a:pt x="317" y="48"/>
                    </a:cubicBezTo>
                    <a:cubicBezTo>
                      <a:pt x="315" y="48"/>
                      <a:pt x="310" y="48"/>
                      <a:pt x="308" y="48"/>
                    </a:cubicBezTo>
                    <a:cubicBezTo>
                      <a:pt x="307" y="48"/>
                      <a:pt x="303" y="50"/>
                      <a:pt x="303" y="51"/>
                    </a:cubicBezTo>
                    <a:cubicBezTo>
                      <a:pt x="303" y="52"/>
                      <a:pt x="300" y="52"/>
                      <a:pt x="300" y="51"/>
                    </a:cubicBezTo>
                    <a:cubicBezTo>
                      <a:pt x="300" y="50"/>
                      <a:pt x="301" y="46"/>
                      <a:pt x="304" y="46"/>
                    </a:cubicBezTo>
                    <a:cubicBezTo>
                      <a:pt x="307" y="45"/>
                      <a:pt x="317" y="47"/>
                      <a:pt x="320" y="46"/>
                    </a:cubicBezTo>
                    <a:cubicBezTo>
                      <a:pt x="322" y="45"/>
                      <a:pt x="325" y="43"/>
                      <a:pt x="324" y="43"/>
                    </a:cubicBezTo>
                    <a:cubicBezTo>
                      <a:pt x="323" y="42"/>
                      <a:pt x="320" y="41"/>
                      <a:pt x="318" y="41"/>
                    </a:cubicBezTo>
                    <a:cubicBezTo>
                      <a:pt x="316" y="42"/>
                      <a:pt x="314" y="42"/>
                      <a:pt x="311" y="41"/>
                    </a:cubicBezTo>
                    <a:cubicBezTo>
                      <a:pt x="308" y="41"/>
                      <a:pt x="301" y="41"/>
                      <a:pt x="303" y="40"/>
                    </a:cubicBezTo>
                    <a:cubicBezTo>
                      <a:pt x="305" y="40"/>
                      <a:pt x="311" y="41"/>
                      <a:pt x="313" y="40"/>
                    </a:cubicBezTo>
                    <a:cubicBezTo>
                      <a:pt x="315" y="39"/>
                      <a:pt x="317" y="39"/>
                      <a:pt x="320" y="40"/>
                    </a:cubicBezTo>
                    <a:cubicBezTo>
                      <a:pt x="322" y="40"/>
                      <a:pt x="326" y="40"/>
                      <a:pt x="327" y="39"/>
                    </a:cubicBezTo>
                    <a:cubicBezTo>
                      <a:pt x="329" y="38"/>
                      <a:pt x="332" y="39"/>
                      <a:pt x="333" y="37"/>
                    </a:cubicBezTo>
                    <a:cubicBezTo>
                      <a:pt x="333" y="36"/>
                      <a:pt x="330" y="35"/>
                      <a:pt x="332" y="35"/>
                    </a:cubicBezTo>
                    <a:cubicBezTo>
                      <a:pt x="333" y="34"/>
                      <a:pt x="337" y="34"/>
                      <a:pt x="340" y="33"/>
                    </a:cubicBezTo>
                    <a:cubicBezTo>
                      <a:pt x="343" y="31"/>
                      <a:pt x="350" y="29"/>
                      <a:pt x="348" y="28"/>
                    </a:cubicBezTo>
                    <a:cubicBezTo>
                      <a:pt x="346" y="27"/>
                      <a:pt x="336" y="24"/>
                      <a:pt x="333" y="24"/>
                    </a:cubicBezTo>
                    <a:cubicBezTo>
                      <a:pt x="330" y="24"/>
                      <a:pt x="324" y="23"/>
                      <a:pt x="321" y="25"/>
                    </a:cubicBezTo>
                    <a:cubicBezTo>
                      <a:pt x="318" y="27"/>
                      <a:pt x="316" y="31"/>
                      <a:pt x="313" y="30"/>
                    </a:cubicBezTo>
                    <a:cubicBezTo>
                      <a:pt x="311" y="29"/>
                      <a:pt x="308" y="28"/>
                      <a:pt x="307" y="29"/>
                    </a:cubicBezTo>
                    <a:cubicBezTo>
                      <a:pt x="306" y="29"/>
                      <a:pt x="302" y="31"/>
                      <a:pt x="303" y="30"/>
                    </a:cubicBezTo>
                    <a:cubicBezTo>
                      <a:pt x="303" y="29"/>
                      <a:pt x="304" y="28"/>
                      <a:pt x="302" y="28"/>
                    </a:cubicBezTo>
                    <a:cubicBezTo>
                      <a:pt x="301" y="28"/>
                      <a:pt x="297" y="31"/>
                      <a:pt x="295" y="32"/>
                    </a:cubicBezTo>
                    <a:cubicBezTo>
                      <a:pt x="293" y="33"/>
                      <a:pt x="285" y="36"/>
                      <a:pt x="284" y="38"/>
                    </a:cubicBezTo>
                    <a:cubicBezTo>
                      <a:pt x="283" y="39"/>
                      <a:pt x="277" y="43"/>
                      <a:pt x="279" y="41"/>
                    </a:cubicBezTo>
                    <a:cubicBezTo>
                      <a:pt x="281" y="39"/>
                      <a:pt x="284" y="36"/>
                      <a:pt x="287" y="33"/>
                    </a:cubicBezTo>
                    <a:cubicBezTo>
                      <a:pt x="289" y="31"/>
                      <a:pt x="293" y="26"/>
                      <a:pt x="291" y="24"/>
                    </a:cubicBezTo>
                    <a:cubicBezTo>
                      <a:pt x="290" y="22"/>
                      <a:pt x="284" y="20"/>
                      <a:pt x="282" y="23"/>
                    </a:cubicBezTo>
                    <a:cubicBezTo>
                      <a:pt x="280" y="25"/>
                      <a:pt x="281" y="26"/>
                      <a:pt x="279" y="26"/>
                    </a:cubicBezTo>
                    <a:cubicBezTo>
                      <a:pt x="277" y="27"/>
                      <a:pt x="262" y="31"/>
                      <a:pt x="261" y="31"/>
                    </a:cubicBezTo>
                    <a:cubicBezTo>
                      <a:pt x="261" y="31"/>
                      <a:pt x="260" y="29"/>
                      <a:pt x="262" y="29"/>
                    </a:cubicBezTo>
                    <a:cubicBezTo>
                      <a:pt x="264" y="28"/>
                      <a:pt x="274" y="25"/>
                      <a:pt x="273" y="24"/>
                    </a:cubicBezTo>
                    <a:cubicBezTo>
                      <a:pt x="273" y="23"/>
                      <a:pt x="256" y="23"/>
                      <a:pt x="251" y="23"/>
                    </a:cubicBezTo>
                    <a:cubicBezTo>
                      <a:pt x="247" y="23"/>
                      <a:pt x="242" y="24"/>
                      <a:pt x="239" y="25"/>
                    </a:cubicBezTo>
                    <a:cubicBezTo>
                      <a:pt x="236" y="25"/>
                      <a:pt x="231" y="28"/>
                      <a:pt x="230" y="27"/>
                    </a:cubicBezTo>
                    <a:cubicBezTo>
                      <a:pt x="230" y="26"/>
                      <a:pt x="228" y="25"/>
                      <a:pt x="231" y="24"/>
                    </a:cubicBezTo>
                    <a:cubicBezTo>
                      <a:pt x="234" y="23"/>
                      <a:pt x="244" y="20"/>
                      <a:pt x="251" y="20"/>
                    </a:cubicBezTo>
                    <a:cubicBezTo>
                      <a:pt x="257" y="20"/>
                      <a:pt x="274" y="21"/>
                      <a:pt x="275" y="20"/>
                    </a:cubicBezTo>
                    <a:cubicBezTo>
                      <a:pt x="276" y="20"/>
                      <a:pt x="282" y="18"/>
                      <a:pt x="286" y="18"/>
                    </a:cubicBezTo>
                    <a:cubicBezTo>
                      <a:pt x="290" y="17"/>
                      <a:pt x="296" y="15"/>
                      <a:pt x="295" y="14"/>
                    </a:cubicBezTo>
                    <a:cubicBezTo>
                      <a:pt x="294" y="13"/>
                      <a:pt x="290" y="12"/>
                      <a:pt x="287" y="11"/>
                    </a:cubicBezTo>
                    <a:cubicBezTo>
                      <a:pt x="283" y="11"/>
                      <a:pt x="282" y="13"/>
                      <a:pt x="281" y="12"/>
                    </a:cubicBezTo>
                    <a:cubicBezTo>
                      <a:pt x="280" y="11"/>
                      <a:pt x="280" y="10"/>
                      <a:pt x="278" y="10"/>
                    </a:cubicBezTo>
                    <a:cubicBezTo>
                      <a:pt x="276" y="10"/>
                      <a:pt x="273" y="12"/>
                      <a:pt x="272" y="12"/>
                    </a:cubicBezTo>
                    <a:cubicBezTo>
                      <a:pt x="271" y="11"/>
                      <a:pt x="277" y="8"/>
                      <a:pt x="276" y="7"/>
                    </a:cubicBezTo>
                    <a:cubicBezTo>
                      <a:pt x="275" y="7"/>
                      <a:pt x="268" y="7"/>
                      <a:pt x="263" y="7"/>
                    </a:cubicBezTo>
                    <a:cubicBezTo>
                      <a:pt x="259" y="8"/>
                      <a:pt x="251" y="6"/>
                      <a:pt x="248" y="7"/>
                    </a:cubicBezTo>
                    <a:cubicBezTo>
                      <a:pt x="246" y="7"/>
                      <a:pt x="238" y="9"/>
                      <a:pt x="236" y="9"/>
                    </a:cubicBezTo>
                    <a:cubicBezTo>
                      <a:pt x="233" y="9"/>
                      <a:pt x="225" y="9"/>
                      <a:pt x="221" y="9"/>
                    </a:cubicBezTo>
                    <a:cubicBezTo>
                      <a:pt x="218" y="10"/>
                      <a:pt x="226" y="9"/>
                      <a:pt x="229" y="8"/>
                    </a:cubicBezTo>
                    <a:cubicBezTo>
                      <a:pt x="232" y="8"/>
                      <a:pt x="235" y="7"/>
                      <a:pt x="239" y="7"/>
                    </a:cubicBezTo>
                    <a:cubicBezTo>
                      <a:pt x="242" y="6"/>
                      <a:pt x="255" y="6"/>
                      <a:pt x="259" y="6"/>
                    </a:cubicBezTo>
                    <a:cubicBezTo>
                      <a:pt x="263" y="6"/>
                      <a:pt x="272" y="5"/>
                      <a:pt x="270" y="4"/>
                    </a:cubicBezTo>
                    <a:cubicBezTo>
                      <a:pt x="269" y="3"/>
                      <a:pt x="264" y="1"/>
                      <a:pt x="260" y="2"/>
                    </a:cubicBezTo>
                    <a:cubicBezTo>
                      <a:pt x="255" y="2"/>
                      <a:pt x="251" y="1"/>
                      <a:pt x="248" y="0"/>
                    </a:cubicBezTo>
                    <a:cubicBezTo>
                      <a:pt x="245" y="0"/>
                      <a:pt x="230" y="0"/>
                      <a:pt x="228" y="0"/>
                    </a:cubicBezTo>
                    <a:cubicBezTo>
                      <a:pt x="226" y="0"/>
                      <a:pt x="215" y="0"/>
                      <a:pt x="212" y="1"/>
                    </a:cubicBezTo>
                    <a:cubicBezTo>
                      <a:pt x="209" y="1"/>
                      <a:pt x="211" y="3"/>
                      <a:pt x="209" y="3"/>
                    </a:cubicBezTo>
                    <a:cubicBezTo>
                      <a:pt x="208" y="3"/>
                      <a:pt x="203" y="1"/>
                      <a:pt x="203" y="1"/>
                    </a:cubicBezTo>
                    <a:cubicBezTo>
                      <a:pt x="202" y="2"/>
                      <a:pt x="202" y="2"/>
                      <a:pt x="200" y="2"/>
                    </a:cubicBezTo>
                    <a:cubicBezTo>
                      <a:pt x="198" y="2"/>
                      <a:pt x="196" y="2"/>
                      <a:pt x="197" y="4"/>
                    </a:cubicBezTo>
                    <a:cubicBezTo>
                      <a:pt x="198" y="5"/>
                      <a:pt x="209" y="7"/>
                      <a:pt x="207" y="7"/>
                    </a:cubicBezTo>
                    <a:cubicBezTo>
                      <a:pt x="205" y="7"/>
                      <a:pt x="197" y="9"/>
                      <a:pt x="195" y="9"/>
                    </a:cubicBezTo>
                    <a:cubicBezTo>
                      <a:pt x="193" y="9"/>
                      <a:pt x="199" y="11"/>
                      <a:pt x="197" y="11"/>
                    </a:cubicBezTo>
                    <a:cubicBezTo>
                      <a:pt x="195" y="10"/>
                      <a:pt x="193" y="9"/>
                      <a:pt x="193" y="9"/>
                    </a:cubicBezTo>
                    <a:cubicBezTo>
                      <a:pt x="192" y="8"/>
                      <a:pt x="188" y="9"/>
                      <a:pt x="187" y="9"/>
                    </a:cubicBezTo>
                    <a:cubicBezTo>
                      <a:pt x="185" y="8"/>
                      <a:pt x="178" y="5"/>
                      <a:pt x="175" y="5"/>
                    </a:cubicBezTo>
                    <a:cubicBezTo>
                      <a:pt x="173" y="5"/>
                      <a:pt x="173" y="6"/>
                      <a:pt x="170" y="6"/>
                    </a:cubicBezTo>
                    <a:cubicBezTo>
                      <a:pt x="168" y="6"/>
                      <a:pt x="158" y="6"/>
                      <a:pt x="161" y="7"/>
                    </a:cubicBezTo>
                    <a:cubicBezTo>
                      <a:pt x="163" y="8"/>
                      <a:pt x="171" y="10"/>
                      <a:pt x="174" y="10"/>
                    </a:cubicBezTo>
                    <a:cubicBezTo>
                      <a:pt x="178" y="10"/>
                      <a:pt x="189" y="11"/>
                      <a:pt x="190" y="13"/>
                    </a:cubicBezTo>
                    <a:cubicBezTo>
                      <a:pt x="190" y="15"/>
                      <a:pt x="190" y="18"/>
                      <a:pt x="190" y="17"/>
                    </a:cubicBezTo>
                    <a:cubicBezTo>
                      <a:pt x="189" y="16"/>
                      <a:pt x="190" y="14"/>
                      <a:pt x="186" y="13"/>
                    </a:cubicBezTo>
                    <a:cubicBezTo>
                      <a:pt x="182" y="12"/>
                      <a:pt x="180" y="12"/>
                      <a:pt x="180" y="13"/>
                    </a:cubicBezTo>
                    <a:cubicBezTo>
                      <a:pt x="180" y="13"/>
                      <a:pt x="182" y="16"/>
                      <a:pt x="181" y="15"/>
                    </a:cubicBezTo>
                    <a:cubicBezTo>
                      <a:pt x="179" y="14"/>
                      <a:pt x="179" y="12"/>
                      <a:pt x="176" y="12"/>
                    </a:cubicBezTo>
                    <a:cubicBezTo>
                      <a:pt x="174" y="11"/>
                      <a:pt x="160" y="11"/>
                      <a:pt x="159" y="11"/>
                    </a:cubicBezTo>
                    <a:cubicBezTo>
                      <a:pt x="158" y="12"/>
                      <a:pt x="166" y="16"/>
                      <a:pt x="170" y="18"/>
                    </a:cubicBezTo>
                    <a:cubicBezTo>
                      <a:pt x="175" y="19"/>
                      <a:pt x="174" y="19"/>
                      <a:pt x="173" y="19"/>
                    </a:cubicBezTo>
                    <a:cubicBezTo>
                      <a:pt x="171" y="19"/>
                      <a:pt x="164" y="19"/>
                      <a:pt x="163" y="19"/>
                    </a:cubicBezTo>
                    <a:cubicBezTo>
                      <a:pt x="163" y="19"/>
                      <a:pt x="164" y="22"/>
                      <a:pt x="163" y="21"/>
                    </a:cubicBezTo>
                    <a:cubicBezTo>
                      <a:pt x="163" y="21"/>
                      <a:pt x="161" y="19"/>
                      <a:pt x="161" y="19"/>
                    </a:cubicBezTo>
                    <a:cubicBezTo>
                      <a:pt x="161" y="18"/>
                      <a:pt x="164" y="19"/>
                      <a:pt x="164" y="18"/>
                    </a:cubicBezTo>
                    <a:cubicBezTo>
                      <a:pt x="163" y="17"/>
                      <a:pt x="161" y="15"/>
                      <a:pt x="157" y="14"/>
                    </a:cubicBezTo>
                    <a:cubicBezTo>
                      <a:pt x="154" y="13"/>
                      <a:pt x="147" y="12"/>
                      <a:pt x="147" y="13"/>
                    </a:cubicBezTo>
                    <a:cubicBezTo>
                      <a:pt x="148" y="14"/>
                      <a:pt x="150" y="17"/>
                      <a:pt x="154" y="18"/>
                    </a:cubicBezTo>
                    <a:cubicBezTo>
                      <a:pt x="157" y="18"/>
                      <a:pt x="164" y="22"/>
                      <a:pt x="164" y="23"/>
                    </a:cubicBezTo>
                    <a:cubicBezTo>
                      <a:pt x="165" y="25"/>
                      <a:pt x="163" y="27"/>
                      <a:pt x="161" y="26"/>
                    </a:cubicBezTo>
                    <a:cubicBezTo>
                      <a:pt x="159" y="24"/>
                      <a:pt x="155" y="22"/>
                      <a:pt x="153" y="21"/>
                    </a:cubicBezTo>
                    <a:cubicBezTo>
                      <a:pt x="152" y="21"/>
                      <a:pt x="137" y="16"/>
                      <a:pt x="135" y="16"/>
                    </a:cubicBezTo>
                    <a:cubicBezTo>
                      <a:pt x="133" y="15"/>
                      <a:pt x="127" y="15"/>
                      <a:pt x="127" y="16"/>
                    </a:cubicBezTo>
                    <a:cubicBezTo>
                      <a:pt x="128" y="17"/>
                      <a:pt x="130" y="21"/>
                      <a:pt x="132" y="21"/>
                    </a:cubicBezTo>
                    <a:cubicBezTo>
                      <a:pt x="134" y="22"/>
                      <a:pt x="136" y="24"/>
                      <a:pt x="134" y="24"/>
                    </a:cubicBezTo>
                    <a:cubicBezTo>
                      <a:pt x="132" y="24"/>
                      <a:pt x="127" y="23"/>
                      <a:pt x="127" y="24"/>
                    </a:cubicBezTo>
                    <a:cubicBezTo>
                      <a:pt x="127" y="24"/>
                      <a:pt x="131" y="26"/>
                      <a:pt x="132" y="26"/>
                    </a:cubicBezTo>
                    <a:cubicBezTo>
                      <a:pt x="133" y="27"/>
                      <a:pt x="133" y="28"/>
                      <a:pt x="131" y="27"/>
                    </a:cubicBezTo>
                    <a:cubicBezTo>
                      <a:pt x="128" y="26"/>
                      <a:pt x="118" y="21"/>
                      <a:pt x="117" y="22"/>
                    </a:cubicBezTo>
                    <a:cubicBezTo>
                      <a:pt x="116" y="22"/>
                      <a:pt x="116" y="25"/>
                      <a:pt x="115" y="25"/>
                    </a:cubicBezTo>
                    <a:cubicBezTo>
                      <a:pt x="115" y="25"/>
                      <a:pt x="114" y="25"/>
                      <a:pt x="113" y="26"/>
                    </a:cubicBezTo>
                    <a:cubicBezTo>
                      <a:pt x="113" y="27"/>
                      <a:pt x="111" y="30"/>
                      <a:pt x="111" y="30"/>
                    </a:cubicBezTo>
                    <a:cubicBezTo>
                      <a:pt x="111" y="29"/>
                      <a:pt x="110" y="26"/>
                      <a:pt x="112" y="25"/>
                    </a:cubicBezTo>
                    <a:cubicBezTo>
                      <a:pt x="113" y="23"/>
                      <a:pt x="112" y="19"/>
                      <a:pt x="109" y="18"/>
                    </a:cubicBezTo>
                    <a:cubicBezTo>
                      <a:pt x="107" y="18"/>
                      <a:pt x="106" y="18"/>
                      <a:pt x="102" y="19"/>
                    </a:cubicBezTo>
                    <a:cubicBezTo>
                      <a:pt x="97" y="19"/>
                      <a:pt x="89" y="21"/>
                      <a:pt x="85" y="21"/>
                    </a:cubicBezTo>
                    <a:cubicBezTo>
                      <a:pt x="81" y="21"/>
                      <a:pt x="78" y="22"/>
                      <a:pt x="80" y="23"/>
                    </a:cubicBezTo>
                    <a:cubicBezTo>
                      <a:pt x="82" y="23"/>
                      <a:pt x="84" y="23"/>
                      <a:pt x="85" y="25"/>
                    </a:cubicBezTo>
                    <a:cubicBezTo>
                      <a:pt x="87" y="26"/>
                      <a:pt x="88" y="26"/>
                      <a:pt x="89" y="27"/>
                    </a:cubicBezTo>
                    <a:cubicBezTo>
                      <a:pt x="91" y="28"/>
                      <a:pt x="95" y="32"/>
                      <a:pt x="92" y="30"/>
                    </a:cubicBezTo>
                    <a:cubicBezTo>
                      <a:pt x="89" y="28"/>
                      <a:pt x="87" y="28"/>
                      <a:pt x="85" y="28"/>
                    </a:cubicBezTo>
                    <a:cubicBezTo>
                      <a:pt x="84" y="27"/>
                      <a:pt x="84" y="25"/>
                      <a:pt x="81" y="24"/>
                    </a:cubicBezTo>
                    <a:cubicBezTo>
                      <a:pt x="79" y="24"/>
                      <a:pt x="73" y="24"/>
                      <a:pt x="70" y="25"/>
                    </a:cubicBezTo>
                    <a:cubicBezTo>
                      <a:pt x="67" y="25"/>
                      <a:pt x="67" y="26"/>
                      <a:pt x="68" y="27"/>
                    </a:cubicBezTo>
                    <a:cubicBezTo>
                      <a:pt x="69" y="28"/>
                      <a:pt x="69" y="30"/>
                      <a:pt x="69" y="31"/>
                    </a:cubicBezTo>
                    <a:cubicBezTo>
                      <a:pt x="69" y="32"/>
                      <a:pt x="70" y="35"/>
                      <a:pt x="68" y="35"/>
                    </a:cubicBezTo>
                    <a:cubicBezTo>
                      <a:pt x="66" y="34"/>
                      <a:pt x="60" y="32"/>
                      <a:pt x="58" y="33"/>
                    </a:cubicBezTo>
                    <a:cubicBezTo>
                      <a:pt x="56" y="34"/>
                      <a:pt x="57" y="38"/>
                      <a:pt x="58" y="38"/>
                    </a:cubicBezTo>
                    <a:cubicBezTo>
                      <a:pt x="58" y="38"/>
                      <a:pt x="58" y="39"/>
                      <a:pt x="56" y="38"/>
                    </a:cubicBezTo>
                    <a:cubicBezTo>
                      <a:pt x="55" y="37"/>
                      <a:pt x="53" y="34"/>
                      <a:pt x="49" y="36"/>
                    </a:cubicBezTo>
                    <a:cubicBezTo>
                      <a:pt x="46" y="38"/>
                      <a:pt x="40" y="41"/>
                      <a:pt x="37" y="42"/>
                    </a:cubicBezTo>
                    <a:cubicBezTo>
                      <a:pt x="36" y="43"/>
                      <a:pt x="32" y="45"/>
                      <a:pt x="31" y="45"/>
                    </a:cubicBezTo>
                    <a:cubicBezTo>
                      <a:pt x="31" y="46"/>
                      <a:pt x="33" y="47"/>
                      <a:pt x="34" y="47"/>
                    </a:cubicBezTo>
                    <a:cubicBezTo>
                      <a:pt x="35" y="48"/>
                      <a:pt x="40" y="49"/>
                      <a:pt x="43" y="48"/>
                    </a:cubicBezTo>
                    <a:cubicBezTo>
                      <a:pt x="45" y="48"/>
                      <a:pt x="53" y="47"/>
                      <a:pt x="51" y="47"/>
                    </a:cubicBezTo>
                    <a:cubicBezTo>
                      <a:pt x="50" y="48"/>
                      <a:pt x="46" y="49"/>
                      <a:pt x="46" y="52"/>
                    </a:cubicBezTo>
                    <a:cubicBezTo>
                      <a:pt x="46" y="55"/>
                      <a:pt x="49" y="55"/>
                      <a:pt x="46" y="57"/>
                    </a:cubicBezTo>
                    <a:cubicBezTo>
                      <a:pt x="43" y="60"/>
                      <a:pt x="41" y="61"/>
                      <a:pt x="40" y="61"/>
                    </a:cubicBezTo>
                    <a:cubicBezTo>
                      <a:pt x="38" y="61"/>
                      <a:pt x="38" y="60"/>
                      <a:pt x="37" y="61"/>
                    </a:cubicBezTo>
                    <a:cubicBezTo>
                      <a:pt x="36" y="61"/>
                      <a:pt x="35" y="61"/>
                      <a:pt x="34" y="61"/>
                    </a:cubicBezTo>
                    <a:cubicBezTo>
                      <a:pt x="33" y="61"/>
                      <a:pt x="33" y="60"/>
                      <a:pt x="31" y="61"/>
                    </a:cubicBezTo>
                    <a:cubicBezTo>
                      <a:pt x="30" y="61"/>
                      <a:pt x="25" y="61"/>
                      <a:pt x="24" y="62"/>
                    </a:cubicBezTo>
                    <a:cubicBezTo>
                      <a:pt x="23" y="64"/>
                      <a:pt x="24" y="64"/>
                      <a:pt x="21" y="64"/>
                    </a:cubicBezTo>
                    <a:cubicBezTo>
                      <a:pt x="19" y="65"/>
                      <a:pt x="9" y="68"/>
                      <a:pt x="8" y="67"/>
                    </a:cubicBezTo>
                    <a:cubicBezTo>
                      <a:pt x="7" y="66"/>
                      <a:pt x="5" y="66"/>
                      <a:pt x="5" y="67"/>
                    </a:cubicBezTo>
                    <a:cubicBezTo>
                      <a:pt x="5" y="68"/>
                      <a:pt x="4" y="69"/>
                      <a:pt x="3" y="69"/>
                    </a:cubicBezTo>
                    <a:cubicBezTo>
                      <a:pt x="2" y="68"/>
                      <a:pt x="0" y="70"/>
                      <a:pt x="1" y="70"/>
                    </a:cubicBezTo>
                    <a:cubicBezTo>
                      <a:pt x="2" y="71"/>
                      <a:pt x="1" y="72"/>
                      <a:pt x="1" y="72"/>
                    </a:cubicBezTo>
                    <a:cubicBezTo>
                      <a:pt x="0" y="72"/>
                      <a:pt x="1" y="73"/>
                      <a:pt x="2" y="74"/>
                    </a:cubicBezTo>
                    <a:cubicBezTo>
                      <a:pt x="3" y="75"/>
                      <a:pt x="4" y="77"/>
                      <a:pt x="5" y="77"/>
                    </a:cubicBezTo>
                    <a:cubicBezTo>
                      <a:pt x="5" y="76"/>
                      <a:pt x="6" y="75"/>
                      <a:pt x="8" y="76"/>
                    </a:cubicBezTo>
                    <a:cubicBezTo>
                      <a:pt x="9" y="77"/>
                      <a:pt x="11" y="78"/>
                      <a:pt x="13" y="77"/>
                    </a:cubicBezTo>
                    <a:cubicBezTo>
                      <a:pt x="15" y="77"/>
                      <a:pt x="17" y="75"/>
                      <a:pt x="16" y="76"/>
                    </a:cubicBezTo>
                    <a:cubicBezTo>
                      <a:pt x="14" y="77"/>
                      <a:pt x="15" y="78"/>
                      <a:pt x="17" y="79"/>
                    </a:cubicBezTo>
                    <a:cubicBezTo>
                      <a:pt x="19" y="81"/>
                      <a:pt x="23" y="82"/>
                      <a:pt x="23" y="81"/>
                    </a:cubicBezTo>
                    <a:cubicBezTo>
                      <a:pt x="24" y="81"/>
                      <a:pt x="24" y="79"/>
                      <a:pt x="26" y="80"/>
                    </a:cubicBezTo>
                    <a:cubicBezTo>
                      <a:pt x="27" y="80"/>
                      <a:pt x="33" y="81"/>
                      <a:pt x="34" y="80"/>
                    </a:cubicBezTo>
                    <a:cubicBezTo>
                      <a:pt x="34" y="79"/>
                      <a:pt x="35" y="78"/>
                      <a:pt x="37" y="79"/>
                    </a:cubicBezTo>
                    <a:cubicBezTo>
                      <a:pt x="39" y="80"/>
                      <a:pt x="41" y="81"/>
                      <a:pt x="39" y="82"/>
                    </a:cubicBezTo>
                    <a:cubicBezTo>
                      <a:pt x="37" y="83"/>
                      <a:pt x="27" y="81"/>
                      <a:pt x="25" y="83"/>
                    </a:cubicBezTo>
                    <a:cubicBezTo>
                      <a:pt x="23" y="84"/>
                      <a:pt x="32" y="85"/>
                      <a:pt x="34" y="85"/>
                    </a:cubicBezTo>
                    <a:cubicBezTo>
                      <a:pt x="36" y="85"/>
                      <a:pt x="29" y="85"/>
                      <a:pt x="24" y="84"/>
                    </a:cubicBezTo>
                    <a:cubicBezTo>
                      <a:pt x="20" y="84"/>
                      <a:pt x="15" y="84"/>
                      <a:pt x="14" y="84"/>
                    </a:cubicBezTo>
                    <a:cubicBezTo>
                      <a:pt x="12" y="85"/>
                      <a:pt x="9" y="86"/>
                      <a:pt x="12" y="88"/>
                    </a:cubicBezTo>
                    <a:cubicBezTo>
                      <a:pt x="14" y="89"/>
                      <a:pt x="15" y="89"/>
                      <a:pt x="17" y="88"/>
                    </a:cubicBezTo>
                    <a:cubicBezTo>
                      <a:pt x="18" y="87"/>
                      <a:pt x="19" y="88"/>
                      <a:pt x="18" y="89"/>
                    </a:cubicBezTo>
                    <a:cubicBezTo>
                      <a:pt x="17" y="90"/>
                      <a:pt x="20" y="90"/>
                      <a:pt x="22" y="91"/>
                    </a:cubicBezTo>
                    <a:cubicBezTo>
                      <a:pt x="24" y="91"/>
                      <a:pt x="26" y="91"/>
                      <a:pt x="29" y="91"/>
                    </a:cubicBezTo>
                    <a:cubicBezTo>
                      <a:pt x="31" y="91"/>
                      <a:pt x="29" y="91"/>
                      <a:pt x="27" y="92"/>
                    </a:cubicBezTo>
                    <a:cubicBezTo>
                      <a:pt x="25" y="92"/>
                      <a:pt x="22" y="92"/>
                      <a:pt x="22" y="93"/>
                    </a:cubicBezTo>
                    <a:cubicBezTo>
                      <a:pt x="21" y="95"/>
                      <a:pt x="22" y="95"/>
                      <a:pt x="25" y="96"/>
                    </a:cubicBezTo>
                    <a:cubicBezTo>
                      <a:pt x="27" y="97"/>
                      <a:pt x="37" y="100"/>
                      <a:pt x="36" y="99"/>
                    </a:cubicBezTo>
                    <a:cubicBezTo>
                      <a:pt x="36" y="98"/>
                      <a:pt x="33" y="96"/>
                      <a:pt x="34" y="96"/>
                    </a:cubicBezTo>
                    <a:cubicBezTo>
                      <a:pt x="36" y="96"/>
                      <a:pt x="36" y="97"/>
                      <a:pt x="37" y="97"/>
                    </a:cubicBezTo>
                    <a:cubicBezTo>
                      <a:pt x="38" y="96"/>
                      <a:pt x="41" y="93"/>
                      <a:pt x="42" y="95"/>
                    </a:cubicBezTo>
                    <a:cubicBezTo>
                      <a:pt x="43" y="97"/>
                      <a:pt x="41" y="98"/>
                      <a:pt x="42" y="98"/>
                    </a:cubicBezTo>
                    <a:cubicBezTo>
                      <a:pt x="44" y="98"/>
                      <a:pt x="46" y="97"/>
                      <a:pt x="48" y="96"/>
                    </a:cubicBezTo>
                    <a:cubicBezTo>
                      <a:pt x="50" y="95"/>
                      <a:pt x="50" y="94"/>
                      <a:pt x="51" y="96"/>
                    </a:cubicBezTo>
                    <a:cubicBezTo>
                      <a:pt x="52" y="97"/>
                      <a:pt x="52" y="97"/>
                      <a:pt x="53" y="96"/>
                    </a:cubicBezTo>
                    <a:cubicBezTo>
                      <a:pt x="55" y="95"/>
                      <a:pt x="54" y="94"/>
                      <a:pt x="57" y="95"/>
                    </a:cubicBezTo>
                    <a:cubicBezTo>
                      <a:pt x="60" y="95"/>
                      <a:pt x="63" y="96"/>
                      <a:pt x="65" y="96"/>
                    </a:cubicBezTo>
                    <a:cubicBezTo>
                      <a:pt x="67" y="97"/>
                      <a:pt x="73" y="97"/>
                      <a:pt x="75" y="99"/>
                    </a:cubicBezTo>
                    <a:cubicBezTo>
                      <a:pt x="78" y="101"/>
                      <a:pt x="76" y="99"/>
                      <a:pt x="78" y="100"/>
                    </a:cubicBezTo>
                    <a:cubicBezTo>
                      <a:pt x="81" y="101"/>
                      <a:pt x="83" y="101"/>
                      <a:pt x="84" y="103"/>
                    </a:cubicBezTo>
                    <a:cubicBezTo>
                      <a:pt x="85" y="104"/>
                      <a:pt x="84" y="105"/>
                      <a:pt x="84" y="106"/>
                    </a:cubicBezTo>
                    <a:cubicBezTo>
                      <a:pt x="84" y="106"/>
                      <a:pt x="86" y="108"/>
                      <a:pt x="87" y="109"/>
                    </a:cubicBezTo>
                    <a:cubicBezTo>
                      <a:pt x="89" y="110"/>
                      <a:pt x="91" y="109"/>
                      <a:pt x="92" y="111"/>
                    </a:cubicBezTo>
                    <a:cubicBezTo>
                      <a:pt x="92" y="112"/>
                      <a:pt x="94" y="114"/>
                      <a:pt x="95" y="115"/>
                    </a:cubicBezTo>
                    <a:cubicBezTo>
                      <a:pt x="96" y="115"/>
                      <a:pt x="95" y="118"/>
                      <a:pt x="97" y="120"/>
                    </a:cubicBezTo>
                    <a:cubicBezTo>
                      <a:pt x="98" y="121"/>
                      <a:pt x="99" y="124"/>
                      <a:pt x="99" y="125"/>
                    </a:cubicBezTo>
                    <a:cubicBezTo>
                      <a:pt x="98" y="126"/>
                      <a:pt x="100" y="126"/>
                      <a:pt x="100" y="127"/>
                    </a:cubicBezTo>
                    <a:cubicBezTo>
                      <a:pt x="100" y="128"/>
                      <a:pt x="100" y="126"/>
                      <a:pt x="101" y="127"/>
                    </a:cubicBezTo>
                    <a:cubicBezTo>
                      <a:pt x="102" y="128"/>
                      <a:pt x="103" y="128"/>
                      <a:pt x="103" y="129"/>
                    </a:cubicBezTo>
                    <a:cubicBezTo>
                      <a:pt x="102" y="129"/>
                      <a:pt x="101" y="130"/>
                      <a:pt x="101" y="131"/>
                    </a:cubicBezTo>
                    <a:cubicBezTo>
                      <a:pt x="101" y="132"/>
                      <a:pt x="101" y="133"/>
                      <a:pt x="101" y="132"/>
                    </a:cubicBezTo>
                    <a:cubicBezTo>
                      <a:pt x="102" y="132"/>
                      <a:pt x="103" y="131"/>
                      <a:pt x="104" y="132"/>
                    </a:cubicBezTo>
                    <a:cubicBezTo>
                      <a:pt x="105" y="132"/>
                      <a:pt x="105" y="136"/>
                      <a:pt x="105" y="137"/>
                    </a:cubicBezTo>
                    <a:cubicBezTo>
                      <a:pt x="104" y="137"/>
                      <a:pt x="104" y="137"/>
                      <a:pt x="106" y="137"/>
                    </a:cubicBezTo>
                    <a:cubicBezTo>
                      <a:pt x="107" y="138"/>
                      <a:pt x="107" y="138"/>
                      <a:pt x="105" y="138"/>
                    </a:cubicBezTo>
                    <a:cubicBezTo>
                      <a:pt x="104" y="139"/>
                      <a:pt x="105" y="141"/>
                      <a:pt x="104" y="141"/>
                    </a:cubicBezTo>
                    <a:cubicBezTo>
                      <a:pt x="103" y="140"/>
                      <a:pt x="103" y="139"/>
                      <a:pt x="103" y="139"/>
                    </a:cubicBezTo>
                    <a:cubicBezTo>
                      <a:pt x="103" y="139"/>
                      <a:pt x="104" y="139"/>
                      <a:pt x="103" y="138"/>
                    </a:cubicBezTo>
                    <a:cubicBezTo>
                      <a:pt x="102" y="138"/>
                      <a:pt x="100" y="138"/>
                      <a:pt x="101" y="138"/>
                    </a:cubicBezTo>
                    <a:cubicBezTo>
                      <a:pt x="102" y="139"/>
                      <a:pt x="103" y="139"/>
                      <a:pt x="102" y="139"/>
                    </a:cubicBezTo>
                    <a:cubicBezTo>
                      <a:pt x="101" y="140"/>
                      <a:pt x="100" y="140"/>
                      <a:pt x="100" y="141"/>
                    </a:cubicBezTo>
                    <a:cubicBezTo>
                      <a:pt x="100" y="141"/>
                      <a:pt x="103" y="142"/>
                      <a:pt x="102" y="142"/>
                    </a:cubicBezTo>
                    <a:cubicBezTo>
                      <a:pt x="102" y="143"/>
                      <a:pt x="101" y="144"/>
                      <a:pt x="103" y="144"/>
                    </a:cubicBezTo>
                    <a:cubicBezTo>
                      <a:pt x="104" y="144"/>
                      <a:pt x="105" y="143"/>
                      <a:pt x="106" y="143"/>
                    </a:cubicBezTo>
                    <a:cubicBezTo>
                      <a:pt x="105" y="144"/>
                      <a:pt x="104" y="145"/>
                      <a:pt x="103" y="145"/>
                    </a:cubicBezTo>
                    <a:cubicBezTo>
                      <a:pt x="102" y="145"/>
                      <a:pt x="101" y="144"/>
                      <a:pt x="100" y="144"/>
                    </a:cubicBezTo>
                    <a:cubicBezTo>
                      <a:pt x="100" y="145"/>
                      <a:pt x="101" y="145"/>
                      <a:pt x="100" y="146"/>
                    </a:cubicBezTo>
                    <a:cubicBezTo>
                      <a:pt x="99" y="146"/>
                      <a:pt x="98" y="147"/>
                      <a:pt x="99" y="147"/>
                    </a:cubicBezTo>
                    <a:cubicBezTo>
                      <a:pt x="100" y="147"/>
                      <a:pt x="101" y="148"/>
                      <a:pt x="101" y="149"/>
                    </a:cubicBezTo>
                    <a:cubicBezTo>
                      <a:pt x="101" y="149"/>
                      <a:pt x="102" y="149"/>
                      <a:pt x="102" y="149"/>
                    </a:cubicBezTo>
                    <a:cubicBezTo>
                      <a:pt x="102" y="148"/>
                      <a:pt x="104" y="149"/>
                      <a:pt x="105" y="149"/>
                    </a:cubicBezTo>
                    <a:cubicBezTo>
                      <a:pt x="106" y="150"/>
                      <a:pt x="108" y="150"/>
                      <a:pt x="109" y="149"/>
                    </a:cubicBezTo>
                    <a:cubicBezTo>
                      <a:pt x="109" y="148"/>
                      <a:pt x="109" y="147"/>
                      <a:pt x="110" y="146"/>
                    </a:cubicBezTo>
                    <a:cubicBezTo>
                      <a:pt x="111" y="145"/>
                      <a:pt x="114" y="146"/>
                      <a:pt x="112" y="144"/>
                    </a:cubicBezTo>
                    <a:cubicBezTo>
                      <a:pt x="111" y="142"/>
                      <a:pt x="111" y="141"/>
                      <a:pt x="111" y="140"/>
                    </a:cubicBezTo>
                    <a:cubicBezTo>
                      <a:pt x="111" y="138"/>
                      <a:pt x="111" y="141"/>
                      <a:pt x="111" y="142"/>
                    </a:cubicBezTo>
                    <a:cubicBezTo>
                      <a:pt x="112" y="142"/>
                      <a:pt x="112" y="144"/>
                      <a:pt x="113" y="144"/>
                    </a:cubicBezTo>
                    <a:cubicBezTo>
                      <a:pt x="114" y="144"/>
                      <a:pt x="115" y="145"/>
                      <a:pt x="116" y="144"/>
                    </a:cubicBezTo>
                    <a:cubicBezTo>
                      <a:pt x="117" y="142"/>
                      <a:pt x="116" y="144"/>
                      <a:pt x="115" y="145"/>
                    </a:cubicBezTo>
                    <a:cubicBezTo>
                      <a:pt x="114" y="145"/>
                      <a:pt x="115" y="147"/>
                      <a:pt x="113" y="147"/>
                    </a:cubicBezTo>
                    <a:cubicBezTo>
                      <a:pt x="112" y="148"/>
                      <a:pt x="114" y="148"/>
                      <a:pt x="115" y="147"/>
                    </a:cubicBezTo>
                    <a:cubicBezTo>
                      <a:pt x="115" y="147"/>
                      <a:pt x="118" y="147"/>
                      <a:pt x="119" y="147"/>
                    </a:cubicBezTo>
                    <a:cubicBezTo>
                      <a:pt x="120" y="147"/>
                      <a:pt x="123" y="145"/>
                      <a:pt x="123" y="146"/>
                    </a:cubicBezTo>
                    <a:cubicBezTo>
                      <a:pt x="122" y="147"/>
                      <a:pt x="123" y="147"/>
                      <a:pt x="121" y="147"/>
                    </a:cubicBezTo>
                    <a:cubicBezTo>
                      <a:pt x="119" y="147"/>
                      <a:pt x="118" y="148"/>
                      <a:pt x="117" y="148"/>
                    </a:cubicBezTo>
                    <a:cubicBezTo>
                      <a:pt x="116" y="149"/>
                      <a:pt x="115" y="150"/>
                      <a:pt x="119" y="149"/>
                    </a:cubicBezTo>
                    <a:cubicBezTo>
                      <a:pt x="123" y="149"/>
                      <a:pt x="126" y="149"/>
                      <a:pt x="124" y="149"/>
                    </a:cubicBezTo>
                    <a:cubicBezTo>
                      <a:pt x="122" y="149"/>
                      <a:pt x="118" y="150"/>
                      <a:pt x="119" y="150"/>
                    </a:cubicBezTo>
                    <a:cubicBezTo>
                      <a:pt x="120" y="151"/>
                      <a:pt x="121" y="151"/>
                      <a:pt x="121" y="151"/>
                    </a:cubicBezTo>
                    <a:cubicBezTo>
                      <a:pt x="122" y="152"/>
                      <a:pt x="121" y="152"/>
                      <a:pt x="122" y="153"/>
                    </a:cubicBezTo>
                    <a:cubicBezTo>
                      <a:pt x="122" y="154"/>
                      <a:pt x="122" y="154"/>
                      <a:pt x="122" y="155"/>
                    </a:cubicBezTo>
                    <a:cubicBezTo>
                      <a:pt x="121" y="155"/>
                      <a:pt x="121" y="156"/>
                      <a:pt x="122" y="155"/>
                    </a:cubicBezTo>
                    <a:cubicBezTo>
                      <a:pt x="123" y="155"/>
                      <a:pt x="123" y="154"/>
                      <a:pt x="125" y="154"/>
                    </a:cubicBezTo>
                    <a:cubicBezTo>
                      <a:pt x="126" y="154"/>
                      <a:pt x="126" y="155"/>
                      <a:pt x="126" y="156"/>
                    </a:cubicBezTo>
                    <a:cubicBezTo>
                      <a:pt x="126" y="156"/>
                      <a:pt x="129" y="159"/>
                      <a:pt x="128" y="160"/>
                    </a:cubicBezTo>
                    <a:cubicBezTo>
                      <a:pt x="127" y="160"/>
                      <a:pt x="126" y="160"/>
                      <a:pt x="125" y="160"/>
                    </a:cubicBezTo>
                    <a:cubicBezTo>
                      <a:pt x="124" y="159"/>
                      <a:pt x="119" y="157"/>
                      <a:pt x="117" y="157"/>
                    </a:cubicBezTo>
                    <a:cubicBezTo>
                      <a:pt x="115" y="156"/>
                      <a:pt x="110" y="156"/>
                      <a:pt x="109" y="156"/>
                    </a:cubicBezTo>
                    <a:cubicBezTo>
                      <a:pt x="107" y="156"/>
                      <a:pt x="106" y="156"/>
                      <a:pt x="108" y="158"/>
                    </a:cubicBezTo>
                    <a:cubicBezTo>
                      <a:pt x="111" y="160"/>
                      <a:pt x="113" y="159"/>
                      <a:pt x="115" y="160"/>
                    </a:cubicBezTo>
                    <a:cubicBezTo>
                      <a:pt x="117" y="162"/>
                      <a:pt x="119" y="163"/>
                      <a:pt x="120" y="163"/>
                    </a:cubicBezTo>
                    <a:cubicBezTo>
                      <a:pt x="122" y="163"/>
                      <a:pt x="126" y="163"/>
                      <a:pt x="126" y="163"/>
                    </a:cubicBezTo>
                    <a:cubicBezTo>
                      <a:pt x="127" y="164"/>
                      <a:pt x="129" y="164"/>
                      <a:pt x="129" y="164"/>
                    </a:cubicBezTo>
                    <a:cubicBezTo>
                      <a:pt x="130" y="164"/>
                      <a:pt x="130" y="166"/>
                      <a:pt x="129" y="167"/>
                    </a:cubicBezTo>
                    <a:cubicBezTo>
                      <a:pt x="128" y="167"/>
                      <a:pt x="128" y="167"/>
                      <a:pt x="129" y="168"/>
                    </a:cubicBezTo>
                    <a:cubicBezTo>
                      <a:pt x="130" y="168"/>
                      <a:pt x="131" y="169"/>
                      <a:pt x="129" y="169"/>
                    </a:cubicBezTo>
                    <a:cubicBezTo>
                      <a:pt x="127" y="170"/>
                      <a:pt x="127" y="171"/>
                      <a:pt x="127" y="172"/>
                    </a:cubicBezTo>
                    <a:cubicBezTo>
                      <a:pt x="127" y="172"/>
                      <a:pt x="127" y="172"/>
                      <a:pt x="128" y="172"/>
                    </a:cubicBezTo>
                    <a:cubicBezTo>
                      <a:pt x="129" y="172"/>
                      <a:pt x="130" y="173"/>
                      <a:pt x="128" y="173"/>
                    </a:cubicBezTo>
                    <a:cubicBezTo>
                      <a:pt x="127" y="173"/>
                      <a:pt x="126" y="172"/>
                      <a:pt x="126" y="174"/>
                    </a:cubicBezTo>
                    <a:cubicBezTo>
                      <a:pt x="126" y="175"/>
                      <a:pt x="124" y="177"/>
                      <a:pt x="125" y="176"/>
                    </a:cubicBezTo>
                    <a:cubicBezTo>
                      <a:pt x="126" y="176"/>
                      <a:pt x="128" y="176"/>
                      <a:pt x="127" y="177"/>
                    </a:cubicBezTo>
                    <a:cubicBezTo>
                      <a:pt x="126" y="178"/>
                      <a:pt x="126" y="179"/>
                      <a:pt x="124" y="179"/>
                    </a:cubicBezTo>
                    <a:cubicBezTo>
                      <a:pt x="123" y="179"/>
                      <a:pt x="120" y="178"/>
                      <a:pt x="119" y="178"/>
                    </a:cubicBezTo>
                    <a:cubicBezTo>
                      <a:pt x="118" y="178"/>
                      <a:pt x="117" y="180"/>
                      <a:pt x="116" y="180"/>
                    </a:cubicBezTo>
                    <a:cubicBezTo>
                      <a:pt x="115" y="180"/>
                      <a:pt x="115" y="179"/>
                      <a:pt x="115" y="180"/>
                    </a:cubicBezTo>
                    <a:cubicBezTo>
                      <a:pt x="115" y="181"/>
                      <a:pt x="116" y="181"/>
                      <a:pt x="117" y="181"/>
                    </a:cubicBezTo>
                    <a:cubicBezTo>
                      <a:pt x="117" y="182"/>
                      <a:pt x="119" y="183"/>
                      <a:pt x="119" y="182"/>
                    </a:cubicBezTo>
                    <a:cubicBezTo>
                      <a:pt x="119" y="182"/>
                      <a:pt x="118" y="182"/>
                      <a:pt x="120" y="182"/>
                    </a:cubicBezTo>
                    <a:cubicBezTo>
                      <a:pt x="121" y="182"/>
                      <a:pt x="122" y="182"/>
                      <a:pt x="123" y="181"/>
                    </a:cubicBezTo>
                    <a:cubicBezTo>
                      <a:pt x="124" y="180"/>
                      <a:pt x="125" y="180"/>
                      <a:pt x="126" y="180"/>
                    </a:cubicBezTo>
                    <a:cubicBezTo>
                      <a:pt x="127" y="180"/>
                      <a:pt x="128" y="180"/>
                      <a:pt x="126" y="181"/>
                    </a:cubicBezTo>
                    <a:cubicBezTo>
                      <a:pt x="125" y="181"/>
                      <a:pt x="124" y="182"/>
                      <a:pt x="125" y="182"/>
                    </a:cubicBezTo>
                    <a:cubicBezTo>
                      <a:pt x="126" y="182"/>
                      <a:pt x="127" y="183"/>
                      <a:pt x="126" y="183"/>
                    </a:cubicBezTo>
                    <a:cubicBezTo>
                      <a:pt x="125" y="183"/>
                      <a:pt x="127" y="183"/>
                      <a:pt x="128" y="184"/>
                    </a:cubicBezTo>
                    <a:cubicBezTo>
                      <a:pt x="129" y="184"/>
                      <a:pt x="133" y="185"/>
                      <a:pt x="131" y="185"/>
                    </a:cubicBezTo>
                    <a:cubicBezTo>
                      <a:pt x="129" y="184"/>
                      <a:pt x="128" y="184"/>
                      <a:pt x="130" y="185"/>
                    </a:cubicBezTo>
                    <a:cubicBezTo>
                      <a:pt x="132" y="187"/>
                      <a:pt x="134" y="189"/>
                      <a:pt x="132" y="187"/>
                    </a:cubicBezTo>
                    <a:cubicBezTo>
                      <a:pt x="130" y="186"/>
                      <a:pt x="128" y="185"/>
                      <a:pt x="127" y="184"/>
                    </a:cubicBezTo>
                    <a:cubicBezTo>
                      <a:pt x="126" y="183"/>
                      <a:pt x="125" y="183"/>
                      <a:pt x="124" y="183"/>
                    </a:cubicBezTo>
                    <a:cubicBezTo>
                      <a:pt x="123" y="183"/>
                      <a:pt x="122" y="183"/>
                      <a:pt x="120" y="183"/>
                    </a:cubicBezTo>
                    <a:cubicBezTo>
                      <a:pt x="119" y="184"/>
                      <a:pt x="118" y="183"/>
                      <a:pt x="117" y="183"/>
                    </a:cubicBezTo>
                    <a:cubicBezTo>
                      <a:pt x="115" y="183"/>
                      <a:pt x="115" y="184"/>
                      <a:pt x="115" y="185"/>
                    </a:cubicBezTo>
                    <a:cubicBezTo>
                      <a:pt x="114" y="185"/>
                      <a:pt x="112" y="186"/>
                      <a:pt x="112" y="187"/>
                    </a:cubicBezTo>
                    <a:cubicBezTo>
                      <a:pt x="112" y="187"/>
                      <a:pt x="111" y="189"/>
                      <a:pt x="112" y="188"/>
                    </a:cubicBezTo>
                    <a:cubicBezTo>
                      <a:pt x="113" y="188"/>
                      <a:pt x="117" y="186"/>
                      <a:pt x="118" y="185"/>
                    </a:cubicBezTo>
                    <a:cubicBezTo>
                      <a:pt x="118" y="185"/>
                      <a:pt x="119" y="183"/>
                      <a:pt x="119" y="184"/>
                    </a:cubicBezTo>
                    <a:cubicBezTo>
                      <a:pt x="119" y="185"/>
                      <a:pt x="119" y="185"/>
                      <a:pt x="120" y="18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22" y="186"/>
                      <a:pt x="123" y="187"/>
                      <a:pt x="123" y="187"/>
                    </a:cubicBezTo>
                    <a:cubicBezTo>
                      <a:pt x="124" y="186"/>
                      <a:pt x="123" y="185"/>
                      <a:pt x="124" y="185"/>
                    </a:cubicBezTo>
                    <a:cubicBezTo>
                      <a:pt x="125" y="185"/>
                      <a:pt x="125" y="186"/>
                      <a:pt x="126" y="186"/>
                    </a:cubicBezTo>
                    <a:cubicBezTo>
                      <a:pt x="126" y="187"/>
                      <a:pt x="126" y="187"/>
                      <a:pt x="127" y="186"/>
                    </a:cubicBezTo>
                    <a:cubicBezTo>
                      <a:pt x="128" y="186"/>
                      <a:pt x="129" y="187"/>
                      <a:pt x="130" y="187"/>
                    </a:cubicBezTo>
                    <a:cubicBezTo>
                      <a:pt x="130" y="188"/>
                      <a:pt x="130" y="188"/>
                      <a:pt x="129" y="188"/>
                    </a:cubicBezTo>
                    <a:cubicBezTo>
                      <a:pt x="128" y="187"/>
                      <a:pt x="129" y="188"/>
                      <a:pt x="129" y="188"/>
                    </a:cubicBezTo>
                    <a:cubicBezTo>
                      <a:pt x="130" y="188"/>
                      <a:pt x="132" y="189"/>
                      <a:pt x="130" y="189"/>
                    </a:cubicBezTo>
                    <a:cubicBezTo>
                      <a:pt x="128" y="189"/>
                      <a:pt x="127" y="189"/>
                      <a:pt x="127" y="188"/>
                    </a:cubicBezTo>
                    <a:cubicBezTo>
                      <a:pt x="126" y="187"/>
                      <a:pt x="125" y="186"/>
                      <a:pt x="125" y="188"/>
                    </a:cubicBezTo>
                    <a:cubicBezTo>
                      <a:pt x="125" y="189"/>
                      <a:pt x="124" y="189"/>
                      <a:pt x="124" y="188"/>
                    </a:cubicBezTo>
                    <a:cubicBezTo>
                      <a:pt x="124" y="188"/>
                      <a:pt x="124" y="188"/>
                      <a:pt x="123" y="188"/>
                    </a:cubicBezTo>
                    <a:cubicBezTo>
                      <a:pt x="122" y="188"/>
                      <a:pt x="122" y="187"/>
                      <a:pt x="121" y="187"/>
                    </a:cubicBezTo>
                    <a:cubicBezTo>
                      <a:pt x="120" y="187"/>
                      <a:pt x="118" y="186"/>
                      <a:pt x="117" y="187"/>
                    </a:cubicBezTo>
                    <a:cubicBezTo>
                      <a:pt x="116" y="188"/>
                      <a:pt x="111" y="189"/>
                      <a:pt x="111" y="190"/>
                    </a:cubicBezTo>
                    <a:cubicBezTo>
                      <a:pt x="111" y="191"/>
                      <a:pt x="110" y="192"/>
                      <a:pt x="111" y="191"/>
                    </a:cubicBezTo>
                    <a:cubicBezTo>
                      <a:pt x="112" y="191"/>
                      <a:pt x="117" y="191"/>
                      <a:pt x="118" y="190"/>
                    </a:cubicBezTo>
                    <a:cubicBezTo>
                      <a:pt x="119" y="190"/>
                      <a:pt x="122" y="190"/>
                      <a:pt x="123" y="190"/>
                    </a:cubicBezTo>
                    <a:cubicBezTo>
                      <a:pt x="124" y="191"/>
                      <a:pt x="125" y="192"/>
                      <a:pt x="127" y="192"/>
                    </a:cubicBezTo>
                    <a:cubicBezTo>
                      <a:pt x="129" y="192"/>
                      <a:pt x="129" y="192"/>
                      <a:pt x="127" y="192"/>
                    </a:cubicBezTo>
                    <a:cubicBezTo>
                      <a:pt x="126" y="192"/>
                      <a:pt x="125" y="193"/>
                      <a:pt x="124" y="191"/>
                    </a:cubicBezTo>
                    <a:cubicBezTo>
                      <a:pt x="122" y="190"/>
                      <a:pt x="119" y="191"/>
                      <a:pt x="118" y="191"/>
                    </a:cubicBezTo>
                    <a:cubicBezTo>
                      <a:pt x="117" y="191"/>
                      <a:pt x="112" y="192"/>
                      <a:pt x="111" y="192"/>
                    </a:cubicBezTo>
                    <a:cubicBezTo>
                      <a:pt x="111" y="193"/>
                      <a:pt x="111" y="194"/>
                      <a:pt x="113" y="194"/>
                    </a:cubicBezTo>
                    <a:cubicBezTo>
                      <a:pt x="115" y="194"/>
                      <a:pt x="120" y="195"/>
                      <a:pt x="118" y="195"/>
                    </a:cubicBezTo>
                    <a:cubicBezTo>
                      <a:pt x="117" y="195"/>
                      <a:pt x="117" y="195"/>
                      <a:pt x="117" y="196"/>
                    </a:cubicBezTo>
                    <a:cubicBezTo>
                      <a:pt x="116" y="196"/>
                      <a:pt x="114" y="197"/>
                      <a:pt x="113" y="197"/>
                    </a:cubicBezTo>
                    <a:cubicBezTo>
                      <a:pt x="112" y="197"/>
                      <a:pt x="112" y="198"/>
                      <a:pt x="114" y="198"/>
                    </a:cubicBezTo>
                    <a:cubicBezTo>
                      <a:pt x="117" y="198"/>
                      <a:pt x="117" y="199"/>
                      <a:pt x="116" y="199"/>
                    </a:cubicBezTo>
                    <a:cubicBezTo>
                      <a:pt x="114" y="199"/>
                      <a:pt x="111" y="198"/>
                      <a:pt x="111" y="200"/>
                    </a:cubicBezTo>
                    <a:cubicBezTo>
                      <a:pt x="112" y="201"/>
                      <a:pt x="112" y="203"/>
                      <a:pt x="113" y="202"/>
                    </a:cubicBezTo>
                    <a:cubicBezTo>
                      <a:pt x="114" y="202"/>
                      <a:pt x="119" y="198"/>
                      <a:pt x="122" y="197"/>
                    </a:cubicBezTo>
                    <a:cubicBezTo>
                      <a:pt x="124" y="195"/>
                      <a:pt x="126" y="194"/>
                      <a:pt x="129" y="194"/>
                    </a:cubicBezTo>
                    <a:cubicBezTo>
                      <a:pt x="131" y="194"/>
                      <a:pt x="133" y="194"/>
                      <a:pt x="130" y="194"/>
                    </a:cubicBezTo>
                    <a:cubicBezTo>
                      <a:pt x="127" y="194"/>
                      <a:pt x="126" y="195"/>
                      <a:pt x="128" y="195"/>
                    </a:cubicBezTo>
                    <a:cubicBezTo>
                      <a:pt x="131" y="195"/>
                      <a:pt x="132" y="196"/>
                      <a:pt x="129" y="196"/>
                    </a:cubicBezTo>
                    <a:cubicBezTo>
                      <a:pt x="125" y="196"/>
                      <a:pt x="116" y="201"/>
                      <a:pt x="114" y="203"/>
                    </a:cubicBezTo>
                    <a:cubicBezTo>
                      <a:pt x="112" y="205"/>
                      <a:pt x="115" y="204"/>
                      <a:pt x="117" y="204"/>
                    </a:cubicBezTo>
                    <a:cubicBezTo>
                      <a:pt x="118" y="203"/>
                      <a:pt x="122" y="203"/>
                      <a:pt x="121" y="203"/>
                    </a:cubicBezTo>
                    <a:cubicBezTo>
                      <a:pt x="120" y="203"/>
                      <a:pt x="120" y="204"/>
                      <a:pt x="118" y="204"/>
                    </a:cubicBezTo>
                    <a:cubicBezTo>
                      <a:pt x="117" y="204"/>
                      <a:pt x="116" y="204"/>
                      <a:pt x="116" y="205"/>
                    </a:cubicBezTo>
                    <a:cubicBezTo>
                      <a:pt x="117" y="206"/>
                      <a:pt x="118" y="209"/>
                      <a:pt x="119" y="208"/>
                    </a:cubicBezTo>
                    <a:cubicBezTo>
                      <a:pt x="120" y="208"/>
                      <a:pt x="122" y="205"/>
                      <a:pt x="123" y="205"/>
                    </a:cubicBezTo>
                    <a:cubicBezTo>
                      <a:pt x="124" y="205"/>
                      <a:pt x="129" y="206"/>
                      <a:pt x="128" y="206"/>
                    </a:cubicBezTo>
                    <a:cubicBezTo>
                      <a:pt x="126" y="206"/>
                      <a:pt x="124" y="206"/>
                      <a:pt x="123" y="206"/>
                    </a:cubicBezTo>
                    <a:cubicBezTo>
                      <a:pt x="122" y="206"/>
                      <a:pt x="119" y="208"/>
                      <a:pt x="119" y="209"/>
                    </a:cubicBezTo>
                    <a:cubicBezTo>
                      <a:pt x="119" y="209"/>
                      <a:pt x="119" y="209"/>
                      <a:pt x="120" y="210"/>
                    </a:cubicBezTo>
                    <a:cubicBezTo>
                      <a:pt x="120" y="211"/>
                      <a:pt x="120" y="213"/>
                      <a:pt x="121" y="214"/>
                    </a:cubicBezTo>
                    <a:cubicBezTo>
                      <a:pt x="121" y="215"/>
                      <a:pt x="122" y="214"/>
                      <a:pt x="123" y="214"/>
                    </a:cubicBezTo>
                    <a:cubicBezTo>
                      <a:pt x="123" y="213"/>
                      <a:pt x="123" y="213"/>
                      <a:pt x="122" y="214"/>
                    </a:cubicBezTo>
                    <a:cubicBezTo>
                      <a:pt x="122" y="215"/>
                      <a:pt x="121" y="220"/>
                      <a:pt x="121" y="219"/>
                    </a:cubicBezTo>
                    <a:cubicBezTo>
                      <a:pt x="122" y="218"/>
                      <a:pt x="124" y="216"/>
                      <a:pt x="125" y="215"/>
                    </a:cubicBezTo>
                    <a:cubicBezTo>
                      <a:pt x="127" y="215"/>
                      <a:pt x="126" y="215"/>
                      <a:pt x="126" y="217"/>
                    </a:cubicBezTo>
                    <a:cubicBezTo>
                      <a:pt x="126" y="218"/>
                      <a:pt x="126" y="220"/>
                      <a:pt x="127" y="218"/>
                    </a:cubicBezTo>
                    <a:cubicBezTo>
                      <a:pt x="128" y="217"/>
                      <a:pt x="129" y="218"/>
                      <a:pt x="129" y="217"/>
                    </a:cubicBezTo>
                    <a:cubicBezTo>
                      <a:pt x="129" y="216"/>
                      <a:pt x="130" y="216"/>
                      <a:pt x="128" y="214"/>
                    </a:cubicBezTo>
                    <a:cubicBezTo>
                      <a:pt x="126" y="212"/>
                      <a:pt x="126" y="210"/>
                      <a:pt x="128" y="213"/>
                    </a:cubicBezTo>
                    <a:cubicBezTo>
                      <a:pt x="129" y="215"/>
                      <a:pt x="130" y="216"/>
                      <a:pt x="131" y="215"/>
                    </a:cubicBezTo>
                    <a:cubicBezTo>
                      <a:pt x="131" y="214"/>
                      <a:pt x="132" y="214"/>
                      <a:pt x="131" y="214"/>
                    </a:cubicBezTo>
                    <a:cubicBezTo>
                      <a:pt x="131" y="215"/>
                      <a:pt x="134" y="219"/>
                      <a:pt x="134" y="218"/>
                    </a:cubicBezTo>
                    <a:cubicBezTo>
                      <a:pt x="133" y="218"/>
                      <a:pt x="133" y="217"/>
                      <a:pt x="132" y="217"/>
                    </a:cubicBezTo>
                    <a:cubicBezTo>
                      <a:pt x="131" y="216"/>
                      <a:pt x="131" y="217"/>
                      <a:pt x="131" y="218"/>
                    </a:cubicBezTo>
                    <a:cubicBezTo>
                      <a:pt x="131" y="219"/>
                      <a:pt x="132" y="222"/>
                      <a:pt x="132" y="223"/>
                    </a:cubicBezTo>
                    <a:cubicBezTo>
                      <a:pt x="131" y="223"/>
                      <a:pt x="131" y="223"/>
                      <a:pt x="131" y="222"/>
                    </a:cubicBezTo>
                    <a:cubicBezTo>
                      <a:pt x="131" y="221"/>
                      <a:pt x="131" y="219"/>
                      <a:pt x="130" y="219"/>
                    </a:cubicBezTo>
                    <a:cubicBezTo>
                      <a:pt x="129" y="220"/>
                      <a:pt x="128" y="220"/>
                      <a:pt x="127" y="221"/>
                    </a:cubicBezTo>
                    <a:cubicBezTo>
                      <a:pt x="126" y="221"/>
                      <a:pt x="125" y="224"/>
                      <a:pt x="125" y="225"/>
                    </a:cubicBezTo>
                    <a:cubicBezTo>
                      <a:pt x="124" y="225"/>
                      <a:pt x="126" y="226"/>
                      <a:pt x="128" y="225"/>
                    </a:cubicBezTo>
                    <a:cubicBezTo>
                      <a:pt x="129" y="225"/>
                      <a:pt x="127" y="228"/>
                      <a:pt x="127" y="228"/>
                    </a:cubicBezTo>
                    <a:cubicBezTo>
                      <a:pt x="127" y="229"/>
                      <a:pt x="128" y="226"/>
                      <a:pt x="129" y="228"/>
                    </a:cubicBezTo>
                    <a:cubicBezTo>
                      <a:pt x="130" y="230"/>
                      <a:pt x="129" y="230"/>
                      <a:pt x="130" y="231"/>
                    </a:cubicBezTo>
                    <a:cubicBezTo>
                      <a:pt x="131" y="232"/>
                      <a:pt x="132" y="232"/>
                      <a:pt x="132" y="233"/>
                    </a:cubicBezTo>
                    <a:cubicBezTo>
                      <a:pt x="131" y="234"/>
                      <a:pt x="130" y="235"/>
                      <a:pt x="132" y="236"/>
                    </a:cubicBezTo>
                    <a:cubicBezTo>
                      <a:pt x="134" y="237"/>
                      <a:pt x="134" y="238"/>
                      <a:pt x="135" y="240"/>
                    </a:cubicBezTo>
                    <a:cubicBezTo>
                      <a:pt x="136" y="241"/>
                      <a:pt x="138" y="240"/>
                      <a:pt x="138" y="239"/>
                    </a:cubicBezTo>
                    <a:cubicBezTo>
                      <a:pt x="138" y="239"/>
                      <a:pt x="138" y="239"/>
                      <a:pt x="138" y="240"/>
                    </a:cubicBezTo>
                    <a:cubicBezTo>
                      <a:pt x="139" y="242"/>
                      <a:pt x="138" y="243"/>
                      <a:pt x="139" y="244"/>
                    </a:cubicBezTo>
                    <a:cubicBezTo>
                      <a:pt x="139" y="245"/>
                      <a:pt x="140" y="246"/>
                      <a:pt x="140" y="245"/>
                    </a:cubicBezTo>
                    <a:cubicBezTo>
                      <a:pt x="141" y="244"/>
                      <a:pt x="141" y="245"/>
                      <a:pt x="142" y="246"/>
                    </a:cubicBezTo>
                    <a:cubicBezTo>
                      <a:pt x="143" y="247"/>
                      <a:pt x="146" y="249"/>
                      <a:pt x="147" y="249"/>
                    </a:cubicBezTo>
                    <a:cubicBezTo>
                      <a:pt x="148" y="250"/>
                      <a:pt x="151" y="250"/>
                      <a:pt x="152" y="249"/>
                    </a:cubicBezTo>
                    <a:cubicBezTo>
                      <a:pt x="153" y="248"/>
                      <a:pt x="155" y="250"/>
                      <a:pt x="155" y="249"/>
                    </a:cubicBezTo>
                    <a:cubicBezTo>
                      <a:pt x="156" y="248"/>
                      <a:pt x="156" y="248"/>
                      <a:pt x="156" y="249"/>
                    </a:cubicBezTo>
                    <a:cubicBezTo>
                      <a:pt x="156" y="251"/>
                      <a:pt x="155" y="253"/>
                      <a:pt x="156" y="251"/>
                    </a:cubicBezTo>
                    <a:cubicBezTo>
                      <a:pt x="157" y="249"/>
                      <a:pt x="159" y="247"/>
                      <a:pt x="158" y="248"/>
                    </a:cubicBezTo>
                    <a:cubicBezTo>
                      <a:pt x="158" y="250"/>
                      <a:pt x="158" y="250"/>
                      <a:pt x="159" y="250"/>
                    </a:cubicBezTo>
                    <a:cubicBezTo>
                      <a:pt x="159" y="250"/>
                      <a:pt x="159" y="250"/>
                      <a:pt x="159" y="250"/>
                    </a:cubicBezTo>
                    <a:cubicBezTo>
                      <a:pt x="159" y="250"/>
                      <a:pt x="159" y="250"/>
                      <a:pt x="158" y="251"/>
                    </a:cubicBezTo>
                    <a:cubicBezTo>
                      <a:pt x="157" y="252"/>
                      <a:pt x="157" y="253"/>
                      <a:pt x="158" y="252"/>
                    </a:cubicBezTo>
                    <a:cubicBezTo>
                      <a:pt x="160" y="252"/>
                      <a:pt x="160" y="252"/>
                      <a:pt x="160" y="254"/>
                    </a:cubicBezTo>
                    <a:cubicBezTo>
                      <a:pt x="159" y="255"/>
                      <a:pt x="160" y="255"/>
                      <a:pt x="161" y="254"/>
                    </a:cubicBezTo>
                    <a:cubicBezTo>
                      <a:pt x="162" y="252"/>
                      <a:pt x="164" y="252"/>
                      <a:pt x="163" y="254"/>
                    </a:cubicBezTo>
                    <a:cubicBezTo>
                      <a:pt x="162" y="255"/>
                      <a:pt x="159" y="258"/>
                      <a:pt x="161" y="256"/>
                    </a:cubicBezTo>
                    <a:cubicBezTo>
                      <a:pt x="163" y="253"/>
                      <a:pt x="163" y="257"/>
                      <a:pt x="163" y="256"/>
                    </a:cubicBezTo>
                    <a:cubicBezTo>
                      <a:pt x="163" y="256"/>
                      <a:pt x="163" y="256"/>
                      <a:pt x="163" y="256"/>
                    </a:cubicBezTo>
                    <a:cubicBezTo>
                      <a:pt x="165" y="255"/>
                      <a:pt x="167" y="253"/>
                      <a:pt x="166" y="255"/>
                    </a:cubicBezTo>
                    <a:cubicBezTo>
                      <a:pt x="166" y="256"/>
                      <a:pt x="166" y="259"/>
                      <a:pt x="166" y="259"/>
                    </a:cubicBezTo>
                    <a:cubicBezTo>
                      <a:pt x="167" y="258"/>
                      <a:pt x="169" y="257"/>
                      <a:pt x="169" y="256"/>
                    </a:cubicBezTo>
                    <a:cubicBezTo>
                      <a:pt x="170" y="256"/>
                      <a:pt x="172" y="255"/>
                      <a:pt x="171" y="255"/>
                    </a:cubicBezTo>
                    <a:cubicBezTo>
                      <a:pt x="170" y="254"/>
                      <a:pt x="169" y="253"/>
                      <a:pt x="168" y="253"/>
                    </a:cubicBezTo>
                    <a:cubicBezTo>
                      <a:pt x="168" y="252"/>
                      <a:pt x="168" y="253"/>
                      <a:pt x="170" y="253"/>
                    </a:cubicBezTo>
                    <a:cubicBezTo>
                      <a:pt x="171" y="253"/>
                      <a:pt x="174" y="252"/>
                      <a:pt x="173" y="252"/>
                    </a:cubicBezTo>
                    <a:cubicBezTo>
                      <a:pt x="172" y="251"/>
                      <a:pt x="170" y="250"/>
                      <a:pt x="171" y="250"/>
                    </a:cubicBezTo>
                    <a:cubicBezTo>
                      <a:pt x="171" y="250"/>
                      <a:pt x="175" y="249"/>
                      <a:pt x="174" y="248"/>
                    </a:cubicBezTo>
                    <a:cubicBezTo>
                      <a:pt x="173" y="248"/>
                      <a:pt x="170" y="248"/>
                      <a:pt x="171" y="248"/>
                    </a:cubicBezTo>
                    <a:cubicBezTo>
                      <a:pt x="171" y="247"/>
                      <a:pt x="176" y="245"/>
                      <a:pt x="175" y="245"/>
                    </a:cubicBezTo>
                    <a:cubicBezTo>
                      <a:pt x="174" y="244"/>
                      <a:pt x="172" y="244"/>
                      <a:pt x="173" y="243"/>
                    </a:cubicBezTo>
                    <a:cubicBezTo>
                      <a:pt x="174" y="243"/>
                      <a:pt x="176" y="243"/>
                      <a:pt x="176" y="241"/>
                    </a:cubicBezTo>
                    <a:cubicBezTo>
                      <a:pt x="176" y="240"/>
                      <a:pt x="176" y="238"/>
                      <a:pt x="175" y="237"/>
                    </a:cubicBezTo>
                    <a:cubicBezTo>
                      <a:pt x="175" y="237"/>
                      <a:pt x="176" y="236"/>
                      <a:pt x="176" y="235"/>
                    </a:cubicBezTo>
                    <a:cubicBezTo>
                      <a:pt x="175" y="235"/>
                      <a:pt x="172" y="233"/>
                      <a:pt x="173" y="233"/>
                    </a:cubicBezTo>
                    <a:cubicBezTo>
                      <a:pt x="174" y="233"/>
                      <a:pt x="181" y="233"/>
                      <a:pt x="180" y="232"/>
                    </a:cubicBezTo>
                    <a:cubicBezTo>
                      <a:pt x="179" y="231"/>
                      <a:pt x="177" y="230"/>
                      <a:pt x="178" y="230"/>
                    </a:cubicBezTo>
                    <a:cubicBezTo>
                      <a:pt x="178" y="229"/>
                      <a:pt x="184" y="231"/>
                      <a:pt x="183" y="230"/>
                    </a:cubicBezTo>
                    <a:cubicBezTo>
                      <a:pt x="181" y="229"/>
                      <a:pt x="178" y="227"/>
                      <a:pt x="180" y="228"/>
                    </a:cubicBezTo>
                    <a:cubicBezTo>
                      <a:pt x="181" y="228"/>
                      <a:pt x="185" y="228"/>
                      <a:pt x="184" y="228"/>
                    </a:cubicBezTo>
                    <a:cubicBezTo>
                      <a:pt x="183" y="227"/>
                      <a:pt x="186" y="226"/>
                      <a:pt x="185" y="226"/>
                    </a:cubicBezTo>
                    <a:cubicBezTo>
                      <a:pt x="184" y="225"/>
                      <a:pt x="180" y="224"/>
                      <a:pt x="181" y="224"/>
                    </a:cubicBezTo>
                    <a:cubicBezTo>
                      <a:pt x="182" y="224"/>
                      <a:pt x="186" y="225"/>
                      <a:pt x="186" y="223"/>
                    </a:cubicBezTo>
                    <a:cubicBezTo>
                      <a:pt x="186" y="222"/>
                      <a:pt x="187" y="222"/>
                      <a:pt x="185" y="221"/>
                    </a:cubicBezTo>
                    <a:cubicBezTo>
                      <a:pt x="183" y="220"/>
                      <a:pt x="180" y="220"/>
                      <a:pt x="181" y="219"/>
                    </a:cubicBezTo>
                    <a:cubicBezTo>
                      <a:pt x="182" y="219"/>
                      <a:pt x="189" y="219"/>
                      <a:pt x="188" y="218"/>
                    </a:cubicBezTo>
                    <a:cubicBezTo>
                      <a:pt x="188" y="216"/>
                      <a:pt x="187" y="215"/>
                      <a:pt x="186" y="215"/>
                    </a:cubicBezTo>
                    <a:cubicBezTo>
                      <a:pt x="185" y="214"/>
                      <a:pt x="181" y="213"/>
                      <a:pt x="183" y="212"/>
                    </a:cubicBezTo>
                    <a:cubicBezTo>
                      <a:pt x="184" y="212"/>
                      <a:pt x="186" y="211"/>
                      <a:pt x="187" y="212"/>
                    </a:cubicBezTo>
                    <a:cubicBezTo>
                      <a:pt x="187" y="212"/>
                      <a:pt x="187" y="213"/>
                      <a:pt x="188" y="212"/>
                    </a:cubicBezTo>
                    <a:cubicBezTo>
                      <a:pt x="190" y="211"/>
                      <a:pt x="191" y="211"/>
                      <a:pt x="191" y="210"/>
                    </a:cubicBezTo>
                    <a:cubicBezTo>
                      <a:pt x="190" y="209"/>
                      <a:pt x="188" y="208"/>
                      <a:pt x="189" y="208"/>
                    </a:cubicBezTo>
                    <a:cubicBezTo>
                      <a:pt x="189" y="207"/>
                      <a:pt x="192" y="207"/>
                      <a:pt x="192" y="206"/>
                    </a:cubicBezTo>
                    <a:cubicBezTo>
                      <a:pt x="192" y="206"/>
                      <a:pt x="192" y="206"/>
                      <a:pt x="194" y="206"/>
                    </a:cubicBezTo>
                    <a:cubicBezTo>
                      <a:pt x="196" y="206"/>
                      <a:pt x="200" y="208"/>
                      <a:pt x="200" y="206"/>
                    </a:cubicBezTo>
                    <a:cubicBezTo>
                      <a:pt x="199" y="205"/>
                      <a:pt x="198" y="204"/>
                      <a:pt x="199" y="204"/>
                    </a:cubicBezTo>
                    <a:cubicBezTo>
                      <a:pt x="200" y="203"/>
                      <a:pt x="201" y="201"/>
                      <a:pt x="201" y="200"/>
                    </a:cubicBezTo>
                    <a:cubicBezTo>
                      <a:pt x="202" y="199"/>
                      <a:pt x="205" y="199"/>
                      <a:pt x="205" y="200"/>
                    </a:cubicBezTo>
                    <a:cubicBezTo>
                      <a:pt x="204" y="201"/>
                      <a:pt x="203" y="202"/>
                      <a:pt x="203" y="203"/>
                    </a:cubicBezTo>
                    <a:cubicBezTo>
                      <a:pt x="202" y="205"/>
                      <a:pt x="200" y="207"/>
                      <a:pt x="202" y="206"/>
                    </a:cubicBezTo>
                    <a:cubicBezTo>
                      <a:pt x="203" y="205"/>
                      <a:pt x="204" y="205"/>
                      <a:pt x="205" y="205"/>
                    </a:cubicBezTo>
                    <a:cubicBezTo>
                      <a:pt x="206" y="204"/>
                      <a:pt x="206" y="204"/>
                      <a:pt x="207" y="204"/>
                    </a:cubicBezTo>
                    <a:cubicBezTo>
                      <a:pt x="208" y="204"/>
                      <a:pt x="209" y="206"/>
                      <a:pt x="209" y="205"/>
                    </a:cubicBezTo>
                    <a:cubicBezTo>
                      <a:pt x="209" y="204"/>
                      <a:pt x="209" y="202"/>
                      <a:pt x="210" y="203"/>
                    </a:cubicBezTo>
                    <a:cubicBezTo>
                      <a:pt x="211" y="203"/>
                      <a:pt x="211" y="204"/>
                      <a:pt x="212" y="203"/>
                    </a:cubicBezTo>
                    <a:cubicBezTo>
                      <a:pt x="213" y="203"/>
                      <a:pt x="214" y="200"/>
                      <a:pt x="216" y="200"/>
                    </a:cubicBezTo>
                    <a:cubicBezTo>
                      <a:pt x="217" y="200"/>
                      <a:pt x="219" y="200"/>
                      <a:pt x="220" y="199"/>
                    </a:cubicBezTo>
                    <a:cubicBezTo>
                      <a:pt x="221" y="197"/>
                      <a:pt x="223" y="194"/>
                      <a:pt x="225" y="193"/>
                    </a:cubicBezTo>
                    <a:cubicBezTo>
                      <a:pt x="226" y="192"/>
                      <a:pt x="227" y="189"/>
                      <a:pt x="228" y="188"/>
                    </a:cubicBezTo>
                    <a:cubicBezTo>
                      <a:pt x="229" y="187"/>
                      <a:pt x="235" y="186"/>
                      <a:pt x="234" y="185"/>
                    </a:cubicBezTo>
                    <a:cubicBezTo>
                      <a:pt x="234" y="183"/>
                      <a:pt x="232" y="178"/>
                      <a:pt x="233" y="179"/>
                    </a:cubicBezTo>
                    <a:cubicBezTo>
                      <a:pt x="234" y="179"/>
                      <a:pt x="237" y="183"/>
                      <a:pt x="240" y="183"/>
                    </a:cubicBezTo>
                    <a:cubicBezTo>
                      <a:pt x="242" y="183"/>
                      <a:pt x="243" y="183"/>
                      <a:pt x="243" y="182"/>
                    </a:cubicBezTo>
                    <a:cubicBezTo>
                      <a:pt x="243" y="181"/>
                      <a:pt x="244" y="182"/>
                      <a:pt x="245" y="182"/>
                    </a:cubicBezTo>
                    <a:cubicBezTo>
                      <a:pt x="246" y="182"/>
                      <a:pt x="248" y="183"/>
                      <a:pt x="247" y="182"/>
                    </a:cubicBezTo>
                    <a:cubicBezTo>
                      <a:pt x="246" y="181"/>
                      <a:pt x="245" y="180"/>
                      <a:pt x="247" y="180"/>
                    </a:cubicBezTo>
                    <a:cubicBezTo>
                      <a:pt x="248" y="180"/>
                      <a:pt x="247" y="180"/>
                      <a:pt x="249" y="180"/>
                    </a:cubicBezTo>
                    <a:cubicBezTo>
                      <a:pt x="251" y="180"/>
                      <a:pt x="252" y="181"/>
                      <a:pt x="255" y="180"/>
                    </a:cubicBezTo>
                    <a:cubicBezTo>
                      <a:pt x="258" y="179"/>
                      <a:pt x="263" y="179"/>
                      <a:pt x="266" y="177"/>
                    </a:cubicBezTo>
                    <a:cubicBezTo>
                      <a:pt x="269" y="176"/>
                      <a:pt x="277" y="171"/>
                      <a:pt x="280" y="169"/>
                    </a:cubicBezTo>
                    <a:cubicBezTo>
                      <a:pt x="282" y="168"/>
                      <a:pt x="292" y="163"/>
                      <a:pt x="291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262"/>
              <p:cNvSpPr/>
              <p:nvPr/>
            </p:nvSpPr>
            <p:spPr bwMode="auto">
              <a:xfrm>
                <a:off x="2614" y="981"/>
                <a:ext cx="70" cy="38"/>
              </a:xfrm>
              <a:custGeom>
                <a:avLst/>
                <a:gdLst>
                  <a:gd name="T0" fmla="*/ 3 w 20"/>
                  <a:gd name="T1" fmla="*/ 7 h 11"/>
                  <a:gd name="T2" fmla="*/ 8 w 20"/>
                  <a:gd name="T3" fmla="*/ 8 h 11"/>
                  <a:gd name="T4" fmla="*/ 7 w 20"/>
                  <a:gd name="T5" fmla="*/ 10 h 11"/>
                  <a:gd name="T6" fmla="*/ 14 w 20"/>
                  <a:gd name="T7" fmla="*/ 9 h 11"/>
                  <a:gd name="T8" fmla="*/ 19 w 20"/>
                  <a:gd name="T9" fmla="*/ 6 h 11"/>
                  <a:gd name="T10" fmla="*/ 16 w 20"/>
                  <a:gd name="T11" fmla="*/ 4 h 11"/>
                  <a:gd name="T12" fmla="*/ 10 w 20"/>
                  <a:gd name="T13" fmla="*/ 1 h 11"/>
                  <a:gd name="T14" fmla="*/ 2 w 20"/>
                  <a:gd name="T15" fmla="*/ 1 h 11"/>
                  <a:gd name="T16" fmla="*/ 5 w 20"/>
                  <a:gd name="T17" fmla="*/ 3 h 11"/>
                  <a:gd name="T18" fmla="*/ 3 w 20"/>
                  <a:gd name="T19" fmla="*/ 5 h 11"/>
                  <a:gd name="T20" fmla="*/ 3 w 20"/>
                  <a:gd name="T2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1">
                    <a:moveTo>
                      <a:pt x="3" y="7"/>
                    </a:moveTo>
                    <a:cubicBezTo>
                      <a:pt x="6" y="7"/>
                      <a:pt x="8" y="7"/>
                      <a:pt x="8" y="8"/>
                    </a:cubicBezTo>
                    <a:cubicBezTo>
                      <a:pt x="9" y="8"/>
                      <a:pt x="6" y="9"/>
                      <a:pt x="7" y="10"/>
                    </a:cubicBezTo>
                    <a:cubicBezTo>
                      <a:pt x="9" y="10"/>
                      <a:pt x="11" y="11"/>
                      <a:pt x="14" y="9"/>
                    </a:cubicBezTo>
                    <a:cubicBezTo>
                      <a:pt x="16" y="8"/>
                      <a:pt x="20" y="7"/>
                      <a:pt x="19" y="6"/>
                    </a:cubicBezTo>
                    <a:cubicBezTo>
                      <a:pt x="19" y="5"/>
                      <a:pt x="17" y="6"/>
                      <a:pt x="16" y="4"/>
                    </a:cubicBezTo>
                    <a:cubicBezTo>
                      <a:pt x="14" y="3"/>
                      <a:pt x="12" y="2"/>
                      <a:pt x="10" y="1"/>
                    </a:cubicBezTo>
                    <a:cubicBezTo>
                      <a:pt x="8" y="0"/>
                      <a:pt x="1" y="0"/>
                      <a:pt x="2" y="1"/>
                    </a:cubicBezTo>
                    <a:cubicBezTo>
                      <a:pt x="3" y="3"/>
                      <a:pt x="5" y="3"/>
                      <a:pt x="5" y="3"/>
                    </a:cubicBezTo>
                    <a:cubicBezTo>
                      <a:pt x="4" y="3"/>
                      <a:pt x="2" y="5"/>
                      <a:pt x="3" y="5"/>
                    </a:cubicBezTo>
                    <a:cubicBezTo>
                      <a:pt x="3" y="6"/>
                      <a:pt x="0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263"/>
              <p:cNvSpPr/>
              <p:nvPr/>
            </p:nvSpPr>
            <p:spPr bwMode="auto">
              <a:xfrm>
                <a:off x="2642" y="946"/>
                <a:ext cx="10" cy="7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264"/>
              <p:cNvSpPr/>
              <p:nvPr/>
            </p:nvSpPr>
            <p:spPr bwMode="auto">
              <a:xfrm>
                <a:off x="2652" y="479"/>
                <a:ext cx="45" cy="21"/>
              </a:xfrm>
              <a:custGeom>
                <a:avLst/>
                <a:gdLst>
                  <a:gd name="T0" fmla="*/ 2 w 13"/>
                  <a:gd name="T1" fmla="*/ 3 h 6"/>
                  <a:gd name="T2" fmla="*/ 10 w 13"/>
                  <a:gd name="T3" fmla="*/ 6 h 6"/>
                  <a:gd name="T4" fmla="*/ 10 w 13"/>
                  <a:gd name="T5" fmla="*/ 4 h 6"/>
                  <a:gd name="T6" fmla="*/ 2 w 13"/>
                  <a:gd name="T7" fmla="*/ 1 h 6"/>
                  <a:gd name="T8" fmla="*/ 2 w 13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2" y="3"/>
                    </a:moveTo>
                    <a:cubicBezTo>
                      <a:pt x="3" y="4"/>
                      <a:pt x="8" y="5"/>
                      <a:pt x="10" y="6"/>
                    </a:cubicBezTo>
                    <a:cubicBezTo>
                      <a:pt x="13" y="6"/>
                      <a:pt x="12" y="5"/>
                      <a:pt x="10" y="4"/>
                    </a:cubicBezTo>
                    <a:cubicBezTo>
                      <a:pt x="7" y="2"/>
                      <a:pt x="3" y="2"/>
                      <a:pt x="2" y="1"/>
                    </a:cubicBezTo>
                    <a:cubicBezTo>
                      <a:pt x="0" y="0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265"/>
              <p:cNvSpPr/>
              <p:nvPr/>
            </p:nvSpPr>
            <p:spPr bwMode="auto">
              <a:xfrm>
                <a:off x="2750" y="455"/>
                <a:ext cx="17" cy="6"/>
              </a:xfrm>
              <a:custGeom>
                <a:avLst/>
                <a:gdLst>
                  <a:gd name="T0" fmla="*/ 3 w 5"/>
                  <a:gd name="T1" fmla="*/ 2 h 2"/>
                  <a:gd name="T2" fmla="*/ 2 w 5"/>
                  <a:gd name="T3" fmla="*/ 0 h 2"/>
                  <a:gd name="T4" fmla="*/ 3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cubicBezTo>
                      <a:pt x="5" y="2"/>
                      <a:pt x="4" y="0"/>
                      <a:pt x="2" y="0"/>
                    </a:cubicBezTo>
                    <a:cubicBezTo>
                      <a:pt x="0" y="0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266"/>
              <p:cNvSpPr/>
              <p:nvPr/>
            </p:nvSpPr>
            <p:spPr bwMode="auto">
              <a:xfrm>
                <a:off x="2784" y="444"/>
                <a:ext cx="32" cy="14"/>
              </a:xfrm>
              <a:custGeom>
                <a:avLst/>
                <a:gdLst>
                  <a:gd name="T0" fmla="*/ 2 w 9"/>
                  <a:gd name="T1" fmla="*/ 3 h 4"/>
                  <a:gd name="T2" fmla="*/ 9 w 9"/>
                  <a:gd name="T3" fmla="*/ 3 h 4"/>
                  <a:gd name="T4" fmla="*/ 1 w 9"/>
                  <a:gd name="T5" fmla="*/ 1 h 4"/>
                  <a:gd name="T6" fmla="*/ 2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3"/>
                    </a:moveTo>
                    <a:cubicBezTo>
                      <a:pt x="3" y="4"/>
                      <a:pt x="9" y="4"/>
                      <a:pt x="9" y="3"/>
                    </a:cubicBezTo>
                    <a:cubicBezTo>
                      <a:pt x="9" y="1"/>
                      <a:pt x="3" y="0"/>
                      <a:pt x="1" y="1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267"/>
              <p:cNvSpPr/>
              <p:nvPr/>
            </p:nvSpPr>
            <p:spPr bwMode="auto">
              <a:xfrm>
                <a:off x="2906" y="434"/>
                <a:ext cx="42" cy="14"/>
              </a:xfrm>
              <a:custGeom>
                <a:avLst/>
                <a:gdLst>
                  <a:gd name="T0" fmla="*/ 2 w 12"/>
                  <a:gd name="T1" fmla="*/ 3 h 4"/>
                  <a:gd name="T2" fmla="*/ 6 w 12"/>
                  <a:gd name="T3" fmla="*/ 4 h 4"/>
                  <a:gd name="T4" fmla="*/ 7 w 12"/>
                  <a:gd name="T5" fmla="*/ 3 h 4"/>
                  <a:gd name="T6" fmla="*/ 10 w 12"/>
                  <a:gd name="T7" fmla="*/ 2 h 4"/>
                  <a:gd name="T8" fmla="*/ 7 w 12"/>
                  <a:gd name="T9" fmla="*/ 1 h 4"/>
                  <a:gd name="T10" fmla="*/ 1 w 12"/>
                  <a:gd name="T11" fmla="*/ 0 h 4"/>
                  <a:gd name="T12" fmla="*/ 6 w 12"/>
                  <a:gd name="T13" fmla="*/ 2 h 4"/>
                  <a:gd name="T14" fmla="*/ 2 w 12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2" y="3"/>
                    </a:moveTo>
                    <a:cubicBezTo>
                      <a:pt x="1" y="3"/>
                      <a:pt x="4" y="3"/>
                      <a:pt x="6" y="4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6" y="3"/>
                      <a:pt x="9" y="3"/>
                      <a:pt x="10" y="2"/>
                    </a:cubicBezTo>
                    <a:cubicBezTo>
                      <a:pt x="12" y="2"/>
                      <a:pt x="9" y="1"/>
                      <a:pt x="7" y="1"/>
                    </a:cubicBezTo>
                    <a:cubicBezTo>
                      <a:pt x="5" y="1"/>
                      <a:pt x="2" y="0"/>
                      <a:pt x="1" y="0"/>
                    </a:cubicBezTo>
                    <a:cubicBezTo>
                      <a:pt x="0" y="0"/>
                      <a:pt x="4" y="2"/>
                      <a:pt x="6" y="2"/>
                    </a:cubicBezTo>
                    <a:cubicBezTo>
                      <a:pt x="8" y="3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268"/>
              <p:cNvSpPr/>
              <p:nvPr/>
            </p:nvSpPr>
            <p:spPr bwMode="auto">
              <a:xfrm>
                <a:off x="3296" y="493"/>
                <a:ext cx="24" cy="14"/>
              </a:xfrm>
              <a:custGeom>
                <a:avLst/>
                <a:gdLst>
                  <a:gd name="T0" fmla="*/ 6 w 7"/>
                  <a:gd name="T1" fmla="*/ 3 h 4"/>
                  <a:gd name="T2" fmla="*/ 2 w 7"/>
                  <a:gd name="T3" fmla="*/ 0 h 4"/>
                  <a:gd name="T4" fmla="*/ 6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cubicBezTo>
                      <a:pt x="7" y="3"/>
                      <a:pt x="3" y="0"/>
                      <a:pt x="2" y="0"/>
                    </a:cubicBezTo>
                    <a:cubicBezTo>
                      <a:pt x="0" y="1"/>
                      <a:pt x="5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269"/>
              <p:cNvSpPr/>
              <p:nvPr/>
            </p:nvSpPr>
            <p:spPr bwMode="auto">
              <a:xfrm>
                <a:off x="3331" y="507"/>
                <a:ext cx="20" cy="7"/>
              </a:xfrm>
              <a:custGeom>
                <a:avLst/>
                <a:gdLst>
                  <a:gd name="T0" fmla="*/ 4 w 6"/>
                  <a:gd name="T1" fmla="*/ 2 h 2"/>
                  <a:gd name="T2" fmla="*/ 2 w 6"/>
                  <a:gd name="T3" fmla="*/ 1 h 2"/>
                  <a:gd name="T4" fmla="*/ 4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4" y="2"/>
                    </a:moveTo>
                    <a:cubicBezTo>
                      <a:pt x="6" y="2"/>
                      <a:pt x="4" y="1"/>
                      <a:pt x="2" y="1"/>
                    </a:cubicBezTo>
                    <a:cubicBezTo>
                      <a:pt x="0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70"/>
              <p:cNvSpPr/>
              <p:nvPr/>
            </p:nvSpPr>
            <p:spPr bwMode="auto">
              <a:xfrm>
                <a:off x="3331" y="737"/>
                <a:ext cx="13" cy="28"/>
              </a:xfrm>
              <a:custGeom>
                <a:avLst/>
                <a:gdLst>
                  <a:gd name="T0" fmla="*/ 2 w 4"/>
                  <a:gd name="T1" fmla="*/ 0 h 8"/>
                  <a:gd name="T2" fmla="*/ 4 w 4"/>
                  <a:gd name="T3" fmla="*/ 8 h 8"/>
                  <a:gd name="T4" fmla="*/ 2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cubicBezTo>
                      <a:pt x="0" y="0"/>
                      <a:pt x="3" y="8"/>
                      <a:pt x="4" y="8"/>
                    </a:cubicBezTo>
                    <a:cubicBezTo>
                      <a:pt x="4" y="8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71"/>
              <p:cNvSpPr/>
              <p:nvPr/>
            </p:nvSpPr>
            <p:spPr bwMode="auto">
              <a:xfrm>
                <a:off x="3334" y="789"/>
                <a:ext cx="28" cy="14"/>
              </a:xfrm>
              <a:custGeom>
                <a:avLst/>
                <a:gdLst>
                  <a:gd name="T0" fmla="*/ 7 w 8"/>
                  <a:gd name="T1" fmla="*/ 4 h 4"/>
                  <a:gd name="T2" fmla="*/ 2 w 8"/>
                  <a:gd name="T3" fmla="*/ 0 h 4"/>
                  <a:gd name="T4" fmla="*/ 2 w 8"/>
                  <a:gd name="T5" fmla="*/ 4 h 4"/>
                  <a:gd name="T6" fmla="*/ 7 w 8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7" y="3"/>
                      <a:pt x="2" y="0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3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72"/>
              <p:cNvSpPr/>
              <p:nvPr/>
            </p:nvSpPr>
            <p:spPr bwMode="auto">
              <a:xfrm>
                <a:off x="3226" y="879"/>
                <a:ext cx="52" cy="35"/>
              </a:xfrm>
              <a:custGeom>
                <a:avLst/>
                <a:gdLst>
                  <a:gd name="T0" fmla="*/ 11 w 15"/>
                  <a:gd name="T1" fmla="*/ 3 h 10"/>
                  <a:gd name="T2" fmla="*/ 14 w 15"/>
                  <a:gd name="T3" fmla="*/ 2 h 10"/>
                  <a:gd name="T4" fmla="*/ 5 w 15"/>
                  <a:gd name="T5" fmla="*/ 0 h 10"/>
                  <a:gd name="T6" fmla="*/ 0 w 15"/>
                  <a:gd name="T7" fmla="*/ 3 h 10"/>
                  <a:gd name="T8" fmla="*/ 13 w 15"/>
                  <a:gd name="T9" fmla="*/ 10 h 10"/>
                  <a:gd name="T10" fmla="*/ 11 w 15"/>
                  <a:gd name="T11" fmla="*/ 7 h 10"/>
                  <a:gd name="T12" fmla="*/ 14 w 15"/>
                  <a:gd name="T13" fmla="*/ 6 h 10"/>
                  <a:gd name="T14" fmla="*/ 10 w 15"/>
                  <a:gd name="T15" fmla="*/ 4 h 10"/>
                  <a:gd name="T16" fmla="*/ 11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1" y="3"/>
                    </a:moveTo>
                    <a:cubicBezTo>
                      <a:pt x="13" y="4"/>
                      <a:pt x="14" y="3"/>
                      <a:pt x="14" y="2"/>
                    </a:cubicBezTo>
                    <a:cubicBezTo>
                      <a:pt x="14" y="1"/>
                      <a:pt x="7" y="0"/>
                      <a:pt x="5" y="0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0" y="7"/>
                      <a:pt x="12" y="10"/>
                      <a:pt x="13" y="10"/>
                    </a:cubicBezTo>
                    <a:cubicBezTo>
                      <a:pt x="14" y="10"/>
                      <a:pt x="12" y="8"/>
                      <a:pt x="11" y="7"/>
                    </a:cubicBezTo>
                    <a:cubicBezTo>
                      <a:pt x="10" y="6"/>
                      <a:pt x="13" y="6"/>
                      <a:pt x="14" y="6"/>
                    </a:cubicBezTo>
                    <a:cubicBezTo>
                      <a:pt x="15" y="6"/>
                      <a:pt x="11" y="5"/>
                      <a:pt x="10" y="4"/>
                    </a:cubicBezTo>
                    <a:cubicBezTo>
                      <a:pt x="8" y="3"/>
                      <a:pt x="10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273"/>
              <p:cNvSpPr/>
              <p:nvPr/>
            </p:nvSpPr>
            <p:spPr bwMode="auto">
              <a:xfrm>
                <a:off x="3212" y="866"/>
                <a:ext cx="39" cy="7"/>
              </a:xfrm>
              <a:custGeom>
                <a:avLst/>
                <a:gdLst>
                  <a:gd name="T0" fmla="*/ 10 w 11"/>
                  <a:gd name="T1" fmla="*/ 2 h 2"/>
                  <a:gd name="T2" fmla="*/ 6 w 11"/>
                  <a:gd name="T3" fmla="*/ 0 h 2"/>
                  <a:gd name="T4" fmla="*/ 1 w 11"/>
                  <a:gd name="T5" fmla="*/ 1 h 2"/>
                  <a:gd name="T6" fmla="*/ 10 w 1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">
                    <a:moveTo>
                      <a:pt x="10" y="2"/>
                    </a:moveTo>
                    <a:cubicBezTo>
                      <a:pt x="11" y="1"/>
                      <a:pt x="8" y="0"/>
                      <a:pt x="6" y="0"/>
                    </a:cubicBezTo>
                    <a:cubicBezTo>
                      <a:pt x="5" y="0"/>
                      <a:pt x="0" y="1"/>
                      <a:pt x="1" y="1"/>
                    </a:cubicBezTo>
                    <a:cubicBezTo>
                      <a:pt x="1" y="1"/>
                      <a:pt x="9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274"/>
              <p:cNvSpPr/>
              <p:nvPr/>
            </p:nvSpPr>
            <p:spPr bwMode="auto">
              <a:xfrm>
                <a:off x="3157" y="953"/>
                <a:ext cx="55" cy="21"/>
              </a:xfrm>
              <a:custGeom>
                <a:avLst/>
                <a:gdLst>
                  <a:gd name="T0" fmla="*/ 13 w 16"/>
                  <a:gd name="T1" fmla="*/ 0 h 6"/>
                  <a:gd name="T2" fmla="*/ 5 w 16"/>
                  <a:gd name="T3" fmla="*/ 2 h 6"/>
                  <a:gd name="T4" fmla="*/ 1 w 16"/>
                  <a:gd name="T5" fmla="*/ 5 h 6"/>
                  <a:gd name="T6" fmla="*/ 15 w 16"/>
                  <a:gd name="T7" fmla="*/ 4 h 6"/>
                  <a:gd name="T8" fmla="*/ 13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0"/>
                    </a:moveTo>
                    <a:cubicBezTo>
                      <a:pt x="11" y="1"/>
                      <a:pt x="6" y="2"/>
                      <a:pt x="5" y="2"/>
                    </a:cubicBezTo>
                    <a:cubicBezTo>
                      <a:pt x="3" y="2"/>
                      <a:pt x="0" y="5"/>
                      <a:pt x="1" y="5"/>
                    </a:cubicBezTo>
                    <a:cubicBezTo>
                      <a:pt x="1" y="6"/>
                      <a:pt x="11" y="6"/>
                      <a:pt x="15" y="4"/>
                    </a:cubicBezTo>
                    <a:cubicBezTo>
                      <a:pt x="16" y="3"/>
                      <a:pt x="15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275"/>
              <p:cNvSpPr/>
              <p:nvPr/>
            </p:nvSpPr>
            <p:spPr bwMode="auto">
              <a:xfrm>
                <a:off x="2694" y="991"/>
                <a:ext cx="10" cy="17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0 h 5"/>
                  <a:gd name="T4" fmla="*/ 0 w 3"/>
                  <a:gd name="T5" fmla="*/ 3 h 5"/>
                  <a:gd name="T6" fmla="*/ 1 w 3"/>
                  <a:gd name="T7" fmla="*/ 5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1" y="0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276"/>
              <p:cNvSpPr/>
              <p:nvPr/>
            </p:nvSpPr>
            <p:spPr bwMode="auto">
              <a:xfrm>
                <a:off x="2656" y="942"/>
                <a:ext cx="17" cy="11"/>
              </a:xfrm>
              <a:custGeom>
                <a:avLst/>
                <a:gdLst>
                  <a:gd name="T0" fmla="*/ 2 w 5"/>
                  <a:gd name="T1" fmla="*/ 2 h 3"/>
                  <a:gd name="T2" fmla="*/ 4 w 5"/>
                  <a:gd name="T3" fmla="*/ 1 h 3"/>
                  <a:gd name="T4" fmla="*/ 2 w 5"/>
                  <a:gd name="T5" fmla="*/ 0 h 3"/>
                  <a:gd name="T6" fmla="*/ 1 w 5"/>
                  <a:gd name="T7" fmla="*/ 1 h 3"/>
                  <a:gd name="T8" fmla="*/ 2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cubicBezTo>
                      <a:pt x="3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277"/>
              <p:cNvSpPr/>
              <p:nvPr/>
            </p:nvSpPr>
            <p:spPr bwMode="auto">
              <a:xfrm>
                <a:off x="3351" y="684"/>
                <a:ext cx="11" cy="7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78"/>
              <p:cNvSpPr/>
              <p:nvPr/>
            </p:nvSpPr>
            <p:spPr bwMode="auto">
              <a:xfrm>
                <a:off x="3320" y="639"/>
                <a:ext cx="14" cy="7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1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4" y="1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79"/>
              <p:cNvSpPr/>
              <p:nvPr/>
            </p:nvSpPr>
            <p:spPr bwMode="auto">
              <a:xfrm>
                <a:off x="3351" y="625"/>
                <a:ext cx="11" cy="11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3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80"/>
              <p:cNvSpPr/>
              <p:nvPr/>
            </p:nvSpPr>
            <p:spPr bwMode="auto">
              <a:xfrm>
                <a:off x="2270" y="705"/>
                <a:ext cx="21" cy="0"/>
              </a:xfrm>
              <a:custGeom>
                <a:avLst/>
                <a:gdLst>
                  <a:gd name="T0" fmla="*/ 6 w 6"/>
                  <a:gd name="T1" fmla="*/ 1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0" y="0"/>
                      <a:pt x="1" y="0"/>
                    </a:cubicBezTo>
                    <a:cubicBezTo>
                      <a:pt x="2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81"/>
              <p:cNvSpPr/>
              <p:nvPr/>
            </p:nvSpPr>
            <p:spPr bwMode="auto">
              <a:xfrm>
                <a:off x="2294" y="702"/>
                <a:ext cx="21" cy="3"/>
              </a:xfrm>
              <a:custGeom>
                <a:avLst/>
                <a:gdLst>
                  <a:gd name="T0" fmla="*/ 6 w 6"/>
                  <a:gd name="T1" fmla="*/ 1 h 1"/>
                  <a:gd name="T2" fmla="*/ 1 w 6"/>
                  <a:gd name="T3" fmla="*/ 1 h 1"/>
                  <a:gd name="T4" fmla="*/ 6 w 6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4" y="0"/>
                      <a:pt x="0" y="0"/>
                      <a:pt x="1" y="1"/>
                    </a:cubicBezTo>
                    <a:cubicBezTo>
                      <a:pt x="3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82"/>
              <p:cNvSpPr/>
              <p:nvPr/>
            </p:nvSpPr>
            <p:spPr bwMode="auto">
              <a:xfrm>
                <a:off x="5922" y="2893"/>
                <a:ext cx="807" cy="613"/>
              </a:xfrm>
              <a:custGeom>
                <a:avLst/>
                <a:gdLst>
                  <a:gd name="T0" fmla="*/ 230 w 232"/>
                  <a:gd name="T1" fmla="*/ 90 h 176"/>
                  <a:gd name="T2" fmla="*/ 227 w 232"/>
                  <a:gd name="T3" fmla="*/ 86 h 176"/>
                  <a:gd name="T4" fmla="*/ 215 w 232"/>
                  <a:gd name="T5" fmla="*/ 70 h 176"/>
                  <a:gd name="T6" fmla="*/ 208 w 232"/>
                  <a:gd name="T7" fmla="*/ 64 h 176"/>
                  <a:gd name="T8" fmla="*/ 202 w 232"/>
                  <a:gd name="T9" fmla="*/ 55 h 176"/>
                  <a:gd name="T10" fmla="*/ 191 w 232"/>
                  <a:gd name="T11" fmla="*/ 49 h 176"/>
                  <a:gd name="T12" fmla="*/ 188 w 232"/>
                  <a:gd name="T13" fmla="*/ 37 h 176"/>
                  <a:gd name="T14" fmla="*/ 180 w 232"/>
                  <a:gd name="T15" fmla="*/ 22 h 176"/>
                  <a:gd name="T16" fmla="*/ 172 w 232"/>
                  <a:gd name="T17" fmla="*/ 9 h 176"/>
                  <a:gd name="T18" fmla="*/ 167 w 232"/>
                  <a:gd name="T19" fmla="*/ 8 h 176"/>
                  <a:gd name="T20" fmla="*/ 164 w 232"/>
                  <a:gd name="T21" fmla="*/ 16 h 176"/>
                  <a:gd name="T22" fmla="*/ 163 w 232"/>
                  <a:gd name="T23" fmla="*/ 30 h 176"/>
                  <a:gd name="T24" fmla="*/ 149 w 232"/>
                  <a:gd name="T25" fmla="*/ 37 h 176"/>
                  <a:gd name="T26" fmla="*/ 133 w 232"/>
                  <a:gd name="T27" fmla="*/ 28 h 176"/>
                  <a:gd name="T28" fmla="*/ 132 w 232"/>
                  <a:gd name="T29" fmla="*/ 19 h 176"/>
                  <a:gd name="T30" fmla="*/ 135 w 232"/>
                  <a:gd name="T31" fmla="*/ 13 h 176"/>
                  <a:gd name="T32" fmla="*/ 133 w 232"/>
                  <a:gd name="T33" fmla="*/ 10 h 176"/>
                  <a:gd name="T34" fmla="*/ 126 w 232"/>
                  <a:gd name="T35" fmla="*/ 10 h 176"/>
                  <a:gd name="T36" fmla="*/ 108 w 232"/>
                  <a:gd name="T37" fmla="*/ 3 h 176"/>
                  <a:gd name="T38" fmla="*/ 112 w 232"/>
                  <a:gd name="T39" fmla="*/ 10 h 176"/>
                  <a:gd name="T40" fmla="*/ 101 w 232"/>
                  <a:gd name="T41" fmla="*/ 11 h 176"/>
                  <a:gd name="T42" fmla="*/ 96 w 232"/>
                  <a:gd name="T43" fmla="*/ 20 h 176"/>
                  <a:gd name="T44" fmla="*/ 94 w 232"/>
                  <a:gd name="T45" fmla="*/ 26 h 176"/>
                  <a:gd name="T46" fmla="*/ 84 w 232"/>
                  <a:gd name="T47" fmla="*/ 21 h 176"/>
                  <a:gd name="T48" fmla="*/ 79 w 232"/>
                  <a:gd name="T49" fmla="*/ 21 h 176"/>
                  <a:gd name="T50" fmla="*/ 73 w 232"/>
                  <a:gd name="T51" fmla="*/ 22 h 176"/>
                  <a:gd name="T52" fmla="*/ 70 w 232"/>
                  <a:gd name="T53" fmla="*/ 26 h 176"/>
                  <a:gd name="T54" fmla="*/ 69 w 232"/>
                  <a:gd name="T55" fmla="*/ 28 h 176"/>
                  <a:gd name="T56" fmla="*/ 67 w 232"/>
                  <a:gd name="T57" fmla="*/ 34 h 176"/>
                  <a:gd name="T58" fmla="*/ 63 w 232"/>
                  <a:gd name="T59" fmla="*/ 37 h 176"/>
                  <a:gd name="T60" fmla="*/ 59 w 232"/>
                  <a:gd name="T61" fmla="*/ 39 h 176"/>
                  <a:gd name="T62" fmla="*/ 53 w 232"/>
                  <a:gd name="T63" fmla="*/ 43 h 176"/>
                  <a:gd name="T64" fmla="*/ 41 w 232"/>
                  <a:gd name="T65" fmla="*/ 54 h 176"/>
                  <a:gd name="T66" fmla="*/ 27 w 232"/>
                  <a:gd name="T67" fmla="*/ 58 h 176"/>
                  <a:gd name="T68" fmla="*/ 13 w 232"/>
                  <a:gd name="T69" fmla="*/ 65 h 176"/>
                  <a:gd name="T70" fmla="*/ 7 w 232"/>
                  <a:gd name="T71" fmla="*/ 66 h 176"/>
                  <a:gd name="T72" fmla="*/ 3 w 232"/>
                  <a:gd name="T73" fmla="*/ 80 h 176"/>
                  <a:gd name="T74" fmla="*/ 3 w 232"/>
                  <a:gd name="T75" fmla="*/ 89 h 176"/>
                  <a:gd name="T76" fmla="*/ 0 w 232"/>
                  <a:gd name="T77" fmla="*/ 89 h 176"/>
                  <a:gd name="T78" fmla="*/ 8 w 232"/>
                  <a:gd name="T79" fmla="*/ 107 h 176"/>
                  <a:gd name="T80" fmla="*/ 16 w 232"/>
                  <a:gd name="T81" fmla="*/ 127 h 176"/>
                  <a:gd name="T82" fmla="*/ 13 w 232"/>
                  <a:gd name="T83" fmla="*/ 139 h 176"/>
                  <a:gd name="T84" fmla="*/ 24 w 232"/>
                  <a:gd name="T85" fmla="*/ 148 h 176"/>
                  <a:gd name="T86" fmla="*/ 40 w 232"/>
                  <a:gd name="T87" fmla="*/ 141 h 176"/>
                  <a:gd name="T88" fmla="*/ 63 w 232"/>
                  <a:gd name="T89" fmla="*/ 137 h 176"/>
                  <a:gd name="T90" fmla="*/ 83 w 232"/>
                  <a:gd name="T91" fmla="*/ 129 h 176"/>
                  <a:gd name="T92" fmla="*/ 112 w 232"/>
                  <a:gd name="T93" fmla="*/ 128 h 176"/>
                  <a:gd name="T94" fmla="*/ 122 w 232"/>
                  <a:gd name="T95" fmla="*/ 135 h 176"/>
                  <a:gd name="T96" fmla="*/ 127 w 232"/>
                  <a:gd name="T97" fmla="*/ 140 h 176"/>
                  <a:gd name="T98" fmla="*/ 131 w 232"/>
                  <a:gd name="T99" fmla="*/ 145 h 176"/>
                  <a:gd name="T100" fmla="*/ 142 w 232"/>
                  <a:gd name="T101" fmla="*/ 133 h 176"/>
                  <a:gd name="T102" fmla="*/ 142 w 232"/>
                  <a:gd name="T103" fmla="*/ 140 h 176"/>
                  <a:gd name="T104" fmla="*/ 138 w 232"/>
                  <a:gd name="T105" fmla="*/ 149 h 176"/>
                  <a:gd name="T106" fmla="*/ 146 w 232"/>
                  <a:gd name="T107" fmla="*/ 148 h 176"/>
                  <a:gd name="T108" fmla="*/ 153 w 232"/>
                  <a:gd name="T109" fmla="*/ 158 h 176"/>
                  <a:gd name="T110" fmla="*/ 163 w 232"/>
                  <a:gd name="T111" fmla="*/ 169 h 176"/>
                  <a:gd name="T112" fmla="*/ 180 w 232"/>
                  <a:gd name="T113" fmla="*/ 169 h 176"/>
                  <a:gd name="T114" fmla="*/ 184 w 232"/>
                  <a:gd name="T115" fmla="*/ 170 h 176"/>
                  <a:gd name="T116" fmla="*/ 191 w 232"/>
                  <a:gd name="T117" fmla="*/ 174 h 176"/>
                  <a:gd name="T118" fmla="*/ 211 w 232"/>
                  <a:gd name="T119" fmla="*/ 164 h 176"/>
                  <a:gd name="T120" fmla="*/ 221 w 232"/>
                  <a:gd name="T121" fmla="*/ 137 h 176"/>
                  <a:gd name="T122" fmla="*/ 229 w 232"/>
                  <a:gd name="T123" fmla="*/ 118 h 176"/>
                  <a:gd name="T124" fmla="*/ 232 w 232"/>
                  <a:gd name="T125" fmla="*/ 10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" h="176">
                    <a:moveTo>
                      <a:pt x="230" y="99"/>
                    </a:moveTo>
                    <a:cubicBezTo>
                      <a:pt x="230" y="98"/>
                      <a:pt x="229" y="96"/>
                      <a:pt x="229" y="95"/>
                    </a:cubicBezTo>
                    <a:cubicBezTo>
                      <a:pt x="228" y="93"/>
                      <a:pt x="230" y="91"/>
                      <a:pt x="230" y="90"/>
                    </a:cubicBezTo>
                    <a:cubicBezTo>
                      <a:pt x="229" y="90"/>
                      <a:pt x="230" y="89"/>
                      <a:pt x="230" y="88"/>
                    </a:cubicBezTo>
                    <a:cubicBezTo>
                      <a:pt x="230" y="88"/>
                      <a:pt x="231" y="84"/>
                      <a:pt x="230" y="85"/>
                    </a:cubicBezTo>
                    <a:cubicBezTo>
                      <a:pt x="230" y="86"/>
                      <a:pt x="229" y="89"/>
                      <a:pt x="227" y="86"/>
                    </a:cubicBezTo>
                    <a:cubicBezTo>
                      <a:pt x="225" y="84"/>
                      <a:pt x="223" y="80"/>
                      <a:pt x="222" y="80"/>
                    </a:cubicBezTo>
                    <a:cubicBezTo>
                      <a:pt x="221" y="79"/>
                      <a:pt x="218" y="78"/>
                      <a:pt x="217" y="76"/>
                    </a:cubicBezTo>
                    <a:cubicBezTo>
                      <a:pt x="216" y="74"/>
                      <a:pt x="217" y="71"/>
                      <a:pt x="215" y="70"/>
                    </a:cubicBezTo>
                    <a:cubicBezTo>
                      <a:pt x="214" y="70"/>
                      <a:pt x="212" y="68"/>
                      <a:pt x="212" y="68"/>
                    </a:cubicBezTo>
                    <a:cubicBezTo>
                      <a:pt x="212" y="69"/>
                      <a:pt x="211" y="70"/>
                      <a:pt x="210" y="69"/>
                    </a:cubicBezTo>
                    <a:cubicBezTo>
                      <a:pt x="210" y="69"/>
                      <a:pt x="210" y="66"/>
                      <a:pt x="208" y="64"/>
                    </a:cubicBezTo>
                    <a:cubicBezTo>
                      <a:pt x="207" y="62"/>
                      <a:pt x="205" y="60"/>
                      <a:pt x="205" y="59"/>
                    </a:cubicBezTo>
                    <a:cubicBezTo>
                      <a:pt x="205" y="58"/>
                      <a:pt x="205" y="58"/>
                      <a:pt x="206" y="58"/>
                    </a:cubicBezTo>
                    <a:cubicBezTo>
                      <a:pt x="206" y="58"/>
                      <a:pt x="204" y="57"/>
                      <a:pt x="202" y="55"/>
                    </a:cubicBezTo>
                    <a:cubicBezTo>
                      <a:pt x="200" y="54"/>
                      <a:pt x="200" y="54"/>
                      <a:pt x="199" y="53"/>
                    </a:cubicBezTo>
                    <a:cubicBezTo>
                      <a:pt x="197" y="52"/>
                      <a:pt x="197" y="52"/>
                      <a:pt x="196" y="52"/>
                    </a:cubicBezTo>
                    <a:cubicBezTo>
                      <a:pt x="195" y="52"/>
                      <a:pt x="191" y="51"/>
                      <a:pt x="191" y="49"/>
                    </a:cubicBezTo>
                    <a:cubicBezTo>
                      <a:pt x="190" y="48"/>
                      <a:pt x="191" y="47"/>
                      <a:pt x="190" y="45"/>
                    </a:cubicBezTo>
                    <a:cubicBezTo>
                      <a:pt x="189" y="44"/>
                      <a:pt x="190" y="44"/>
                      <a:pt x="190" y="42"/>
                    </a:cubicBezTo>
                    <a:cubicBezTo>
                      <a:pt x="189" y="40"/>
                      <a:pt x="189" y="38"/>
                      <a:pt x="188" y="37"/>
                    </a:cubicBezTo>
                    <a:cubicBezTo>
                      <a:pt x="186" y="35"/>
                      <a:pt x="186" y="36"/>
                      <a:pt x="186" y="34"/>
                    </a:cubicBezTo>
                    <a:cubicBezTo>
                      <a:pt x="185" y="32"/>
                      <a:pt x="185" y="28"/>
                      <a:pt x="184" y="26"/>
                    </a:cubicBezTo>
                    <a:cubicBezTo>
                      <a:pt x="184" y="25"/>
                      <a:pt x="181" y="23"/>
                      <a:pt x="180" y="22"/>
                    </a:cubicBezTo>
                    <a:cubicBezTo>
                      <a:pt x="180" y="21"/>
                      <a:pt x="179" y="22"/>
                      <a:pt x="179" y="22"/>
                    </a:cubicBezTo>
                    <a:cubicBezTo>
                      <a:pt x="178" y="22"/>
                      <a:pt x="175" y="20"/>
                      <a:pt x="175" y="16"/>
                    </a:cubicBezTo>
                    <a:cubicBezTo>
                      <a:pt x="175" y="13"/>
                      <a:pt x="173" y="11"/>
                      <a:pt x="172" y="9"/>
                    </a:cubicBezTo>
                    <a:cubicBezTo>
                      <a:pt x="171" y="7"/>
                      <a:pt x="169" y="3"/>
                      <a:pt x="169" y="2"/>
                    </a:cubicBezTo>
                    <a:cubicBezTo>
                      <a:pt x="169" y="0"/>
                      <a:pt x="168" y="2"/>
                      <a:pt x="168" y="3"/>
                    </a:cubicBezTo>
                    <a:cubicBezTo>
                      <a:pt x="168" y="4"/>
                      <a:pt x="168" y="6"/>
                      <a:pt x="167" y="8"/>
                    </a:cubicBezTo>
                    <a:cubicBezTo>
                      <a:pt x="165" y="9"/>
                      <a:pt x="163" y="11"/>
                      <a:pt x="164" y="11"/>
                    </a:cubicBezTo>
                    <a:cubicBezTo>
                      <a:pt x="165" y="12"/>
                      <a:pt x="166" y="12"/>
                      <a:pt x="165" y="12"/>
                    </a:cubicBezTo>
                    <a:cubicBezTo>
                      <a:pt x="164" y="13"/>
                      <a:pt x="164" y="15"/>
                      <a:pt x="164" y="16"/>
                    </a:cubicBezTo>
                    <a:cubicBezTo>
                      <a:pt x="164" y="18"/>
                      <a:pt x="163" y="19"/>
                      <a:pt x="163" y="20"/>
                    </a:cubicBezTo>
                    <a:cubicBezTo>
                      <a:pt x="164" y="20"/>
                      <a:pt x="164" y="22"/>
                      <a:pt x="164" y="23"/>
                    </a:cubicBezTo>
                    <a:cubicBezTo>
                      <a:pt x="164" y="24"/>
                      <a:pt x="164" y="27"/>
                      <a:pt x="163" y="30"/>
                    </a:cubicBezTo>
                    <a:cubicBezTo>
                      <a:pt x="163" y="34"/>
                      <a:pt x="161" y="40"/>
                      <a:pt x="159" y="41"/>
                    </a:cubicBezTo>
                    <a:cubicBezTo>
                      <a:pt x="156" y="43"/>
                      <a:pt x="154" y="42"/>
                      <a:pt x="152" y="41"/>
                    </a:cubicBezTo>
                    <a:cubicBezTo>
                      <a:pt x="151" y="40"/>
                      <a:pt x="150" y="37"/>
                      <a:pt x="149" y="37"/>
                    </a:cubicBezTo>
                    <a:cubicBezTo>
                      <a:pt x="148" y="36"/>
                      <a:pt x="143" y="35"/>
                      <a:pt x="141" y="33"/>
                    </a:cubicBezTo>
                    <a:cubicBezTo>
                      <a:pt x="140" y="32"/>
                      <a:pt x="139" y="31"/>
                      <a:pt x="137" y="31"/>
                    </a:cubicBezTo>
                    <a:cubicBezTo>
                      <a:pt x="136" y="31"/>
                      <a:pt x="135" y="29"/>
                      <a:pt x="133" y="28"/>
                    </a:cubicBezTo>
                    <a:cubicBezTo>
                      <a:pt x="132" y="27"/>
                      <a:pt x="130" y="26"/>
                      <a:pt x="130" y="26"/>
                    </a:cubicBezTo>
                    <a:cubicBezTo>
                      <a:pt x="129" y="25"/>
                      <a:pt x="128" y="25"/>
                      <a:pt x="128" y="24"/>
                    </a:cubicBezTo>
                    <a:cubicBezTo>
                      <a:pt x="129" y="23"/>
                      <a:pt x="131" y="20"/>
                      <a:pt x="132" y="19"/>
                    </a:cubicBezTo>
                    <a:cubicBezTo>
                      <a:pt x="133" y="19"/>
                      <a:pt x="134" y="19"/>
                      <a:pt x="133" y="18"/>
                    </a:cubicBezTo>
                    <a:cubicBezTo>
                      <a:pt x="132" y="17"/>
                      <a:pt x="132" y="15"/>
                      <a:pt x="134" y="15"/>
                    </a:cubicBezTo>
                    <a:cubicBezTo>
                      <a:pt x="135" y="15"/>
                      <a:pt x="134" y="14"/>
                      <a:pt x="135" y="13"/>
                    </a:cubicBezTo>
                    <a:cubicBezTo>
                      <a:pt x="136" y="12"/>
                      <a:pt x="138" y="10"/>
                      <a:pt x="137" y="10"/>
                    </a:cubicBezTo>
                    <a:cubicBezTo>
                      <a:pt x="136" y="9"/>
                      <a:pt x="136" y="8"/>
                      <a:pt x="135" y="8"/>
                    </a:cubicBezTo>
                    <a:cubicBezTo>
                      <a:pt x="134" y="9"/>
                      <a:pt x="134" y="11"/>
                      <a:pt x="133" y="10"/>
                    </a:cubicBezTo>
                    <a:cubicBezTo>
                      <a:pt x="132" y="10"/>
                      <a:pt x="131" y="10"/>
                      <a:pt x="131" y="9"/>
                    </a:cubicBezTo>
                    <a:cubicBezTo>
                      <a:pt x="132" y="8"/>
                      <a:pt x="132" y="7"/>
                      <a:pt x="130" y="8"/>
                    </a:cubicBezTo>
                    <a:cubicBezTo>
                      <a:pt x="129" y="9"/>
                      <a:pt x="128" y="10"/>
                      <a:pt x="126" y="10"/>
                    </a:cubicBezTo>
                    <a:cubicBezTo>
                      <a:pt x="124" y="9"/>
                      <a:pt x="118" y="7"/>
                      <a:pt x="116" y="6"/>
                    </a:cubicBezTo>
                    <a:cubicBezTo>
                      <a:pt x="113" y="6"/>
                      <a:pt x="113" y="5"/>
                      <a:pt x="112" y="5"/>
                    </a:cubicBezTo>
                    <a:cubicBezTo>
                      <a:pt x="111" y="4"/>
                      <a:pt x="109" y="3"/>
                      <a:pt x="108" y="3"/>
                    </a:cubicBezTo>
                    <a:cubicBezTo>
                      <a:pt x="108" y="4"/>
                      <a:pt x="109" y="5"/>
                      <a:pt x="110" y="5"/>
                    </a:cubicBezTo>
                    <a:cubicBezTo>
                      <a:pt x="112" y="5"/>
                      <a:pt x="112" y="5"/>
                      <a:pt x="112" y="7"/>
                    </a:cubicBezTo>
                    <a:cubicBezTo>
                      <a:pt x="112" y="9"/>
                      <a:pt x="113" y="9"/>
                      <a:pt x="112" y="10"/>
                    </a:cubicBezTo>
                    <a:cubicBezTo>
                      <a:pt x="110" y="10"/>
                      <a:pt x="107" y="10"/>
                      <a:pt x="106" y="10"/>
                    </a:cubicBezTo>
                    <a:cubicBezTo>
                      <a:pt x="105" y="9"/>
                      <a:pt x="105" y="9"/>
                      <a:pt x="104" y="10"/>
                    </a:cubicBezTo>
                    <a:cubicBezTo>
                      <a:pt x="103" y="11"/>
                      <a:pt x="102" y="11"/>
                      <a:pt x="101" y="11"/>
                    </a:cubicBezTo>
                    <a:cubicBezTo>
                      <a:pt x="101" y="11"/>
                      <a:pt x="100" y="13"/>
                      <a:pt x="99" y="14"/>
                    </a:cubicBezTo>
                    <a:cubicBezTo>
                      <a:pt x="99" y="15"/>
                      <a:pt x="98" y="16"/>
                      <a:pt x="98" y="17"/>
                    </a:cubicBezTo>
                    <a:cubicBezTo>
                      <a:pt x="97" y="17"/>
                      <a:pt x="97" y="19"/>
                      <a:pt x="96" y="20"/>
                    </a:cubicBezTo>
                    <a:cubicBezTo>
                      <a:pt x="95" y="21"/>
                      <a:pt x="94" y="21"/>
                      <a:pt x="95" y="22"/>
                    </a:cubicBezTo>
                    <a:cubicBezTo>
                      <a:pt x="95" y="23"/>
                      <a:pt x="96" y="24"/>
                      <a:pt x="96" y="25"/>
                    </a:cubicBezTo>
                    <a:cubicBezTo>
                      <a:pt x="96" y="26"/>
                      <a:pt x="96" y="26"/>
                      <a:pt x="94" y="26"/>
                    </a:cubicBezTo>
                    <a:cubicBezTo>
                      <a:pt x="93" y="25"/>
                      <a:pt x="90" y="25"/>
                      <a:pt x="89" y="25"/>
                    </a:cubicBezTo>
                    <a:cubicBezTo>
                      <a:pt x="89" y="26"/>
                      <a:pt x="87" y="30"/>
                      <a:pt x="87" y="28"/>
                    </a:cubicBezTo>
                    <a:cubicBezTo>
                      <a:pt x="87" y="27"/>
                      <a:pt x="85" y="23"/>
                      <a:pt x="84" y="21"/>
                    </a:cubicBezTo>
                    <a:cubicBezTo>
                      <a:pt x="83" y="20"/>
                      <a:pt x="82" y="21"/>
                      <a:pt x="81" y="20"/>
                    </a:cubicBezTo>
                    <a:cubicBezTo>
                      <a:pt x="80" y="19"/>
                      <a:pt x="81" y="17"/>
                      <a:pt x="80" y="18"/>
                    </a:cubicBezTo>
                    <a:cubicBezTo>
                      <a:pt x="79" y="19"/>
                      <a:pt x="80" y="21"/>
                      <a:pt x="79" y="21"/>
                    </a:cubicBezTo>
                    <a:cubicBezTo>
                      <a:pt x="77" y="21"/>
                      <a:pt x="77" y="19"/>
                      <a:pt x="76" y="21"/>
                    </a:cubicBezTo>
                    <a:cubicBezTo>
                      <a:pt x="75" y="22"/>
                      <a:pt x="75" y="24"/>
                      <a:pt x="74" y="23"/>
                    </a:cubicBezTo>
                    <a:cubicBezTo>
                      <a:pt x="73" y="23"/>
                      <a:pt x="73" y="23"/>
                      <a:pt x="73" y="22"/>
                    </a:cubicBezTo>
                    <a:cubicBezTo>
                      <a:pt x="73" y="22"/>
                      <a:pt x="72" y="23"/>
                      <a:pt x="72" y="23"/>
                    </a:cubicBezTo>
                    <a:cubicBezTo>
                      <a:pt x="71" y="23"/>
                      <a:pt x="71" y="23"/>
                      <a:pt x="70" y="23"/>
                    </a:cubicBezTo>
                    <a:cubicBezTo>
                      <a:pt x="70" y="24"/>
                      <a:pt x="69" y="26"/>
                      <a:pt x="70" y="26"/>
                    </a:cubicBezTo>
                    <a:cubicBezTo>
                      <a:pt x="71" y="26"/>
                      <a:pt x="71" y="26"/>
                      <a:pt x="70" y="26"/>
                    </a:cubicBezTo>
                    <a:cubicBezTo>
                      <a:pt x="69" y="26"/>
                      <a:pt x="68" y="27"/>
                      <a:pt x="69" y="27"/>
                    </a:cubicBezTo>
                    <a:cubicBezTo>
                      <a:pt x="69" y="28"/>
                      <a:pt x="70" y="28"/>
                      <a:pt x="69" y="28"/>
                    </a:cubicBezTo>
                    <a:cubicBezTo>
                      <a:pt x="67" y="28"/>
                      <a:pt x="67" y="29"/>
                      <a:pt x="67" y="30"/>
                    </a:cubicBezTo>
                    <a:cubicBezTo>
                      <a:pt x="67" y="31"/>
                      <a:pt x="67" y="33"/>
                      <a:pt x="68" y="33"/>
                    </a:cubicBezTo>
                    <a:cubicBezTo>
                      <a:pt x="69" y="33"/>
                      <a:pt x="69" y="34"/>
                      <a:pt x="67" y="34"/>
                    </a:cubicBezTo>
                    <a:cubicBezTo>
                      <a:pt x="66" y="34"/>
                      <a:pt x="62" y="33"/>
                      <a:pt x="62" y="33"/>
                    </a:cubicBezTo>
                    <a:cubicBezTo>
                      <a:pt x="61" y="33"/>
                      <a:pt x="60" y="35"/>
                      <a:pt x="61" y="35"/>
                    </a:cubicBezTo>
                    <a:cubicBezTo>
                      <a:pt x="61" y="36"/>
                      <a:pt x="63" y="36"/>
                      <a:pt x="63" y="37"/>
                    </a:cubicBezTo>
                    <a:cubicBezTo>
                      <a:pt x="63" y="38"/>
                      <a:pt x="62" y="39"/>
                      <a:pt x="62" y="38"/>
                    </a:cubicBezTo>
                    <a:cubicBezTo>
                      <a:pt x="61" y="38"/>
                      <a:pt x="61" y="39"/>
                      <a:pt x="61" y="40"/>
                    </a:cubicBezTo>
                    <a:cubicBezTo>
                      <a:pt x="61" y="40"/>
                      <a:pt x="60" y="40"/>
                      <a:pt x="59" y="39"/>
                    </a:cubicBezTo>
                    <a:cubicBezTo>
                      <a:pt x="59" y="38"/>
                      <a:pt x="58" y="35"/>
                      <a:pt x="57" y="35"/>
                    </a:cubicBezTo>
                    <a:cubicBezTo>
                      <a:pt x="57" y="35"/>
                      <a:pt x="55" y="37"/>
                      <a:pt x="54" y="39"/>
                    </a:cubicBezTo>
                    <a:cubicBezTo>
                      <a:pt x="53" y="40"/>
                      <a:pt x="52" y="42"/>
                      <a:pt x="53" y="43"/>
                    </a:cubicBezTo>
                    <a:cubicBezTo>
                      <a:pt x="53" y="43"/>
                      <a:pt x="54" y="44"/>
                      <a:pt x="53" y="45"/>
                    </a:cubicBezTo>
                    <a:cubicBezTo>
                      <a:pt x="52" y="45"/>
                      <a:pt x="50" y="48"/>
                      <a:pt x="49" y="50"/>
                    </a:cubicBezTo>
                    <a:cubicBezTo>
                      <a:pt x="47" y="52"/>
                      <a:pt x="44" y="54"/>
                      <a:pt x="41" y="54"/>
                    </a:cubicBezTo>
                    <a:cubicBezTo>
                      <a:pt x="39" y="55"/>
                      <a:pt x="36" y="55"/>
                      <a:pt x="35" y="55"/>
                    </a:cubicBezTo>
                    <a:cubicBezTo>
                      <a:pt x="34" y="55"/>
                      <a:pt x="34" y="56"/>
                      <a:pt x="33" y="57"/>
                    </a:cubicBezTo>
                    <a:cubicBezTo>
                      <a:pt x="31" y="57"/>
                      <a:pt x="28" y="58"/>
                      <a:pt x="27" y="58"/>
                    </a:cubicBezTo>
                    <a:cubicBezTo>
                      <a:pt x="26" y="59"/>
                      <a:pt x="26" y="59"/>
                      <a:pt x="25" y="59"/>
                    </a:cubicBezTo>
                    <a:cubicBezTo>
                      <a:pt x="23" y="59"/>
                      <a:pt x="19" y="60"/>
                      <a:pt x="17" y="62"/>
                    </a:cubicBezTo>
                    <a:cubicBezTo>
                      <a:pt x="16" y="63"/>
                      <a:pt x="14" y="65"/>
                      <a:pt x="13" y="65"/>
                    </a:cubicBezTo>
                    <a:cubicBezTo>
                      <a:pt x="11" y="65"/>
                      <a:pt x="9" y="66"/>
                      <a:pt x="9" y="68"/>
                    </a:cubicBezTo>
                    <a:cubicBezTo>
                      <a:pt x="9" y="69"/>
                      <a:pt x="8" y="71"/>
                      <a:pt x="8" y="70"/>
                    </a:cubicBezTo>
                    <a:cubicBezTo>
                      <a:pt x="7" y="68"/>
                      <a:pt x="8" y="65"/>
                      <a:pt x="7" y="66"/>
                    </a:cubicBezTo>
                    <a:cubicBezTo>
                      <a:pt x="6" y="67"/>
                      <a:pt x="5" y="70"/>
                      <a:pt x="5" y="71"/>
                    </a:cubicBezTo>
                    <a:cubicBezTo>
                      <a:pt x="5" y="73"/>
                      <a:pt x="6" y="72"/>
                      <a:pt x="5" y="74"/>
                    </a:cubicBezTo>
                    <a:cubicBezTo>
                      <a:pt x="4" y="75"/>
                      <a:pt x="3" y="78"/>
                      <a:pt x="3" y="80"/>
                    </a:cubicBezTo>
                    <a:cubicBezTo>
                      <a:pt x="3" y="82"/>
                      <a:pt x="6" y="85"/>
                      <a:pt x="6" y="88"/>
                    </a:cubicBezTo>
                    <a:cubicBezTo>
                      <a:pt x="7" y="90"/>
                      <a:pt x="8" y="94"/>
                      <a:pt x="7" y="93"/>
                    </a:cubicBezTo>
                    <a:cubicBezTo>
                      <a:pt x="6" y="92"/>
                      <a:pt x="3" y="89"/>
                      <a:pt x="3" y="89"/>
                    </a:cubicBezTo>
                    <a:cubicBezTo>
                      <a:pt x="3" y="90"/>
                      <a:pt x="5" y="93"/>
                      <a:pt x="5" y="93"/>
                    </a:cubicBezTo>
                    <a:cubicBezTo>
                      <a:pt x="5" y="94"/>
                      <a:pt x="5" y="95"/>
                      <a:pt x="4" y="94"/>
                    </a:cubicBezTo>
                    <a:cubicBezTo>
                      <a:pt x="3" y="93"/>
                      <a:pt x="0" y="88"/>
                      <a:pt x="0" y="89"/>
                    </a:cubicBezTo>
                    <a:cubicBezTo>
                      <a:pt x="1" y="90"/>
                      <a:pt x="3" y="94"/>
                      <a:pt x="4" y="96"/>
                    </a:cubicBezTo>
                    <a:cubicBezTo>
                      <a:pt x="6" y="97"/>
                      <a:pt x="7" y="99"/>
                      <a:pt x="7" y="101"/>
                    </a:cubicBezTo>
                    <a:cubicBezTo>
                      <a:pt x="7" y="103"/>
                      <a:pt x="8" y="105"/>
                      <a:pt x="8" y="107"/>
                    </a:cubicBezTo>
                    <a:cubicBezTo>
                      <a:pt x="9" y="108"/>
                      <a:pt x="12" y="110"/>
                      <a:pt x="12" y="113"/>
                    </a:cubicBezTo>
                    <a:cubicBezTo>
                      <a:pt x="12" y="115"/>
                      <a:pt x="12" y="118"/>
                      <a:pt x="13" y="119"/>
                    </a:cubicBezTo>
                    <a:cubicBezTo>
                      <a:pt x="14" y="121"/>
                      <a:pt x="16" y="125"/>
                      <a:pt x="16" y="127"/>
                    </a:cubicBezTo>
                    <a:cubicBezTo>
                      <a:pt x="16" y="129"/>
                      <a:pt x="15" y="132"/>
                      <a:pt x="15" y="133"/>
                    </a:cubicBezTo>
                    <a:cubicBezTo>
                      <a:pt x="15" y="135"/>
                      <a:pt x="16" y="137"/>
                      <a:pt x="16" y="137"/>
                    </a:cubicBezTo>
                    <a:cubicBezTo>
                      <a:pt x="15" y="137"/>
                      <a:pt x="14" y="137"/>
                      <a:pt x="13" y="139"/>
                    </a:cubicBezTo>
                    <a:cubicBezTo>
                      <a:pt x="12" y="140"/>
                      <a:pt x="11" y="142"/>
                      <a:pt x="12" y="142"/>
                    </a:cubicBezTo>
                    <a:cubicBezTo>
                      <a:pt x="13" y="143"/>
                      <a:pt x="15" y="144"/>
                      <a:pt x="17" y="145"/>
                    </a:cubicBezTo>
                    <a:cubicBezTo>
                      <a:pt x="19" y="146"/>
                      <a:pt x="22" y="148"/>
                      <a:pt x="24" y="148"/>
                    </a:cubicBezTo>
                    <a:cubicBezTo>
                      <a:pt x="27" y="148"/>
                      <a:pt x="31" y="146"/>
                      <a:pt x="33" y="144"/>
                    </a:cubicBezTo>
                    <a:cubicBezTo>
                      <a:pt x="36" y="143"/>
                      <a:pt x="37" y="144"/>
                      <a:pt x="37" y="143"/>
                    </a:cubicBezTo>
                    <a:cubicBezTo>
                      <a:pt x="37" y="143"/>
                      <a:pt x="38" y="141"/>
                      <a:pt x="40" y="141"/>
                    </a:cubicBezTo>
                    <a:cubicBezTo>
                      <a:pt x="41" y="141"/>
                      <a:pt x="44" y="140"/>
                      <a:pt x="47" y="140"/>
                    </a:cubicBezTo>
                    <a:cubicBezTo>
                      <a:pt x="50" y="140"/>
                      <a:pt x="57" y="142"/>
                      <a:pt x="59" y="141"/>
                    </a:cubicBezTo>
                    <a:cubicBezTo>
                      <a:pt x="61" y="140"/>
                      <a:pt x="62" y="138"/>
                      <a:pt x="63" y="137"/>
                    </a:cubicBezTo>
                    <a:cubicBezTo>
                      <a:pt x="64" y="135"/>
                      <a:pt x="67" y="134"/>
                      <a:pt x="69" y="133"/>
                    </a:cubicBezTo>
                    <a:cubicBezTo>
                      <a:pt x="72" y="132"/>
                      <a:pt x="74" y="130"/>
                      <a:pt x="75" y="130"/>
                    </a:cubicBezTo>
                    <a:cubicBezTo>
                      <a:pt x="77" y="130"/>
                      <a:pt x="81" y="131"/>
                      <a:pt x="83" y="129"/>
                    </a:cubicBezTo>
                    <a:cubicBezTo>
                      <a:pt x="86" y="128"/>
                      <a:pt x="91" y="126"/>
                      <a:pt x="95" y="126"/>
                    </a:cubicBezTo>
                    <a:cubicBezTo>
                      <a:pt x="100" y="126"/>
                      <a:pt x="103" y="125"/>
                      <a:pt x="104" y="125"/>
                    </a:cubicBezTo>
                    <a:cubicBezTo>
                      <a:pt x="106" y="125"/>
                      <a:pt x="109" y="128"/>
                      <a:pt x="112" y="128"/>
                    </a:cubicBezTo>
                    <a:cubicBezTo>
                      <a:pt x="114" y="129"/>
                      <a:pt x="116" y="129"/>
                      <a:pt x="118" y="130"/>
                    </a:cubicBezTo>
                    <a:cubicBezTo>
                      <a:pt x="120" y="130"/>
                      <a:pt x="122" y="130"/>
                      <a:pt x="122" y="132"/>
                    </a:cubicBezTo>
                    <a:cubicBezTo>
                      <a:pt x="121" y="133"/>
                      <a:pt x="121" y="135"/>
                      <a:pt x="122" y="135"/>
                    </a:cubicBezTo>
                    <a:cubicBezTo>
                      <a:pt x="123" y="135"/>
                      <a:pt x="122" y="135"/>
                      <a:pt x="123" y="135"/>
                    </a:cubicBezTo>
                    <a:cubicBezTo>
                      <a:pt x="124" y="136"/>
                      <a:pt x="125" y="137"/>
                      <a:pt x="126" y="138"/>
                    </a:cubicBezTo>
                    <a:cubicBezTo>
                      <a:pt x="126" y="139"/>
                      <a:pt x="127" y="139"/>
                      <a:pt x="127" y="140"/>
                    </a:cubicBezTo>
                    <a:cubicBezTo>
                      <a:pt x="127" y="141"/>
                      <a:pt x="128" y="143"/>
                      <a:pt x="128" y="143"/>
                    </a:cubicBezTo>
                    <a:cubicBezTo>
                      <a:pt x="128" y="144"/>
                      <a:pt x="130" y="147"/>
                      <a:pt x="131" y="147"/>
                    </a:cubicBezTo>
                    <a:cubicBezTo>
                      <a:pt x="132" y="148"/>
                      <a:pt x="130" y="146"/>
                      <a:pt x="131" y="145"/>
                    </a:cubicBezTo>
                    <a:cubicBezTo>
                      <a:pt x="133" y="144"/>
                      <a:pt x="136" y="140"/>
                      <a:pt x="138" y="139"/>
                    </a:cubicBezTo>
                    <a:cubicBezTo>
                      <a:pt x="139" y="139"/>
                      <a:pt x="138" y="138"/>
                      <a:pt x="140" y="137"/>
                    </a:cubicBezTo>
                    <a:cubicBezTo>
                      <a:pt x="141" y="135"/>
                      <a:pt x="142" y="133"/>
                      <a:pt x="142" y="133"/>
                    </a:cubicBezTo>
                    <a:cubicBezTo>
                      <a:pt x="142" y="132"/>
                      <a:pt x="143" y="133"/>
                      <a:pt x="143" y="134"/>
                    </a:cubicBezTo>
                    <a:cubicBezTo>
                      <a:pt x="143" y="136"/>
                      <a:pt x="142" y="136"/>
                      <a:pt x="143" y="138"/>
                    </a:cubicBezTo>
                    <a:cubicBezTo>
                      <a:pt x="143" y="139"/>
                      <a:pt x="143" y="138"/>
                      <a:pt x="142" y="140"/>
                    </a:cubicBezTo>
                    <a:cubicBezTo>
                      <a:pt x="141" y="141"/>
                      <a:pt x="141" y="143"/>
                      <a:pt x="140" y="144"/>
                    </a:cubicBezTo>
                    <a:cubicBezTo>
                      <a:pt x="140" y="146"/>
                      <a:pt x="140" y="147"/>
                      <a:pt x="138" y="147"/>
                    </a:cubicBezTo>
                    <a:cubicBezTo>
                      <a:pt x="137" y="148"/>
                      <a:pt x="137" y="149"/>
                      <a:pt x="138" y="149"/>
                    </a:cubicBezTo>
                    <a:cubicBezTo>
                      <a:pt x="140" y="149"/>
                      <a:pt x="142" y="149"/>
                      <a:pt x="142" y="147"/>
                    </a:cubicBezTo>
                    <a:cubicBezTo>
                      <a:pt x="143" y="144"/>
                      <a:pt x="142" y="142"/>
                      <a:pt x="143" y="142"/>
                    </a:cubicBezTo>
                    <a:cubicBezTo>
                      <a:pt x="144" y="143"/>
                      <a:pt x="147" y="146"/>
                      <a:pt x="146" y="148"/>
                    </a:cubicBezTo>
                    <a:cubicBezTo>
                      <a:pt x="146" y="149"/>
                      <a:pt x="143" y="151"/>
                      <a:pt x="145" y="151"/>
                    </a:cubicBezTo>
                    <a:cubicBezTo>
                      <a:pt x="147" y="152"/>
                      <a:pt x="147" y="150"/>
                      <a:pt x="149" y="152"/>
                    </a:cubicBezTo>
                    <a:cubicBezTo>
                      <a:pt x="151" y="153"/>
                      <a:pt x="154" y="157"/>
                      <a:pt x="153" y="158"/>
                    </a:cubicBezTo>
                    <a:cubicBezTo>
                      <a:pt x="152" y="160"/>
                      <a:pt x="152" y="162"/>
                      <a:pt x="153" y="163"/>
                    </a:cubicBezTo>
                    <a:cubicBezTo>
                      <a:pt x="155" y="165"/>
                      <a:pt x="155" y="165"/>
                      <a:pt x="157" y="167"/>
                    </a:cubicBezTo>
                    <a:cubicBezTo>
                      <a:pt x="160" y="168"/>
                      <a:pt x="162" y="168"/>
                      <a:pt x="163" y="169"/>
                    </a:cubicBezTo>
                    <a:cubicBezTo>
                      <a:pt x="165" y="170"/>
                      <a:pt x="164" y="168"/>
                      <a:pt x="167" y="170"/>
                    </a:cubicBezTo>
                    <a:cubicBezTo>
                      <a:pt x="170" y="171"/>
                      <a:pt x="173" y="174"/>
                      <a:pt x="175" y="173"/>
                    </a:cubicBezTo>
                    <a:cubicBezTo>
                      <a:pt x="177" y="172"/>
                      <a:pt x="179" y="171"/>
                      <a:pt x="180" y="169"/>
                    </a:cubicBezTo>
                    <a:cubicBezTo>
                      <a:pt x="181" y="167"/>
                      <a:pt x="183" y="166"/>
                      <a:pt x="183" y="167"/>
                    </a:cubicBezTo>
                    <a:cubicBezTo>
                      <a:pt x="184" y="168"/>
                      <a:pt x="182" y="169"/>
                      <a:pt x="182" y="169"/>
                    </a:cubicBezTo>
                    <a:cubicBezTo>
                      <a:pt x="183" y="170"/>
                      <a:pt x="184" y="171"/>
                      <a:pt x="184" y="170"/>
                    </a:cubicBezTo>
                    <a:cubicBezTo>
                      <a:pt x="184" y="169"/>
                      <a:pt x="184" y="167"/>
                      <a:pt x="185" y="169"/>
                    </a:cubicBezTo>
                    <a:cubicBezTo>
                      <a:pt x="185" y="170"/>
                      <a:pt x="188" y="171"/>
                      <a:pt x="190" y="173"/>
                    </a:cubicBezTo>
                    <a:cubicBezTo>
                      <a:pt x="191" y="175"/>
                      <a:pt x="191" y="176"/>
                      <a:pt x="191" y="174"/>
                    </a:cubicBezTo>
                    <a:cubicBezTo>
                      <a:pt x="191" y="173"/>
                      <a:pt x="194" y="173"/>
                      <a:pt x="195" y="171"/>
                    </a:cubicBezTo>
                    <a:cubicBezTo>
                      <a:pt x="197" y="169"/>
                      <a:pt x="198" y="167"/>
                      <a:pt x="201" y="166"/>
                    </a:cubicBezTo>
                    <a:cubicBezTo>
                      <a:pt x="205" y="166"/>
                      <a:pt x="211" y="166"/>
                      <a:pt x="211" y="164"/>
                    </a:cubicBezTo>
                    <a:cubicBezTo>
                      <a:pt x="212" y="162"/>
                      <a:pt x="211" y="160"/>
                      <a:pt x="212" y="158"/>
                    </a:cubicBezTo>
                    <a:cubicBezTo>
                      <a:pt x="212" y="156"/>
                      <a:pt x="215" y="150"/>
                      <a:pt x="216" y="147"/>
                    </a:cubicBezTo>
                    <a:cubicBezTo>
                      <a:pt x="217" y="145"/>
                      <a:pt x="218" y="140"/>
                      <a:pt x="221" y="137"/>
                    </a:cubicBezTo>
                    <a:cubicBezTo>
                      <a:pt x="224" y="133"/>
                      <a:pt x="226" y="132"/>
                      <a:pt x="226" y="130"/>
                    </a:cubicBezTo>
                    <a:cubicBezTo>
                      <a:pt x="226" y="129"/>
                      <a:pt x="227" y="127"/>
                      <a:pt x="228" y="126"/>
                    </a:cubicBezTo>
                    <a:cubicBezTo>
                      <a:pt x="229" y="124"/>
                      <a:pt x="228" y="121"/>
                      <a:pt x="229" y="118"/>
                    </a:cubicBezTo>
                    <a:cubicBezTo>
                      <a:pt x="229" y="116"/>
                      <a:pt x="231" y="114"/>
                      <a:pt x="231" y="113"/>
                    </a:cubicBezTo>
                    <a:cubicBezTo>
                      <a:pt x="230" y="112"/>
                      <a:pt x="230" y="111"/>
                      <a:pt x="231" y="111"/>
                    </a:cubicBezTo>
                    <a:cubicBezTo>
                      <a:pt x="231" y="110"/>
                      <a:pt x="232" y="107"/>
                      <a:pt x="232" y="105"/>
                    </a:cubicBezTo>
                    <a:cubicBezTo>
                      <a:pt x="231" y="103"/>
                      <a:pt x="230" y="101"/>
                      <a:pt x="23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83"/>
              <p:cNvSpPr/>
              <p:nvPr/>
            </p:nvSpPr>
            <p:spPr bwMode="auto">
              <a:xfrm>
                <a:off x="3609" y="1353"/>
                <a:ext cx="156" cy="241"/>
              </a:xfrm>
              <a:custGeom>
                <a:avLst/>
                <a:gdLst>
                  <a:gd name="T0" fmla="*/ 3 w 45"/>
                  <a:gd name="T1" fmla="*/ 17 h 69"/>
                  <a:gd name="T2" fmla="*/ 5 w 45"/>
                  <a:gd name="T3" fmla="*/ 17 h 69"/>
                  <a:gd name="T4" fmla="*/ 5 w 45"/>
                  <a:gd name="T5" fmla="*/ 19 h 69"/>
                  <a:gd name="T6" fmla="*/ 1 w 45"/>
                  <a:gd name="T7" fmla="*/ 22 h 69"/>
                  <a:gd name="T8" fmla="*/ 3 w 45"/>
                  <a:gd name="T9" fmla="*/ 22 h 69"/>
                  <a:gd name="T10" fmla="*/ 2 w 45"/>
                  <a:gd name="T11" fmla="*/ 27 h 69"/>
                  <a:gd name="T12" fmla="*/ 6 w 45"/>
                  <a:gd name="T13" fmla="*/ 27 h 69"/>
                  <a:gd name="T14" fmla="*/ 4 w 45"/>
                  <a:gd name="T15" fmla="*/ 22 h 69"/>
                  <a:gd name="T16" fmla="*/ 8 w 45"/>
                  <a:gd name="T17" fmla="*/ 22 h 69"/>
                  <a:gd name="T18" fmla="*/ 7 w 45"/>
                  <a:gd name="T19" fmla="*/ 23 h 69"/>
                  <a:gd name="T20" fmla="*/ 7 w 45"/>
                  <a:gd name="T21" fmla="*/ 28 h 69"/>
                  <a:gd name="T22" fmla="*/ 9 w 45"/>
                  <a:gd name="T23" fmla="*/ 32 h 69"/>
                  <a:gd name="T24" fmla="*/ 15 w 45"/>
                  <a:gd name="T25" fmla="*/ 30 h 69"/>
                  <a:gd name="T26" fmla="*/ 15 w 45"/>
                  <a:gd name="T27" fmla="*/ 34 h 69"/>
                  <a:gd name="T28" fmla="*/ 19 w 45"/>
                  <a:gd name="T29" fmla="*/ 37 h 69"/>
                  <a:gd name="T30" fmla="*/ 18 w 45"/>
                  <a:gd name="T31" fmla="*/ 43 h 69"/>
                  <a:gd name="T32" fmla="*/ 10 w 45"/>
                  <a:gd name="T33" fmla="*/ 44 h 69"/>
                  <a:gd name="T34" fmla="*/ 12 w 45"/>
                  <a:gd name="T35" fmla="*/ 47 h 69"/>
                  <a:gd name="T36" fmla="*/ 11 w 45"/>
                  <a:gd name="T37" fmla="*/ 49 h 69"/>
                  <a:gd name="T38" fmla="*/ 6 w 45"/>
                  <a:gd name="T39" fmla="*/ 55 h 69"/>
                  <a:gd name="T40" fmla="*/ 10 w 45"/>
                  <a:gd name="T41" fmla="*/ 55 h 69"/>
                  <a:gd name="T42" fmla="*/ 13 w 45"/>
                  <a:gd name="T43" fmla="*/ 57 h 69"/>
                  <a:gd name="T44" fmla="*/ 20 w 45"/>
                  <a:gd name="T45" fmla="*/ 56 h 69"/>
                  <a:gd name="T46" fmla="*/ 16 w 45"/>
                  <a:gd name="T47" fmla="*/ 60 h 69"/>
                  <a:gd name="T48" fmla="*/ 10 w 45"/>
                  <a:gd name="T49" fmla="*/ 60 h 69"/>
                  <a:gd name="T50" fmla="*/ 8 w 45"/>
                  <a:gd name="T51" fmla="*/ 63 h 69"/>
                  <a:gd name="T52" fmla="*/ 3 w 45"/>
                  <a:gd name="T53" fmla="*/ 68 h 69"/>
                  <a:gd name="T54" fmla="*/ 6 w 45"/>
                  <a:gd name="T55" fmla="*/ 68 h 69"/>
                  <a:gd name="T56" fmla="*/ 12 w 45"/>
                  <a:gd name="T57" fmla="*/ 66 h 69"/>
                  <a:gd name="T58" fmla="*/ 18 w 45"/>
                  <a:gd name="T59" fmla="*/ 63 h 69"/>
                  <a:gd name="T60" fmla="*/ 25 w 45"/>
                  <a:gd name="T61" fmla="*/ 63 h 69"/>
                  <a:gd name="T62" fmla="*/ 35 w 45"/>
                  <a:gd name="T63" fmla="*/ 62 h 69"/>
                  <a:gd name="T64" fmla="*/ 42 w 45"/>
                  <a:gd name="T65" fmla="*/ 59 h 69"/>
                  <a:gd name="T66" fmla="*/ 42 w 45"/>
                  <a:gd name="T67" fmla="*/ 54 h 69"/>
                  <a:gd name="T68" fmla="*/ 41 w 45"/>
                  <a:gd name="T69" fmla="*/ 46 h 69"/>
                  <a:gd name="T70" fmla="*/ 36 w 45"/>
                  <a:gd name="T71" fmla="*/ 46 h 69"/>
                  <a:gd name="T72" fmla="*/ 32 w 45"/>
                  <a:gd name="T73" fmla="*/ 40 h 69"/>
                  <a:gd name="T74" fmla="*/ 33 w 45"/>
                  <a:gd name="T75" fmla="*/ 36 h 69"/>
                  <a:gd name="T76" fmla="*/ 23 w 45"/>
                  <a:gd name="T77" fmla="*/ 25 h 69"/>
                  <a:gd name="T78" fmla="*/ 15 w 45"/>
                  <a:gd name="T79" fmla="*/ 22 h 69"/>
                  <a:gd name="T80" fmla="*/ 19 w 45"/>
                  <a:gd name="T81" fmla="*/ 19 h 69"/>
                  <a:gd name="T82" fmla="*/ 21 w 45"/>
                  <a:gd name="T83" fmla="*/ 16 h 69"/>
                  <a:gd name="T84" fmla="*/ 21 w 45"/>
                  <a:gd name="T85" fmla="*/ 8 h 69"/>
                  <a:gd name="T86" fmla="*/ 11 w 45"/>
                  <a:gd name="T87" fmla="*/ 9 h 69"/>
                  <a:gd name="T88" fmla="*/ 12 w 45"/>
                  <a:gd name="T89" fmla="*/ 8 h 69"/>
                  <a:gd name="T90" fmla="*/ 15 w 45"/>
                  <a:gd name="T91" fmla="*/ 4 h 69"/>
                  <a:gd name="T92" fmla="*/ 13 w 45"/>
                  <a:gd name="T93" fmla="*/ 1 h 69"/>
                  <a:gd name="T94" fmla="*/ 6 w 45"/>
                  <a:gd name="T95" fmla="*/ 1 h 69"/>
                  <a:gd name="T96" fmla="*/ 5 w 45"/>
                  <a:gd name="T97" fmla="*/ 4 h 69"/>
                  <a:gd name="T98" fmla="*/ 2 w 45"/>
                  <a:gd name="T99" fmla="*/ 9 h 69"/>
                  <a:gd name="T100" fmla="*/ 2 w 45"/>
                  <a:gd name="T10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" h="69">
                    <a:moveTo>
                      <a:pt x="2" y="15"/>
                    </a:moveTo>
                    <a:cubicBezTo>
                      <a:pt x="2" y="16"/>
                      <a:pt x="2" y="17"/>
                      <a:pt x="3" y="17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6" y="16"/>
                      <a:pt x="5" y="17"/>
                      <a:pt x="5" y="17"/>
                    </a:cubicBezTo>
                    <a:cubicBezTo>
                      <a:pt x="5" y="17"/>
                      <a:pt x="4" y="18"/>
                      <a:pt x="5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4" y="19"/>
                      <a:pt x="4" y="21"/>
                      <a:pt x="3" y="21"/>
                    </a:cubicBezTo>
                    <a:cubicBezTo>
                      <a:pt x="2" y="21"/>
                      <a:pt x="1" y="21"/>
                      <a:pt x="1" y="22"/>
                    </a:cubicBezTo>
                    <a:cubicBezTo>
                      <a:pt x="0" y="23"/>
                      <a:pt x="0" y="24"/>
                      <a:pt x="1" y="23"/>
                    </a:cubicBezTo>
                    <a:cubicBezTo>
                      <a:pt x="1" y="23"/>
                      <a:pt x="3" y="22"/>
                      <a:pt x="3" y="22"/>
                    </a:cubicBezTo>
                    <a:cubicBezTo>
                      <a:pt x="3" y="23"/>
                      <a:pt x="4" y="25"/>
                      <a:pt x="3" y="25"/>
                    </a:cubicBezTo>
                    <a:cubicBezTo>
                      <a:pt x="2" y="26"/>
                      <a:pt x="1" y="28"/>
                      <a:pt x="2" y="27"/>
                    </a:cubicBezTo>
                    <a:cubicBezTo>
                      <a:pt x="3" y="27"/>
                      <a:pt x="4" y="25"/>
                      <a:pt x="4" y="26"/>
                    </a:cubicBezTo>
                    <a:cubicBezTo>
                      <a:pt x="5" y="26"/>
                      <a:pt x="6" y="28"/>
                      <a:pt x="6" y="27"/>
                    </a:cubicBezTo>
                    <a:cubicBezTo>
                      <a:pt x="6" y="26"/>
                      <a:pt x="6" y="26"/>
                      <a:pt x="6" y="24"/>
                    </a:cubicBezTo>
                    <a:cubicBezTo>
                      <a:pt x="5" y="23"/>
                      <a:pt x="5" y="23"/>
                      <a:pt x="4" y="22"/>
                    </a:cubicBezTo>
                    <a:cubicBezTo>
                      <a:pt x="4" y="22"/>
                      <a:pt x="5" y="23"/>
                      <a:pt x="6" y="23"/>
                    </a:cubicBezTo>
                    <a:cubicBezTo>
                      <a:pt x="6" y="23"/>
                      <a:pt x="7" y="23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5"/>
                    </a:cubicBezTo>
                    <a:cubicBezTo>
                      <a:pt x="8" y="26"/>
                      <a:pt x="8" y="27"/>
                      <a:pt x="7" y="28"/>
                    </a:cubicBezTo>
                    <a:cubicBezTo>
                      <a:pt x="6" y="29"/>
                      <a:pt x="6" y="31"/>
                      <a:pt x="6" y="31"/>
                    </a:cubicBezTo>
                    <a:cubicBezTo>
                      <a:pt x="7" y="32"/>
                      <a:pt x="8" y="32"/>
                      <a:pt x="9" y="32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2" y="32"/>
                      <a:pt x="12" y="30"/>
                      <a:pt x="15" y="30"/>
                    </a:cubicBezTo>
                    <a:cubicBezTo>
                      <a:pt x="17" y="30"/>
                      <a:pt x="18" y="30"/>
                      <a:pt x="17" y="31"/>
                    </a:cubicBezTo>
                    <a:cubicBezTo>
                      <a:pt x="15" y="32"/>
                      <a:pt x="15" y="33"/>
                      <a:pt x="15" y="34"/>
                    </a:cubicBezTo>
                    <a:cubicBezTo>
                      <a:pt x="16" y="36"/>
                      <a:pt x="16" y="38"/>
                      <a:pt x="17" y="37"/>
                    </a:cubicBezTo>
                    <a:cubicBezTo>
                      <a:pt x="17" y="37"/>
                      <a:pt x="19" y="37"/>
                      <a:pt x="19" y="37"/>
                    </a:cubicBezTo>
                    <a:cubicBezTo>
                      <a:pt x="19" y="37"/>
                      <a:pt x="18" y="40"/>
                      <a:pt x="18" y="41"/>
                    </a:cubicBezTo>
                    <a:cubicBezTo>
                      <a:pt x="18" y="43"/>
                      <a:pt x="19" y="43"/>
                      <a:pt x="18" y="43"/>
                    </a:cubicBezTo>
                    <a:cubicBezTo>
                      <a:pt x="17" y="44"/>
                      <a:pt x="15" y="44"/>
                      <a:pt x="13" y="44"/>
                    </a:cubicBezTo>
                    <a:cubicBezTo>
                      <a:pt x="12" y="44"/>
                      <a:pt x="11" y="43"/>
                      <a:pt x="10" y="44"/>
                    </a:cubicBezTo>
                    <a:cubicBezTo>
                      <a:pt x="10" y="45"/>
                      <a:pt x="9" y="45"/>
                      <a:pt x="9" y="46"/>
                    </a:cubicBezTo>
                    <a:cubicBezTo>
                      <a:pt x="9" y="47"/>
                      <a:pt x="11" y="46"/>
                      <a:pt x="12" y="47"/>
                    </a:cubicBezTo>
                    <a:cubicBezTo>
                      <a:pt x="13" y="48"/>
                      <a:pt x="11" y="48"/>
                      <a:pt x="10" y="48"/>
                    </a:cubicBezTo>
                    <a:cubicBezTo>
                      <a:pt x="9" y="49"/>
                      <a:pt x="10" y="49"/>
                      <a:pt x="11" y="49"/>
                    </a:cubicBezTo>
                    <a:cubicBezTo>
                      <a:pt x="11" y="50"/>
                      <a:pt x="10" y="51"/>
                      <a:pt x="9" y="52"/>
                    </a:cubicBezTo>
                    <a:cubicBezTo>
                      <a:pt x="8" y="53"/>
                      <a:pt x="7" y="54"/>
                      <a:pt x="6" y="55"/>
                    </a:cubicBezTo>
                    <a:cubicBezTo>
                      <a:pt x="5" y="55"/>
                      <a:pt x="6" y="57"/>
                      <a:pt x="7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1" y="55"/>
                      <a:pt x="10" y="55"/>
                      <a:pt x="11" y="56"/>
                    </a:cubicBezTo>
                    <a:cubicBezTo>
                      <a:pt x="12" y="57"/>
                      <a:pt x="11" y="56"/>
                      <a:pt x="13" y="57"/>
                    </a:cubicBezTo>
                    <a:cubicBezTo>
                      <a:pt x="16" y="58"/>
                      <a:pt x="16" y="58"/>
                      <a:pt x="17" y="58"/>
                    </a:cubicBezTo>
                    <a:cubicBezTo>
                      <a:pt x="18" y="57"/>
                      <a:pt x="21" y="54"/>
                      <a:pt x="20" y="56"/>
                    </a:cubicBezTo>
                    <a:cubicBezTo>
                      <a:pt x="20" y="57"/>
                      <a:pt x="20" y="58"/>
                      <a:pt x="19" y="59"/>
                    </a:cubicBezTo>
                    <a:cubicBezTo>
                      <a:pt x="18" y="59"/>
                      <a:pt x="18" y="60"/>
                      <a:pt x="16" y="60"/>
                    </a:cubicBezTo>
                    <a:cubicBezTo>
                      <a:pt x="15" y="60"/>
                      <a:pt x="15" y="59"/>
                      <a:pt x="14" y="59"/>
                    </a:cubicBezTo>
                    <a:cubicBezTo>
                      <a:pt x="13" y="60"/>
                      <a:pt x="11" y="60"/>
                      <a:pt x="10" y="60"/>
                    </a:cubicBezTo>
                    <a:cubicBezTo>
                      <a:pt x="9" y="59"/>
                      <a:pt x="10" y="58"/>
                      <a:pt x="9" y="59"/>
                    </a:cubicBezTo>
                    <a:cubicBezTo>
                      <a:pt x="9" y="60"/>
                      <a:pt x="10" y="62"/>
                      <a:pt x="8" y="63"/>
                    </a:cubicBezTo>
                    <a:cubicBezTo>
                      <a:pt x="7" y="64"/>
                      <a:pt x="6" y="66"/>
                      <a:pt x="4" y="67"/>
                    </a:cubicBezTo>
                    <a:cubicBezTo>
                      <a:pt x="3" y="67"/>
                      <a:pt x="2" y="68"/>
                      <a:pt x="3" y="68"/>
                    </a:cubicBezTo>
                    <a:cubicBezTo>
                      <a:pt x="5" y="68"/>
                      <a:pt x="6" y="68"/>
                      <a:pt x="5" y="68"/>
                    </a:cubicBezTo>
                    <a:cubicBezTo>
                      <a:pt x="5" y="68"/>
                      <a:pt x="5" y="69"/>
                      <a:pt x="6" y="68"/>
                    </a:cubicBezTo>
                    <a:cubicBezTo>
                      <a:pt x="7" y="67"/>
                      <a:pt x="9" y="66"/>
                      <a:pt x="10" y="66"/>
                    </a:cubicBezTo>
                    <a:cubicBezTo>
                      <a:pt x="11" y="65"/>
                      <a:pt x="11" y="66"/>
                      <a:pt x="12" y="66"/>
                    </a:cubicBezTo>
                    <a:cubicBezTo>
                      <a:pt x="13" y="66"/>
                      <a:pt x="14" y="66"/>
                      <a:pt x="15" y="65"/>
                    </a:cubicBezTo>
                    <a:cubicBezTo>
                      <a:pt x="15" y="64"/>
                      <a:pt x="15" y="63"/>
                      <a:pt x="18" y="63"/>
                    </a:cubicBezTo>
                    <a:cubicBezTo>
                      <a:pt x="20" y="63"/>
                      <a:pt x="21" y="64"/>
                      <a:pt x="22" y="64"/>
                    </a:cubicBezTo>
                    <a:cubicBezTo>
                      <a:pt x="23" y="63"/>
                      <a:pt x="24" y="63"/>
                      <a:pt x="25" y="63"/>
                    </a:cubicBezTo>
                    <a:cubicBezTo>
                      <a:pt x="27" y="63"/>
                      <a:pt x="26" y="64"/>
                      <a:pt x="28" y="64"/>
                    </a:cubicBezTo>
                    <a:cubicBezTo>
                      <a:pt x="29" y="63"/>
                      <a:pt x="32" y="62"/>
                      <a:pt x="35" y="62"/>
                    </a:cubicBezTo>
                    <a:cubicBezTo>
                      <a:pt x="38" y="62"/>
                      <a:pt x="40" y="62"/>
                      <a:pt x="41" y="60"/>
                    </a:cubicBezTo>
                    <a:cubicBezTo>
                      <a:pt x="42" y="59"/>
                      <a:pt x="43" y="59"/>
                      <a:pt x="42" y="59"/>
                    </a:cubicBezTo>
                    <a:cubicBezTo>
                      <a:pt x="40" y="58"/>
                      <a:pt x="37" y="59"/>
                      <a:pt x="38" y="58"/>
                    </a:cubicBezTo>
                    <a:cubicBezTo>
                      <a:pt x="39" y="57"/>
                      <a:pt x="40" y="55"/>
                      <a:pt x="42" y="54"/>
                    </a:cubicBezTo>
                    <a:cubicBezTo>
                      <a:pt x="43" y="53"/>
                      <a:pt x="45" y="50"/>
                      <a:pt x="44" y="49"/>
                    </a:cubicBezTo>
                    <a:cubicBezTo>
                      <a:pt x="44" y="47"/>
                      <a:pt x="42" y="46"/>
                      <a:pt x="41" y="46"/>
                    </a:cubicBezTo>
                    <a:cubicBezTo>
                      <a:pt x="39" y="46"/>
                      <a:pt x="38" y="47"/>
                      <a:pt x="36" y="47"/>
                    </a:cubicBezTo>
                    <a:cubicBezTo>
                      <a:pt x="35" y="47"/>
                      <a:pt x="35" y="46"/>
                      <a:pt x="36" y="46"/>
                    </a:cubicBezTo>
                    <a:cubicBezTo>
                      <a:pt x="36" y="45"/>
                      <a:pt x="36" y="43"/>
                      <a:pt x="35" y="42"/>
                    </a:cubicBezTo>
                    <a:cubicBezTo>
                      <a:pt x="33" y="41"/>
                      <a:pt x="32" y="41"/>
                      <a:pt x="32" y="40"/>
                    </a:cubicBezTo>
                    <a:cubicBezTo>
                      <a:pt x="31" y="40"/>
                      <a:pt x="33" y="40"/>
                      <a:pt x="34" y="40"/>
                    </a:cubicBezTo>
                    <a:cubicBezTo>
                      <a:pt x="35" y="40"/>
                      <a:pt x="35" y="38"/>
                      <a:pt x="33" y="36"/>
                    </a:cubicBezTo>
                    <a:cubicBezTo>
                      <a:pt x="31" y="35"/>
                      <a:pt x="29" y="35"/>
                      <a:pt x="28" y="33"/>
                    </a:cubicBezTo>
                    <a:cubicBezTo>
                      <a:pt x="27" y="31"/>
                      <a:pt x="25" y="27"/>
                      <a:pt x="23" y="25"/>
                    </a:cubicBezTo>
                    <a:cubicBezTo>
                      <a:pt x="22" y="23"/>
                      <a:pt x="21" y="22"/>
                      <a:pt x="20" y="22"/>
                    </a:cubicBezTo>
                    <a:cubicBezTo>
                      <a:pt x="18" y="22"/>
                      <a:pt x="17" y="23"/>
                      <a:pt x="15" y="22"/>
                    </a:cubicBezTo>
                    <a:cubicBezTo>
                      <a:pt x="13" y="21"/>
                      <a:pt x="14" y="21"/>
                      <a:pt x="15" y="21"/>
                    </a:cubicBezTo>
                    <a:cubicBezTo>
                      <a:pt x="17" y="21"/>
                      <a:pt x="21" y="19"/>
                      <a:pt x="19" y="19"/>
                    </a:cubicBezTo>
                    <a:cubicBezTo>
                      <a:pt x="17" y="19"/>
                      <a:pt x="14" y="20"/>
                      <a:pt x="17" y="18"/>
                    </a:cubicBezTo>
                    <a:cubicBezTo>
                      <a:pt x="19" y="17"/>
                      <a:pt x="20" y="19"/>
                      <a:pt x="21" y="16"/>
                    </a:cubicBezTo>
                    <a:cubicBezTo>
                      <a:pt x="23" y="12"/>
                      <a:pt x="25" y="11"/>
                      <a:pt x="24" y="9"/>
                    </a:cubicBezTo>
                    <a:cubicBezTo>
                      <a:pt x="23" y="8"/>
                      <a:pt x="23" y="8"/>
                      <a:pt x="21" y="8"/>
                    </a:cubicBezTo>
                    <a:cubicBezTo>
                      <a:pt x="20" y="8"/>
                      <a:pt x="15" y="8"/>
                      <a:pt x="14" y="8"/>
                    </a:cubicBezTo>
                    <a:cubicBezTo>
                      <a:pt x="14" y="8"/>
                      <a:pt x="12" y="9"/>
                      <a:pt x="11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2" y="8"/>
                      <a:pt x="14" y="8"/>
                      <a:pt x="12" y="8"/>
                    </a:cubicBezTo>
                    <a:cubicBezTo>
                      <a:pt x="11" y="7"/>
                      <a:pt x="9" y="8"/>
                      <a:pt x="11" y="7"/>
                    </a:cubicBezTo>
                    <a:cubicBezTo>
                      <a:pt x="12" y="6"/>
                      <a:pt x="14" y="4"/>
                      <a:pt x="15" y="4"/>
                    </a:cubicBezTo>
                    <a:cubicBezTo>
                      <a:pt x="17" y="3"/>
                      <a:pt x="19" y="1"/>
                      <a:pt x="16" y="1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2" y="1"/>
                      <a:pt x="12" y="1"/>
                      <a:pt x="10" y="1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6" y="3"/>
                      <a:pt x="7" y="4"/>
                      <a:pt x="5" y="4"/>
                    </a:cubicBezTo>
                    <a:cubicBezTo>
                      <a:pt x="3" y="4"/>
                      <a:pt x="5" y="4"/>
                      <a:pt x="5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3" y="7"/>
                      <a:pt x="2" y="7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3"/>
                      <a:pt x="2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84"/>
              <p:cNvSpPr/>
              <p:nvPr/>
            </p:nvSpPr>
            <p:spPr bwMode="auto">
              <a:xfrm>
                <a:off x="3247" y="1109"/>
                <a:ext cx="212" cy="101"/>
              </a:xfrm>
              <a:custGeom>
                <a:avLst/>
                <a:gdLst>
                  <a:gd name="T0" fmla="*/ 56 w 61"/>
                  <a:gd name="T1" fmla="*/ 18 h 29"/>
                  <a:gd name="T2" fmla="*/ 59 w 61"/>
                  <a:gd name="T3" fmla="*/ 15 h 29"/>
                  <a:gd name="T4" fmla="*/ 60 w 61"/>
                  <a:gd name="T5" fmla="*/ 13 h 29"/>
                  <a:gd name="T6" fmla="*/ 61 w 61"/>
                  <a:gd name="T7" fmla="*/ 10 h 29"/>
                  <a:gd name="T8" fmla="*/ 56 w 61"/>
                  <a:gd name="T9" fmla="*/ 8 h 29"/>
                  <a:gd name="T10" fmla="*/ 55 w 61"/>
                  <a:gd name="T11" fmla="*/ 7 h 29"/>
                  <a:gd name="T12" fmla="*/ 53 w 61"/>
                  <a:gd name="T13" fmla="*/ 4 h 29"/>
                  <a:gd name="T14" fmla="*/ 50 w 61"/>
                  <a:gd name="T15" fmla="*/ 3 h 29"/>
                  <a:gd name="T16" fmla="*/ 44 w 61"/>
                  <a:gd name="T17" fmla="*/ 1 h 29"/>
                  <a:gd name="T18" fmla="*/ 43 w 61"/>
                  <a:gd name="T19" fmla="*/ 4 h 29"/>
                  <a:gd name="T20" fmla="*/ 39 w 61"/>
                  <a:gd name="T21" fmla="*/ 5 h 29"/>
                  <a:gd name="T22" fmla="*/ 37 w 61"/>
                  <a:gd name="T23" fmla="*/ 9 h 29"/>
                  <a:gd name="T24" fmla="*/ 29 w 61"/>
                  <a:gd name="T25" fmla="*/ 6 h 29"/>
                  <a:gd name="T26" fmla="*/ 26 w 61"/>
                  <a:gd name="T27" fmla="*/ 6 h 29"/>
                  <a:gd name="T28" fmla="*/ 24 w 61"/>
                  <a:gd name="T29" fmla="*/ 6 h 29"/>
                  <a:gd name="T30" fmla="*/ 22 w 61"/>
                  <a:gd name="T31" fmla="*/ 9 h 29"/>
                  <a:gd name="T32" fmla="*/ 18 w 61"/>
                  <a:gd name="T33" fmla="*/ 10 h 29"/>
                  <a:gd name="T34" fmla="*/ 18 w 61"/>
                  <a:gd name="T35" fmla="*/ 7 h 29"/>
                  <a:gd name="T36" fmla="*/ 9 w 61"/>
                  <a:gd name="T37" fmla="*/ 1 h 29"/>
                  <a:gd name="T38" fmla="*/ 10 w 61"/>
                  <a:gd name="T39" fmla="*/ 3 h 29"/>
                  <a:gd name="T40" fmla="*/ 11 w 61"/>
                  <a:gd name="T41" fmla="*/ 5 h 29"/>
                  <a:gd name="T42" fmla="*/ 9 w 61"/>
                  <a:gd name="T43" fmla="*/ 5 h 29"/>
                  <a:gd name="T44" fmla="*/ 5 w 61"/>
                  <a:gd name="T45" fmla="*/ 4 h 29"/>
                  <a:gd name="T46" fmla="*/ 4 w 61"/>
                  <a:gd name="T47" fmla="*/ 6 h 29"/>
                  <a:gd name="T48" fmla="*/ 5 w 61"/>
                  <a:gd name="T49" fmla="*/ 8 h 29"/>
                  <a:gd name="T50" fmla="*/ 1 w 61"/>
                  <a:gd name="T51" fmla="*/ 9 h 29"/>
                  <a:gd name="T52" fmla="*/ 7 w 61"/>
                  <a:gd name="T53" fmla="*/ 10 h 29"/>
                  <a:gd name="T54" fmla="*/ 13 w 61"/>
                  <a:gd name="T55" fmla="*/ 10 h 29"/>
                  <a:gd name="T56" fmla="*/ 13 w 61"/>
                  <a:gd name="T57" fmla="*/ 13 h 29"/>
                  <a:gd name="T58" fmla="*/ 7 w 61"/>
                  <a:gd name="T59" fmla="*/ 15 h 29"/>
                  <a:gd name="T60" fmla="*/ 12 w 61"/>
                  <a:gd name="T61" fmla="*/ 18 h 29"/>
                  <a:gd name="T62" fmla="*/ 17 w 61"/>
                  <a:gd name="T63" fmla="*/ 18 h 29"/>
                  <a:gd name="T64" fmla="*/ 17 w 61"/>
                  <a:gd name="T65" fmla="*/ 20 h 29"/>
                  <a:gd name="T66" fmla="*/ 11 w 61"/>
                  <a:gd name="T67" fmla="*/ 24 h 29"/>
                  <a:gd name="T68" fmla="*/ 20 w 61"/>
                  <a:gd name="T69" fmla="*/ 25 h 29"/>
                  <a:gd name="T70" fmla="*/ 24 w 61"/>
                  <a:gd name="T71" fmla="*/ 27 h 29"/>
                  <a:gd name="T72" fmla="*/ 37 w 61"/>
                  <a:gd name="T73" fmla="*/ 27 h 29"/>
                  <a:gd name="T74" fmla="*/ 51 w 61"/>
                  <a:gd name="T75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" h="29">
                    <a:moveTo>
                      <a:pt x="51" y="21"/>
                    </a:moveTo>
                    <a:cubicBezTo>
                      <a:pt x="53" y="21"/>
                      <a:pt x="55" y="20"/>
                      <a:pt x="56" y="18"/>
                    </a:cubicBezTo>
                    <a:cubicBezTo>
                      <a:pt x="57" y="17"/>
                      <a:pt x="58" y="17"/>
                      <a:pt x="59" y="17"/>
                    </a:cubicBezTo>
                    <a:cubicBezTo>
                      <a:pt x="60" y="16"/>
                      <a:pt x="60" y="16"/>
                      <a:pt x="59" y="15"/>
                    </a:cubicBezTo>
                    <a:cubicBezTo>
                      <a:pt x="58" y="14"/>
                      <a:pt x="60" y="14"/>
                      <a:pt x="60" y="14"/>
                    </a:cubicBezTo>
                    <a:cubicBezTo>
                      <a:pt x="61" y="14"/>
                      <a:pt x="61" y="13"/>
                      <a:pt x="60" y="13"/>
                    </a:cubicBezTo>
                    <a:cubicBezTo>
                      <a:pt x="59" y="12"/>
                      <a:pt x="59" y="12"/>
                      <a:pt x="60" y="11"/>
                    </a:cubicBezTo>
                    <a:cubicBezTo>
                      <a:pt x="60" y="11"/>
                      <a:pt x="61" y="10"/>
                      <a:pt x="61" y="10"/>
                    </a:cubicBezTo>
                    <a:cubicBezTo>
                      <a:pt x="59" y="9"/>
                      <a:pt x="57" y="9"/>
                      <a:pt x="57" y="9"/>
                    </a:cubicBezTo>
                    <a:cubicBezTo>
                      <a:pt x="56" y="10"/>
                      <a:pt x="56" y="9"/>
                      <a:pt x="56" y="8"/>
                    </a:cubicBezTo>
                    <a:cubicBezTo>
                      <a:pt x="57" y="8"/>
                      <a:pt x="57" y="8"/>
                      <a:pt x="56" y="8"/>
                    </a:cubicBezTo>
                    <a:cubicBezTo>
                      <a:pt x="54" y="8"/>
                      <a:pt x="54" y="7"/>
                      <a:pt x="55" y="7"/>
                    </a:cubicBezTo>
                    <a:cubicBezTo>
                      <a:pt x="55" y="6"/>
                      <a:pt x="56" y="5"/>
                      <a:pt x="55" y="5"/>
                    </a:cubicBezTo>
                    <a:cubicBezTo>
                      <a:pt x="53" y="4"/>
                      <a:pt x="51" y="4"/>
                      <a:pt x="53" y="4"/>
                    </a:cubicBezTo>
                    <a:cubicBezTo>
                      <a:pt x="54" y="3"/>
                      <a:pt x="55" y="1"/>
                      <a:pt x="54" y="2"/>
                    </a:cubicBezTo>
                    <a:cubicBezTo>
                      <a:pt x="53" y="2"/>
                      <a:pt x="50" y="4"/>
                      <a:pt x="50" y="3"/>
                    </a:cubicBezTo>
                    <a:cubicBezTo>
                      <a:pt x="49" y="2"/>
                      <a:pt x="49" y="1"/>
                      <a:pt x="47" y="1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5" y="2"/>
                      <a:pt x="45" y="3"/>
                      <a:pt x="45" y="4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2" y="3"/>
                      <a:pt x="42" y="3"/>
                      <a:pt x="41" y="4"/>
                    </a:cubicBezTo>
                    <a:cubicBezTo>
                      <a:pt x="41" y="5"/>
                      <a:pt x="40" y="6"/>
                      <a:pt x="39" y="5"/>
                    </a:cubicBezTo>
                    <a:cubicBezTo>
                      <a:pt x="38" y="5"/>
                      <a:pt x="37" y="4"/>
                      <a:pt x="36" y="4"/>
                    </a:cubicBezTo>
                    <a:cubicBezTo>
                      <a:pt x="35" y="4"/>
                      <a:pt x="37" y="10"/>
                      <a:pt x="37" y="9"/>
                    </a:cubicBezTo>
                    <a:cubicBezTo>
                      <a:pt x="36" y="7"/>
                      <a:pt x="32" y="3"/>
                      <a:pt x="30" y="4"/>
                    </a:cubicBezTo>
                    <a:cubicBezTo>
                      <a:pt x="29" y="5"/>
                      <a:pt x="30" y="5"/>
                      <a:pt x="29" y="6"/>
                    </a:cubicBezTo>
                    <a:cubicBezTo>
                      <a:pt x="29" y="6"/>
                      <a:pt x="30" y="8"/>
                      <a:pt x="29" y="8"/>
                    </a:cubicBezTo>
                    <a:cubicBezTo>
                      <a:pt x="28" y="8"/>
                      <a:pt x="27" y="6"/>
                      <a:pt x="26" y="6"/>
                    </a:cubicBezTo>
                    <a:cubicBezTo>
                      <a:pt x="25" y="5"/>
                      <a:pt x="24" y="4"/>
                      <a:pt x="24" y="4"/>
                    </a:cubicBezTo>
                    <a:cubicBezTo>
                      <a:pt x="23" y="5"/>
                      <a:pt x="24" y="6"/>
                      <a:pt x="24" y="6"/>
                    </a:cubicBezTo>
                    <a:cubicBezTo>
                      <a:pt x="24" y="7"/>
                      <a:pt x="25" y="9"/>
                      <a:pt x="24" y="9"/>
                    </a:cubicBezTo>
                    <a:cubicBezTo>
                      <a:pt x="23" y="9"/>
                      <a:pt x="23" y="10"/>
                      <a:pt x="22" y="9"/>
                    </a:cubicBezTo>
                    <a:cubicBezTo>
                      <a:pt x="21" y="8"/>
                      <a:pt x="20" y="10"/>
                      <a:pt x="19" y="11"/>
                    </a:cubicBezTo>
                    <a:cubicBezTo>
                      <a:pt x="19" y="13"/>
                      <a:pt x="19" y="12"/>
                      <a:pt x="18" y="10"/>
                    </a:cubicBezTo>
                    <a:cubicBezTo>
                      <a:pt x="16" y="9"/>
                      <a:pt x="15" y="8"/>
                      <a:pt x="16" y="8"/>
                    </a:cubicBezTo>
                    <a:cubicBezTo>
                      <a:pt x="17" y="8"/>
                      <a:pt x="19" y="8"/>
                      <a:pt x="18" y="7"/>
                    </a:cubicBezTo>
                    <a:cubicBezTo>
                      <a:pt x="17" y="5"/>
                      <a:pt x="13" y="1"/>
                      <a:pt x="11" y="1"/>
                    </a:cubicBezTo>
                    <a:cubicBezTo>
                      <a:pt x="9" y="1"/>
                      <a:pt x="8" y="0"/>
                      <a:pt x="9" y="1"/>
                    </a:cubicBezTo>
                    <a:cubicBezTo>
                      <a:pt x="9" y="2"/>
                      <a:pt x="10" y="2"/>
                      <a:pt x="10" y="3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9" y="3"/>
                      <a:pt x="9" y="4"/>
                      <a:pt x="10" y="4"/>
                    </a:cubicBezTo>
                    <a:cubicBezTo>
                      <a:pt x="11" y="4"/>
                      <a:pt x="12" y="4"/>
                      <a:pt x="11" y="5"/>
                    </a:cubicBezTo>
                    <a:cubicBezTo>
                      <a:pt x="11" y="6"/>
                      <a:pt x="12" y="8"/>
                      <a:pt x="11" y="7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4"/>
                      <a:pt x="4" y="3"/>
                      <a:pt x="5" y="4"/>
                    </a:cubicBezTo>
                    <a:cubicBezTo>
                      <a:pt x="5" y="5"/>
                      <a:pt x="6" y="5"/>
                      <a:pt x="5" y="5"/>
                    </a:cubicBezTo>
                    <a:cubicBezTo>
                      <a:pt x="4" y="6"/>
                      <a:pt x="3" y="5"/>
                      <a:pt x="4" y="6"/>
                    </a:cubicBezTo>
                    <a:cubicBezTo>
                      <a:pt x="5" y="7"/>
                      <a:pt x="7" y="7"/>
                      <a:pt x="6" y="7"/>
                    </a:cubicBezTo>
                    <a:cubicBezTo>
                      <a:pt x="5" y="7"/>
                      <a:pt x="6" y="8"/>
                      <a:pt x="5" y="8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3" y="9"/>
                      <a:pt x="1" y="9"/>
                    </a:cubicBezTo>
                    <a:cubicBezTo>
                      <a:pt x="0" y="9"/>
                      <a:pt x="2" y="10"/>
                      <a:pt x="3" y="10"/>
                    </a:cubicBezTo>
                    <a:cubicBezTo>
                      <a:pt x="4" y="10"/>
                      <a:pt x="5" y="10"/>
                      <a:pt x="7" y="10"/>
                    </a:cubicBezTo>
                    <a:cubicBezTo>
                      <a:pt x="9" y="10"/>
                      <a:pt x="10" y="10"/>
                      <a:pt x="11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6" y="11"/>
                      <a:pt x="14" y="11"/>
                    </a:cubicBezTo>
                    <a:cubicBezTo>
                      <a:pt x="12" y="12"/>
                      <a:pt x="12" y="13"/>
                      <a:pt x="13" y="13"/>
                    </a:cubicBezTo>
                    <a:cubicBezTo>
                      <a:pt x="14" y="14"/>
                      <a:pt x="14" y="14"/>
                      <a:pt x="12" y="14"/>
                    </a:cubicBezTo>
                    <a:cubicBezTo>
                      <a:pt x="10" y="15"/>
                      <a:pt x="10" y="15"/>
                      <a:pt x="7" y="15"/>
                    </a:cubicBezTo>
                    <a:cubicBezTo>
                      <a:pt x="4" y="15"/>
                      <a:pt x="2" y="16"/>
                      <a:pt x="4" y="16"/>
                    </a:cubicBezTo>
                    <a:cubicBezTo>
                      <a:pt x="7" y="17"/>
                      <a:pt x="13" y="17"/>
                      <a:pt x="12" y="18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9"/>
                      <a:pt x="17" y="18"/>
                      <a:pt x="17" y="18"/>
                    </a:cubicBezTo>
                    <a:cubicBezTo>
                      <a:pt x="15" y="19"/>
                      <a:pt x="13" y="20"/>
                      <a:pt x="15" y="20"/>
                    </a:cubicBezTo>
                    <a:cubicBezTo>
                      <a:pt x="16" y="20"/>
                      <a:pt x="18" y="19"/>
                      <a:pt x="17" y="20"/>
                    </a:cubicBezTo>
                    <a:cubicBezTo>
                      <a:pt x="16" y="21"/>
                      <a:pt x="15" y="22"/>
                      <a:pt x="14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3" y="25"/>
                    </a:cubicBezTo>
                    <a:cubicBezTo>
                      <a:pt x="16" y="25"/>
                      <a:pt x="18" y="24"/>
                      <a:pt x="20" y="25"/>
                    </a:cubicBezTo>
                    <a:cubicBezTo>
                      <a:pt x="21" y="26"/>
                      <a:pt x="24" y="26"/>
                      <a:pt x="23" y="26"/>
                    </a:cubicBezTo>
                    <a:cubicBezTo>
                      <a:pt x="23" y="26"/>
                      <a:pt x="23" y="27"/>
                      <a:pt x="24" y="27"/>
                    </a:cubicBezTo>
                    <a:cubicBezTo>
                      <a:pt x="25" y="27"/>
                      <a:pt x="31" y="29"/>
                      <a:pt x="33" y="29"/>
                    </a:cubicBezTo>
                    <a:cubicBezTo>
                      <a:pt x="36" y="28"/>
                      <a:pt x="36" y="28"/>
                      <a:pt x="37" y="27"/>
                    </a:cubicBezTo>
                    <a:cubicBezTo>
                      <a:pt x="37" y="26"/>
                      <a:pt x="42" y="27"/>
                      <a:pt x="45" y="25"/>
                    </a:cubicBezTo>
                    <a:cubicBezTo>
                      <a:pt x="47" y="23"/>
                      <a:pt x="49" y="21"/>
                      <a:pt x="5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85"/>
              <p:cNvSpPr/>
              <p:nvPr/>
            </p:nvSpPr>
            <p:spPr bwMode="auto">
              <a:xfrm>
                <a:off x="3939" y="583"/>
                <a:ext cx="212" cy="157"/>
              </a:xfrm>
              <a:custGeom>
                <a:avLst/>
                <a:gdLst>
                  <a:gd name="T0" fmla="*/ 8 w 61"/>
                  <a:gd name="T1" fmla="*/ 11 h 45"/>
                  <a:gd name="T2" fmla="*/ 9 w 61"/>
                  <a:gd name="T3" fmla="*/ 15 h 45"/>
                  <a:gd name="T4" fmla="*/ 3 w 61"/>
                  <a:gd name="T5" fmla="*/ 16 h 45"/>
                  <a:gd name="T6" fmla="*/ 9 w 61"/>
                  <a:gd name="T7" fmla="*/ 19 h 45"/>
                  <a:gd name="T8" fmla="*/ 10 w 61"/>
                  <a:gd name="T9" fmla="*/ 23 h 45"/>
                  <a:gd name="T10" fmla="*/ 21 w 61"/>
                  <a:gd name="T11" fmla="*/ 22 h 45"/>
                  <a:gd name="T12" fmla="*/ 24 w 61"/>
                  <a:gd name="T13" fmla="*/ 19 h 45"/>
                  <a:gd name="T14" fmla="*/ 26 w 61"/>
                  <a:gd name="T15" fmla="*/ 19 h 45"/>
                  <a:gd name="T16" fmla="*/ 31 w 61"/>
                  <a:gd name="T17" fmla="*/ 19 h 45"/>
                  <a:gd name="T18" fmla="*/ 33 w 61"/>
                  <a:gd name="T19" fmla="*/ 22 h 45"/>
                  <a:gd name="T20" fmla="*/ 29 w 61"/>
                  <a:gd name="T21" fmla="*/ 23 h 45"/>
                  <a:gd name="T22" fmla="*/ 17 w 61"/>
                  <a:gd name="T23" fmla="*/ 27 h 45"/>
                  <a:gd name="T24" fmla="*/ 26 w 61"/>
                  <a:gd name="T25" fmla="*/ 29 h 45"/>
                  <a:gd name="T26" fmla="*/ 33 w 61"/>
                  <a:gd name="T27" fmla="*/ 29 h 45"/>
                  <a:gd name="T28" fmla="*/ 24 w 61"/>
                  <a:gd name="T29" fmla="*/ 32 h 45"/>
                  <a:gd name="T30" fmla="*/ 27 w 61"/>
                  <a:gd name="T31" fmla="*/ 33 h 45"/>
                  <a:gd name="T32" fmla="*/ 19 w 61"/>
                  <a:gd name="T33" fmla="*/ 34 h 45"/>
                  <a:gd name="T34" fmla="*/ 30 w 61"/>
                  <a:gd name="T35" fmla="*/ 39 h 45"/>
                  <a:gd name="T36" fmla="*/ 30 w 61"/>
                  <a:gd name="T37" fmla="*/ 41 h 45"/>
                  <a:gd name="T38" fmla="*/ 36 w 61"/>
                  <a:gd name="T39" fmla="*/ 39 h 45"/>
                  <a:gd name="T40" fmla="*/ 43 w 61"/>
                  <a:gd name="T41" fmla="*/ 28 h 45"/>
                  <a:gd name="T42" fmla="*/ 46 w 61"/>
                  <a:gd name="T43" fmla="*/ 23 h 45"/>
                  <a:gd name="T44" fmla="*/ 57 w 61"/>
                  <a:gd name="T45" fmla="*/ 18 h 45"/>
                  <a:gd name="T46" fmla="*/ 55 w 61"/>
                  <a:gd name="T47" fmla="*/ 15 h 45"/>
                  <a:gd name="T48" fmla="*/ 52 w 61"/>
                  <a:gd name="T49" fmla="*/ 14 h 45"/>
                  <a:gd name="T50" fmla="*/ 45 w 61"/>
                  <a:gd name="T51" fmla="*/ 9 h 45"/>
                  <a:gd name="T52" fmla="*/ 40 w 61"/>
                  <a:gd name="T53" fmla="*/ 9 h 45"/>
                  <a:gd name="T54" fmla="*/ 38 w 61"/>
                  <a:gd name="T55" fmla="*/ 3 h 45"/>
                  <a:gd name="T56" fmla="*/ 34 w 61"/>
                  <a:gd name="T57" fmla="*/ 3 h 45"/>
                  <a:gd name="T58" fmla="*/ 31 w 61"/>
                  <a:gd name="T59" fmla="*/ 4 h 45"/>
                  <a:gd name="T60" fmla="*/ 30 w 61"/>
                  <a:gd name="T61" fmla="*/ 8 h 45"/>
                  <a:gd name="T62" fmla="*/ 30 w 61"/>
                  <a:gd name="T63" fmla="*/ 13 h 45"/>
                  <a:gd name="T64" fmla="*/ 23 w 61"/>
                  <a:gd name="T65" fmla="*/ 5 h 45"/>
                  <a:gd name="T66" fmla="*/ 21 w 61"/>
                  <a:gd name="T67" fmla="*/ 10 h 45"/>
                  <a:gd name="T68" fmla="*/ 14 w 61"/>
                  <a:gd name="T69" fmla="*/ 7 h 45"/>
                  <a:gd name="T70" fmla="*/ 19 w 61"/>
                  <a:gd name="T71" fmla="*/ 4 h 45"/>
                  <a:gd name="T72" fmla="*/ 10 w 61"/>
                  <a:gd name="T73" fmla="*/ 5 h 45"/>
                  <a:gd name="T74" fmla="*/ 6 w 61"/>
                  <a:gd name="T75" fmla="*/ 5 h 45"/>
                  <a:gd name="T76" fmla="*/ 2 w 61"/>
                  <a:gd name="T77" fmla="*/ 6 h 45"/>
                  <a:gd name="T78" fmla="*/ 1 w 61"/>
                  <a:gd name="T7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1" h="45">
                    <a:moveTo>
                      <a:pt x="4" y="13"/>
                    </a:moveTo>
                    <a:cubicBezTo>
                      <a:pt x="6" y="12"/>
                      <a:pt x="7" y="10"/>
                      <a:pt x="8" y="11"/>
                    </a:cubicBezTo>
                    <a:cubicBezTo>
                      <a:pt x="9" y="12"/>
                      <a:pt x="9" y="12"/>
                      <a:pt x="8" y="13"/>
                    </a:cubicBezTo>
                    <a:cubicBezTo>
                      <a:pt x="8" y="13"/>
                      <a:pt x="8" y="14"/>
                      <a:pt x="9" y="15"/>
                    </a:cubicBezTo>
                    <a:cubicBezTo>
                      <a:pt x="10" y="16"/>
                      <a:pt x="10" y="16"/>
                      <a:pt x="7" y="16"/>
                    </a:cubicBezTo>
                    <a:cubicBezTo>
                      <a:pt x="5" y="15"/>
                      <a:pt x="1" y="15"/>
                      <a:pt x="3" y="16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7" y="19"/>
                      <a:pt x="7" y="19"/>
                      <a:pt x="9" y="19"/>
                    </a:cubicBezTo>
                    <a:cubicBezTo>
                      <a:pt x="11" y="20"/>
                      <a:pt x="14" y="21"/>
                      <a:pt x="12" y="21"/>
                    </a:cubicBezTo>
                    <a:cubicBezTo>
                      <a:pt x="10" y="22"/>
                      <a:pt x="8" y="22"/>
                      <a:pt x="10" y="23"/>
                    </a:cubicBezTo>
                    <a:cubicBezTo>
                      <a:pt x="12" y="24"/>
                      <a:pt x="14" y="25"/>
                      <a:pt x="16" y="25"/>
                    </a:cubicBezTo>
                    <a:cubicBezTo>
                      <a:pt x="18" y="24"/>
                      <a:pt x="22" y="23"/>
                      <a:pt x="21" y="22"/>
                    </a:cubicBezTo>
                    <a:cubicBezTo>
                      <a:pt x="21" y="20"/>
                      <a:pt x="20" y="19"/>
                      <a:pt x="21" y="19"/>
                    </a:cubicBezTo>
                    <a:cubicBezTo>
                      <a:pt x="22" y="18"/>
                      <a:pt x="23" y="19"/>
                      <a:pt x="24" y="19"/>
                    </a:cubicBezTo>
                    <a:cubicBezTo>
                      <a:pt x="24" y="18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6" y="19"/>
                    </a:cubicBezTo>
                    <a:cubicBezTo>
                      <a:pt x="26" y="19"/>
                      <a:pt x="24" y="21"/>
                      <a:pt x="25" y="21"/>
                    </a:cubicBezTo>
                    <a:cubicBezTo>
                      <a:pt x="27" y="21"/>
                      <a:pt x="31" y="20"/>
                      <a:pt x="31" y="19"/>
                    </a:cubicBezTo>
                    <a:cubicBezTo>
                      <a:pt x="32" y="19"/>
                      <a:pt x="34" y="18"/>
                      <a:pt x="34" y="19"/>
                    </a:cubicBezTo>
                    <a:cubicBezTo>
                      <a:pt x="33" y="20"/>
                      <a:pt x="31" y="22"/>
                      <a:pt x="33" y="22"/>
                    </a:cubicBezTo>
                    <a:cubicBezTo>
                      <a:pt x="35" y="22"/>
                      <a:pt x="38" y="22"/>
                      <a:pt x="35" y="23"/>
                    </a:cubicBezTo>
                    <a:cubicBezTo>
                      <a:pt x="33" y="23"/>
                      <a:pt x="30" y="23"/>
                      <a:pt x="29" y="23"/>
                    </a:cubicBezTo>
                    <a:cubicBezTo>
                      <a:pt x="28" y="24"/>
                      <a:pt x="25" y="26"/>
                      <a:pt x="24" y="26"/>
                    </a:cubicBezTo>
                    <a:cubicBezTo>
                      <a:pt x="22" y="26"/>
                      <a:pt x="17" y="25"/>
                      <a:pt x="17" y="27"/>
                    </a:cubicBezTo>
                    <a:cubicBezTo>
                      <a:pt x="16" y="29"/>
                      <a:pt x="15" y="30"/>
                      <a:pt x="17" y="30"/>
                    </a:cubicBezTo>
                    <a:cubicBezTo>
                      <a:pt x="19" y="30"/>
                      <a:pt x="22" y="29"/>
                      <a:pt x="26" y="29"/>
                    </a:cubicBezTo>
                    <a:cubicBezTo>
                      <a:pt x="30" y="28"/>
                      <a:pt x="33" y="29"/>
                      <a:pt x="34" y="29"/>
                    </a:cubicBezTo>
                    <a:cubicBezTo>
                      <a:pt x="35" y="29"/>
                      <a:pt x="34" y="29"/>
                      <a:pt x="33" y="29"/>
                    </a:cubicBezTo>
                    <a:cubicBezTo>
                      <a:pt x="31" y="30"/>
                      <a:pt x="29" y="30"/>
                      <a:pt x="27" y="30"/>
                    </a:cubicBezTo>
                    <a:cubicBezTo>
                      <a:pt x="25" y="31"/>
                      <a:pt x="23" y="31"/>
                      <a:pt x="24" y="32"/>
                    </a:cubicBezTo>
                    <a:cubicBezTo>
                      <a:pt x="25" y="32"/>
                      <a:pt x="29" y="33"/>
                      <a:pt x="30" y="33"/>
                    </a:cubicBezTo>
                    <a:cubicBezTo>
                      <a:pt x="31" y="33"/>
                      <a:pt x="30" y="34"/>
                      <a:pt x="27" y="33"/>
                    </a:cubicBezTo>
                    <a:cubicBezTo>
                      <a:pt x="24" y="33"/>
                      <a:pt x="21" y="32"/>
                      <a:pt x="19" y="32"/>
                    </a:cubicBezTo>
                    <a:cubicBezTo>
                      <a:pt x="18" y="33"/>
                      <a:pt x="17" y="33"/>
                      <a:pt x="19" y="34"/>
                    </a:cubicBezTo>
                    <a:cubicBezTo>
                      <a:pt x="21" y="36"/>
                      <a:pt x="21" y="38"/>
                      <a:pt x="24" y="39"/>
                    </a:cubicBezTo>
                    <a:cubicBezTo>
                      <a:pt x="26" y="39"/>
                      <a:pt x="30" y="38"/>
                      <a:pt x="30" y="39"/>
                    </a:cubicBezTo>
                    <a:cubicBezTo>
                      <a:pt x="31" y="39"/>
                      <a:pt x="29" y="40"/>
                      <a:pt x="28" y="40"/>
                    </a:cubicBezTo>
                    <a:cubicBezTo>
                      <a:pt x="27" y="40"/>
                      <a:pt x="29" y="41"/>
                      <a:pt x="30" y="41"/>
                    </a:cubicBezTo>
                    <a:cubicBezTo>
                      <a:pt x="31" y="42"/>
                      <a:pt x="32" y="45"/>
                      <a:pt x="34" y="44"/>
                    </a:cubicBezTo>
                    <a:cubicBezTo>
                      <a:pt x="35" y="42"/>
                      <a:pt x="34" y="41"/>
                      <a:pt x="36" y="39"/>
                    </a:cubicBezTo>
                    <a:cubicBezTo>
                      <a:pt x="37" y="38"/>
                      <a:pt x="38" y="34"/>
                      <a:pt x="40" y="33"/>
                    </a:cubicBezTo>
                    <a:cubicBezTo>
                      <a:pt x="41" y="33"/>
                      <a:pt x="43" y="30"/>
                      <a:pt x="43" y="28"/>
                    </a:cubicBezTo>
                    <a:cubicBezTo>
                      <a:pt x="43" y="26"/>
                      <a:pt x="44" y="27"/>
                      <a:pt x="45" y="27"/>
                    </a:cubicBezTo>
                    <a:cubicBezTo>
                      <a:pt x="46" y="26"/>
                      <a:pt x="44" y="24"/>
                      <a:pt x="46" y="23"/>
                    </a:cubicBezTo>
                    <a:cubicBezTo>
                      <a:pt x="48" y="21"/>
                      <a:pt x="49" y="20"/>
                      <a:pt x="51" y="20"/>
                    </a:cubicBezTo>
                    <a:cubicBezTo>
                      <a:pt x="52" y="19"/>
                      <a:pt x="55" y="18"/>
                      <a:pt x="57" y="18"/>
                    </a:cubicBezTo>
                    <a:cubicBezTo>
                      <a:pt x="59" y="18"/>
                      <a:pt x="61" y="18"/>
                      <a:pt x="60" y="17"/>
                    </a:cubicBezTo>
                    <a:cubicBezTo>
                      <a:pt x="58" y="16"/>
                      <a:pt x="55" y="16"/>
                      <a:pt x="55" y="15"/>
                    </a:cubicBezTo>
                    <a:cubicBezTo>
                      <a:pt x="55" y="14"/>
                      <a:pt x="56" y="13"/>
                      <a:pt x="55" y="13"/>
                    </a:cubicBezTo>
                    <a:cubicBezTo>
                      <a:pt x="55" y="13"/>
                      <a:pt x="54" y="15"/>
                      <a:pt x="52" y="14"/>
                    </a:cubicBezTo>
                    <a:cubicBezTo>
                      <a:pt x="51" y="13"/>
                      <a:pt x="49" y="12"/>
                      <a:pt x="47" y="12"/>
                    </a:cubicBezTo>
                    <a:cubicBezTo>
                      <a:pt x="45" y="12"/>
                      <a:pt x="46" y="11"/>
                      <a:pt x="45" y="9"/>
                    </a:cubicBezTo>
                    <a:cubicBezTo>
                      <a:pt x="44" y="7"/>
                      <a:pt x="43" y="7"/>
                      <a:pt x="43" y="7"/>
                    </a:cubicBezTo>
                    <a:cubicBezTo>
                      <a:pt x="42" y="7"/>
                      <a:pt x="40" y="10"/>
                      <a:pt x="40" y="9"/>
                    </a:cubicBezTo>
                    <a:cubicBezTo>
                      <a:pt x="39" y="8"/>
                      <a:pt x="40" y="7"/>
                      <a:pt x="40" y="6"/>
                    </a:cubicBezTo>
                    <a:cubicBezTo>
                      <a:pt x="40" y="6"/>
                      <a:pt x="40" y="4"/>
                      <a:pt x="38" y="3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4" y="3"/>
                      <a:pt x="35" y="5"/>
                      <a:pt x="34" y="3"/>
                    </a:cubicBezTo>
                    <a:cubicBezTo>
                      <a:pt x="32" y="2"/>
                      <a:pt x="31" y="0"/>
                      <a:pt x="31" y="1"/>
                    </a:cubicBezTo>
                    <a:cubicBezTo>
                      <a:pt x="31" y="3"/>
                      <a:pt x="32" y="4"/>
                      <a:pt x="31" y="4"/>
                    </a:cubicBezTo>
                    <a:cubicBezTo>
                      <a:pt x="30" y="4"/>
                      <a:pt x="30" y="3"/>
                      <a:pt x="30" y="4"/>
                    </a:cubicBezTo>
                    <a:cubicBezTo>
                      <a:pt x="30" y="5"/>
                      <a:pt x="30" y="7"/>
                      <a:pt x="30" y="8"/>
                    </a:cubicBezTo>
                    <a:cubicBezTo>
                      <a:pt x="30" y="9"/>
                      <a:pt x="33" y="15"/>
                      <a:pt x="32" y="14"/>
                    </a:cubicBezTo>
                    <a:cubicBezTo>
                      <a:pt x="31" y="14"/>
                      <a:pt x="31" y="14"/>
                      <a:pt x="30" y="13"/>
                    </a:cubicBezTo>
                    <a:cubicBezTo>
                      <a:pt x="28" y="11"/>
                      <a:pt x="27" y="9"/>
                      <a:pt x="26" y="8"/>
                    </a:cubicBezTo>
                    <a:cubicBezTo>
                      <a:pt x="25" y="7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8"/>
                    </a:cubicBezTo>
                    <a:cubicBezTo>
                      <a:pt x="19" y="8"/>
                      <a:pt x="20" y="9"/>
                      <a:pt x="21" y="10"/>
                    </a:cubicBezTo>
                    <a:cubicBezTo>
                      <a:pt x="21" y="11"/>
                      <a:pt x="21" y="12"/>
                      <a:pt x="18" y="10"/>
                    </a:cubicBezTo>
                    <a:cubicBezTo>
                      <a:pt x="16" y="8"/>
                      <a:pt x="17" y="8"/>
                      <a:pt x="14" y="7"/>
                    </a:cubicBezTo>
                    <a:cubicBezTo>
                      <a:pt x="12" y="7"/>
                      <a:pt x="13" y="7"/>
                      <a:pt x="15" y="7"/>
                    </a:cubicBezTo>
                    <a:cubicBezTo>
                      <a:pt x="17" y="6"/>
                      <a:pt x="21" y="4"/>
                      <a:pt x="19" y="4"/>
                    </a:cubicBezTo>
                    <a:cubicBezTo>
                      <a:pt x="17" y="4"/>
                      <a:pt x="16" y="5"/>
                      <a:pt x="14" y="5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10" y="6"/>
                      <a:pt x="12" y="8"/>
                      <a:pt x="10" y="7"/>
                    </a:cubicBezTo>
                    <a:cubicBezTo>
                      <a:pt x="8" y="5"/>
                      <a:pt x="7" y="4"/>
                      <a:pt x="6" y="5"/>
                    </a:cubicBezTo>
                    <a:cubicBezTo>
                      <a:pt x="4" y="5"/>
                      <a:pt x="4" y="7"/>
                      <a:pt x="3" y="7"/>
                    </a:cubicBezTo>
                    <a:cubicBezTo>
                      <a:pt x="3" y="6"/>
                      <a:pt x="2" y="5"/>
                      <a:pt x="2" y="6"/>
                    </a:cubicBezTo>
                    <a:cubicBezTo>
                      <a:pt x="2" y="7"/>
                      <a:pt x="3" y="8"/>
                      <a:pt x="2" y="8"/>
                    </a:cubicBezTo>
                    <a:cubicBezTo>
                      <a:pt x="0" y="9"/>
                      <a:pt x="0" y="7"/>
                      <a:pt x="1" y="9"/>
                    </a:cubicBezTo>
                    <a:cubicBezTo>
                      <a:pt x="3" y="12"/>
                      <a:pt x="3" y="14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86"/>
              <p:cNvSpPr/>
              <p:nvPr/>
            </p:nvSpPr>
            <p:spPr bwMode="auto">
              <a:xfrm>
                <a:off x="4117" y="650"/>
                <a:ext cx="45" cy="20"/>
              </a:xfrm>
              <a:custGeom>
                <a:avLst/>
                <a:gdLst>
                  <a:gd name="T0" fmla="*/ 13 w 13"/>
                  <a:gd name="T1" fmla="*/ 5 h 6"/>
                  <a:gd name="T2" fmla="*/ 12 w 13"/>
                  <a:gd name="T3" fmla="*/ 1 h 6"/>
                  <a:gd name="T4" fmla="*/ 8 w 13"/>
                  <a:gd name="T5" fmla="*/ 1 h 6"/>
                  <a:gd name="T6" fmla="*/ 1 w 13"/>
                  <a:gd name="T7" fmla="*/ 3 h 6"/>
                  <a:gd name="T8" fmla="*/ 5 w 13"/>
                  <a:gd name="T9" fmla="*/ 5 h 6"/>
                  <a:gd name="T10" fmla="*/ 13 w 13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13" y="5"/>
                    </a:moveTo>
                    <a:cubicBezTo>
                      <a:pt x="13" y="4"/>
                      <a:pt x="12" y="1"/>
                      <a:pt x="12" y="1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7" y="1"/>
                      <a:pt x="0" y="2"/>
                      <a:pt x="1" y="3"/>
                    </a:cubicBezTo>
                    <a:cubicBezTo>
                      <a:pt x="2" y="3"/>
                      <a:pt x="4" y="5"/>
                      <a:pt x="5" y="5"/>
                    </a:cubicBezTo>
                    <a:cubicBezTo>
                      <a:pt x="6" y="5"/>
                      <a:pt x="12" y="6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87"/>
              <p:cNvSpPr/>
              <p:nvPr/>
            </p:nvSpPr>
            <p:spPr bwMode="auto">
              <a:xfrm>
                <a:off x="4134" y="670"/>
                <a:ext cx="80" cy="39"/>
              </a:xfrm>
              <a:custGeom>
                <a:avLst/>
                <a:gdLst>
                  <a:gd name="T0" fmla="*/ 10 w 23"/>
                  <a:gd name="T1" fmla="*/ 10 h 11"/>
                  <a:gd name="T2" fmla="*/ 17 w 23"/>
                  <a:gd name="T3" fmla="*/ 8 h 11"/>
                  <a:gd name="T4" fmla="*/ 20 w 23"/>
                  <a:gd name="T5" fmla="*/ 5 h 11"/>
                  <a:gd name="T6" fmla="*/ 21 w 23"/>
                  <a:gd name="T7" fmla="*/ 4 h 11"/>
                  <a:gd name="T8" fmla="*/ 14 w 23"/>
                  <a:gd name="T9" fmla="*/ 2 h 11"/>
                  <a:gd name="T10" fmla="*/ 14 w 23"/>
                  <a:gd name="T11" fmla="*/ 0 h 11"/>
                  <a:gd name="T12" fmla="*/ 3 w 23"/>
                  <a:gd name="T13" fmla="*/ 0 h 11"/>
                  <a:gd name="T14" fmla="*/ 2 w 23"/>
                  <a:gd name="T15" fmla="*/ 1 h 11"/>
                  <a:gd name="T16" fmla="*/ 4 w 23"/>
                  <a:gd name="T17" fmla="*/ 3 h 11"/>
                  <a:gd name="T18" fmla="*/ 1 w 23"/>
                  <a:gd name="T19" fmla="*/ 8 h 11"/>
                  <a:gd name="T20" fmla="*/ 8 w 23"/>
                  <a:gd name="T21" fmla="*/ 8 h 11"/>
                  <a:gd name="T22" fmla="*/ 11 w 23"/>
                  <a:gd name="T23" fmla="*/ 8 h 11"/>
                  <a:gd name="T24" fmla="*/ 10 w 23"/>
                  <a:gd name="T2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10" y="10"/>
                    </a:moveTo>
                    <a:cubicBezTo>
                      <a:pt x="13" y="10"/>
                      <a:pt x="16" y="10"/>
                      <a:pt x="17" y="8"/>
                    </a:cubicBezTo>
                    <a:cubicBezTo>
                      <a:pt x="19" y="6"/>
                      <a:pt x="18" y="6"/>
                      <a:pt x="20" y="5"/>
                    </a:cubicBezTo>
                    <a:cubicBezTo>
                      <a:pt x="22" y="5"/>
                      <a:pt x="23" y="5"/>
                      <a:pt x="21" y="4"/>
                    </a:cubicBezTo>
                    <a:cubicBezTo>
                      <a:pt x="20" y="4"/>
                      <a:pt x="14" y="3"/>
                      <a:pt x="14" y="2"/>
                    </a:cubicBezTo>
                    <a:cubicBezTo>
                      <a:pt x="14" y="0"/>
                      <a:pt x="16" y="0"/>
                      <a:pt x="14" y="0"/>
                    </a:cubicBezTo>
                    <a:cubicBezTo>
                      <a:pt x="13" y="0"/>
                      <a:pt x="4" y="0"/>
                      <a:pt x="3" y="0"/>
                    </a:cubicBezTo>
                    <a:cubicBezTo>
                      <a:pt x="2" y="0"/>
                      <a:pt x="0" y="0"/>
                      <a:pt x="2" y="1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3" y="4"/>
                      <a:pt x="0" y="8"/>
                      <a:pt x="1" y="8"/>
                    </a:cubicBezTo>
                    <a:cubicBezTo>
                      <a:pt x="3" y="8"/>
                      <a:pt x="6" y="8"/>
                      <a:pt x="8" y="8"/>
                    </a:cubicBezTo>
                    <a:cubicBezTo>
                      <a:pt x="10" y="7"/>
                      <a:pt x="11" y="7"/>
                      <a:pt x="11" y="8"/>
                    </a:cubicBezTo>
                    <a:cubicBezTo>
                      <a:pt x="10" y="9"/>
                      <a:pt x="8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88"/>
              <p:cNvSpPr/>
              <p:nvPr/>
            </p:nvSpPr>
            <p:spPr bwMode="auto">
              <a:xfrm>
                <a:off x="4068" y="566"/>
                <a:ext cx="195" cy="59"/>
              </a:xfrm>
              <a:custGeom>
                <a:avLst/>
                <a:gdLst>
                  <a:gd name="T0" fmla="*/ 6 w 56"/>
                  <a:gd name="T1" fmla="*/ 6 h 17"/>
                  <a:gd name="T2" fmla="*/ 6 w 56"/>
                  <a:gd name="T3" fmla="*/ 8 h 17"/>
                  <a:gd name="T4" fmla="*/ 6 w 56"/>
                  <a:gd name="T5" fmla="*/ 9 h 17"/>
                  <a:gd name="T6" fmla="*/ 13 w 56"/>
                  <a:gd name="T7" fmla="*/ 10 h 17"/>
                  <a:gd name="T8" fmla="*/ 20 w 56"/>
                  <a:gd name="T9" fmla="*/ 9 h 17"/>
                  <a:gd name="T10" fmla="*/ 27 w 56"/>
                  <a:gd name="T11" fmla="*/ 9 h 17"/>
                  <a:gd name="T12" fmla="*/ 21 w 56"/>
                  <a:gd name="T13" fmla="*/ 11 h 17"/>
                  <a:gd name="T14" fmla="*/ 21 w 56"/>
                  <a:gd name="T15" fmla="*/ 12 h 17"/>
                  <a:gd name="T16" fmla="*/ 18 w 56"/>
                  <a:gd name="T17" fmla="*/ 13 h 17"/>
                  <a:gd name="T18" fmla="*/ 16 w 56"/>
                  <a:gd name="T19" fmla="*/ 13 h 17"/>
                  <a:gd name="T20" fmla="*/ 24 w 56"/>
                  <a:gd name="T21" fmla="*/ 15 h 17"/>
                  <a:gd name="T22" fmla="*/ 31 w 56"/>
                  <a:gd name="T23" fmla="*/ 16 h 17"/>
                  <a:gd name="T24" fmla="*/ 39 w 56"/>
                  <a:gd name="T25" fmla="*/ 16 h 17"/>
                  <a:gd name="T26" fmla="*/ 45 w 56"/>
                  <a:gd name="T27" fmla="*/ 14 h 17"/>
                  <a:gd name="T28" fmla="*/ 49 w 56"/>
                  <a:gd name="T29" fmla="*/ 11 h 17"/>
                  <a:gd name="T30" fmla="*/ 55 w 56"/>
                  <a:gd name="T31" fmla="*/ 7 h 17"/>
                  <a:gd name="T32" fmla="*/ 52 w 56"/>
                  <a:gd name="T33" fmla="*/ 4 h 17"/>
                  <a:gd name="T34" fmla="*/ 43 w 56"/>
                  <a:gd name="T35" fmla="*/ 3 h 17"/>
                  <a:gd name="T36" fmla="*/ 38 w 56"/>
                  <a:gd name="T37" fmla="*/ 2 h 17"/>
                  <a:gd name="T38" fmla="*/ 35 w 56"/>
                  <a:gd name="T39" fmla="*/ 4 h 17"/>
                  <a:gd name="T40" fmla="*/ 33 w 56"/>
                  <a:gd name="T41" fmla="*/ 4 h 17"/>
                  <a:gd name="T42" fmla="*/ 33 w 56"/>
                  <a:gd name="T43" fmla="*/ 2 h 17"/>
                  <a:gd name="T44" fmla="*/ 31 w 56"/>
                  <a:gd name="T45" fmla="*/ 1 h 17"/>
                  <a:gd name="T46" fmla="*/ 28 w 56"/>
                  <a:gd name="T47" fmla="*/ 2 h 17"/>
                  <a:gd name="T48" fmla="*/ 29 w 56"/>
                  <a:gd name="T49" fmla="*/ 4 h 17"/>
                  <a:gd name="T50" fmla="*/ 28 w 56"/>
                  <a:gd name="T51" fmla="*/ 7 h 17"/>
                  <a:gd name="T52" fmla="*/ 25 w 56"/>
                  <a:gd name="T53" fmla="*/ 4 h 17"/>
                  <a:gd name="T54" fmla="*/ 24 w 56"/>
                  <a:gd name="T55" fmla="*/ 3 h 17"/>
                  <a:gd name="T56" fmla="*/ 20 w 56"/>
                  <a:gd name="T57" fmla="*/ 4 h 17"/>
                  <a:gd name="T58" fmla="*/ 13 w 56"/>
                  <a:gd name="T59" fmla="*/ 1 h 17"/>
                  <a:gd name="T60" fmla="*/ 12 w 56"/>
                  <a:gd name="T61" fmla="*/ 1 h 17"/>
                  <a:gd name="T62" fmla="*/ 14 w 56"/>
                  <a:gd name="T63" fmla="*/ 2 h 17"/>
                  <a:gd name="T64" fmla="*/ 13 w 56"/>
                  <a:gd name="T65" fmla="*/ 3 h 17"/>
                  <a:gd name="T66" fmla="*/ 10 w 56"/>
                  <a:gd name="T67" fmla="*/ 2 h 17"/>
                  <a:gd name="T68" fmla="*/ 10 w 56"/>
                  <a:gd name="T69" fmla="*/ 3 h 17"/>
                  <a:gd name="T70" fmla="*/ 10 w 56"/>
                  <a:gd name="T71" fmla="*/ 5 h 17"/>
                  <a:gd name="T72" fmla="*/ 7 w 56"/>
                  <a:gd name="T73" fmla="*/ 4 h 17"/>
                  <a:gd name="T74" fmla="*/ 7 w 56"/>
                  <a:gd name="T75" fmla="*/ 3 h 17"/>
                  <a:gd name="T76" fmla="*/ 6 w 56"/>
                  <a:gd name="T77" fmla="*/ 2 h 17"/>
                  <a:gd name="T78" fmla="*/ 4 w 56"/>
                  <a:gd name="T79" fmla="*/ 3 h 17"/>
                  <a:gd name="T80" fmla="*/ 5 w 56"/>
                  <a:gd name="T81" fmla="*/ 4 h 17"/>
                  <a:gd name="T82" fmla="*/ 2 w 56"/>
                  <a:gd name="T83" fmla="*/ 4 h 17"/>
                  <a:gd name="T84" fmla="*/ 6 w 56"/>
                  <a:gd name="T8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" h="17">
                    <a:moveTo>
                      <a:pt x="6" y="6"/>
                    </a:moveTo>
                    <a:cubicBezTo>
                      <a:pt x="6" y="6"/>
                      <a:pt x="6" y="7"/>
                      <a:pt x="6" y="8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8" y="9"/>
                      <a:pt x="11" y="10"/>
                      <a:pt x="13" y="10"/>
                    </a:cubicBezTo>
                    <a:cubicBezTo>
                      <a:pt x="15" y="10"/>
                      <a:pt x="19" y="10"/>
                      <a:pt x="20" y="9"/>
                    </a:cubicBezTo>
                    <a:cubicBezTo>
                      <a:pt x="22" y="9"/>
                      <a:pt x="28" y="9"/>
                      <a:pt x="27" y="9"/>
                    </a:cubicBezTo>
                    <a:cubicBezTo>
                      <a:pt x="26" y="10"/>
                      <a:pt x="22" y="11"/>
                      <a:pt x="21" y="11"/>
                    </a:cubicBezTo>
                    <a:cubicBezTo>
                      <a:pt x="20" y="11"/>
                      <a:pt x="21" y="12"/>
                      <a:pt x="21" y="12"/>
                    </a:cubicBezTo>
                    <a:cubicBezTo>
                      <a:pt x="22" y="12"/>
                      <a:pt x="22" y="13"/>
                      <a:pt x="18" y="13"/>
                    </a:cubicBezTo>
                    <a:cubicBezTo>
                      <a:pt x="14" y="12"/>
                      <a:pt x="12" y="12"/>
                      <a:pt x="16" y="13"/>
                    </a:cubicBezTo>
                    <a:cubicBezTo>
                      <a:pt x="21" y="15"/>
                      <a:pt x="21" y="16"/>
                      <a:pt x="24" y="15"/>
                    </a:cubicBezTo>
                    <a:cubicBezTo>
                      <a:pt x="28" y="14"/>
                      <a:pt x="28" y="15"/>
                      <a:pt x="31" y="16"/>
                    </a:cubicBezTo>
                    <a:cubicBezTo>
                      <a:pt x="33" y="17"/>
                      <a:pt x="36" y="17"/>
                      <a:pt x="39" y="16"/>
                    </a:cubicBezTo>
                    <a:cubicBezTo>
                      <a:pt x="41" y="15"/>
                      <a:pt x="43" y="15"/>
                      <a:pt x="45" y="14"/>
                    </a:cubicBezTo>
                    <a:cubicBezTo>
                      <a:pt x="47" y="14"/>
                      <a:pt x="48" y="11"/>
                      <a:pt x="49" y="11"/>
                    </a:cubicBezTo>
                    <a:cubicBezTo>
                      <a:pt x="50" y="10"/>
                      <a:pt x="56" y="8"/>
                      <a:pt x="55" y="7"/>
                    </a:cubicBezTo>
                    <a:cubicBezTo>
                      <a:pt x="55" y="6"/>
                      <a:pt x="54" y="5"/>
                      <a:pt x="52" y="4"/>
                    </a:cubicBezTo>
                    <a:cubicBezTo>
                      <a:pt x="50" y="4"/>
                      <a:pt x="46" y="4"/>
                      <a:pt x="43" y="3"/>
                    </a:cubicBezTo>
                    <a:cubicBezTo>
                      <a:pt x="41" y="2"/>
                      <a:pt x="39" y="2"/>
                      <a:pt x="38" y="2"/>
                    </a:cubicBezTo>
                    <a:cubicBezTo>
                      <a:pt x="37" y="3"/>
                      <a:pt x="36" y="4"/>
                      <a:pt x="35" y="4"/>
                    </a:cubicBezTo>
                    <a:cubicBezTo>
                      <a:pt x="34" y="4"/>
                      <a:pt x="33" y="5"/>
                      <a:pt x="33" y="4"/>
                    </a:cubicBezTo>
                    <a:cubicBezTo>
                      <a:pt x="33" y="4"/>
                      <a:pt x="34" y="2"/>
                      <a:pt x="33" y="2"/>
                    </a:cubicBezTo>
                    <a:cubicBezTo>
                      <a:pt x="33" y="1"/>
                      <a:pt x="32" y="0"/>
                      <a:pt x="31" y="1"/>
                    </a:cubicBezTo>
                    <a:cubicBezTo>
                      <a:pt x="30" y="1"/>
                      <a:pt x="27" y="1"/>
                      <a:pt x="28" y="2"/>
                    </a:cubicBezTo>
                    <a:cubicBezTo>
                      <a:pt x="29" y="3"/>
                      <a:pt x="30" y="3"/>
                      <a:pt x="29" y="4"/>
                    </a:cubicBezTo>
                    <a:cubicBezTo>
                      <a:pt x="28" y="5"/>
                      <a:pt x="29" y="7"/>
                      <a:pt x="28" y="7"/>
                    </a:cubicBezTo>
                    <a:cubicBezTo>
                      <a:pt x="27" y="6"/>
                      <a:pt x="25" y="5"/>
                      <a:pt x="25" y="4"/>
                    </a:cubicBezTo>
                    <a:cubicBezTo>
                      <a:pt x="25" y="4"/>
                      <a:pt x="24" y="3"/>
                      <a:pt x="24" y="3"/>
                    </a:cubicBezTo>
                    <a:cubicBezTo>
                      <a:pt x="23" y="3"/>
                      <a:pt x="21" y="4"/>
                      <a:pt x="20" y="4"/>
                    </a:cubicBezTo>
                    <a:cubicBezTo>
                      <a:pt x="19" y="3"/>
                      <a:pt x="14" y="1"/>
                      <a:pt x="13" y="1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3" y="1"/>
                      <a:pt x="14" y="2"/>
                      <a:pt x="14" y="2"/>
                    </a:cubicBezTo>
                    <a:cubicBezTo>
                      <a:pt x="14" y="2"/>
                      <a:pt x="14" y="4"/>
                      <a:pt x="13" y="3"/>
                    </a:cubicBezTo>
                    <a:cubicBezTo>
                      <a:pt x="12" y="3"/>
                      <a:pt x="10" y="2"/>
                      <a:pt x="10" y="2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1" y="4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5" y="2"/>
                      <a:pt x="3" y="2"/>
                      <a:pt x="4" y="3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4" y="4"/>
                      <a:pt x="0" y="4"/>
                      <a:pt x="2" y="4"/>
                    </a:cubicBezTo>
                    <a:cubicBezTo>
                      <a:pt x="3" y="5"/>
                      <a:pt x="7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289"/>
              <p:cNvSpPr/>
              <p:nvPr/>
            </p:nvSpPr>
            <p:spPr bwMode="auto">
              <a:xfrm>
                <a:off x="3939" y="643"/>
                <a:ext cx="35" cy="27"/>
              </a:xfrm>
              <a:custGeom>
                <a:avLst/>
                <a:gdLst>
                  <a:gd name="T0" fmla="*/ 3 w 10"/>
                  <a:gd name="T1" fmla="*/ 4 h 8"/>
                  <a:gd name="T2" fmla="*/ 7 w 10"/>
                  <a:gd name="T3" fmla="*/ 7 h 8"/>
                  <a:gd name="T4" fmla="*/ 9 w 10"/>
                  <a:gd name="T5" fmla="*/ 7 h 8"/>
                  <a:gd name="T6" fmla="*/ 4 w 10"/>
                  <a:gd name="T7" fmla="*/ 3 h 8"/>
                  <a:gd name="T8" fmla="*/ 2 w 10"/>
                  <a:gd name="T9" fmla="*/ 0 h 8"/>
                  <a:gd name="T10" fmla="*/ 0 w 10"/>
                  <a:gd name="T11" fmla="*/ 1 h 8"/>
                  <a:gd name="T12" fmla="*/ 3 w 1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3" y="4"/>
                    </a:moveTo>
                    <a:cubicBezTo>
                      <a:pt x="4" y="5"/>
                      <a:pt x="6" y="6"/>
                      <a:pt x="7" y="7"/>
                    </a:cubicBezTo>
                    <a:cubicBezTo>
                      <a:pt x="8" y="7"/>
                      <a:pt x="10" y="8"/>
                      <a:pt x="9" y="7"/>
                    </a:cubicBezTo>
                    <a:cubicBezTo>
                      <a:pt x="8" y="6"/>
                      <a:pt x="5" y="4"/>
                      <a:pt x="4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290"/>
              <p:cNvSpPr/>
              <p:nvPr/>
            </p:nvSpPr>
            <p:spPr bwMode="auto">
              <a:xfrm>
                <a:off x="4781" y="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291"/>
              <p:cNvSpPr/>
              <p:nvPr/>
            </p:nvSpPr>
            <p:spPr bwMode="auto">
              <a:xfrm>
                <a:off x="4743" y="726"/>
                <a:ext cx="354" cy="248"/>
              </a:xfrm>
              <a:custGeom>
                <a:avLst/>
                <a:gdLst>
                  <a:gd name="T0" fmla="*/ 2 w 102"/>
                  <a:gd name="T1" fmla="*/ 61 h 71"/>
                  <a:gd name="T2" fmla="*/ 8 w 102"/>
                  <a:gd name="T3" fmla="*/ 61 h 71"/>
                  <a:gd name="T4" fmla="*/ 11 w 102"/>
                  <a:gd name="T5" fmla="*/ 61 h 71"/>
                  <a:gd name="T6" fmla="*/ 12 w 102"/>
                  <a:gd name="T7" fmla="*/ 63 h 71"/>
                  <a:gd name="T8" fmla="*/ 13 w 102"/>
                  <a:gd name="T9" fmla="*/ 64 h 71"/>
                  <a:gd name="T10" fmla="*/ 11 w 102"/>
                  <a:gd name="T11" fmla="*/ 68 h 71"/>
                  <a:gd name="T12" fmla="*/ 20 w 102"/>
                  <a:gd name="T13" fmla="*/ 70 h 71"/>
                  <a:gd name="T14" fmla="*/ 29 w 102"/>
                  <a:gd name="T15" fmla="*/ 69 h 71"/>
                  <a:gd name="T16" fmla="*/ 34 w 102"/>
                  <a:gd name="T17" fmla="*/ 69 h 71"/>
                  <a:gd name="T18" fmla="*/ 23 w 102"/>
                  <a:gd name="T19" fmla="*/ 58 h 71"/>
                  <a:gd name="T20" fmla="*/ 22 w 102"/>
                  <a:gd name="T21" fmla="*/ 52 h 71"/>
                  <a:gd name="T22" fmla="*/ 24 w 102"/>
                  <a:gd name="T23" fmla="*/ 48 h 71"/>
                  <a:gd name="T24" fmla="*/ 27 w 102"/>
                  <a:gd name="T25" fmla="*/ 46 h 71"/>
                  <a:gd name="T26" fmla="*/ 29 w 102"/>
                  <a:gd name="T27" fmla="*/ 43 h 71"/>
                  <a:gd name="T28" fmla="*/ 26 w 102"/>
                  <a:gd name="T29" fmla="*/ 41 h 71"/>
                  <a:gd name="T30" fmla="*/ 33 w 102"/>
                  <a:gd name="T31" fmla="*/ 40 h 71"/>
                  <a:gd name="T32" fmla="*/ 34 w 102"/>
                  <a:gd name="T33" fmla="*/ 39 h 71"/>
                  <a:gd name="T34" fmla="*/ 31 w 102"/>
                  <a:gd name="T35" fmla="*/ 35 h 71"/>
                  <a:gd name="T36" fmla="*/ 36 w 102"/>
                  <a:gd name="T37" fmla="*/ 34 h 71"/>
                  <a:gd name="T38" fmla="*/ 40 w 102"/>
                  <a:gd name="T39" fmla="*/ 31 h 71"/>
                  <a:gd name="T40" fmla="*/ 41 w 102"/>
                  <a:gd name="T41" fmla="*/ 29 h 71"/>
                  <a:gd name="T42" fmla="*/ 46 w 102"/>
                  <a:gd name="T43" fmla="*/ 26 h 71"/>
                  <a:gd name="T44" fmla="*/ 48 w 102"/>
                  <a:gd name="T45" fmla="*/ 25 h 71"/>
                  <a:gd name="T46" fmla="*/ 51 w 102"/>
                  <a:gd name="T47" fmla="*/ 22 h 71"/>
                  <a:gd name="T48" fmla="*/ 60 w 102"/>
                  <a:gd name="T49" fmla="*/ 18 h 71"/>
                  <a:gd name="T50" fmla="*/ 94 w 102"/>
                  <a:gd name="T51" fmla="*/ 8 h 71"/>
                  <a:gd name="T52" fmla="*/ 96 w 102"/>
                  <a:gd name="T53" fmla="*/ 0 h 71"/>
                  <a:gd name="T54" fmla="*/ 84 w 102"/>
                  <a:gd name="T55" fmla="*/ 3 h 71"/>
                  <a:gd name="T56" fmla="*/ 83 w 102"/>
                  <a:gd name="T57" fmla="*/ 4 h 71"/>
                  <a:gd name="T58" fmla="*/ 63 w 102"/>
                  <a:gd name="T59" fmla="*/ 9 h 71"/>
                  <a:gd name="T60" fmla="*/ 53 w 102"/>
                  <a:gd name="T61" fmla="*/ 10 h 71"/>
                  <a:gd name="T62" fmla="*/ 49 w 102"/>
                  <a:gd name="T63" fmla="*/ 12 h 71"/>
                  <a:gd name="T64" fmla="*/ 42 w 102"/>
                  <a:gd name="T65" fmla="*/ 13 h 71"/>
                  <a:gd name="T66" fmla="*/ 35 w 102"/>
                  <a:gd name="T67" fmla="*/ 16 h 71"/>
                  <a:gd name="T68" fmla="*/ 31 w 102"/>
                  <a:gd name="T69" fmla="*/ 20 h 71"/>
                  <a:gd name="T70" fmla="*/ 26 w 102"/>
                  <a:gd name="T71" fmla="*/ 21 h 71"/>
                  <a:gd name="T72" fmla="*/ 29 w 102"/>
                  <a:gd name="T73" fmla="*/ 23 h 71"/>
                  <a:gd name="T74" fmla="*/ 31 w 102"/>
                  <a:gd name="T75" fmla="*/ 26 h 71"/>
                  <a:gd name="T76" fmla="*/ 25 w 102"/>
                  <a:gd name="T77" fmla="*/ 28 h 71"/>
                  <a:gd name="T78" fmla="*/ 23 w 102"/>
                  <a:gd name="T79" fmla="*/ 30 h 71"/>
                  <a:gd name="T80" fmla="*/ 22 w 102"/>
                  <a:gd name="T81" fmla="*/ 32 h 71"/>
                  <a:gd name="T82" fmla="*/ 18 w 102"/>
                  <a:gd name="T83" fmla="*/ 34 h 71"/>
                  <a:gd name="T84" fmla="*/ 14 w 102"/>
                  <a:gd name="T85" fmla="*/ 37 h 71"/>
                  <a:gd name="T86" fmla="*/ 20 w 102"/>
                  <a:gd name="T87" fmla="*/ 38 h 71"/>
                  <a:gd name="T88" fmla="*/ 16 w 102"/>
                  <a:gd name="T89" fmla="*/ 41 h 71"/>
                  <a:gd name="T90" fmla="*/ 10 w 102"/>
                  <a:gd name="T91" fmla="*/ 43 h 71"/>
                  <a:gd name="T92" fmla="*/ 6 w 102"/>
                  <a:gd name="T93" fmla="*/ 47 h 71"/>
                  <a:gd name="T94" fmla="*/ 8 w 102"/>
                  <a:gd name="T95" fmla="*/ 49 h 71"/>
                  <a:gd name="T96" fmla="*/ 6 w 102"/>
                  <a:gd name="T97" fmla="*/ 53 h 71"/>
                  <a:gd name="T98" fmla="*/ 0 w 102"/>
                  <a:gd name="T9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2" h="71">
                    <a:moveTo>
                      <a:pt x="0" y="56"/>
                    </a:moveTo>
                    <a:cubicBezTo>
                      <a:pt x="0" y="57"/>
                      <a:pt x="0" y="61"/>
                      <a:pt x="2" y="61"/>
                    </a:cubicBezTo>
                    <a:cubicBezTo>
                      <a:pt x="4" y="61"/>
                      <a:pt x="5" y="60"/>
                      <a:pt x="6" y="61"/>
                    </a:cubicBezTo>
                    <a:cubicBezTo>
                      <a:pt x="8" y="61"/>
                      <a:pt x="6" y="61"/>
                      <a:pt x="8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2"/>
                      <a:pt x="13" y="62"/>
                      <a:pt x="13" y="62"/>
                    </a:cubicBezTo>
                    <a:cubicBezTo>
                      <a:pt x="14" y="62"/>
                      <a:pt x="13" y="62"/>
                      <a:pt x="12" y="63"/>
                    </a:cubicBezTo>
                    <a:cubicBezTo>
                      <a:pt x="12" y="63"/>
                      <a:pt x="11" y="63"/>
                      <a:pt x="13" y="63"/>
                    </a:cubicBezTo>
                    <a:cubicBezTo>
                      <a:pt x="15" y="63"/>
                      <a:pt x="14" y="64"/>
                      <a:pt x="13" y="64"/>
                    </a:cubicBezTo>
                    <a:cubicBezTo>
                      <a:pt x="12" y="65"/>
                      <a:pt x="12" y="66"/>
                      <a:pt x="12" y="67"/>
                    </a:cubicBezTo>
                    <a:cubicBezTo>
                      <a:pt x="12" y="67"/>
                      <a:pt x="12" y="68"/>
                      <a:pt x="11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6" y="69"/>
                      <a:pt x="18" y="69"/>
                      <a:pt x="20" y="70"/>
                    </a:cubicBezTo>
                    <a:cubicBezTo>
                      <a:pt x="22" y="71"/>
                      <a:pt x="20" y="70"/>
                      <a:pt x="22" y="70"/>
                    </a:cubicBezTo>
                    <a:cubicBezTo>
                      <a:pt x="25" y="70"/>
                      <a:pt x="28" y="69"/>
                      <a:pt x="29" y="69"/>
                    </a:cubicBezTo>
                    <a:cubicBezTo>
                      <a:pt x="30" y="69"/>
                      <a:pt x="30" y="69"/>
                      <a:pt x="32" y="70"/>
                    </a:cubicBezTo>
                    <a:cubicBezTo>
                      <a:pt x="33" y="70"/>
                      <a:pt x="35" y="70"/>
                      <a:pt x="34" y="69"/>
                    </a:cubicBezTo>
                    <a:cubicBezTo>
                      <a:pt x="34" y="69"/>
                      <a:pt x="33" y="68"/>
                      <a:pt x="31" y="67"/>
                    </a:cubicBezTo>
                    <a:cubicBezTo>
                      <a:pt x="30" y="66"/>
                      <a:pt x="24" y="59"/>
                      <a:pt x="23" y="58"/>
                    </a:cubicBezTo>
                    <a:cubicBezTo>
                      <a:pt x="23" y="56"/>
                      <a:pt x="23" y="55"/>
                      <a:pt x="23" y="54"/>
                    </a:cubicBezTo>
                    <a:cubicBezTo>
                      <a:pt x="23" y="54"/>
                      <a:pt x="23" y="53"/>
                      <a:pt x="22" y="52"/>
                    </a:cubicBezTo>
                    <a:cubicBezTo>
                      <a:pt x="21" y="51"/>
                      <a:pt x="21" y="51"/>
                      <a:pt x="22" y="50"/>
                    </a:cubicBezTo>
                    <a:cubicBezTo>
                      <a:pt x="22" y="50"/>
                      <a:pt x="25" y="49"/>
                      <a:pt x="24" y="48"/>
                    </a:cubicBezTo>
                    <a:cubicBezTo>
                      <a:pt x="23" y="48"/>
                      <a:pt x="23" y="47"/>
                      <a:pt x="25" y="47"/>
                    </a:cubicBezTo>
                    <a:cubicBezTo>
                      <a:pt x="27" y="47"/>
                      <a:pt x="29" y="47"/>
                      <a:pt x="27" y="46"/>
                    </a:cubicBezTo>
                    <a:cubicBezTo>
                      <a:pt x="25" y="45"/>
                      <a:pt x="24" y="45"/>
                      <a:pt x="26" y="44"/>
                    </a:cubicBezTo>
                    <a:cubicBezTo>
                      <a:pt x="27" y="43"/>
                      <a:pt x="32" y="44"/>
                      <a:pt x="29" y="43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3" y="41"/>
                      <a:pt x="24" y="40"/>
                      <a:pt x="26" y="41"/>
                    </a:cubicBezTo>
                    <a:cubicBezTo>
                      <a:pt x="28" y="41"/>
                      <a:pt x="29" y="42"/>
                      <a:pt x="30" y="41"/>
                    </a:cubicBezTo>
                    <a:cubicBezTo>
                      <a:pt x="32" y="41"/>
                      <a:pt x="34" y="42"/>
                      <a:pt x="33" y="40"/>
                    </a:cubicBezTo>
                    <a:cubicBezTo>
                      <a:pt x="32" y="39"/>
                      <a:pt x="30" y="38"/>
                      <a:pt x="32" y="38"/>
                    </a:cubicBezTo>
                    <a:cubicBezTo>
                      <a:pt x="33" y="38"/>
                      <a:pt x="34" y="39"/>
                      <a:pt x="34" y="39"/>
                    </a:cubicBezTo>
                    <a:cubicBezTo>
                      <a:pt x="34" y="38"/>
                      <a:pt x="36" y="37"/>
                      <a:pt x="34" y="37"/>
                    </a:cubicBezTo>
                    <a:cubicBezTo>
                      <a:pt x="31" y="36"/>
                      <a:pt x="29" y="35"/>
                      <a:pt x="31" y="35"/>
                    </a:cubicBezTo>
                    <a:cubicBezTo>
                      <a:pt x="34" y="35"/>
                      <a:pt x="36" y="37"/>
                      <a:pt x="36" y="36"/>
                    </a:cubicBezTo>
                    <a:cubicBezTo>
                      <a:pt x="37" y="35"/>
                      <a:pt x="38" y="35"/>
                      <a:pt x="36" y="34"/>
                    </a:cubicBezTo>
                    <a:cubicBezTo>
                      <a:pt x="34" y="33"/>
                      <a:pt x="34" y="32"/>
                      <a:pt x="35" y="32"/>
                    </a:cubicBezTo>
                    <a:cubicBezTo>
                      <a:pt x="37" y="33"/>
                      <a:pt x="40" y="33"/>
                      <a:pt x="40" y="31"/>
                    </a:cubicBezTo>
                    <a:cubicBezTo>
                      <a:pt x="41" y="30"/>
                      <a:pt x="43" y="31"/>
                      <a:pt x="42" y="30"/>
                    </a:cubicBezTo>
                    <a:cubicBezTo>
                      <a:pt x="41" y="29"/>
                      <a:pt x="38" y="29"/>
                      <a:pt x="41" y="29"/>
                    </a:cubicBezTo>
                    <a:cubicBezTo>
                      <a:pt x="43" y="29"/>
                      <a:pt x="45" y="28"/>
                      <a:pt x="45" y="27"/>
                    </a:cubicBezTo>
                    <a:cubicBezTo>
                      <a:pt x="45" y="25"/>
                      <a:pt x="45" y="25"/>
                      <a:pt x="46" y="26"/>
                    </a:cubicBezTo>
                    <a:cubicBezTo>
                      <a:pt x="47" y="26"/>
                      <a:pt x="48" y="28"/>
                      <a:pt x="48" y="27"/>
                    </a:cubicBezTo>
                    <a:cubicBezTo>
                      <a:pt x="48" y="25"/>
                      <a:pt x="46" y="25"/>
                      <a:pt x="48" y="25"/>
                    </a:cubicBezTo>
                    <a:cubicBezTo>
                      <a:pt x="49" y="25"/>
                      <a:pt x="52" y="25"/>
                      <a:pt x="52" y="24"/>
                    </a:cubicBezTo>
                    <a:cubicBezTo>
                      <a:pt x="52" y="23"/>
                      <a:pt x="52" y="23"/>
                      <a:pt x="51" y="22"/>
                    </a:cubicBezTo>
                    <a:cubicBezTo>
                      <a:pt x="50" y="22"/>
                      <a:pt x="50" y="23"/>
                      <a:pt x="52" y="22"/>
                    </a:cubicBezTo>
                    <a:cubicBezTo>
                      <a:pt x="54" y="21"/>
                      <a:pt x="57" y="19"/>
                      <a:pt x="60" y="18"/>
                    </a:cubicBezTo>
                    <a:cubicBezTo>
                      <a:pt x="63" y="17"/>
                      <a:pt x="72" y="15"/>
                      <a:pt x="74" y="14"/>
                    </a:cubicBezTo>
                    <a:cubicBezTo>
                      <a:pt x="77" y="13"/>
                      <a:pt x="90" y="10"/>
                      <a:pt x="94" y="8"/>
                    </a:cubicBezTo>
                    <a:cubicBezTo>
                      <a:pt x="97" y="7"/>
                      <a:pt x="102" y="4"/>
                      <a:pt x="101" y="3"/>
                    </a:cubicBezTo>
                    <a:cubicBezTo>
                      <a:pt x="100" y="1"/>
                      <a:pt x="99" y="0"/>
                      <a:pt x="96" y="0"/>
                    </a:cubicBezTo>
                    <a:cubicBezTo>
                      <a:pt x="94" y="1"/>
                      <a:pt x="92" y="0"/>
                      <a:pt x="90" y="0"/>
                    </a:cubicBezTo>
                    <a:cubicBezTo>
                      <a:pt x="88" y="1"/>
                      <a:pt x="85" y="2"/>
                      <a:pt x="84" y="3"/>
                    </a:cubicBezTo>
                    <a:cubicBezTo>
                      <a:pt x="83" y="4"/>
                      <a:pt x="83" y="4"/>
                      <a:pt x="84" y="4"/>
                    </a:cubicBezTo>
                    <a:cubicBezTo>
                      <a:pt x="84" y="4"/>
                      <a:pt x="84" y="4"/>
                      <a:pt x="83" y="4"/>
                    </a:cubicBezTo>
                    <a:cubicBezTo>
                      <a:pt x="81" y="5"/>
                      <a:pt x="77" y="6"/>
                      <a:pt x="75" y="6"/>
                    </a:cubicBezTo>
                    <a:cubicBezTo>
                      <a:pt x="73" y="7"/>
                      <a:pt x="66" y="9"/>
                      <a:pt x="63" y="9"/>
                    </a:cubicBezTo>
                    <a:cubicBezTo>
                      <a:pt x="61" y="8"/>
                      <a:pt x="57" y="8"/>
                      <a:pt x="56" y="8"/>
                    </a:cubicBezTo>
                    <a:cubicBezTo>
                      <a:pt x="55" y="8"/>
                      <a:pt x="51" y="9"/>
                      <a:pt x="53" y="10"/>
                    </a:cubicBezTo>
                    <a:cubicBezTo>
                      <a:pt x="55" y="10"/>
                      <a:pt x="55" y="10"/>
                      <a:pt x="53" y="10"/>
                    </a:cubicBezTo>
                    <a:cubicBezTo>
                      <a:pt x="51" y="10"/>
                      <a:pt x="51" y="12"/>
                      <a:pt x="49" y="12"/>
                    </a:cubicBezTo>
                    <a:cubicBezTo>
                      <a:pt x="46" y="12"/>
                      <a:pt x="45" y="12"/>
                      <a:pt x="45" y="12"/>
                    </a:cubicBezTo>
                    <a:cubicBezTo>
                      <a:pt x="44" y="11"/>
                      <a:pt x="44" y="11"/>
                      <a:pt x="42" y="13"/>
                    </a:cubicBezTo>
                    <a:cubicBezTo>
                      <a:pt x="41" y="14"/>
                      <a:pt x="41" y="15"/>
                      <a:pt x="39" y="15"/>
                    </a:cubicBezTo>
                    <a:cubicBezTo>
                      <a:pt x="37" y="15"/>
                      <a:pt x="36" y="15"/>
                      <a:pt x="35" y="16"/>
                    </a:cubicBezTo>
                    <a:cubicBezTo>
                      <a:pt x="35" y="17"/>
                      <a:pt x="35" y="18"/>
                      <a:pt x="33" y="18"/>
                    </a:cubicBezTo>
                    <a:cubicBezTo>
                      <a:pt x="32" y="18"/>
                      <a:pt x="31" y="18"/>
                      <a:pt x="31" y="20"/>
                    </a:cubicBezTo>
                    <a:cubicBezTo>
                      <a:pt x="30" y="21"/>
                      <a:pt x="30" y="21"/>
                      <a:pt x="29" y="21"/>
                    </a:cubicBezTo>
                    <a:cubicBezTo>
                      <a:pt x="28" y="21"/>
                      <a:pt x="27" y="20"/>
                      <a:pt x="26" y="21"/>
                    </a:cubicBezTo>
                    <a:cubicBezTo>
                      <a:pt x="25" y="21"/>
                      <a:pt x="26" y="22"/>
                      <a:pt x="27" y="23"/>
                    </a:cubicBezTo>
                    <a:cubicBezTo>
                      <a:pt x="28" y="23"/>
                      <a:pt x="31" y="23"/>
                      <a:pt x="29" y="23"/>
                    </a:cubicBezTo>
                    <a:cubicBezTo>
                      <a:pt x="28" y="23"/>
                      <a:pt x="24" y="25"/>
                      <a:pt x="26" y="25"/>
                    </a:cubicBezTo>
                    <a:cubicBezTo>
                      <a:pt x="28" y="25"/>
                      <a:pt x="33" y="26"/>
                      <a:pt x="31" y="26"/>
                    </a:cubicBezTo>
                    <a:cubicBezTo>
                      <a:pt x="29" y="26"/>
                      <a:pt x="25" y="27"/>
                      <a:pt x="24" y="27"/>
                    </a:cubicBezTo>
                    <a:cubicBezTo>
                      <a:pt x="23" y="27"/>
                      <a:pt x="24" y="27"/>
                      <a:pt x="25" y="28"/>
                    </a:cubicBezTo>
                    <a:cubicBezTo>
                      <a:pt x="26" y="28"/>
                      <a:pt x="26" y="28"/>
                      <a:pt x="25" y="28"/>
                    </a:cubicBezTo>
                    <a:cubicBezTo>
                      <a:pt x="23" y="28"/>
                      <a:pt x="21" y="30"/>
                      <a:pt x="23" y="30"/>
                    </a:cubicBezTo>
                    <a:cubicBezTo>
                      <a:pt x="24" y="31"/>
                      <a:pt x="24" y="31"/>
                      <a:pt x="23" y="31"/>
                    </a:cubicBezTo>
                    <a:cubicBezTo>
                      <a:pt x="21" y="31"/>
                      <a:pt x="20" y="32"/>
                      <a:pt x="22" y="32"/>
                    </a:cubicBezTo>
                    <a:cubicBezTo>
                      <a:pt x="24" y="32"/>
                      <a:pt x="25" y="32"/>
                      <a:pt x="22" y="32"/>
                    </a:cubicBezTo>
                    <a:cubicBezTo>
                      <a:pt x="19" y="32"/>
                      <a:pt x="19" y="33"/>
                      <a:pt x="18" y="34"/>
                    </a:cubicBezTo>
                    <a:cubicBezTo>
                      <a:pt x="18" y="35"/>
                      <a:pt x="17" y="35"/>
                      <a:pt x="16" y="35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7" y="37"/>
                      <a:pt x="19" y="37"/>
                    </a:cubicBezTo>
                    <a:cubicBezTo>
                      <a:pt x="21" y="37"/>
                      <a:pt x="22" y="38"/>
                      <a:pt x="20" y="38"/>
                    </a:cubicBezTo>
                    <a:cubicBezTo>
                      <a:pt x="18" y="38"/>
                      <a:pt x="18" y="38"/>
                      <a:pt x="17" y="39"/>
                    </a:cubicBezTo>
                    <a:cubicBezTo>
                      <a:pt x="16" y="40"/>
                      <a:pt x="17" y="41"/>
                      <a:pt x="16" y="41"/>
                    </a:cubicBezTo>
                    <a:cubicBezTo>
                      <a:pt x="15" y="42"/>
                      <a:pt x="16" y="41"/>
                      <a:pt x="14" y="41"/>
                    </a:cubicBezTo>
                    <a:cubicBezTo>
                      <a:pt x="12" y="42"/>
                      <a:pt x="10" y="42"/>
                      <a:pt x="10" y="43"/>
                    </a:cubicBezTo>
                    <a:cubicBezTo>
                      <a:pt x="10" y="45"/>
                      <a:pt x="11" y="45"/>
                      <a:pt x="10" y="45"/>
                    </a:cubicBezTo>
                    <a:cubicBezTo>
                      <a:pt x="9" y="45"/>
                      <a:pt x="6" y="46"/>
                      <a:pt x="6" y="47"/>
                    </a:cubicBezTo>
                    <a:cubicBezTo>
                      <a:pt x="5" y="47"/>
                      <a:pt x="5" y="47"/>
                      <a:pt x="6" y="48"/>
                    </a:cubicBezTo>
                    <a:cubicBezTo>
                      <a:pt x="8" y="48"/>
                      <a:pt x="9" y="47"/>
                      <a:pt x="8" y="49"/>
                    </a:cubicBezTo>
                    <a:cubicBezTo>
                      <a:pt x="7" y="50"/>
                      <a:pt x="7" y="50"/>
                      <a:pt x="7" y="51"/>
                    </a:cubicBezTo>
                    <a:cubicBezTo>
                      <a:pt x="7" y="52"/>
                      <a:pt x="7" y="52"/>
                      <a:pt x="6" y="53"/>
                    </a:cubicBezTo>
                    <a:cubicBezTo>
                      <a:pt x="5" y="54"/>
                      <a:pt x="6" y="54"/>
                      <a:pt x="4" y="54"/>
                    </a:cubicBezTo>
                    <a:cubicBezTo>
                      <a:pt x="2" y="54"/>
                      <a:pt x="0" y="55"/>
                      <a:pt x="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292"/>
              <p:cNvSpPr/>
              <p:nvPr/>
            </p:nvSpPr>
            <p:spPr bwMode="auto">
              <a:xfrm>
                <a:off x="5661" y="622"/>
                <a:ext cx="122" cy="62"/>
              </a:xfrm>
              <a:custGeom>
                <a:avLst/>
                <a:gdLst>
                  <a:gd name="T0" fmla="*/ 1 w 35"/>
                  <a:gd name="T1" fmla="*/ 17 h 18"/>
                  <a:gd name="T2" fmla="*/ 8 w 35"/>
                  <a:gd name="T3" fmla="*/ 17 h 18"/>
                  <a:gd name="T4" fmla="*/ 13 w 35"/>
                  <a:gd name="T5" fmla="*/ 15 h 18"/>
                  <a:gd name="T6" fmla="*/ 25 w 35"/>
                  <a:gd name="T7" fmla="*/ 14 h 18"/>
                  <a:gd name="T8" fmla="*/ 34 w 35"/>
                  <a:gd name="T9" fmla="*/ 12 h 18"/>
                  <a:gd name="T10" fmla="*/ 34 w 35"/>
                  <a:gd name="T11" fmla="*/ 8 h 18"/>
                  <a:gd name="T12" fmla="*/ 30 w 35"/>
                  <a:gd name="T13" fmla="*/ 6 h 18"/>
                  <a:gd name="T14" fmla="*/ 25 w 35"/>
                  <a:gd name="T15" fmla="*/ 3 h 18"/>
                  <a:gd name="T16" fmla="*/ 18 w 35"/>
                  <a:gd name="T17" fmla="*/ 6 h 18"/>
                  <a:gd name="T18" fmla="*/ 21 w 35"/>
                  <a:gd name="T19" fmla="*/ 1 h 18"/>
                  <a:gd name="T20" fmla="*/ 18 w 35"/>
                  <a:gd name="T21" fmla="*/ 0 h 18"/>
                  <a:gd name="T22" fmla="*/ 17 w 35"/>
                  <a:gd name="T23" fmla="*/ 1 h 18"/>
                  <a:gd name="T24" fmla="*/ 16 w 35"/>
                  <a:gd name="T25" fmla="*/ 2 h 18"/>
                  <a:gd name="T26" fmla="*/ 13 w 35"/>
                  <a:gd name="T27" fmla="*/ 1 h 18"/>
                  <a:gd name="T28" fmla="*/ 11 w 35"/>
                  <a:gd name="T29" fmla="*/ 2 h 18"/>
                  <a:gd name="T30" fmla="*/ 10 w 35"/>
                  <a:gd name="T31" fmla="*/ 4 h 18"/>
                  <a:gd name="T32" fmla="*/ 13 w 35"/>
                  <a:gd name="T33" fmla="*/ 5 h 18"/>
                  <a:gd name="T34" fmla="*/ 9 w 35"/>
                  <a:gd name="T35" fmla="*/ 6 h 18"/>
                  <a:gd name="T36" fmla="*/ 9 w 35"/>
                  <a:gd name="T37" fmla="*/ 7 h 18"/>
                  <a:gd name="T38" fmla="*/ 10 w 35"/>
                  <a:gd name="T39" fmla="*/ 8 h 18"/>
                  <a:gd name="T40" fmla="*/ 5 w 35"/>
                  <a:gd name="T41" fmla="*/ 11 h 18"/>
                  <a:gd name="T42" fmla="*/ 2 w 35"/>
                  <a:gd name="T43" fmla="*/ 15 h 18"/>
                  <a:gd name="T44" fmla="*/ 1 w 35"/>
                  <a:gd name="T4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18">
                    <a:moveTo>
                      <a:pt x="1" y="17"/>
                    </a:moveTo>
                    <a:cubicBezTo>
                      <a:pt x="2" y="17"/>
                      <a:pt x="6" y="18"/>
                      <a:pt x="8" y="17"/>
                    </a:cubicBezTo>
                    <a:cubicBezTo>
                      <a:pt x="9" y="16"/>
                      <a:pt x="10" y="15"/>
                      <a:pt x="13" y="15"/>
                    </a:cubicBezTo>
                    <a:cubicBezTo>
                      <a:pt x="16" y="15"/>
                      <a:pt x="20" y="16"/>
                      <a:pt x="25" y="14"/>
                    </a:cubicBezTo>
                    <a:cubicBezTo>
                      <a:pt x="30" y="13"/>
                      <a:pt x="33" y="14"/>
                      <a:pt x="34" y="12"/>
                    </a:cubicBezTo>
                    <a:cubicBezTo>
                      <a:pt x="34" y="10"/>
                      <a:pt x="35" y="9"/>
                      <a:pt x="34" y="8"/>
                    </a:cubicBezTo>
                    <a:cubicBezTo>
                      <a:pt x="32" y="6"/>
                      <a:pt x="32" y="8"/>
                      <a:pt x="30" y="6"/>
                    </a:cubicBezTo>
                    <a:cubicBezTo>
                      <a:pt x="28" y="4"/>
                      <a:pt x="26" y="3"/>
                      <a:pt x="25" y="3"/>
                    </a:cubicBezTo>
                    <a:cubicBezTo>
                      <a:pt x="23" y="3"/>
                      <a:pt x="19" y="6"/>
                      <a:pt x="18" y="6"/>
                    </a:cubicBezTo>
                    <a:cubicBezTo>
                      <a:pt x="17" y="6"/>
                      <a:pt x="21" y="2"/>
                      <a:pt x="21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17" y="0"/>
                      <a:pt x="16" y="0"/>
                      <a:pt x="17" y="1"/>
                    </a:cubicBezTo>
                    <a:cubicBezTo>
                      <a:pt x="17" y="2"/>
                      <a:pt x="18" y="3"/>
                      <a:pt x="16" y="2"/>
                    </a:cubicBezTo>
                    <a:cubicBezTo>
                      <a:pt x="15" y="1"/>
                      <a:pt x="15" y="0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1" y="3"/>
                      <a:pt x="9" y="3"/>
                      <a:pt x="10" y="4"/>
                    </a:cubicBezTo>
                    <a:cubicBezTo>
                      <a:pt x="12" y="4"/>
                      <a:pt x="15" y="5"/>
                      <a:pt x="13" y="5"/>
                    </a:cubicBezTo>
                    <a:cubicBezTo>
                      <a:pt x="11" y="5"/>
                      <a:pt x="9" y="5"/>
                      <a:pt x="9" y="6"/>
                    </a:cubicBezTo>
                    <a:cubicBezTo>
                      <a:pt x="8" y="6"/>
                      <a:pt x="7" y="7"/>
                      <a:pt x="9" y="7"/>
                    </a:cubicBezTo>
                    <a:cubicBezTo>
                      <a:pt x="10" y="8"/>
                      <a:pt x="13" y="9"/>
                      <a:pt x="10" y="8"/>
                    </a:cubicBezTo>
                    <a:cubicBezTo>
                      <a:pt x="7" y="8"/>
                      <a:pt x="6" y="9"/>
                      <a:pt x="5" y="11"/>
                    </a:cubicBezTo>
                    <a:cubicBezTo>
                      <a:pt x="4" y="12"/>
                      <a:pt x="2" y="14"/>
                      <a:pt x="2" y="15"/>
                    </a:cubicBezTo>
                    <a:cubicBezTo>
                      <a:pt x="1" y="16"/>
                      <a:pt x="0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293"/>
              <p:cNvSpPr/>
              <p:nvPr/>
            </p:nvSpPr>
            <p:spPr bwMode="auto">
              <a:xfrm>
                <a:off x="5553" y="587"/>
                <a:ext cx="122" cy="63"/>
              </a:xfrm>
              <a:custGeom>
                <a:avLst/>
                <a:gdLst>
                  <a:gd name="T0" fmla="*/ 23 w 35"/>
                  <a:gd name="T1" fmla="*/ 1 h 18"/>
                  <a:gd name="T2" fmla="*/ 18 w 35"/>
                  <a:gd name="T3" fmla="*/ 0 h 18"/>
                  <a:gd name="T4" fmla="*/ 12 w 35"/>
                  <a:gd name="T5" fmla="*/ 1 h 18"/>
                  <a:gd name="T6" fmla="*/ 10 w 35"/>
                  <a:gd name="T7" fmla="*/ 2 h 18"/>
                  <a:gd name="T8" fmla="*/ 8 w 35"/>
                  <a:gd name="T9" fmla="*/ 4 h 18"/>
                  <a:gd name="T10" fmla="*/ 8 w 35"/>
                  <a:gd name="T11" fmla="*/ 5 h 18"/>
                  <a:gd name="T12" fmla="*/ 4 w 35"/>
                  <a:gd name="T13" fmla="*/ 6 h 18"/>
                  <a:gd name="T14" fmla="*/ 1 w 35"/>
                  <a:gd name="T15" fmla="*/ 8 h 18"/>
                  <a:gd name="T16" fmla="*/ 2 w 35"/>
                  <a:gd name="T17" fmla="*/ 9 h 18"/>
                  <a:gd name="T18" fmla="*/ 7 w 35"/>
                  <a:gd name="T19" fmla="*/ 10 h 18"/>
                  <a:gd name="T20" fmla="*/ 10 w 35"/>
                  <a:gd name="T21" fmla="*/ 14 h 18"/>
                  <a:gd name="T22" fmla="*/ 14 w 35"/>
                  <a:gd name="T23" fmla="*/ 15 h 18"/>
                  <a:gd name="T24" fmla="*/ 23 w 35"/>
                  <a:gd name="T25" fmla="*/ 17 h 18"/>
                  <a:gd name="T26" fmla="*/ 34 w 35"/>
                  <a:gd name="T27" fmla="*/ 16 h 18"/>
                  <a:gd name="T28" fmla="*/ 30 w 35"/>
                  <a:gd name="T29" fmla="*/ 11 h 18"/>
                  <a:gd name="T30" fmla="*/ 33 w 35"/>
                  <a:gd name="T31" fmla="*/ 11 h 18"/>
                  <a:gd name="T32" fmla="*/ 33 w 35"/>
                  <a:gd name="T33" fmla="*/ 7 h 18"/>
                  <a:gd name="T34" fmla="*/ 34 w 35"/>
                  <a:gd name="T35" fmla="*/ 4 h 18"/>
                  <a:gd name="T36" fmla="*/ 29 w 35"/>
                  <a:gd name="T37" fmla="*/ 2 h 18"/>
                  <a:gd name="T38" fmla="*/ 26 w 35"/>
                  <a:gd name="T39" fmla="*/ 3 h 18"/>
                  <a:gd name="T40" fmla="*/ 23 w 35"/>
                  <a:gd name="T41" fmla="*/ 3 h 18"/>
                  <a:gd name="T42" fmla="*/ 21 w 35"/>
                  <a:gd name="T43" fmla="*/ 4 h 18"/>
                  <a:gd name="T44" fmla="*/ 23 w 35"/>
                  <a:gd name="T4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18">
                    <a:moveTo>
                      <a:pt x="23" y="1"/>
                    </a:moveTo>
                    <a:cubicBezTo>
                      <a:pt x="22" y="0"/>
                      <a:pt x="19" y="0"/>
                      <a:pt x="18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10" y="2"/>
                      <a:pt x="5" y="4"/>
                      <a:pt x="8" y="4"/>
                    </a:cubicBezTo>
                    <a:cubicBezTo>
                      <a:pt x="10" y="4"/>
                      <a:pt x="9" y="5"/>
                      <a:pt x="8" y="5"/>
                    </a:cubicBezTo>
                    <a:cubicBezTo>
                      <a:pt x="7" y="5"/>
                      <a:pt x="5" y="6"/>
                      <a:pt x="4" y="6"/>
                    </a:cubicBezTo>
                    <a:cubicBezTo>
                      <a:pt x="4" y="7"/>
                      <a:pt x="2" y="8"/>
                      <a:pt x="1" y="8"/>
                    </a:cubicBezTo>
                    <a:cubicBezTo>
                      <a:pt x="1" y="8"/>
                      <a:pt x="0" y="8"/>
                      <a:pt x="2" y="9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7" y="12"/>
                      <a:pt x="8" y="13"/>
                      <a:pt x="10" y="14"/>
                    </a:cubicBezTo>
                    <a:cubicBezTo>
                      <a:pt x="12" y="15"/>
                      <a:pt x="12" y="14"/>
                      <a:pt x="14" y="15"/>
                    </a:cubicBezTo>
                    <a:cubicBezTo>
                      <a:pt x="17" y="16"/>
                      <a:pt x="20" y="17"/>
                      <a:pt x="23" y="17"/>
                    </a:cubicBezTo>
                    <a:cubicBezTo>
                      <a:pt x="26" y="17"/>
                      <a:pt x="35" y="18"/>
                      <a:pt x="34" y="16"/>
                    </a:cubicBezTo>
                    <a:cubicBezTo>
                      <a:pt x="33" y="14"/>
                      <a:pt x="29" y="11"/>
                      <a:pt x="30" y="11"/>
                    </a:cubicBezTo>
                    <a:cubicBezTo>
                      <a:pt x="32" y="11"/>
                      <a:pt x="33" y="12"/>
                      <a:pt x="33" y="11"/>
                    </a:cubicBezTo>
                    <a:cubicBezTo>
                      <a:pt x="33" y="10"/>
                      <a:pt x="33" y="8"/>
                      <a:pt x="33" y="7"/>
                    </a:cubicBezTo>
                    <a:cubicBezTo>
                      <a:pt x="33" y="6"/>
                      <a:pt x="35" y="5"/>
                      <a:pt x="34" y="4"/>
                    </a:cubicBezTo>
                    <a:cubicBezTo>
                      <a:pt x="33" y="3"/>
                      <a:pt x="31" y="2"/>
                      <a:pt x="29" y="2"/>
                    </a:cubicBezTo>
                    <a:cubicBezTo>
                      <a:pt x="27" y="2"/>
                      <a:pt x="27" y="2"/>
                      <a:pt x="26" y="3"/>
                    </a:cubicBezTo>
                    <a:cubicBezTo>
                      <a:pt x="25" y="3"/>
                      <a:pt x="23" y="3"/>
                      <a:pt x="23" y="3"/>
                    </a:cubicBezTo>
                    <a:cubicBezTo>
                      <a:pt x="22" y="4"/>
                      <a:pt x="20" y="5"/>
                      <a:pt x="21" y="4"/>
                    </a:cubicBezTo>
                    <a:cubicBezTo>
                      <a:pt x="22" y="3"/>
                      <a:pt x="24" y="2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94"/>
              <p:cNvSpPr/>
              <p:nvPr/>
            </p:nvSpPr>
            <p:spPr bwMode="auto">
              <a:xfrm>
                <a:off x="5518" y="590"/>
                <a:ext cx="49" cy="18"/>
              </a:xfrm>
              <a:custGeom>
                <a:avLst/>
                <a:gdLst>
                  <a:gd name="T0" fmla="*/ 2 w 14"/>
                  <a:gd name="T1" fmla="*/ 3 h 5"/>
                  <a:gd name="T2" fmla="*/ 6 w 14"/>
                  <a:gd name="T3" fmla="*/ 5 h 5"/>
                  <a:gd name="T4" fmla="*/ 11 w 14"/>
                  <a:gd name="T5" fmla="*/ 4 h 5"/>
                  <a:gd name="T6" fmla="*/ 14 w 14"/>
                  <a:gd name="T7" fmla="*/ 2 h 5"/>
                  <a:gd name="T8" fmla="*/ 11 w 14"/>
                  <a:gd name="T9" fmla="*/ 1 h 5"/>
                  <a:gd name="T10" fmla="*/ 6 w 14"/>
                  <a:gd name="T11" fmla="*/ 1 h 5"/>
                  <a:gd name="T12" fmla="*/ 1 w 14"/>
                  <a:gd name="T13" fmla="*/ 1 h 5"/>
                  <a:gd name="T14" fmla="*/ 2 w 1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2" y="3"/>
                    </a:moveTo>
                    <a:cubicBezTo>
                      <a:pt x="3" y="4"/>
                      <a:pt x="5" y="4"/>
                      <a:pt x="6" y="5"/>
                    </a:cubicBezTo>
                    <a:cubicBezTo>
                      <a:pt x="7" y="5"/>
                      <a:pt x="10" y="5"/>
                      <a:pt x="11" y="4"/>
                    </a:cubicBezTo>
                    <a:cubicBezTo>
                      <a:pt x="12" y="4"/>
                      <a:pt x="14" y="3"/>
                      <a:pt x="14" y="2"/>
                    </a:cubicBezTo>
                    <a:cubicBezTo>
                      <a:pt x="13" y="2"/>
                      <a:pt x="12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4" y="0"/>
                      <a:pt x="0" y="0"/>
                      <a:pt x="1" y="1"/>
                    </a:cubicBezTo>
                    <a:cubicBezTo>
                      <a:pt x="2" y="2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295"/>
              <p:cNvSpPr/>
              <p:nvPr/>
            </p:nvSpPr>
            <p:spPr bwMode="auto">
              <a:xfrm>
                <a:off x="5529" y="531"/>
                <a:ext cx="104" cy="66"/>
              </a:xfrm>
              <a:custGeom>
                <a:avLst/>
                <a:gdLst>
                  <a:gd name="T0" fmla="*/ 3 w 30"/>
                  <a:gd name="T1" fmla="*/ 14 h 19"/>
                  <a:gd name="T2" fmla="*/ 6 w 30"/>
                  <a:gd name="T3" fmla="*/ 15 h 19"/>
                  <a:gd name="T4" fmla="*/ 4 w 30"/>
                  <a:gd name="T5" fmla="*/ 15 h 19"/>
                  <a:gd name="T6" fmla="*/ 9 w 30"/>
                  <a:gd name="T7" fmla="*/ 17 h 19"/>
                  <a:gd name="T8" fmla="*/ 15 w 30"/>
                  <a:gd name="T9" fmla="*/ 17 h 19"/>
                  <a:gd name="T10" fmla="*/ 21 w 30"/>
                  <a:gd name="T11" fmla="*/ 16 h 19"/>
                  <a:gd name="T12" fmla="*/ 26 w 30"/>
                  <a:gd name="T13" fmla="*/ 14 h 19"/>
                  <a:gd name="T14" fmla="*/ 25 w 30"/>
                  <a:gd name="T15" fmla="*/ 11 h 19"/>
                  <a:gd name="T16" fmla="*/ 27 w 30"/>
                  <a:gd name="T17" fmla="*/ 9 h 19"/>
                  <a:gd name="T18" fmla="*/ 30 w 30"/>
                  <a:gd name="T19" fmla="*/ 9 h 19"/>
                  <a:gd name="T20" fmla="*/ 24 w 30"/>
                  <a:gd name="T21" fmla="*/ 5 h 19"/>
                  <a:gd name="T22" fmla="*/ 22 w 30"/>
                  <a:gd name="T23" fmla="*/ 2 h 19"/>
                  <a:gd name="T24" fmla="*/ 19 w 30"/>
                  <a:gd name="T25" fmla="*/ 1 h 19"/>
                  <a:gd name="T26" fmla="*/ 13 w 30"/>
                  <a:gd name="T27" fmla="*/ 4 h 19"/>
                  <a:gd name="T28" fmla="*/ 7 w 30"/>
                  <a:gd name="T29" fmla="*/ 6 h 19"/>
                  <a:gd name="T30" fmla="*/ 8 w 30"/>
                  <a:gd name="T31" fmla="*/ 7 h 19"/>
                  <a:gd name="T32" fmla="*/ 7 w 30"/>
                  <a:gd name="T33" fmla="*/ 9 h 19"/>
                  <a:gd name="T34" fmla="*/ 5 w 30"/>
                  <a:gd name="T35" fmla="*/ 11 h 19"/>
                  <a:gd name="T36" fmla="*/ 4 w 30"/>
                  <a:gd name="T37" fmla="*/ 12 h 19"/>
                  <a:gd name="T38" fmla="*/ 3 w 30"/>
                  <a:gd name="T39" fmla="*/ 13 h 19"/>
                  <a:gd name="T40" fmla="*/ 3 w 30"/>
                  <a:gd name="T4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9">
                    <a:moveTo>
                      <a:pt x="3" y="14"/>
                    </a:moveTo>
                    <a:cubicBezTo>
                      <a:pt x="5" y="14"/>
                      <a:pt x="7" y="15"/>
                      <a:pt x="6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5" y="16"/>
                      <a:pt x="8" y="17"/>
                      <a:pt x="9" y="17"/>
                    </a:cubicBezTo>
                    <a:cubicBezTo>
                      <a:pt x="12" y="19"/>
                      <a:pt x="14" y="17"/>
                      <a:pt x="15" y="17"/>
                    </a:cubicBezTo>
                    <a:cubicBezTo>
                      <a:pt x="17" y="17"/>
                      <a:pt x="20" y="16"/>
                      <a:pt x="21" y="16"/>
                    </a:cubicBezTo>
                    <a:cubicBezTo>
                      <a:pt x="21" y="16"/>
                      <a:pt x="24" y="14"/>
                      <a:pt x="26" y="14"/>
                    </a:cubicBezTo>
                    <a:cubicBezTo>
                      <a:pt x="28" y="14"/>
                      <a:pt x="27" y="12"/>
                      <a:pt x="25" y="11"/>
                    </a:cubicBezTo>
                    <a:cubicBezTo>
                      <a:pt x="24" y="10"/>
                      <a:pt x="25" y="9"/>
                      <a:pt x="27" y="9"/>
                    </a:cubicBezTo>
                    <a:cubicBezTo>
                      <a:pt x="28" y="9"/>
                      <a:pt x="30" y="9"/>
                      <a:pt x="30" y="9"/>
                    </a:cubicBezTo>
                    <a:cubicBezTo>
                      <a:pt x="30" y="8"/>
                      <a:pt x="26" y="7"/>
                      <a:pt x="24" y="5"/>
                    </a:cubicBezTo>
                    <a:cubicBezTo>
                      <a:pt x="21" y="3"/>
                      <a:pt x="23" y="3"/>
                      <a:pt x="22" y="2"/>
                    </a:cubicBezTo>
                    <a:cubicBezTo>
                      <a:pt x="22" y="0"/>
                      <a:pt x="21" y="1"/>
                      <a:pt x="19" y="1"/>
                    </a:cubicBezTo>
                    <a:cubicBezTo>
                      <a:pt x="18" y="2"/>
                      <a:pt x="15" y="4"/>
                      <a:pt x="13" y="4"/>
                    </a:cubicBezTo>
                    <a:cubicBezTo>
                      <a:pt x="10" y="5"/>
                      <a:pt x="8" y="5"/>
                      <a:pt x="7" y="6"/>
                    </a:cubicBezTo>
                    <a:cubicBezTo>
                      <a:pt x="6" y="8"/>
                      <a:pt x="6" y="7"/>
                      <a:pt x="8" y="7"/>
                    </a:cubicBezTo>
                    <a:cubicBezTo>
                      <a:pt x="9" y="7"/>
                      <a:pt x="8" y="8"/>
                      <a:pt x="7" y="9"/>
                    </a:cubicBezTo>
                    <a:cubicBezTo>
                      <a:pt x="7" y="10"/>
                      <a:pt x="6" y="11"/>
                      <a:pt x="5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1" y="13"/>
                      <a:pt x="0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296"/>
              <p:cNvSpPr/>
              <p:nvPr/>
            </p:nvSpPr>
            <p:spPr bwMode="auto">
              <a:xfrm>
                <a:off x="6586" y="782"/>
                <a:ext cx="98" cy="35"/>
              </a:xfrm>
              <a:custGeom>
                <a:avLst/>
                <a:gdLst>
                  <a:gd name="T0" fmla="*/ 4 w 28"/>
                  <a:gd name="T1" fmla="*/ 6 h 10"/>
                  <a:gd name="T2" fmla="*/ 8 w 28"/>
                  <a:gd name="T3" fmla="*/ 8 h 10"/>
                  <a:gd name="T4" fmla="*/ 15 w 28"/>
                  <a:gd name="T5" fmla="*/ 10 h 10"/>
                  <a:gd name="T6" fmla="*/ 24 w 28"/>
                  <a:gd name="T7" fmla="*/ 10 h 10"/>
                  <a:gd name="T8" fmla="*/ 28 w 28"/>
                  <a:gd name="T9" fmla="*/ 6 h 10"/>
                  <a:gd name="T10" fmla="*/ 26 w 28"/>
                  <a:gd name="T11" fmla="*/ 7 h 10"/>
                  <a:gd name="T12" fmla="*/ 24 w 28"/>
                  <a:gd name="T13" fmla="*/ 6 h 10"/>
                  <a:gd name="T14" fmla="*/ 19 w 28"/>
                  <a:gd name="T15" fmla="*/ 4 h 10"/>
                  <a:gd name="T16" fmla="*/ 16 w 28"/>
                  <a:gd name="T17" fmla="*/ 4 h 10"/>
                  <a:gd name="T18" fmla="*/ 14 w 28"/>
                  <a:gd name="T19" fmla="*/ 3 h 10"/>
                  <a:gd name="T20" fmla="*/ 9 w 28"/>
                  <a:gd name="T21" fmla="*/ 3 h 10"/>
                  <a:gd name="T22" fmla="*/ 6 w 28"/>
                  <a:gd name="T23" fmla="*/ 3 h 10"/>
                  <a:gd name="T24" fmla="*/ 5 w 28"/>
                  <a:gd name="T25" fmla="*/ 2 h 10"/>
                  <a:gd name="T26" fmla="*/ 3 w 28"/>
                  <a:gd name="T27" fmla="*/ 1 h 10"/>
                  <a:gd name="T28" fmla="*/ 2 w 28"/>
                  <a:gd name="T29" fmla="*/ 5 h 10"/>
                  <a:gd name="T30" fmla="*/ 4 w 28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10">
                    <a:moveTo>
                      <a:pt x="4" y="6"/>
                    </a:moveTo>
                    <a:cubicBezTo>
                      <a:pt x="6" y="7"/>
                      <a:pt x="6" y="7"/>
                      <a:pt x="8" y="8"/>
                    </a:cubicBezTo>
                    <a:cubicBezTo>
                      <a:pt x="10" y="8"/>
                      <a:pt x="12" y="9"/>
                      <a:pt x="15" y="10"/>
                    </a:cubicBezTo>
                    <a:cubicBezTo>
                      <a:pt x="17" y="10"/>
                      <a:pt x="21" y="10"/>
                      <a:pt x="24" y="10"/>
                    </a:cubicBezTo>
                    <a:cubicBezTo>
                      <a:pt x="26" y="9"/>
                      <a:pt x="28" y="7"/>
                      <a:pt x="28" y="6"/>
                    </a:cubicBezTo>
                    <a:cubicBezTo>
                      <a:pt x="27" y="6"/>
                      <a:pt x="27" y="7"/>
                      <a:pt x="26" y="7"/>
                    </a:cubicBezTo>
                    <a:cubicBezTo>
                      <a:pt x="25" y="7"/>
                      <a:pt x="25" y="6"/>
                      <a:pt x="24" y="6"/>
                    </a:cubicBezTo>
                    <a:cubicBezTo>
                      <a:pt x="23" y="5"/>
                      <a:pt x="20" y="4"/>
                      <a:pt x="19" y="4"/>
                    </a:cubicBezTo>
                    <a:cubicBezTo>
                      <a:pt x="18" y="4"/>
                      <a:pt x="17" y="5"/>
                      <a:pt x="16" y="4"/>
                    </a:cubicBezTo>
                    <a:cubicBezTo>
                      <a:pt x="15" y="4"/>
                      <a:pt x="15" y="3"/>
                      <a:pt x="14" y="3"/>
                    </a:cubicBezTo>
                    <a:cubicBezTo>
                      <a:pt x="13" y="3"/>
                      <a:pt x="10" y="3"/>
                      <a:pt x="9" y="3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3"/>
                      <a:pt x="0" y="5"/>
                      <a:pt x="2" y="5"/>
                    </a:cubicBezTo>
                    <a:cubicBezTo>
                      <a:pt x="3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297"/>
              <p:cNvSpPr/>
              <p:nvPr/>
            </p:nvSpPr>
            <p:spPr bwMode="auto">
              <a:xfrm>
                <a:off x="6464" y="848"/>
                <a:ext cx="80" cy="31"/>
              </a:xfrm>
              <a:custGeom>
                <a:avLst/>
                <a:gdLst>
                  <a:gd name="T0" fmla="*/ 2 w 23"/>
                  <a:gd name="T1" fmla="*/ 7 h 9"/>
                  <a:gd name="T2" fmla="*/ 8 w 23"/>
                  <a:gd name="T3" fmla="*/ 7 h 9"/>
                  <a:gd name="T4" fmla="*/ 19 w 23"/>
                  <a:gd name="T5" fmla="*/ 8 h 9"/>
                  <a:gd name="T6" fmla="*/ 21 w 23"/>
                  <a:gd name="T7" fmla="*/ 5 h 9"/>
                  <a:gd name="T8" fmla="*/ 11 w 23"/>
                  <a:gd name="T9" fmla="*/ 1 h 9"/>
                  <a:gd name="T10" fmla="*/ 6 w 23"/>
                  <a:gd name="T11" fmla="*/ 3 h 9"/>
                  <a:gd name="T12" fmla="*/ 2 w 23"/>
                  <a:gd name="T13" fmla="*/ 5 h 9"/>
                  <a:gd name="T14" fmla="*/ 2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" y="7"/>
                    </a:moveTo>
                    <a:cubicBezTo>
                      <a:pt x="3" y="7"/>
                      <a:pt x="5" y="6"/>
                      <a:pt x="8" y="7"/>
                    </a:cubicBezTo>
                    <a:cubicBezTo>
                      <a:pt x="10" y="8"/>
                      <a:pt x="16" y="9"/>
                      <a:pt x="19" y="8"/>
                    </a:cubicBezTo>
                    <a:cubicBezTo>
                      <a:pt x="21" y="8"/>
                      <a:pt x="23" y="7"/>
                      <a:pt x="21" y="5"/>
                    </a:cubicBezTo>
                    <a:cubicBezTo>
                      <a:pt x="18" y="4"/>
                      <a:pt x="14" y="0"/>
                      <a:pt x="11" y="1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5" y="4"/>
                      <a:pt x="4" y="5"/>
                      <a:pt x="2" y="5"/>
                    </a:cubicBezTo>
                    <a:cubicBezTo>
                      <a:pt x="0" y="5"/>
                      <a:pt x="0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298"/>
              <p:cNvSpPr/>
              <p:nvPr/>
            </p:nvSpPr>
            <p:spPr bwMode="auto">
              <a:xfrm>
                <a:off x="6468" y="834"/>
                <a:ext cx="24" cy="18"/>
              </a:xfrm>
              <a:custGeom>
                <a:avLst/>
                <a:gdLst>
                  <a:gd name="T0" fmla="*/ 3 w 7"/>
                  <a:gd name="T1" fmla="*/ 4 h 5"/>
                  <a:gd name="T2" fmla="*/ 7 w 7"/>
                  <a:gd name="T3" fmla="*/ 2 h 5"/>
                  <a:gd name="T4" fmla="*/ 3 w 7"/>
                  <a:gd name="T5" fmla="*/ 0 h 5"/>
                  <a:gd name="T6" fmla="*/ 1 w 7"/>
                  <a:gd name="T7" fmla="*/ 2 h 5"/>
                  <a:gd name="T8" fmla="*/ 3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5" y="4"/>
                      <a:pt x="6" y="3"/>
                      <a:pt x="7" y="2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1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299"/>
              <p:cNvSpPr/>
              <p:nvPr/>
            </p:nvSpPr>
            <p:spPr bwMode="auto">
              <a:xfrm>
                <a:off x="6377" y="778"/>
                <a:ext cx="14" cy="18"/>
              </a:xfrm>
              <a:custGeom>
                <a:avLst/>
                <a:gdLst>
                  <a:gd name="T0" fmla="*/ 1 w 4"/>
                  <a:gd name="T1" fmla="*/ 4 h 5"/>
                  <a:gd name="T2" fmla="*/ 3 w 4"/>
                  <a:gd name="T3" fmla="*/ 2 h 5"/>
                  <a:gd name="T4" fmla="*/ 2 w 4"/>
                  <a:gd name="T5" fmla="*/ 0 h 5"/>
                  <a:gd name="T6" fmla="*/ 1 w 4"/>
                  <a:gd name="T7" fmla="*/ 2 h 5"/>
                  <a:gd name="T8" fmla="*/ 1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1" y="5"/>
                      <a:pt x="3" y="4"/>
                      <a:pt x="3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00"/>
              <p:cNvSpPr/>
              <p:nvPr/>
            </p:nvSpPr>
            <p:spPr bwMode="auto">
              <a:xfrm>
                <a:off x="6377" y="838"/>
                <a:ext cx="18" cy="14"/>
              </a:xfrm>
              <a:custGeom>
                <a:avLst/>
                <a:gdLst>
                  <a:gd name="T0" fmla="*/ 4 w 5"/>
                  <a:gd name="T1" fmla="*/ 4 h 4"/>
                  <a:gd name="T2" fmla="*/ 1 w 5"/>
                  <a:gd name="T3" fmla="*/ 0 h 4"/>
                  <a:gd name="T4" fmla="*/ 4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5" y="3"/>
                      <a:pt x="1" y="0"/>
                      <a:pt x="1" y="0"/>
                    </a:cubicBezTo>
                    <a:cubicBezTo>
                      <a:pt x="0" y="0"/>
                      <a:pt x="4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301"/>
              <p:cNvSpPr/>
              <p:nvPr/>
            </p:nvSpPr>
            <p:spPr bwMode="auto">
              <a:xfrm>
                <a:off x="6635" y="733"/>
                <a:ext cx="21" cy="11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2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0"/>
                      <a:pt x="0" y="1"/>
                      <a:pt x="0" y="2"/>
                    </a:cubicBezTo>
                    <a:cubicBezTo>
                      <a:pt x="1" y="3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302"/>
              <p:cNvSpPr/>
              <p:nvPr/>
            </p:nvSpPr>
            <p:spPr bwMode="auto">
              <a:xfrm>
                <a:off x="6409" y="758"/>
                <a:ext cx="163" cy="62"/>
              </a:xfrm>
              <a:custGeom>
                <a:avLst/>
                <a:gdLst>
                  <a:gd name="T0" fmla="*/ 4 w 47"/>
                  <a:gd name="T1" fmla="*/ 15 h 18"/>
                  <a:gd name="T2" fmla="*/ 13 w 47"/>
                  <a:gd name="T3" fmla="*/ 18 h 18"/>
                  <a:gd name="T4" fmla="*/ 15 w 47"/>
                  <a:gd name="T5" fmla="*/ 15 h 18"/>
                  <a:gd name="T6" fmla="*/ 17 w 47"/>
                  <a:gd name="T7" fmla="*/ 17 h 18"/>
                  <a:gd name="T8" fmla="*/ 22 w 47"/>
                  <a:gd name="T9" fmla="*/ 16 h 18"/>
                  <a:gd name="T10" fmla="*/ 28 w 47"/>
                  <a:gd name="T11" fmla="*/ 15 h 18"/>
                  <a:gd name="T12" fmla="*/ 30 w 47"/>
                  <a:gd name="T13" fmla="*/ 16 h 18"/>
                  <a:gd name="T14" fmla="*/ 36 w 47"/>
                  <a:gd name="T15" fmla="*/ 15 h 18"/>
                  <a:gd name="T16" fmla="*/ 37 w 47"/>
                  <a:gd name="T17" fmla="*/ 14 h 18"/>
                  <a:gd name="T18" fmla="*/ 42 w 47"/>
                  <a:gd name="T19" fmla="*/ 14 h 18"/>
                  <a:gd name="T20" fmla="*/ 44 w 47"/>
                  <a:gd name="T21" fmla="*/ 12 h 18"/>
                  <a:gd name="T22" fmla="*/ 44 w 47"/>
                  <a:gd name="T23" fmla="*/ 11 h 18"/>
                  <a:gd name="T24" fmla="*/ 45 w 47"/>
                  <a:gd name="T25" fmla="*/ 10 h 18"/>
                  <a:gd name="T26" fmla="*/ 47 w 47"/>
                  <a:gd name="T27" fmla="*/ 8 h 18"/>
                  <a:gd name="T28" fmla="*/ 38 w 47"/>
                  <a:gd name="T29" fmla="*/ 5 h 18"/>
                  <a:gd name="T30" fmla="*/ 35 w 47"/>
                  <a:gd name="T31" fmla="*/ 5 h 18"/>
                  <a:gd name="T32" fmla="*/ 27 w 47"/>
                  <a:gd name="T33" fmla="*/ 1 h 18"/>
                  <a:gd name="T34" fmla="*/ 26 w 47"/>
                  <a:gd name="T35" fmla="*/ 2 h 18"/>
                  <a:gd name="T36" fmla="*/ 23 w 47"/>
                  <a:gd name="T37" fmla="*/ 3 h 18"/>
                  <a:gd name="T38" fmla="*/ 22 w 47"/>
                  <a:gd name="T39" fmla="*/ 7 h 18"/>
                  <a:gd name="T40" fmla="*/ 18 w 47"/>
                  <a:gd name="T41" fmla="*/ 5 h 18"/>
                  <a:gd name="T42" fmla="*/ 14 w 47"/>
                  <a:gd name="T43" fmla="*/ 3 h 18"/>
                  <a:gd name="T44" fmla="*/ 10 w 47"/>
                  <a:gd name="T45" fmla="*/ 1 h 18"/>
                  <a:gd name="T46" fmla="*/ 5 w 47"/>
                  <a:gd name="T47" fmla="*/ 2 h 18"/>
                  <a:gd name="T48" fmla="*/ 3 w 47"/>
                  <a:gd name="T49" fmla="*/ 4 h 18"/>
                  <a:gd name="T50" fmla="*/ 1 w 47"/>
                  <a:gd name="T51" fmla="*/ 6 h 18"/>
                  <a:gd name="T52" fmla="*/ 1 w 47"/>
                  <a:gd name="T53" fmla="*/ 7 h 18"/>
                  <a:gd name="T54" fmla="*/ 0 w 47"/>
                  <a:gd name="T55" fmla="*/ 11 h 18"/>
                  <a:gd name="T56" fmla="*/ 4 w 47"/>
                  <a:gd name="T5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" h="18">
                    <a:moveTo>
                      <a:pt x="4" y="15"/>
                    </a:moveTo>
                    <a:cubicBezTo>
                      <a:pt x="5" y="16"/>
                      <a:pt x="11" y="18"/>
                      <a:pt x="13" y="18"/>
                    </a:cubicBezTo>
                    <a:cubicBezTo>
                      <a:pt x="15" y="18"/>
                      <a:pt x="15" y="16"/>
                      <a:pt x="15" y="15"/>
                    </a:cubicBezTo>
                    <a:cubicBezTo>
                      <a:pt x="16" y="15"/>
                      <a:pt x="16" y="16"/>
                      <a:pt x="17" y="17"/>
                    </a:cubicBezTo>
                    <a:cubicBezTo>
                      <a:pt x="17" y="17"/>
                      <a:pt x="20" y="16"/>
                      <a:pt x="22" y="16"/>
                    </a:cubicBezTo>
                    <a:cubicBezTo>
                      <a:pt x="24" y="15"/>
                      <a:pt x="27" y="15"/>
                      <a:pt x="28" y="15"/>
                    </a:cubicBezTo>
                    <a:cubicBezTo>
                      <a:pt x="30" y="15"/>
                      <a:pt x="29" y="16"/>
                      <a:pt x="30" y="16"/>
                    </a:cubicBezTo>
                    <a:cubicBezTo>
                      <a:pt x="32" y="17"/>
                      <a:pt x="34" y="16"/>
                      <a:pt x="36" y="15"/>
                    </a:cubicBezTo>
                    <a:cubicBezTo>
                      <a:pt x="39" y="15"/>
                      <a:pt x="37" y="15"/>
                      <a:pt x="37" y="14"/>
                    </a:cubicBezTo>
                    <a:cubicBezTo>
                      <a:pt x="37" y="13"/>
                      <a:pt x="40" y="14"/>
                      <a:pt x="42" y="14"/>
                    </a:cubicBezTo>
                    <a:cubicBezTo>
                      <a:pt x="45" y="14"/>
                      <a:pt x="44" y="13"/>
                      <a:pt x="44" y="12"/>
                    </a:cubicBezTo>
                    <a:cubicBezTo>
                      <a:pt x="45" y="11"/>
                      <a:pt x="45" y="11"/>
                      <a:pt x="44" y="11"/>
                    </a:cubicBezTo>
                    <a:cubicBezTo>
                      <a:pt x="43" y="11"/>
                      <a:pt x="44" y="10"/>
                      <a:pt x="45" y="10"/>
                    </a:cubicBezTo>
                    <a:cubicBezTo>
                      <a:pt x="46" y="9"/>
                      <a:pt x="46" y="8"/>
                      <a:pt x="47" y="8"/>
                    </a:cubicBezTo>
                    <a:cubicBezTo>
                      <a:pt x="47" y="8"/>
                      <a:pt x="40" y="5"/>
                      <a:pt x="38" y="5"/>
                    </a:cubicBezTo>
                    <a:cubicBezTo>
                      <a:pt x="36" y="4"/>
                      <a:pt x="37" y="5"/>
                      <a:pt x="35" y="5"/>
                    </a:cubicBezTo>
                    <a:cubicBezTo>
                      <a:pt x="33" y="4"/>
                      <a:pt x="29" y="3"/>
                      <a:pt x="27" y="1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5" y="2"/>
                      <a:pt x="24" y="2"/>
                      <a:pt x="23" y="3"/>
                    </a:cubicBezTo>
                    <a:cubicBezTo>
                      <a:pt x="22" y="5"/>
                      <a:pt x="23" y="6"/>
                      <a:pt x="22" y="7"/>
                    </a:cubicBezTo>
                    <a:cubicBezTo>
                      <a:pt x="21" y="7"/>
                      <a:pt x="20" y="5"/>
                      <a:pt x="18" y="5"/>
                    </a:cubicBezTo>
                    <a:cubicBezTo>
                      <a:pt x="17" y="5"/>
                      <a:pt x="16" y="4"/>
                      <a:pt x="14" y="3"/>
                    </a:cubicBezTo>
                    <a:cubicBezTo>
                      <a:pt x="12" y="2"/>
                      <a:pt x="11" y="0"/>
                      <a:pt x="10" y="1"/>
                    </a:cubicBezTo>
                    <a:cubicBezTo>
                      <a:pt x="9" y="1"/>
                      <a:pt x="7" y="2"/>
                      <a:pt x="5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6"/>
                      <a:pt x="2" y="5"/>
                      <a:pt x="1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2" y="8"/>
                      <a:pt x="1" y="10"/>
                      <a:pt x="0" y="11"/>
                    </a:cubicBezTo>
                    <a:cubicBezTo>
                      <a:pt x="0" y="12"/>
                      <a:pt x="3" y="14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303"/>
              <p:cNvSpPr/>
              <p:nvPr/>
            </p:nvSpPr>
            <p:spPr bwMode="auto">
              <a:xfrm>
                <a:off x="7021" y="994"/>
                <a:ext cx="31" cy="18"/>
              </a:xfrm>
              <a:custGeom>
                <a:avLst/>
                <a:gdLst>
                  <a:gd name="T0" fmla="*/ 3 w 9"/>
                  <a:gd name="T1" fmla="*/ 4 h 5"/>
                  <a:gd name="T2" fmla="*/ 8 w 9"/>
                  <a:gd name="T3" fmla="*/ 5 h 5"/>
                  <a:gd name="T4" fmla="*/ 9 w 9"/>
                  <a:gd name="T5" fmla="*/ 2 h 5"/>
                  <a:gd name="T6" fmla="*/ 3 w 9"/>
                  <a:gd name="T7" fmla="*/ 1 h 5"/>
                  <a:gd name="T8" fmla="*/ 0 w 9"/>
                  <a:gd name="T9" fmla="*/ 2 h 5"/>
                  <a:gd name="T10" fmla="*/ 3 w 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3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9" y="5"/>
                      <a:pt x="9" y="3"/>
                      <a:pt x="9" y="2"/>
                    </a:cubicBezTo>
                    <a:cubicBezTo>
                      <a:pt x="9" y="1"/>
                      <a:pt x="5" y="1"/>
                      <a:pt x="3" y="1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304"/>
              <p:cNvSpPr/>
              <p:nvPr/>
            </p:nvSpPr>
            <p:spPr bwMode="auto">
              <a:xfrm>
                <a:off x="7233" y="939"/>
                <a:ext cx="84" cy="28"/>
              </a:xfrm>
              <a:custGeom>
                <a:avLst/>
                <a:gdLst>
                  <a:gd name="T0" fmla="*/ 4 w 24"/>
                  <a:gd name="T1" fmla="*/ 8 h 8"/>
                  <a:gd name="T2" fmla="*/ 10 w 24"/>
                  <a:gd name="T3" fmla="*/ 7 h 8"/>
                  <a:gd name="T4" fmla="*/ 23 w 24"/>
                  <a:gd name="T5" fmla="*/ 3 h 8"/>
                  <a:gd name="T6" fmla="*/ 14 w 24"/>
                  <a:gd name="T7" fmla="*/ 0 h 8"/>
                  <a:gd name="T8" fmla="*/ 2 w 24"/>
                  <a:gd name="T9" fmla="*/ 4 h 8"/>
                  <a:gd name="T10" fmla="*/ 4 w 2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4" y="8"/>
                    </a:moveTo>
                    <a:cubicBezTo>
                      <a:pt x="7" y="8"/>
                      <a:pt x="7" y="7"/>
                      <a:pt x="10" y="7"/>
                    </a:cubicBezTo>
                    <a:cubicBezTo>
                      <a:pt x="24" y="8"/>
                      <a:pt x="23" y="3"/>
                      <a:pt x="23" y="3"/>
                    </a:cubicBezTo>
                    <a:cubicBezTo>
                      <a:pt x="23" y="3"/>
                      <a:pt x="17" y="1"/>
                      <a:pt x="14" y="0"/>
                    </a:cubicBezTo>
                    <a:cubicBezTo>
                      <a:pt x="10" y="0"/>
                      <a:pt x="4" y="2"/>
                      <a:pt x="2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305"/>
              <p:cNvSpPr/>
              <p:nvPr/>
            </p:nvSpPr>
            <p:spPr bwMode="auto">
              <a:xfrm>
                <a:off x="7421" y="1207"/>
                <a:ext cx="73" cy="28"/>
              </a:xfrm>
              <a:custGeom>
                <a:avLst/>
                <a:gdLst>
                  <a:gd name="T0" fmla="*/ 14 w 21"/>
                  <a:gd name="T1" fmla="*/ 2 h 8"/>
                  <a:gd name="T2" fmla="*/ 10 w 21"/>
                  <a:gd name="T3" fmla="*/ 0 h 8"/>
                  <a:gd name="T4" fmla="*/ 3 w 21"/>
                  <a:gd name="T5" fmla="*/ 1 h 8"/>
                  <a:gd name="T6" fmla="*/ 3 w 21"/>
                  <a:gd name="T7" fmla="*/ 4 h 8"/>
                  <a:gd name="T8" fmla="*/ 7 w 21"/>
                  <a:gd name="T9" fmla="*/ 4 h 8"/>
                  <a:gd name="T10" fmla="*/ 12 w 21"/>
                  <a:gd name="T11" fmla="*/ 7 h 8"/>
                  <a:gd name="T12" fmla="*/ 19 w 21"/>
                  <a:gd name="T13" fmla="*/ 5 h 8"/>
                  <a:gd name="T14" fmla="*/ 14 w 21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14" y="2"/>
                    </a:moveTo>
                    <a:cubicBezTo>
                      <a:pt x="12" y="1"/>
                      <a:pt x="12" y="0"/>
                      <a:pt x="10" y="0"/>
                    </a:cubicBezTo>
                    <a:cubicBezTo>
                      <a:pt x="7" y="0"/>
                      <a:pt x="6" y="1"/>
                      <a:pt x="3" y="1"/>
                    </a:cubicBezTo>
                    <a:cubicBezTo>
                      <a:pt x="0" y="1"/>
                      <a:pt x="3" y="2"/>
                      <a:pt x="3" y="4"/>
                    </a:cubicBezTo>
                    <a:cubicBezTo>
                      <a:pt x="3" y="5"/>
                      <a:pt x="4" y="4"/>
                      <a:pt x="7" y="4"/>
                    </a:cubicBezTo>
                    <a:cubicBezTo>
                      <a:pt x="10" y="4"/>
                      <a:pt x="11" y="6"/>
                      <a:pt x="12" y="7"/>
                    </a:cubicBezTo>
                    <a:cubicBezTo>
                      <a:pt x="14" y="8"/>
                      <a:pt x="17" y="6"/>
                      <a:pt x="19" y="5"/>
                    </a:cubicBezTo>
                    <a:cubicBezTo>
                      <a:pt x="21" y="5"/>
                      <a:pt x="17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306"/>
              <p:cNvSpPr/>
              <p:nvPr/>
            </p:nvSpPr>
            <p:spPr bwMode="auto">
              <a:xfrm>
                <a:off x="6937" y="1346"/>
                <a:ext cx="25" cy="14"/>
              </a:xfrm>
              <a:custGeom>
                <a:avLst/>
                <a:gdLst>
                  <a:gd name="T0" fmla="*/ 4 w 7"/>
                  <a:gd name="T1" fmla="*/ 0 h 4"/>
                  <a:gd name="T2" fmla="*/ 1 w 7"/>
                  <a:gd name="T3" fmla="*/ 2 h 4"/>
                  <a:gd name="T4" fmla="*/ 1 w 7"/>
                  <a:gd name="T5" fmla="*/ 4 h 4"/>
                  <a:gd name="T6" fmla="*/ 6 w 7"/>
                  <a:gd name="T7" fmla="*/ 2 h 4"/>
                  <a:gd name="T8" fmla="*/ 4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cubicBezTo>
                      <a:pt x="3" y="0"/>
                      <a:pt x="1" y="0"/>
                      <a:pt x="1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3"/>
                      <a:pt x="4" y="2"/>
                      <a:pt x="6" y="2"/>
                    </a:cubicBezTo>
                    <a:cubicBezTo>
                      <a:pt x="7" y="2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07"/>
              <p:cNvSpPr/>
              <p:nvPr/>
            </p:nvSpPr>
            <p:spPr bwMode="auto">
              <a:xfrm>
                <a:off x="6934" y="1360"/>
                <a:ext cx="7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308"/>
              <p:cNvSpPr/>
              <p:nvPr/>
            </p:nvSpPr>
            <p:spPr bwMode="auto">
              <a:xfrm>
                <a:off x="6412" y="1458"/>
                <a:ext cx="14" cy="14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1 w 4"/>
                  <a:gd name="T5" fmla="*/ 2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4"/>
                      <a:pt x="4" y="1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309"/>
              <p:cNvSpPr/>
              <p:nvPr/>
            </p:nvSpPr>
            <p:spPr bwMode="auto">
              <a:xfrm>
                <a:off x="6767" y="1580"/>
                <a:ext cx="21" cy="21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5 h 6"/>
                  <a:gd name="T4" fmla="*/ 5 w 6"/>
                  <a:gd name="T5" fmla="*/ 2 h 6"/>
                  <a:gd name="T6" fmla="*/ 6 w 6"/>
                  <a:gd name="T7" fmla="*/ 0 h 6"/>
                  <a:gd name="T8" fmla="*/ 3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cubicBezTo>
                      <a:pt x="3" y="2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5" y="1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310"/>
              <p:cNvSpPr/>
              <p:nvPr/>
            </p:nvSpPr>
            <p:spPr bwMode="auto">
              <a:xfrm>
                <a:off x="6753" y="1608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311"/>
              <p:cNvSpPr/>
              <p:nvPr/>
            </p:nvSpPr>
            <p:spPr bwMode="auto">
              <a:xfrm>
                <a:off x="6701" y="1674"/>
                <a:ext cx="10" cy="3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312"/>
              <p:cNvSpPr/>
              <p:nvPr/>
            </p:nvSpPr>
            <p:spPr bwMode="auto">
              <a:xfrm>
                <a:off x="6652" y="1691"/>
                <a:ext cx="25" cy="18"/>
              </a:xfrm>
              <a:custGeom>
                <a:avLst/>
                <a:gdLst>
                  <a:gd name="T0" fmla="*/ 6 w 7"/>
                  <a:gd name="T1" fmla="*/ 1 h 5"/>
                  <a:gd name="T2" fmla="*/ 1 w 7"/>
                  <a:gd name="T3" fmla="*/ 4 h 5"/>
                  <a:gd name="T4" fmla="*/ 6 w 7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5" y="0"/>
                      <a:pt x="0" y="4"/>
                      <a:pt x="1" y="4"/>
                    </a:cubicBezTo>
                    <a:cubicBezTo>
                      <a:pt x="2" y="5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313"/>
              <p:cNvSpPr/>
              <p:nvPr/>
            </p:nvSpPr>
            <p:spPr bwMode="auto">
              <a:xfrm>
                <a:off x="6621" y="1709"/>
                <a:ext cx="24" cy="13"/>
              </a:xfrm>
              <a:custGeom>
                <a:avLst/>
                <a:gdLst>
                  <a:gd name="T0" fmla="*/ 4 w 7"/>
                  <a:gd name="T1" fmla="*/ 1 h 4"/>
                  <a:gd name="T2" fmla="*/ 2 w 7"/>
                  <a:gd name="T3" fmla="*/ 2 h 4"/>
                  <a:gd name="T4" fmla="*/ 2 w 7"/>
                  <a:gd name="T5" fmla="*/ 3 h 4"/>
                  <a:gd name="T6" fmla="*/ 5 w 7"/>
                  <a:gd name="T7" fmla="*/ 2 h 4"/>
                  <a:gd name="T8" fmla="*/ 6 w 7"/>
                  <a:gd name="T9" fmla="*/ 1 h 4"/>
                  <a:gd name="T10" fmla="*/ 4 w 7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0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2"/>
                      <a:pt x="7" y="0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314"/>
              <p:cNvSpPr/>
              <p:nvPr/>
            </p:nvSpPr>
            <p:spPr bwMode="auto">
              <a:xfrm>
                <a:off x="6600" y="1719"/>
                <a:ext cx="21" cy="17"/>
              </a:xfrm>
              <a:custGeom>
                <a:avLst/>
                <a:gdLst>
                  <a:gd name="T0" fmla="*/ 1 w 6"/>
                  <a:gd name="T1" fmla="*/ 5 h 5"/>
                  <a:gd name="T2" fmla="*/ 5 w 6"/>
                  <a:gd name="T3" fmla="*/ 0 h 5"/>
                  <a:gd name="T4" fmla="*/ 0 w 6"/>
                  <a:gd name="T5" fmla="*/ 5 h 5"/>
                  <a:gd name="T6" fmla="*/ 1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2" y="5"/>
                      <a:pt x="6" y="0"/>
                      <a:pt x="5" y="0"/>
                    </a:cubicBezTo>
                    <a:cubicBezTo>
                      <a:pt x="4" y="1"/>
                      <a:pt x="1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315"/>
              <p:cNvSpPr/>
              <p:nvPr/>
            </p:nvSpPr>
            <p:spPr bwMode="auto">
              <a:xfrm>
                <a:off x="6597" y="1750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316"/>
              <p:cNvSpPr/>
              <p:nvPr/>
            </p:nvSpPr>
            <p:spPr bwMode="auto">
              <a:xfrm>
                <a:off x="6572" y="1733"/>
                <a:ext cx="21" cy="21"/>
              </a:xfrm>
              <a:custGeom>
                <a:avLst/>
                <a:gdLst>
                  <a:gd name="T0" fmla="*/ 3 w 6"/>
                  <a:gd name="T1" fmla="*/ 3 h 6"/>
                  <a:gd name="T2" fmla="*/ 1 w 6"/>
                  <a:gd name="T3" fmla="*/ 5 h 6"/>
                  <a:gd name="T4" fmla="*/ 5 w 6"/>
                  <a:gd name="T5" fmla="*/ 1 h 6"/>
                  <a:gd name="T6" fmla="*/ 3 w 6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cubicBezTo>
                      <a:pt x="2" y="3"/>
                      <a:pt x="0" y="6"/>
                      <a:pt x="1" y="5"/>
                    </a:cubicBezTo>
                    <a:cubicBezTo>
                      <a:pt x="2" y="4"/>
                      <a:pt x="6" y="0"/>
                      <a:pt x="5" y="1"/>
                    </a:cubicBezTo>
                    <a:cubicBezTo>
                      <a:pt x="4" y="2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317"/>
              <p:cNvSpPr/>
              <p:nvPr/>
            </p:nvSpPr>
            <p:spPr bwMode="auto">
              <a:xfrm>
                <a:off x="6430" y="1883"/>
                <a:ext cx="7" cy="10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3"/>
                      <a:pt x="1" y="3"/>
                    </a:cubicBezTo>
                    <a:cubicBezTo>
                      <a:pt x="2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318"/>
              <p:cNvSpPr/>
              <p:nvPr/>
            </p:nvSpPr>
            <p:spPr bwMode="auto">
              <a:xfrm>
                <a:off x="6461" y="1712"/>
                <a:ext cx="122" cy="98"/>
              </a:xfrm>
              <a:custGeom>
                <a:avLst/>
                <a:gdLst>
                  <a:gd name="T0" fmla="*/ 0 w 35"/>
                  <a:gd name="T1" fmla="*/ 21 h 28"/>
                  <a:gd name="T2" fmla="*/ 2 w 35"/>
                  <a:gd name="T3" fmla="*/ 24 h 28"/>
                  <a:gd name="T4" fmla="*/ 1 w 35"/>
                  <a:gd name="T5" fmla="*/ 26 h 28"/>
                  <a:gd name="T6" fmla="*/ 4 w 35"/>
                  <a:gd name="T7" fmla="*/ 27 h 28"/>
                  <a:gd name="T8" fmla="*/ 5 w 35"/>
                  <a:gd name="T9" fmla="*/ 26 h 28"/>
                  <a:gd name="T10" fmla="*/ 7 w 35"/>
                  <a:gd name="T11" fmla="*/ 26 h 28"/>
                  <a:gd name="T12" fmla="*/ 4 w 35"/>
                  <a:gd name="T13" fmla="*/ 22 h 28"/>
                  <a:gd name="T14" fmla="*/ 6 w 35"/>
                  <a:gd name="T15" fmla="*/ 21 h 28"/>
                  <a:gd name="T16" fmla="*/ 7 w 35"/>
                  <a:gd name="T17" fmla="*/ 21 h 28"/>
                  <a:gd name="T18" fmla="*/ 12 w 35"/>
                  <a:gd name="T19" fmla="*/ 20 h 28"/>
                  <a:gd name="T20" fmla="*/ 20 w 35"/>
                  <a:gd name="T21" fmla="*/ 24 h 28"/>
                  <a:gd name="T22" fmla="*/ 24 w 35"/>
                  <a:gd name="T23" fmla="*/ 17 h 28"/>
                  <a:gd name="T24" fmla="*/ 30 w 35"/>
                  <a:gd name="T25" fmla="*/ 17 h 28"/>
                  <a:gd name="T26" fmla="*/ 34 w 35"/>
                  <a:gd name="T27" fmla="*/ 15 h 28"/>
                  <a:gd name="T28" fmla="*/ 31 w 35"/>
                  <a:gd name="T29" fmla="*/ 15 h 28"/>
                  <a:gd name="T30" fmla="*/ 32 w 35"/>
                  <a:gd name="T31" fmla="*/ 12 h 28"/>
                  <a:gd name="T32" fmla="*/ 31 w 35"/>
                  <a:gd name="T33" fmla="*/ 12 h 28"/>
                  <a:gd name="T34" fmla="*/ 31 w 35"/>
                  <a:gd name="T35" fmla="*/ 11 h 28"/>
                  <a:gd name="T36" fmla="*/ 31 w 35"/>
                  <a:gd name="T37" fmla="*/ 8 h 28"/>
                  <a:gd name="T38" fmla="*/ 29 w 35"/>
                  <a:gd name="T39" fmla="*/ 10 h 28"/>
                  <a:gd name="T40" fmla="*/ 25 w 35"/>
                  <a:gd name="T41" fmla="*/ 9 h 28"/>
                  <a:gd name="T42" fmla="*/ 21 w 35"/>
                  <a:gd name="T43" fmla="*/ 8 h 28"/>
                  <a:gd name="T44" fmla="*/ 12 w 35"/>
                  <a:gd name="T45" fmla="*/ 0 h 28"/>
                  <a:gd name="T46" fmla="*/ 10 w 35"/>
                  <a:gd name="T47" fmla="*/ 3 h 28"/>
                  <a:gd name="T48" fmla="*/ 11 w 35"/>
                  <a:gd name="T49" fmla="*/ 8 h 28"/>
                  <a:gd name="T50" fmla="*/ 9 w 35"/>
                  <a:gd name="T51" fmla="*/ 12 h 28"/>
                  <a:gd name="T52" fmla="*/ 8 w 35"/>
                  <a:gd name="T53" fmla="*/ 16 h 28"/>
                  <a:gd name="T54" fmla="*/ 5 w 35"/>
                  <a:gd name="T55" fmla="*/ 15 h 28"/>
                  <a:gd name="T56" fmla="*/ 4 w 35"/>
                  <a:gd name="T57" fmla="*/ 16 h 28"/>
                  <a:gd name="T58" fmla="*/ 4 w 35"/>
                  <a:gd name="T59" fmla="*/ 18 h 28"/>
                  <a:gd name="T60" fmla="*/ 0 w 35"/>
                  <a:gd name="T6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5" h="28">
                    <a:moveTo>
                      <a:pt x="0" y="21"/>
                    </a:moveTo>
                    <a:cubicBezTo>
                      <a:pt x="0" y="22"/>
                      <a:pt x="2" y="23"/>
                      <a:pt x="2" y="24"/>
                    </a:cubicBezTo>
                    <a:cubicBezTo>
                      <a:pt x="2" y="25"/>
                      <a:pt x="1" y="25"/>
                      <a:pt x="1" y="26"/>
                    </a:cubicBezTo>
                    <a:cubicBezTo>
                      <a:pt x="1" y="27"/>
                      <a:pt x="3" y="28"/>
                      <a:pt x="4" y="27"/>
                    </a:cubicBezTo>
                    <a:cubicBezTo>
                      <a:pt x="4" y="27"/>
                      <a:pt x="4" y="26"/>
                      <a:pt x="5" y="26"/>
                    </a:cubicBezTo>
                    <a:cubicBezTo>
                      <a:pt x="5" y="26"/>
                      <a:pt x="7" y="26"/>
                      <a:pt x="7" y="26"/>
                    </a:cubicBezTo>
                    <a:cubicBezTo>
                      <a:pt x="7" y="25"/>
                      <a:pt x="4" y="23"/>
                      <a:pt x="4" y="22"/>
                    </a:cubicBezTo>
                    <a:cubicBezTo>
                      <a:pt x="3" y="21"/>
                      <a:pt x="5" y="20"/>
                      <a:pt x="6" y="21"/>
                    </a:cubicBezTo>
                    <a:cubicBezTo>
                      <a:pt x="6" y="21"/>
                      <a:pt x="6" y="22"/>
                      <a:pt x="7" y="21"/>
                    </a:cubicBezTo>
                    <a:cubicBezTo>
                      <a:pt x="8" y="21"/>
                      <a:pt x="10" y="19"/>
                      <a:pt x="12" y="20"/>
                    </a:cubicBezTo>
                    <a:cubicBezTo>
                      <a:pt x="13" y="20"/>
                      <a:pt x="19" y="24"/>
                      <a:pt x="20" y="24"/>
                    </a:cubicBezTo>
                    <a:cubicBezTo>
                      <a:pt x="20" y="23"/>
                      <a:pt x="22" y="17"/>
                      <a:pt x="24" y="17"/>
                    </a:cubicBezTo>
                    <a:cubicBezTo>
                      <a:pt x="26" y="17"/>
                      <a:pt x="30" y="17"/>
                      <a:pt x="30" y="17"/>
                    </a:cubicBezTo>
                    <a:cubicBezTo>
                      <a:pt x="31" y="17"/>
                      <a:pt x="35" y="15"/>
                      <a:pt x="34" y="15"/>
                    </a:cubicBezTo>
                    <a:cubicBezTo>
                      <a:pt x="32" y="15"/>
                      <a:pt x="31" y="15"/>
                      <a:pt x="31" y="15"/>
                    </a:cubicBezTo>
                    <a:cubicBezTo>
                      <a:pt x="31" y="14"/>
                      <a:pt x="33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1"/>
                      <a:pt x="31" y="11"/>
                    </a:cubicBezTo>
                    <a:cubicBezTo>
                      <a:pt x="32" y="7"/>
                      <a:pt x="32" y="7"/>
                      <a:pt x="31" y="8"/>
                    </a:cubicBezTo>
                    <a:cubicBezTo>
                      <a:pt x="31" y="9"/>
                      <a:pt x="30" y="10"/>
                      <a:pt x="29" y="10"/>
                    </a:cubicBezTo>
                    <a:cubicBezTo>
                      <a:pt x="27" y="10"/>
                      <a:pt x="26" y="10"/>
                      <a:pt x="25" y="9"/>
                    </a:cubicBezTo>
                    <a:cubicBezTo>
                      <a:pt x="24" y="9"/>
                      <a:pt x="22" y="9"/>
                      <a:pt x="21" y="8"/>
                    </a:cubicBezTo>
                    <a:cubicBezTo>
                      <a:pt x="19" y="7"/>
                      <a:pt x="14" y="0"/>
                      <a:pt x="12" y="0"/>
                    </a:cubicBezTo>
                    <a:cubicBezTo>
                      <a:pt x="10" y="0"/>
                      <a:pt x="10" y="2"/>
                      <a:pt x="10" y="3"/>
                    </a:cubicBezTo>
                    <a:cubicBezTo>
                      <a:pt x="11" y="4"/>
                      <a:pt x="11" y="7"/>
                      <a:pt x="11" y="8"/>
                    </a:cubicBezTo>
                    <a:cubicBezTo>
                      <a:pt x="11" y="9"/>
                      <a:pt x="9" y="11"/>
                      <a:pt x="9" y="12"/>
                    </a:cubicBezTo>
                    <a:cubicBezTo>
                      <a:pt x="8" y="13"/>
                      <a:pt x="9" y="16"/>
                      <a:pt x="8" y="16"/>
                    </a:cubicBezTo>
                    <a:cubicBezTo>
                      <a:pt x="7" y="16"/>
                      <a:pt x="7" y="16"/>
                      <a:pt x="5" y="15"/>
                    </a:cubicBezTo>
                    <a:cubicBezTo>
                      <a:pt x="4" y="15"/>
                      <a:pt x="3" y="16"/>
                      <a:pt x="4" y="16"/>
                    </a:cubicBezTo>
                    <a:cubicBezTo>
                      <a:pt x="4" y="17"/>
                      <a:pt x="6" y="18"/>
                      <a:pt x="4" y="18"/>
                    </a:cubicBezTo>
                    <a:cubicBezTo>
                      <a:pt x="3" y="18"/>
                      <a:pt x="0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319"/>
              <p:cNvSpPr/>
              <p:nvPr/>
            </p:nvSpPr>
            <p:spPr bwMode="auto">
              <a:xfrm>
                <a:off x="6284" y="1806"/>
                <a:ext cx="222" cy="185"/>
              </a:xfrm>
              <a:custGeom>
                <a:avLst/>
                <a:gdLst>
                  <a:gd name="T0" fmla="*/ 20 w 64"/>
                  <a:gd name="T1" fmla="*/ 39 h 53"/>
                  <a:gd name="T2" fmla="*/ 12 w 64"/>
                  <a:gd name="T3" fmla="*/ 40 h 53"/>
                  <a:gd name="T4" fmla="*/ 1 w 64"/>
                  <a:gd name="T5" fmla="*/ 47 h 53"/>
                  <a:gd name="T6" fmla="*/ 1 w 64"/>
                  <a:gd name="T7" fmla="*/ 50 h 53"/>
                  <a:gd name="T8" fmla="*/ 6 w 64"/>
                  <a:gd name="T9" fmla="*/ 50 h 53"/>
                  <a:gd name="T10" fmla="*/ 12 w 64"/>
                  <a:gd name="T11" fmla="*/ 48 h 53"/>
                  <a:gd name="T12" fmla="*/ 20 w 64"/>
                  <a:gd name="T13" fmla="*/ 45 h 53"/>
                  <a:gd name="T14" fmla="*/ 25 w 64"/>
                  <a:gd name="T15" fmla="*/ 47 h 53"/>
                  <a:gd name="T16" fmla="*/ 27 w 64"/>
                  <a:gd name="T17" fmla="*/ 53 h 53"/>
                  <a:gd name="T18" fmla="*/ 34 w 64"/>
                  <a:gd name="T19" fmla="*/ 48 h 53"/>
                  <a:gd name="T20" fmla="*/ 34 w 64"/>
                  <a:gd name="T21" fmla="*/ 44 h 53"/>
                  <a:gd name="T22" fmla="*/ 38 w 64"/>
                  <a:gd name="T23" fmla="*/ 46 h 53"/>
                  <a:gd name="T24" fmla="*/ 44 w 64"/>
                  <a:gd name="T25" fmla="*/ 43 h 53"/>
                  <a:gd name="T26" fmla="*/ 48 w 64"/>
                  <a:gd name="T27" fmla="*/ 42 h 53"/>
                  <a:gd name="T28" fmla="*/ 51 w 64"/>
                  <a:gd name="T29" fmla="*/ 40 h 53"/>
                  <a:gd name="T30" fmla="*/ 55 w 64"/>
                  <a:gd name="T31" fmla="*/ 41 h 53"/>
                  <a:gd name="T32" fmla="*/ 57 w 64"/>
                  <a:gd name="T33" fmla="*/ 38 h 53"/>
                  <a:gd name="T34" fmla="*/ 58 w 64"/>
                  <a:gd name="T35" fmla="*/ 28 h 53"/>
                  <a:gd name="T36" fmla="*/ 59 w 64"/>
                  <a:gd name="T37" fmla="*/ 21 h 53"/>
                  <a:gd name="T38" fmla="*/ 63 w 64"/>
                  <a:gd name="T39" fmla="*/ 16 h 53"/>
                  <a:gd name="T40" fmla="*/ 60 w 64"/>
                  <a:gd name="T41" fmla="*/ 4 h 53"/>
                  <a:gd name="T42" fmla="*/ 57 w 64"/>
                  <a:gd name="T43" fmla="*/ 1 h 53"/>
                  <a:gd name="T44" fmla="*/ 59 w 64"/>
                  <a:gd name="T45" fmla="*/ 3 h 53"/>
                  <a:gd name="T46" fmla="*/ 56 w 64"/>
                  <a:gd name="T47" fmla="*/ 3 h 53"/>
                  <a:gd name="T48" fmla="*/ 53 w 64"/>
                  <a:gd name="T49" fmla="*/ 4 h 53"/>
                  <a:gd name="T50" fmla="*/ 52 w 64"/>
                  <a:gd name="T51" fmla="*/ 8 h 53"/>
                  <a:gd name="T52" fmla="*/ 52 w 64"/>
                  <a:gd name="T53" fmla="*/ 11 h 53"/>
                  <a:gd name="T54" fmla="*/ 49 w 64"/>
                  <a:gd name="T55" fmla="*/ 20 h 53"/>
                  <a:gd name="T56" fmla="*/ 40 w 64"/>
                  <a:gd name="T57" fmla="*/ 30 h 53"/>
                  <a:gd name="T58" fmla="*/ 35 w 64"/>
                  <a:gd name="T59" fmla="*/ 30 h 53"/>
                  <a:gd name="T60" fmla="*/ 36 w 64"/>
                  <a:gd name="T61" fmla="*/ 27 h 53"/>
                  <a:gd name="T62" fmla="*/ 33 w 64"/>
                  <a:gd name="T63" fmla="*/ 29 h 53"/>
                  <a:gd name="T64" fmla="*/ 29 w 64"/>
                  <a:gd name="T65" fmla="*/ 37 h 53"/>
                  <a:gd name="T66" fmla="*/ 28 w 64"/>
                  <a:gd name="T67" fmla="*/ 40 h 53"/>
                  <a:gd name="T68" fmla="*/ 25 w 64"/>
                  <a:gd name="T69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53">
                    <a:moveTo>
                      <a:pt x="25" y="39"/>
                    </a:moveTo>
                    <a:cubicBezTo>
                      <a:pt x="24" y="39"/>
                      <a:pt x="21" y="39"/>
                      <a:pt x="20" y="39"/>
                    </a:cubicBezTo>
                    <a:cubicBezTo>
                      <a:pt x="19" y="40"/>
                      <a:pt x="17" y="41"/>
                      <a:pt x="15" y="40"/>
                    </a:cubicBezTo>
                    <a:cubicBezTo>
                      <a:pt x="13" y="40"/>
                      <a:pt x="13" y="40"/>
                      <a:pt x="12" y="40"/>
                    </a:cubicBezTo>
                    <a:cubicBezTo>
                      <a:pt x="11" y="40"/>
                      <a:pt x="7" y="43"/>
                      <a:pt x="5" y="45"/>
                    </a:cubicBezTo>
                    <a:cubicBezTo>
                      <a:pt x="3" y="47"/>
                      <a:pt x="2" y="47"/>
                      <a:pt x="1" y="47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50"/>
                      <a:pt x="0" y="50"/>
                      <a:pt x="1" y="50"/>
                    </a:cubicBezTo>
                    <a:cubicBezTo>
                      <a:pt x="2" y="50"/>
                      <a:pt x="2" y="49"/>
                      <a:pt x="3" y="49"/>
                    </a:cubicBezTo>
                    <a:cubicBezTo>
                      <a:pt x="4" y="49"/>
                      <a:pt x="5" y="51"/>
                      <a:pt x="6" y="50"/>
                    </a:cubicBezTo>
                    <a:cubicBezTo>
                      <a:pt x="7" y="50"/>
                      <a:pt x="7" y="49"/>
                      <a:pt x="8" y="49"/>
                    </a:cubicBezTo>
                    <a:cubicBezTo>
                      <a:pt x="9" y="48"/>
                      <a:pt x="11" y="49"/>
                      <a:pt x="12" y="48"/>
                    </a:cubicBezTo>
                    <a:cubicBezTo>
                      <a:pt x="14" y="47"/>
                      <a:pt x="16" y="47"/>
                      <a:pt x="17" y="46"/>
                    </a:cubicBezTo>
                    <a:cubicBezTo>
                      <a:pt x="18" y="46"/>
                      <a:pt x="19" y="44"/>
                      <a:pt x="20" y="45"/>
                    </a:cubicBezTo>
                    <a:cubicBezTo>
                      <a:pt x="22" y="45"/>
                      <a:pt x="24" y="45"/>
                      <a:pt x="25" y="46"/>
                    </a:cubicBezTo>
                    <a:cubicBezTo>
                      <a:pt x="26" y="46"/>
                      <a:pt x="25" y="47"/>
                      <a:pt x="25" y="47"/>
                    </a:cubicBezTo>
                    <a:cubicBezTo>
                      <a:pt x="24" y="48"/>
                      <a:pt x="24" y="49"/>
                      <a:pt x="25" y="50"/>
                    </a:cubicBezTo>
                    <a:cubicBezTo>
                      <a:pt x="25" y="51"/>
                      <a:pt x="26" y="53"/>
                      <a:pt x="27" y="53"/>
                    </a:cubicBezTo>
                    <a:cubicBezTo>
                      <a:pt x="29" y="52"/>
                      <a:pt x="31" y="48"/>
                      <a:pt x="32" y="48"/>
                    </a:cubicBezTo>
                    <a:cubicBezTo>
                      <a:pt x="33" y="48"/>
                      <a:pt x="35" y="49"/>
                      <a:pt x="34" y="48"/>
                    </a:cubicBezTo>
                    <a:cubicBezTo>
                      <a:pt x="34" y="47"/>
                      <a:pt x="33" y="47"/>
                      <a:pt x="33" y="46"/>
                    </a:cubicBezTo>
                    <a:cubicBezTo>
                      <a:pt x="33" y="44"/>
                      <a:pt x="33" y="43"/>
                      <a:pt x="34" y="44"/>
                    </a:cubicBezTo>
                    <a:cubicBezTo>
                      <a:pt x="35" y="45"/>
                      <a:pt x="35" y="45"/>
                      <a:pt x="36" y="46"/>
                    </a:cubicBezTo>
                    <a:cubicBezTo>
                      <a:pt x="36" y="47"/>
                      <a:pt x="37" y="46"/>
                      <a:pt x="38" y="46"/>
                    </a:cubicBezTo>
                    <a:cubicBezTo>
                      <a:pt x="40" y="46"/>
                      <a:pt x="42" y="45"/>
                      <a:pt x="42" y="45"/>
                    </a:cubicBezTo>
                    <a:cubicBezTo>
                      <a:pt x="43" y="44"/>
                      <a:pt x="44" y="42"/>
                      <a:pt x="44" y="43"/>
                    </a:cubicBezTo>
                    <a:cubicBezTo>
                      <a:pt x="45" y="44"/>
                      <a:pt x="45" y="46"/>
                      <a:pt x="46" y="46"/>
                    </a:cubicBezTo>
                    <a:cubicBezTo>
                      <a:pt x="47" y="45"/>
                      <a:pt x="47" y="43"/>
                      <a:pt x="48" y="42"/>
                    </a:cubicBezTo>
                    <a:cubicBezTo>
                      <a:pt x="48" y="41"/>
                      <a:pt x="50" y="42"/>
                      <a:pt x="50" y="41"/>
                    </a:cubicBezTo>
                    <a:cubicBezTo>
                      <a:pt x="51" y="40"/>
                      <a:pt x="51" y="39"/>
                      <a:pt x="51" y="40"/>
                    </a:cubicBezTo>
                    <a:cubicBezTo>
                      <a:pt x="51" y="41"/>
                      <a:pt x="51" y="44"/>
                      <a:pt x="51" y="43"/>
                    </a:cubicBezTo>
                    <a:cubicBezTo>
                      <a:pt x="52" y="43"/>
                      <a:pt x="55" y="42"/>
                      <a:pt x="55" y="41"/>
                    </a:cubicBezTo>
                    <a:cubicBezTo>
                      <a:pt x="55" y="40"/>
                      <a:pt x="55" y="40"/>
                      <a:pt x="56" y="39"/>
                    </a:cubicBezTo>
                    <a:cubicBezTo>
                      <a:pt x="57" y="39"/>
                      <a:pt x="58" y="39"/>
                      <a:pt x="57" y="38"/>
                    </a:cubicBezTo>
                    <a:cubicBezTo>
                      <a:pt x="56" y="37"/>
                      <a:pt x="55" y="37"/>
                      <a:pt x="56" y="34"/>
                    </a:cubicBezTo>
                    <a:cubicBezTo>
                      <a:pt x="57" y="31"/>
                      <a:pt x="58" y="30"/>
                      <a:pt x="58" y="28"/>
                    </a:cubicBezTo>
                    <a:cubicBezTo>
                      <a:pt x="58" y="27"/>
                      <a:pt x="57" y="25"/>
                      <a:pt x="57" y="23"/>
                    </a:cubicBezTo>
                    <a:cubicBezTo>
                      <a:pt x="57" y="22"/>
                      <a:pt x="59" y="20"/>
                      <a:pt x="59" y="21"/>
                    </a:cubicBezTo>
                    <a:cubicBezTo>
                      <a:pt x="60" y="21"/>
                      <a:pt x="61" y="22"/>
                      <a:pt x="61" y="21"/>
                    </a:cubicBezTo>
                    <a:cubicBezTo>
                      <a:pt x="61" y="20"/>
                      <a:pt x="62" y="18"/>
                      <a:pt x="63" y="16"/>
                    </a:cubicBezTo>
                    <a:cubicBezTo>
                      <a:pt x="64" y="14"/>
                      <a:pt x="63" y="10"/>
                      <a:pt x="62" y="9"/>
                    </a:cubicBezTo>
                    <a:cubicBezTo>
                      <a:pt x="61" y="7"/>
                      <a:pt x="60" y="5"/>
                      <a:pt x="60" y="4"/>
                    </a:cubicBezTo>
                    <a:cubicBezTo>
                      <a:pt x="60" y="3"/>
                      <a:pt x="60" y="1"/>
                      <a:pt x="59" y="1"/>
                    </a:cubicBezTo>
                    <a:cubicBezTo>
                      <a:pt x="59" y="1"/>
                      <a:pt x="58" y="0"/>
                      <a:pt x="57" y="1"/>
                    </a:cubicBezTo>
                    <a:cubicBezTo>
                      <a:pt x="57" y="1"/>
                      <a:pt x="57" y="2"/>
                      <a:pt x="57" y="2"/>
                    </a:cubicBezTo>
                    <a:cubicBezTo>
                      <a:pt x="58" y="2"/>
                      <a:pt x="59" y="2"/>
                      <a:pt x="59" y="3"/>
                    </a:cubicBezTo>
                    <a:cubicBezTo>
                      <a:pt x="59" y="4"/>
                      <a:pt x="59" y="4"/>
                      <a:pt x="58" y="4"/>
                    </a:cubicBezTo>
                    <a:cubicBezTo>
                      <a:pt x="56" y="4"/>
                      <a:pt x="56" y="4"/>
                      <a:pt x="56" y="3"/>
                    </a:cubicBezTo>
                    <a:cubicBezTo>
                      <a:pt x="56" y="3"/>
                      <a:pt x="55" y="2"/>
                      <a:pt x="55" y="2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1" y="6"/>
                      <a:pt x="51" y="7"/>
                    </a:cubicBezTo>
                    <a:cubicBezTo>
                      <a:pt x="51" y="8"/>
                      <a:pt x="51" y="8"/>
                      <a:pt x="52" y="8"/>
                    </a:cubicBezTo>
                    <a:cubicBezTo>
                      <a:pt x="52" y="8"/>
                      <a:pt x="52" y="7"/>
                      <a:pt x="52" y="9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2"/>
                      <a:pt x="53" y="12"/>
                      <a:pt x="52" y="13"/>
                    </a:cubicBezTo>
                    <a:cubicBezTo>
                      <a:pt x="52" y="15"/>
                      <a:pt x="50" y="19"/>
                      <a:pt x="49" y="20"/>
                    </a:cubicBezTo>
                    <a:cubicBezTo>
                      <a:pt x="48" y="22"/>
                      <a:pt x="47" y="23"/>
                      <a:pt x="46" y="25"/>
                    </a:cubicBezTo>
                    <a:cubicBezTo>
                      <a:pt x="45" y="26"/>
                      <a:pt x="41" y="30"/>
                      <a:pt x="40" y="30"/>
                    </a:cubicBezTo>
                    <a:cubicBezTo>
                      <a:pt x="39" y="30"/>
                      <a:pt x="38" y="31"/>
                      <a:pt x="37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6" y="28"/>
                    </a:cubicBezTo>
                    <a:cubicBezTo>
                      <a:pt x="36" y="28"/>
                      <a:pt x="37" y="27"/>
                      <a:pt x="36" y="27"/>
                    </a:cubicBezTo>
                    <a:cubicBezTo>
                      <a:pt x="35" y="27"/>
                      <a:pt x="35" y="28"/>
                      <a:pt x="34" y="28"/>
                    </a:cubicBezTo>
                    <a:cubicBezTo>
                      <a:pt x="33" y="29"/>
                      <a:pt x="33" y="28"/>
                      <a:pt x="33" y="29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2" y="33"/>
                      <a:pt x="30" y="36"/>
                      <a:pt x="29" y="37"/>
                    </a:cubicBezTo>
                    <a:cubicBezTo>
                      <a:pt x="28" y="38"/>
                      <a:pt x="29" y="37"/>
                      <a:pt x="29" y="38"/>
                    </a:cubicBezTo>
                    <a:cubicBezTo>
                      <a:pt x="29" y="39"/>
                      <a:pt x="28" y="39"/>
                      <a:pt x="28" y="40"/>
                    </a:cubicBezTo>
                    <a:cubicBezTo>
                      <a:pt x="27" y="40"/>
                      <a:pt x="26" y="41"/>
                      <a:pt x="25" y="40"/>
                    </a:cubicBezTo>
                    <a:cubicBezTo>
                      <a:pt x="25" y="40"/>
                      <a:pt x="26" y="40"/>
                      <a:pt x="2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320"/>
              <p:cNvSpPr/>
              <p:nvPr/>
            </p:nvSpPr>
            <p:spPr bwMode="auto">
              <a:xfrm>
                <a:off x="6360" y="1966"/>
                <a:ext cx="7" cy="7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321"/>
              <p:cNvSpPr/>
              <p:nvPr/>
            </p:nvSpPr>
            <p:spPr bwMode="auto">
              <a:xfrm>
                <a:off x="6308" y="1970"/>
                <a:ext cx="52" cy="35"/>
              </a:xfrm>
              <a:custGeom>
                <a:avLst/>
                <a:gdLst>
                  <a:gd name="T0" fmla="*/ 3 w 15"/>
                  <a:gd name="T1" fmla="*/ 9 h 10"/>
                  <a:gd name="T2" fmla="*/ 4 w 15"/>
                  <a:gd name="T3" fmla="*/ 10 h 10"/>
                  <a:gd name="T4" fmla="*/ 7 w 15"/>
                  <a:gd name="T5" fmla="*/ 6 h 10"/>
                  <a:gd name="T6" fmla="*/ 11 w 15"/>
                  <a:gd name="T7" fmla="*/ 6 h 10"/>
                  <a:gd name="T8" fmla="*/ 12 w 15"/>
                  <a:gd name="T9" fmla="*/ 6 h 10"/>
                  <a:gd name="T10" fmla="*/ 14 w 15"/>
                  <a:gd name="T11" fmla="*/ 4 h 10"/>
                  <a:gd name="T12" fmla="*/ 13 w 15"/>
                  <a:gd name="T13" fmla="*/ 2 h 10"/>
                  <a:gd name="T14" fmla="*/ 11 w 15"/>
                  <a:gd name="T15" fmla="*/ 1 h 10"/>
                  <a:gd name="T16" fmla="*/ 9 w 15"/>
                  <a:gd name="T17" fmla="*/ 1 h 10"/>
                  <a:gd name="T18" fmla="*/ 6 w 15"/>
                  <a:gd name="T19" fmla="*/ 3 h 10"/>
                  <a:gd name="T20" fmla="*/ 5 w 15"/>
                  <a:gd name="T21" fmla="*/ 2 h 10"/>
                  <a:gd name="T22" fmla="*/ 2 w 15"/>
                  <a:gd name="T23" fmla="*/ 6 h 10"/>
                  <a:gd name="T24" fmla="*/ 1 w 15"/>
                  <a:gd name="T25" fmla="*/ 6 h 10"/>
                  <a:gd name="T26" fmla="*/ 3 w 15"/>
                  <a:gd name="T2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0">
                    <a:moveTo>
                      <a:pt x="3" y="9"/>
                    </a:moveTo>
                    <a:cubicBezTo>
                      <a:pt x="3" y="9"/>
                      <a:pt x="4" y="10"/>
                      <a:pt x="4" y="10"/>
                    </a:cubicBezTo>
                    <a:cubicBezTo>
                      <a:pt x="5" y="10"/>
                      <a:pt x="6" y="7"/>
                      <a:pt x="7" y="6"/>
                    </a:cubicBezTo>
                    <a:cubicBezTo>
                      <a:pt x="9" y="6"/>
                      <a:pt x="11" y="6"/>
                      <a:pt x="11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3" y="6"/>
                      <a:pt x="14" y="4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3" y="2"/>
                      <a:pt x="12" y="1"/>
                      <a:pt x="11" y="1"/>
                    </a:cubicBezTo>
                    <a:cubicBezTo>
                      <a:pt x="11" y="0"/>
                      <a:pt x="9" y="1"/>
                      <a:pt x="9" y="1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5" y="3"/>
                      <a:pt x="3" y="6"/>
                      <a:pt x="2" y="6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2" y="6"/>
                      <a:pt x="2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322"/>
              <p:cNvSpPr/>
              <p:nvPr/>
            </p:nvSpPr>
            <p:spPr bwMode="auto">
              <a:xfrm>
                <a:off x="6259" y="1984"/>
                <a:ext cx="45" cy="62"/>
              </a:xfrm>
              <a:custGeom>
                <a:avLst/>
                <a:gdLst>
                  <a:gd name="T0" fmla="*/ 4 w 13"/>
                  <a:gd name="T1" fmla="*/ 1 h 18"/>
                  <a:gd name="T2" fmla="*/ 2 w 13"/>
                  <a:gd name="T3" fmla="*/ 2 h 18"/>
                  <a:gd name="T4" fmla="*/ 1 w 13"/>
                  <a:gd name="T5" fmla="*/ 3 h 18"/>
                  <a:gd name="T6" fmla="*/ 0 w 13"/>
                  <a:gd name="T7" fmla="*/ 4 h 18"/>
                  <a:gd name="T8" fmla="*/ 0 w 13"/>
                  <a:gd name="T9" fmla="*/ 5 h 18"/>
                  <a:gd name="T10" fmla="*/ 1 w 13"/>
                  <a:gd name="T11" fmla="*/ 7 h 18"/>
                  <a:gd name="T12" fmla="*/ 2 w 13"/>
                  <a:gd name="T13" fmla="*/ 6 h 18"/>
                  <a:gd name="T14" fmla="*/ 3 w 13"/>
                  <a:gd name="T15" fmla="*/ 6 h 18"/>
                  <a:gd name="T16" fmla="*/ 3 w 13"/>
                  <a:gd name="T17" fmla="*/ 5 h 18"/>
                  <a:gd name="T18" fmla="*/ 5 w 13"/>
                  <a:gd name="T19" fmla="*/ 6 h 18"/>
                  <a:gd name="T20" fmla="*/ 5 w 13"/>
                  <a:gd name="T21" fmla="*/ 8 h 18"/>
                  <a:gd name="T22" fmla="*/ 3 w 13"/>
                  <a:gd name="T23" fmla="*/ 11 h 18"/>
                  <a:gd name="T24" fmla="*/ 4 w 13"/>
                  <a:gd name="T25" fmla="*/ 13 h 18"/>
                  <a:gd name="T26" fmla="*/ 4 w 13"/>
                  <a:gd name="T27" fmla="*/ 16 h 18"/>
                  <a:gd name="T28" fmla="*/ 5 w 13"/>
                  <a:gd name="T29" fmla="*/ 15 h 18"/>
                  <a:gd name="T30" fmla="*/ 6 w 13"/>
                  <a:gd name="T31" fmla="*/ 13 h 18"/>
                  <a:gd name="T32" fmla="*/ 6 w 13"/>
                  <a:gd name="T33" fmla="*/ 14 h 18"/>
                  <a:gd name="T34" fmla="*/ 6 w 13"/>
                  <a:gd name="T35" fmla="*/ 15 h 18"/>
                  <a:gd name="T36" fmla="*/ 6 w 13"/>
                  <a:gd name="T37" fmla="*/ 17 h 18"/>
                  <a:gd name="T38" fmla="*/ 7 w 13"/>
                  <a:gd name="T39" fmla="*/ 17 h 18"/>
                  <a:gd name="T40" fmla="*/ 8 w 13"/>
                  <a:gd name="T41" fmla="*/ 15 h 18"/>
                  <a:gd name="T42" fmla="*/ 11 w 13"/>
                  <a:gd name="T43" fmla="*/ 12 h 18"/>
                  <a:gd name="T44" fmla="*/ 12 w 13"/>
                  <a:gd name="T45" fmla="*/ 7 h 18"/>
                  <a:gd name="T46" fmla="*/ 12 w 13"/>
                  <a:gd name="T47" fmla="*/ 3 h 18"/>
                  <a:gd name="T48" fmla="*/ 11 w 13"/>
                  <a:gd name="T49" fmla="*/ 2 h 18"/>
                  <a:gd name="T50" fmla="*/ 9 w 13"/>
                  <a:gd name="T51" fmla="*/ 1 h 18"/>
                  <a:gd name="T52" fmla="*/ 8 w 13"/>
                  <a:gd name="T53" fmla="*/ 0 h 18"/>
                  <a:gd name="T54" fmla="*/ 6 w 13"/>
                  <a:gd name="T55" fmla="*/ 0 h 18"/>
                  <a:gd name="T56" fmla="*/ 4 w 13"/>
                  <a:gd name="T5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8">
                    <a:moveTo>
                      <a:pt x="4" y="1"/>
                    </a:moveTo>
                    <a:cubicBezTo>
                      <a:pt x="4" y="1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0" y="7"/>
                      <a:pt x="1" y="7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7"/>
                      <a:pt x="3" y="6"/>
                    </a:cubicBezTo>
                    <a:cubicBezTo>
                      <a:pt x="3" y="6"/>
                      <a:pt x="2" y="5"/>
                      <a:pt x="3" y="5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4" y="9"/>
                      <a:pt x="4" y="11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4" y="14"/>
                      <a:pt x="3" y="16"/>
                      <a:pt x="4" y="16"/>
                    </a:cubicBezTo>
                    <a:cubicBezTo>
                      <a:pt x="4" y="16"/>
                      <a:pt x="4" y="16"/>
                      <a:pt x="5" y="15"/>
                    </a:cubicBezTo>
                    <a:cubicBezTo>
                      <a:pt x="5" y="15"/>
                      <a:pt x="5" y="13"/>
                      <a:pt x="6" y="13"/>
                    </a:cubicBezTo>
                    <a:cubicBezTo>
                      <a:pt x="6" y="13"/>
                      <a:pt x="6" y="13"/>
                      <a:pt x="6" y="14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6" y="17"/>
                      <a:pt x="6" y="17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8" y="16"/>
                      <a:pt x="8" y="15"/>
                      <a:pt x="8" y="15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1" y="11"/>
                      <a:pt x="12" y="8"/>
                      <a:pt x="12" y="7"/>
                    </a:cubicBezTo>
                    <a:cubicBezTo>
                      <a:pt x="13" y="5"/>
                      <a:pt x="12" y="4"/>
                      <a:pt x="12" y="3"/>
                    </a:cubicBezTo>
                    <a:cubicBezTo>
                      <a:pt x="11" y="3"/>
                      <a:pt x="12" y="2"/>
                      <a:pt x="11" y="2"/>
                    </a:cubicBezTo>
                    <a:cubicBezTo>
                      <a:pt x="11" y="1"/>
                      <a:pt x="9" y="2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323"/>
              <p:cNvSpPr/>
              <p:nvPr/>
            </p:nvSpPr>
            <p:spPr bwMode="auto">
              <a:xfrm>
                <a:off x="6217" y="2137"/>
                <a:ext cx="14" cy="14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2 h 4"/>
                  <a:gd name="T4" fmla="*/ 4 w 4"/>
                  <a:gd name="T5" fmla="*/ 0 h 4"/>
                  <a:gd name="T6" fmla="*/ 2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324"/>
              <p:cNvSpPr/>
              <p:nvPr/>
            </p:nvSpPr>
            <p:spPr bwMode="auto">
              <a:xfrm>
                <a:off x="6252" y="2099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325"/>
              <p:cNvSpPr/>
              <p:nvPr/>
            </p:nvSpPr>
            <p:spPr bwMode="auto">
              <a:xfrm>
                <a:off x="6144" y="2182"/>
                <a:ext cx="7" cy="7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326"/>
              <p:cNvSpPr/>
              <p:nvPr/>
            </p:nvSpPr>
            <p:spPr bwMode="auto">
              <a:xfrm>
                <a:off x="6064" y="2168"/>
                <a:ext cx="39" cy="70"/>
              </a:xfrm>
              <a:custGeom>
                <a:avLst/>
                <a:gdLst>
                  <a:gd name="T0" fmla="*/ 5 w 11"/>
                  <a:gd name="T1" fmla="*/ 19 h 20"/>
                  <a:gd name="T2" fmla="*/ 9 w 11"/>
                  <a:gd name="T3" fmla="*/ 12 h 20"/>
                  <a:gd name="T4" fmla="*/ 11 w 11"/>
                  <a:gd name="T5" fmla="*/ 5 h 20"/>
                  <a:gd name="T6" fmla="*/ 10 w 11"/>
                  <a:gd name="T7" fmla="*/ 1 h 20"/>
                  <a:gd name="T8" fmla="*/ 4 w 11"/>
                  <a:gd name="T9" fmla="*/ 4 h 20"/>
                  <a:gd name="T10" fmla="*/ 1 w 11"/>
                  <a:gd name="T11" fmla="*/ 14 h 20"/>
                  <a:gd name="T12" fmla="*/ 5 w 11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0">
                    <a:moveTo>
                      <a:pt x="5" y="19"/>
                    </a:moveTo>
                    <a:cubicBezTo>
                      <a:pt x="5" y="19"/>
                      <a:pt x="8" y="13"/>
                      <a:pt x="9" y="12"/>
                    </a:cubicBezTo>
                    <a:cubicBezTo>
                      <a:pt x="9" y="10"/>
                      <a:pt x="10" y="6"/>
                      <a:pt x="11" y="5"/>
                    </a:cubicBezTo>
                    <a:cubicBezTo>
                      <a:pt x="11" y="4"/>
                      <a:pt x="11" y="1"/>
                      <a:pt x="10" y="1"/>
                    </a:cubicBezTo>
                    <a:cubicBezTo>
                      <a:pt x="9" y="0"/>
                      <a:pt x="6" y="2"/>
                      <a:pt x="4" y="4"/>
                    </a:cubicBezTo>
                    <a:cubicBezTo>
                      <a:pt x="3" y="6"/>
                      <a:pt x="0" y="11"/>
                      <a:pt x="1" y="14"/>
                    </a:cubicBezTo>
                    <a:cubicBezTo>
                      <a:pt x="2" y="17"/>
                      <a:pt x="5" y="20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327"/>
              <p:cNvSpPr/>
              <p:nvPr/>
            </p:nvSpPr>
            <p:spPr bwMode="auto">
              <a:xfrm>
                <a:off x="5838" y="2273"/>
                <a:ext cx="56" cy="45"/>
              </a:xfrm>
              <a:custGeom>
                <a:avLst/>
                <a:gdLst>
                  <a:gd name="T0" fmla="*/ 12 w 16"/>
                  <a:gd name="T1" fmla="*/ 7 h 13"/>
                  <a:gd name="T2" fmla="*/ 14 w 16"/>
                  <a:gd name="T3" fmla="*/ 2 h 13"/>
                  <a:gd name="T4" fmla="*/ 6 w 16"/>
                  <a:gd name="T5" fmla="*/ 2 h 13"/>
                  <a:gd name="T6" fmla="*/ 1 w 16"/>
                  <a:gd name="T7" fmla="*/ 8 h 13"/>
                  <a:gd name="T8" fmla="*/ 7 w 16"/>
                  <a:gd name="T9" fmla="*/ 12 h 13"/>
                  <a:gd name="T10" fmla="*/ 12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12" y="7"/>
                    </a:moveTo>
                    <a:cubicBezTo>
                      <a:pt x="12" y="5"/>
                      <a:pt x="16" y="2"/>
                      <a:pt x="14" y="2"/>
                    </a:cubicBezTo>
                    <a:cubicBezTo>
                      <a:pt x="12" y="2"/>
                      <a:pt x="8" y="0"/>
                      <a:pt x="6" y="2"/>
                    </a:cubicBezTo>
                    <a:cubicBezTo>
                      <a:pt x="3" y="4"/>
                      <a:pt x="0" y="6"/>
                      <a:pt x="1" y="8"/>
                    </a:cubicBezTo>
                    <a:cubicBezTo>
                      <a:pt x="1" y="10"/>
                      <a:pt x="3" y="13"/>
                      <a:pt x="7" y="12"/>
                    </a:cubicBezTo>
                    <a:cubicBezTo>
                      <a:pt x="10" y="10"/>
                      <a:pt x="11" y="9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328"/>
              <p:cNvSpPr/>
              <p:nvPr/>
            </p:nvSpPr>
            <p:spPr bwMode="auto">
              <a:xfrm>
                <a:off x="6061" y="2308"/>
                <a:ext cx="73" cy="111"/>
              </a:xfrm>
              <a:custGeom>
                <a:avLst/>
                <a:gdLst>
                  <a:gd name="T0" fmla="*/ 0 w 21"/>
                  <a:gd name="T1" fmla="*/ 15 h 32"/>
                  <a:gd name="T2" fmla="*/ 2 w 21"/>
                  <a:gd name="T3" fmla="*/ 22 h 32"/>
                  <a:gd name="T4" fmla="*/ 3 w 21"/>
                  <a:gd name="T5" fmla="*/ 24 h 32"/>
                  <a:gd name="T6" fmla="*/ 6 w 21"/>
                  <a:gd name="T7" fmla="*/ 22 h 32"/>
                  <a:gd name="T8" fmla="*/ 7 w 21"/>
                  <a:gd name="T9" fmla="*/ 25 h 32"/>
                  <a:gd name="T10" fmla="*/ 5 w 21"/>
                  <a:gd name="T11" fmla="*/ 26 h 32"/>
                  <a:gd name="T12" fmla="*/ 8 w 21"/>
                  <a:gd name="T13" fmla="*/ 29 h 32"/>
                  <a:gd name="T14" fmla="*/ 11 w 21"/>
                  <a:gd name="T15" fmla="*/ 27 h 32"/>
                  <a:gd name="T16" fmla="*/ 15 w 21"/>
                  <a:gd name="T17" fmla="*/ 29 h 32"/>
                  <a:gd name="T18" fmla="*/ 17 w 21"/>
                  <a:gd name="T19" fmla="*/ 31 h 32"/>
                  <a:gd name="T20" fmla="*/ 16 w 21"/>
                  <a:gd name="T21" fmla="*/ 28 h 32"/>
                  <a:gd name="T22" fmla="*/ 18 w 21"/>
                  <a:gd name="T23" fmla="*/ 30 h 32"/>
                  <a:gd name="T24" fmla="*/ 19 w 21"/>
                  <a:gd name="T25" fmla="*/ 27 h 32"/>
                  <a:gd name="T26" fmla="*/ 15 w 21"/>
                  <a:gd name="T27" fmla="*/ 26 h 32"/>
                  <a:gd name="T28" fmla="*/ 11 w 21"/>
                  <a:gd name="T29" fmla="*/ 25 h 32"/>
                  <a:gd name="T30" fmla="*/ 10 w 21"/>
                  <a:gd name="T31" fmla="*/ 19 h 32"/>
                  <a:gd name="T32" fmla="*/ 11 w 21"/>
                  <a:gd name="T33" fmla="*/ 16 h 32"/>
                  <a:gd name="T34" fmla="*/ 13 w 21"/>
                  <a:gd name="T35" fmla="*/ 14 h 32"/>
                  <a:gd name="T36" fmla="*/ 15 w 21"/>
                  <a:gd name="T37" fmla="*/ 9 h 32"/>
                  <a:gd name="T38" fmla="*/ 14 w 21"/>
                  <a:gd name="T39" fmla="*/ 5 h 32"/>
                  <a:gd name="T40" fmla="*/ 14 w 21"/>
                  <a:gd name="T41" fmla="*/ 2 h 32"/>
                  <a:gd name="T42" fmla="*/ 11 w 21"/>
                  <a:gd name="T43" fmla="*/ 3 h 32"/>
                  <a:gd name="T44" fmla="*/ 9 w 21"/>
                  <a:gd name="T45" fmla="*/ 1 h 32"/>
                  <a:gd name="T46" fmla="*/ 4 w 21"/>
                  <a:gd name="T47" fmla="*/ 2 h 32"/>
                  <a:gd name="T48" fmla="*/ 4 w 21"/>
                  <a:gd name="T49" fmla="*/ 9 h 32"/>
                  <a:gd name="T50" fmla="*/ 3 w 21"/>
                  <a:gd name="T51" fmla="*/ 14 h 32"/>
                  <a:gd name="T52" fmla="*/ 2 w 21"/>
                  <a:gd name="T53" fmla="*/ 15 h 32"/>
                  <a:gd name="T54" fmla="*/ 0 w 21"/>
                  <a:gd name="T55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32">
                    <a:moveTo>
                      <a:pt x="0" y="15"/>
                    </a:moveTo>
                    <a:cubicBezTo>
                      <a:pt x="0" y="17"/>
                      <a:pt x="2" y="20"/>
                      <a:pt x="2" y="22"/>
                    </a:cubicBezTo>
                    <a:cubicBezTo>
                      <a:pt x="3" y="23"/>
                      <a:pt x="3" y="25"/>
                      <a:pt x="3" y="24"/>
                    </a:cubicBezTo>
                    <a:cubicBezTo>
                      <a:pt x="4" y="23"/>
                      <a:pt x="5" y="22"/>
                      <a:pt x="6" y="22"/>
                    </a:cubicBezTo>
                    <a:cubicBezTo>
                      <a:pt x="7" y="23"/>
                      <a:pt x="9" y="25"/>
                      <a:pt x="7" y="25"/>
                    </a:cubicBezTo>
                    <a:cubicBezTo>
                      <a:pt x="6" y="24"/>
                      <a:pt x="5" y="25"/>
                      <a:pt x="5" y="26"/>
                    </a:cubicBezTo>
                    <a:cubicBezTo>
                      <a:pt x="5" y="27"/>
                      <a:pt x="6" y="29"/>
                      <a:pt x="8" y="29"/>
                    </a:cubicBezTo>
                    <a:cubicBezTo>
                      <a:pt x="10" y="29"/>
                      <a:pt x="11" y="27"/>
                      <a:pt x="11" y="27"/>
                    </a:cubicBezTo>
                    <a:cubicBezTo>
                      <a:pt x="12" y="27"/>
                      <a:pt x="13" y="28"/>
                      <a:pt x="15" y="29"/>
                    </a:cubicBezTo>
                    <a:cubicBezTo>
                      <a:pt x="16" y="31"/>
                      <a:pt x="18" y="32"/>
                      <a:pt x="17" y="31"/>
                    </a:cubicBezTo>
                    <a:cubicBezTo>
                      <a:pt x="16" y="29"/>
                      <a:pt x="14" y="27"/>
                      <a:pt x="16" y="28"/>
                    </a:cubicBezTo>
                    <a:cubicBezTo>
                      <a:pt x="17" y="29"/>
                      <a:pt x="17" y="31"/>
                      <a:pt x="18" y="30"/>
                    </a:cubicBezTo>
                    <a:cubicBezTo>
                      <a:pt x="19" y="29"/>
                      <a:pt x="21" y="30"/>
                      <a:pt x="19" y="27"/>
                    </a:cubicBezTo>
                    <a:cubicBezTo>
                      <a:pt x="17" y="25"/>
                      <a:pt x="16" y="26"/>
                      <a:pt x="15" y="26"/>
                    </a:cubicBezTo>
                    <a:cubicBezTo>
                      <a:pt x="14" y="26"/>
                      <a:pt x="12" y="27"/>
                      <a:pt x="11" y="25"/>
                    </a:cubicBezTo>
                    <a:cubicBezTo>
                      <a:pt x="10" y="23"/>
                      <a:pt x="10" y="21"/>
                      <a:pt x="10" y="19"/>
                    </a:cubicBezTo>
                    <a:cubicBezTo>
                      <a:pt x="10" y="18"/>
                      <a:pt x="10" y="17"/>
                      <a:pt x="11" y="16"/>
                    </a:cubicBezTo>
                    <a:cubicBezTo>
                      <a:pt x="11" y="15"/>
                      <a:pt x="13" y="16"/>
                      <a:pt x="13" y="14"/>
                    </a:cubicBezTo>
                    <a:cubicBezTo>
                      <a:pt x="14" y="13"/>
                      <a:pt x="16" y="10"/>
                      <a:pt x="15" y="9"/>
                    </a:cubicBezTo>
                    <a:cubicBezTo>
                      <a:pt x="15" y="7"/>
                      <a:pt x="14" y="6"/>
                      <a:pt x="14" y="5"/>
                    </a:cubicBezTo>
                    <a:cubicBezTo>
                      <a:pt x="14" y="4"/>
                      <a:pt x="15" y="2"/>
                      <a:pt x="14" y="2"/>
                    </a:cubicBezTo>
                    <a:cubicBezTo>
                      <a:pt x="13" y="1"/>
                      <a:pt x="12" y="4"/>
                      <a:pt x="11" y="3"/>
                    </a:cubicBezTo>
                    <a:cubicBezTo>
                      <a:pt x="11" y="2"/>
                      <a:pt x="11" y="1"/>
                      <a:pt x="9" y="1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4" y="4"/>
                      <a:pt x="4" y="7"/>
                      <a:pt x="4" y="9"/>
                    </a:cubicBezTo>
                    <a:cubicBezTo>
                      <a:pt x="4" y="11"/>
                      <a:pt x="3" y="13"/>
                      <a:pt x="3" y="14"/>
                    </a:cubicBezTo>
                    <a:cubicBezTo>
                      <a:pt x="4" y="15"/>
                      <a:pt x="3" y="15"/>
                      <a:pt x="2" y="15"/>
                    </a:cubicBezTo>
                    <a:cubicBezTo>
                      <a:pt x="1" y="15"/>
                      <a:pt x="0" y="1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329"/>
              <p:cNvSpPr/>
              <p:nvPr/>
            </p:nvSpPr>
            <p:spPr bwMode="auto">
              <a:xfrm>
                <a:off x="6127" y="2402"/>
                <a:ext cx="21" cy="28"/>
              </a:xfrm>
              <a:custGeom>
                <a:avLst/>
                <a:gdLst>
                  <a:gd name="T0" fmla="*/ 4 w 6"/>
                  <a:gd name="T1" fmla="*/ 1 h 8"/>
                  <a:gd name="T2" fmla="*/ 2 w 6"/>
                  <a:gd name="T3" fmla="*/ 1 h 8"/>
                  <a:gd name="T4" fmla="*/ 0 w 6"/>
                  <a:gd name="T5" fmla="*/ 3 h 8"/>
                  <a:gd name="T6" fmla="*/ 1 w 6"/>
                  <a:gd name="T7" fmla="*/ 4 h 8"/>
                  <a:gd name="T8" fmla="*/ 1 w 6"/>
                  <a:gd name="T9" fmla="*/ 6 h 8"/>
                  <a:gd name="T10" fmla="*/ 3 w 6"/>
                  <a:gd name="T11" fmla="*/ 6 h 8"/>
                  <a:gd name="T12" fmla="*/ 5 w 6"/>
                  <a:gd name="T13" fmla="*/ 8 h 8"/>
                  <a:gd name="T14" fmla="*/ 6 w 6"/>
                  <a:gd name="T15" fmla="*/ 8 h 8"/>
                  <a:gd name="T16" fmla="*/ 5 w 6"/>
                  <a:gd name="T17" fmla="*/ 5 h 8"/>
                  <a:gd name="T18" fmla="*/ 4 w 6"/>
                  <a:gd name="T19" fmla="*/ 4 h 8"/>
                  <a:gd name="T20" fmla="*/ 3 w 6"/>
                  <a:gd name="T21" fmla="*/ 2 h 8"/>
                  <a:gd name="T22" fmla="*/ 4 w 6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4" y="1"/>
                    </a:moveTo>
                    <a:cubicBezTo>
                      <a:pt x="3" y="1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6"/>
                      <a:pt x="4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6"/>
                      <a:pt x="5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330"/>
              <p:cNvSpPr/>
              <p:nvPr/>
            </p:nvSpPr>
            <p:spPr bwMode="auto">
              <a:xfrm>
                <a:off x="6151" y="2426"/>
                <a:ext cx="32" cy="52"/>
              </a:xfrm>
              <a:custGeom>
                <a:avLst/>
                <a:gdLst>
                  <a:gd name="T0" fmla="*/ 6 w 9"/>
                  <a:gd name="T1" fmla="*/ 1 h 15"/>
                  <a:gd name="T2" fmla="*/ 3 w 9"/>
                  <a:gd name="T3" fmla="*/ 1 h 15"/>
                  <a:gd name="T4" fmla="*/ 1 w 9"/>
                  <a:gd name="T5" fmla="*/ 1 h 15"/>
                  <a:gd name="T6" fmla="*/ 0 w 9"/>
                  <a:gd name="T7" fmla="*/ 3 h 15"/>
                  <a:gd name="T8" fmla="*/ 2 w 9"/>
                  <a:gd name="T9" fmla="*/ 4 h 15"/>
                  <a:gd name="T10" fmla="*/ 2 w 9"/>
                  <a:gd name="T11" fmla="*/ 6 h 15"/>
                  <a:gd name="T12" fmla="*/ 1 w 9"/>
                  <a:gd name="T13" fmla="*/ 8 h 15"/>
                  <a:gd name="T14" fmla="*/ 1 w 9"/>
                  <a:gd name="T15" fmla="*/ 10 h 15"/>
                  <a:gd name="T16" fmla="*/ 2 w 9"/>
                  <a:gd name="T17" fmla="*/ 12 h 15"/>
                  <a:gd name="T18" fmla="*/ 3 w 9"/>
                  <a:gd name="T19" fmla="*/ 15 h 15"/>
                  <a:gd name="T20" fmla="*/ 5 w 9"/>
                  <a:gd name="T21" fmla="*/ 15 h 15"/>
                  <a:gd name="T22" fmla="*/ 4 w 9"/>
                  <a:gd name="T23" fmla="*/ 12 h 15"/>
                  <a:gd name="T24" fmla="*/ 4 w 9"/>
                  <a:gd name="T25" fmla="*/ 9 h 15"/>
                  <a:gd name="T26" fmla="*/ 7 w 9"/>
                  <a:gd name="T27" fmla="*/ 10 h 15"/>
                  <a:gd name="T28" fmla="*/ 7 w 9"/>
                  <a:gd name="T29" fmla="*/ 9 h 15"/>
                  <a:gd name="T30" fmla="*/ 6 w 9"/>
                  <a:gd name="T31" fmla="*/ 7 h 15"/>
                  <a:gd name="T32" fmla="*/ 8 w 9"/>
                  <a:gd name="T33" fmla="*/ 6 h 15"/>
                  <a:gd name="T34" fmla="*/ 5 w 9"/>
                  <a:gd name="T35" fmla="*/ 3 h 15"/>
                  <a:gd name="T36" fmla="*/ 6 w 9"/>
                  <a:gd name="T3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5">
                    <a:moveTo>
                      <a:pt x="6" y="1"/>
                    </a:moveTo>
                    <a:cubicBezTo>
                      <a:pt x="5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5"/>
                      <a:pt x="3" y="6"/>
                      <a:pt x="2" y="6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8"/>
                      <a:pt x="0" y="10"/>
                      <a:pt x="1" y="10"/>
                    </a:cubicBezTo>
                    <a:cubicBezTo>
                      <a:pt x="1" y="11"/>
                      <a:pt x="2" y="10"/>
                      <a:pt x="2" y="12"/>
                    </a:cubicBezTo>
                    <a:cubicBezTo>
                      <a:pt x="2" y="13"/>
                      <a:pt x="2" y="15"/>
                      <a:pt x="3" y="15"/>
                    </a:cubicBezTo>
                    <a:cubicBezTo>
                      <a:pt x="3" y="15"/>
                      <a:pt x="5" y="15"/>
                      <a:pt x="5" y="15"/>
                    </a:cubicBezTo>
                    <a:cubicBezTo>
                      <a:pt x="5" y="14"/>
                      <a:pt x="4" y="13"/>
                      <a:pt x="4" y="12"/>
                    </a:cubicBezTo>
                    <a:cubicBezTo>
                      <a:pt x="4" y="11"/>
                      <a:pt x="3" y="9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0"/>
                      <a:pt x="8" y="10"/>
                      <a:pt x="7" y="9"/>
                    </a:cubicBezTo>
                    <a:cubicBezTo>
                      <a:pt x="7" y="8"/>
                      <a:pt x="6" y="8"/>
                      <a:pt x="6" y="7"/>
                    </a:cubicBezTo>
                    <a:cubicBezTo>
                      <a:pt x="7" y="7"/>
                      <a:pt x="9" y="7"/>
                      <a:pt x="8" y="6"/>
                    </a:cubicBezTo>
                    <a:cubicBezTo>
                      <a:pt x="6" y="5"/>
                      <a:pt x="5" y="3"/>
                      <a:pt x="5" y="3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331"/>
              <p:cNvSpPr/>
              <p:nvPr/>
            </p:nvSpPr>
            <p:spPr bwMode="auto">
              <a:xfrm>
                <a:off x="6071" y="2409"/>
                <a:ext cx="25" cy="28"/>
              </a:xfrm>
              <a:custGeom>
                <a:avLst/>
                <a:gdLst>
                  <a:gd name="T0" fmla="*/ 1 w 7"/>
                  <a:gd name="T1" fmla="*/ 1 h 8"/>
                  <a:gd name="T2" fmla="*/ 4 w 7"/>
                  <a:gd name="T3" fmla="*/ 5 h 8"/>
                  <a:gd name="T4" fmla="*/ 6 w 7"/>
                  <a:gd name="T5" fmla="*/ 8 h 8"/>
                  <a:gd name="T6" fmla="*/ 7 w 7"/>
                  <a:gd name="T7" fmla="*/ 5 h 8"/>
                  <a:gd name="T8" fmla="*/ 6 w 7"/>
                  <a:gd name="T9" fmla="*/ 3 h 8"/>
                  <a:gd name="T10" fmla="*/ 3 w 7"/>
                  <a:gd name="T11" fmla="*/ 1 h 8"/>
                  <a:gd name="T12" fmla="*/ 1 w 7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1" y="1"/>
                    </a:moveTo>
                    <a:cubicBezTo>
                      <a:pt x="2" y="2"/>
                      <a:pt x="4" y="5"/>
                      <a:pt x="4" y="5"/>
                    </a:cubicBezTo>
                    <a:cubicBezTo>
                      <a:pt x="4" y="6"/>
                      <a:pt x="5" y="8"/>
                      <a:pt x="6" y="8"/>
                    </a:cubicBezTo>
                    <a:cubicBezTo>
                      <a:pt x="6" y="8"/>
                      <a:pt x="7" y="6"/>
                      <a:pt x="7" y="5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332"/>
              <p:cNvSpPr/>
              <p:nvPr/>
            </p:nvSpPr>
            <p:spPr bwMode="auto">
              <a:xfrm>
                <a:off x="6099" y="2437"/>
                <a:ext cx="32" cy="38"/>
              </a:xfrm>
              <a:custGeom>
                <a:avLst/>
                <a:gdLst>
                  <a:gd name="T0" fmla="*/ 1 w 9"/>
                  <a:gd name="T1" fmla="*/ 9 h 11"/>
                  <a:gd name="T2" fmla="*/ 1 w 9"/>
                  <a:gd name="T3" fmla="*/ 11 h 11"/>
                  <a:gd name="T4" fmla="*/ 5 w 9"/>
                  <a:gd name="T5" fmla="*/ 8 h 11"/>
                  <a:gd name="T6" fmla="*/ 7 w 9"/>
                  <a:gd name="T7" fmla="*/ 7 h 11"/>
                  <a:gd name="T8" fmla="*/ 7 w 9"/>
                  <a:gd name="T9" fmla="*/ 5 h 11"/>
                  <a:gd name="T10" fmla="*/ 3 w 9"/>
                  <a:gd name="T11" fmla="*/ 2 h 11"/>
                  <a:gd name="T12" fmla="*/ 1 w 9"/>
                  <a:gd name="T13" fmla="*/ 3 h 11"/>
                  <a:gd name="T14" fmla="*/ 2 w 9"/>
                  <a:gd name="T15" fmla="*/ 5 h 11"/>
                  <a:gd name="T16" fmla="*/ 1 w 9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9"/>
                    </a:moveTo>
                    <a:cubicBezTo>
                      <a:pt x="1" y="9"/>
                      <a:pt x="0" y="11"/>
                      <a:pt x="1" y="11"/>
                    </a:cubicBezTo>
                    <a:cubicBezTo>
                      <a:pt x="3" y="10"/>
                      <a:pt x="4" y="9"/>
                      <a:pt x="5" y="8"/>
                    </a:cubicBezTo>
                    <a:cubicBezTo>
                      <a:pt x="6" y="8"/>
                      <a:pt x="6" y="7"/>
                      <a:pt x="7" y="7"/>
                    </a:cubicBezTo>
                    <a:cubicBezTo>
                      <a:pt x="7" y="7"/>
                      <a:pt x="9" y="6"/>
                      <a:pt x="7" y="5"/>
                    </a:cubicBezTo>
                    <a:cubicBezTo>
                      <a:pt x="6" y="4"/>
                      <a:pt x="4" y="3"/>
                      <a:pt x="3" y="2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1" y="4"/>
                      <a:pt x="3" y="4"/>
                      <a:pt x="2" y="5"/>
                    </a:cubicBezTo>
                    <a:cubicBezTo>
                      <a:pt x="2" y="7"/>
                      <a:pt x="1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33"/>
              <p:cNvSpPr/>
              <p:nvPr/>
            </p:nvSpPr>
            <p:spPr bwMode="auto">
              <a:xfrm>
                <a:off x="6110" y="2461"/>
                <a:ext cx="24" cy="38"/>
              </a:xfrm>
              <a:custGeom>
                <a:avLst/>
                <a:gdLst>
                  <a:gd name="T0" fmla="*/ 6 w 7"/>
                  <a:gd name="T1" fmla="*/ 0 h 11"/>
                  <a:gd name="T2" fmla="*/ 4 w 7"/>
                  <a:gd name="T3" fmla="*/ 2 h 11"/>
                  <a:gd name="T4" fmla="*/ 3 w 7"/>
                  <a:gd name="T5" fmla="*/ 5 h 11"/>
                  <a:gd name="T6" fmla="*/ 1 w 7"/>
                  <a:gd name="T7" fmla="*/ 8 h 11"/>
                  <a:gd name="T8" fmla="*/ 4 w 7"/>
                  <a:gd name="T9" fmla="*/ 11 h 11"/>
                  <a:gd name="T10" fmla="*/ 5 w 7"/>
                  <a:gd name="T11" fmla="*/ 10 h 11"/>
                  <a:gd name="T12" fmla="*/ 5 w 7"/>
                  <a:gd name="T13" fmla="*/ 8 h 11"/>
                  <a:gd name="T14" fmla="*/ 6 w 7"/>
                  <a:gd name="T15" fmla="*/ 4 h 11"/>
                  <a:gd name="T16" fmla="*/ 6 w 7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6" y="0"/>
                    </a:move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4"/>
                      <a:pt x="3" y="5"/>
                    </a:cubicBezTo>
                    <a:cubicBezTo>
                      <a:pt x="3" y="6"/>
                      <a:pt x="0" y="6"/>
                      <a:pt x="1" y="8"/>
                    </a:cubicBezTo>
                    <a:cubicBezTo>
                      <a:pt x="1" y="9"/>
                      <a:pt x="4" y="10"/>
                      <a:pt x="4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5" y="10"/>
                      <a:pt x="4" y="9"/>
                      <a:pt x="5" y="8"/>
                    </a:cubicBezTo>
                    <a:cubicBezTo>
                      <a:pt x="5" y="7"/>
                      <a:pt x="6" y="5"/>
                      <a:pt x="6" y="4"/>
                    </a:cubicBezTo>
                    <a:cubicBezTo>
                      <a:pt x="7" y="3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334"/>
              <p:cNvSpPr/>
              <p:nvPr/>
            </p:nvSpPr>
            <p:spPr bwMode="auto">
              <a:xfrm>
                <a:off x="6131" y="2458"/>
                <a:ext cx="17" cy="34"/>
              </a:xfrm>
              <a:custGeom>
                <a:avLst/>
                <a:gdLst>
                  <a:gd name="T0" fmla="*/ 4 w 5"/>
                  <a:gd name="T1" fmla="*/ 1 h 10"/>
                  <a:gd name="T2" fmla="*/ 0 w 5"/>
                  <a:gd name="T3" fmla="*/ 9 h 10"/>
                  <a:gd name="T4" fmla="*/ 4 w 5"/>
                  <a:gd name="T5" fmla="*/ 4 h 10"/>
                  <a:gd name="T6" fmla="*/ 4 w 5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4" y="1"/>
                    </a:moveTo>
                    <a:cubicBezTo>
                      <a:pt x="3" y="1"/>
                      <a:pt x="0" y="10"/>
                      <a:pt x="0" y="9"/>
                    </a:cubicBezTo>
                    <a:cubicBezTo>
                      <a:pt x="1" y="9"/>
                      <a:pt x="5" y="5"/>
                      <a:pt x="4" y="4"/>
                    </a:cubicBezTo>
                    <a:cubicBezTo>
                      <a:pt x="4" y="3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35"/>
              <p:cNvSpPr/>
              <p:nvPr/>
            </p:nvSpPr>
            <p:spPr bwMode="auto">
              <a:xfrm>
                <a:off x="6141" y="2478"/>
                <a:ext cx="17" cy="11"/>
              </a:xfrm>
              <a:custGeom>
                <a:avLst/>
                <a:gdLst>
                  <a:gd name="T0" fmla="*/ 1 w 5"/>
                  <a:gd name="T1" fmla="*/ 3 h 3"/>
                  <a:gd name="T2" fmla="*/ 4 w 5"/>
                  <a:gd name="T3" fmla="*/ 2 h 3"/>
                  <a:gd name="T4" fmla="*/ 1 w 5"/>
                  <a:gd name="T5" fmla="*/ 1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5" y="3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1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336"/>
              <p:cNvSpPr/>
              <p:nvPr/>
            </p:nvSpPr>
            <p:spPr bwMode="auto">
              <a:xfrm>
                <a:off x="6141" y="2489"/>
                <a:ext cx="56" cy="83"/>
              </a:xfrm>
              <a:custGeom>
                <a:avLst/>
                <a:gdLst>
                  <a:gd name="T0" fmla="*/ 14 w 16"/>
                  <a:gd name="T1" fmla="*/ 5 h 24"/>
                  <a:gd name="T2" fmla="*/ 12 w 16"/>
                  <a:gd name="T3" fmla="*/ 2 h 24"/>
                  <a:gd name="T4" fmla="*/ 11 w 16"/>
                  <a:gd name="T5" fmla="*/ 0 h 24"/>
                  <a:gd name="T6" fmla="*/ 10 w 16"/>
                  <a:gd name="T7" fmla="*/ 2 h 24"/>
                  <a:gd name="T8" fmla="*/ 9 w 16"/>
                  <a:gd name="T9" fmla="*/ 4 h 24"/>
                  <a:gd name="T10" fmla="*/ 6 w 16"/>
                  <a:gd name="T11" fmla="*/ 5 h 24"/>
                  <a:gd name="T12" fmla="*/ 3 w 16"/>
                  <a:gd name="T13" fmla="*/ 7 h 24"/>
                  <a:gd name="T14" fmla="*/ 1 w 16"/>
                  <a:gd name="T15" fmla="*/ 9 h 24"/>
                  <a:gd name="T16" fmla="*/ 1 w 16"/>
                  <a:gd name="T17" fmla="*/ 11 h 24"/>
                  <a:gd name="T18" fmla="*/ 2 w 16"/>
                  <a:gd name="T19" fmla="*/ 14 h 24"/>
                  <a:gd name="T20" fmla="*/ 1 w 16"/>
                  <a:gd name="T21" fmla="*/ 18 h 24"/>
                  <a:gd name="T22" fmla="*/ 6 w 16"/>
                  <a:gd name="T23" fmla="*/ 21 h 24"/>
                  <a:gd name="T24" fmla="*/ 9 w 16"/>
                  <a:gd name="T25" fmla="*/ 22 h 24"/>
                  <a:gd name="T26" fmla="*/ 11 w 16"/>
                  <a:gd name="T27" fmla="*/ 22 h 24"/>
                  <a:gd name="T28" fmla="*/ 9 w 16"/>
                  <a:gd name="T29" fmla="*/ 17 h 24"/>
                  <a:gd name="T30" fmla="*/ 11 w 16"/>
                  <a:gd name="T31" fmla="*/ 14 h 24"/>
                  <a:gd name="T32" fmla="*/ 13 w 16"/>
                  <a:gd name="T33" fmla="*/ 19 h 24"/>
                  <a:gd name="T34" fmla="*/ 14 w 16"/>
                  <a:gd name="T35" fmla="*/ 15 h 24"/>
                  <a:gd name="T36" fmla="*/ 15 w 16"/>
                  <a:gd name="T37" fmla="*/ 12 h 24"/>
                  <a:gd name="T38" fmla="*/ 14 w 16"/>
                  <a:gd name="T3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4">
                    <a:moveTo>
                      <a:pt x="14" y="5"/>
                    </a:moveTo>
                    <a:cubicBezTo>
                      <a:pt x="13" y="4"/>
                      <a:pt x="12" y="2"/>
                      <a:pt x="12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0" y="0"/>
                      <a:pt x="9" y="1"/>
                      <a:pt x="10" y="2"/>
                    </a:cubicBezTo>
                    <a:cubicBezTo>
                      <a:pt x="10" y="3"/>
                      <a:pt x="11" y="3"/>
                      <a:pt x="9" y="4"/>
                    </a:cubicBezTo>
                    <a:cubicBezTo>
                      <a:pt x="8" y="4"/>
                      <a:pt x="6" y="4"/>
                      <a:pt x="6" y="5"/>
                    </a:cubicBezTo>
                    <a:cubicBezTo>
                      <a:pt x="5" y="7"/>
                      <a:pt x="4" y="6"/>
                      <a:pt x="3" y="7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3" y="13"/>
                      <a:pt x="2" y="14"/>
                    </a:cubicBezTo>
                    <a:cubicBezTo>
                      <a:pt x="2" y="15"/>
                      <a:pt x="1" y="17"/>
                      <a:pt x="1" y="18"/>
                    </a:cubicBezTo>
                    <a:cubicBezTo>
                      <a:pt x="2" y="20"/>
                      <a:pt x="4" y="21"/>
                      <a:pt x="6" y="21"/>
                    </a:cubicBezTo>
                    <a:cubicBezTo>
                      <a:pt x="7" y="21"/>
                      <a:pt x="8" y="22"/>
                      <a:pt x="9" y="22"/>
                    </a:cubicBezTo>
                    <a:cubicBezTo>
                      <a:pt x="9" y="22"/>
                      <a:pt x="11" y="24"/>
                      <a:pt x="11" y="22"/>
                    </a:cubicBezTo>
                    <a:cubicBezTo>
                      <a:pt x="10" y="19"/>
                      <a:pt x="9" y="18"/>
                      <a:pt x="9" y="17"/>
                    </a:cubicBezTo>
                    <a:cubicBezTo>
                      <a:pt x="9" y="16"/>
                      <a:pt x="10" y="13"/>
                      <a:pt x="11" y="14"/>
                    </a:cubicBezTo>
                    <a:cubicBezTo>
                      <a:pt x="11" y="16"/>
                      <a:pt x="13" y="20"/>
                      <a:pt x="13" y="19"/>
                    </a:cubicBezTo>
                    <a:cubicBezTo>
                      <a:pt x="14" y="17"/>
                      <a:pt x="14" y="16"/>
                      <a:pt x="14" y="15"/>
                    </a:cubicBezTo>
                    <a:cubicBezTo>
                      <a:pt x="15" y="15"/>
                      <a:pt x="16" y="13"/>
                      <a:pt x="15" y="12"/>
                    </a:cubicBezTo>
                    <a:cubicBezTo>
                      <a:pt x="14" y="10"/>
                      <a:pt x="14" y="7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337"/>
              <p:cNvSpPr/>
              <p:nvPr/>
            </p:nvSpPr>
            <p:spPr bwMode="auto">
              <a:xfrm>
                <a:off x="6103" y="2506"/>
                <a:ext cx="48" cy="39"/>
              </a:xfrm>
              <a:custGeom>
                <a:avLst/>
                <a:gdLst>
                  <a:gd name="T0" fmla="*/ 10 w 14"/>
                  <a:gd name="T1" fmla="*/ 1 h 11"/>
                  <a:gd name="T2" fmla="*/ 6 w 14"/>
                  <a:gd name="T3" fmla="*/ 2 h 11"/>
                  <a:gd name="T4" fmla="*/ 3 w 14"/>
                  <a:gd name="T5" fmla="*/ 4 h 11"/>
                  <a:gd name="T6" fmla="*/ 1 w 14"/>
                  <a:gd name="T7" fmla="*/ 8 h 11"/>
                  <a:gd name="T8" fmla="*/ 0 w 14"/>
                  <a:gd name="T9" fmla="*/ 11 h 11"/>
                  <a:gd name="T10" fmla="*/ 3 w 14"/>
                  <a:gd name="T11" fmla="*/ 7 h 11"/>
                  <a:gd name="T12" fmla="*/ 5 w 14"/>
                  <a:gd name="T13" fmla="*/ 7 h 11"/>
                  <a:gd name="T14" fmla="*/ 6 w 14"/>
                  <a:gd name="T15" fmla="*/ 7 h 11"/>
                  <a:gd name="T16" fmla="*/ 8 w 14"/>
                  <a:gd name="T17" fmla="*/ 7 h 11"/>
                  <a:gd name="T18" fmla="*/ 9 w 14"/>
                  <a:gd name="T19" fmla="*/ 7 h 11"/>
                  <a:gd name="T20" fmla="*/ 10 w 14"/>
                  <a:gd name="T21" fmla="*/ 5 h 11"/>
                  <a:gd name="T22" fmla="*/ 10 w 14"/>
                  <a:gd name="T2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0" y="1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6" y="3"/>
                      <a:pt x="4" y="4"/>
                      <a:pt x="3" y="4"/>
                    </a:cubicBezTo>
                    <a:cubicBezTo>
                      <a:pt x="2" y="4"/>
                      <a:pt x="1" y="7"/>
                      <a:pt x="1" y="8"/>
                    </a:cubicBezTo>
                    <a:cubicBezTo>
                      <a:pt x="0" y="9"/>
                      <a:pt x="0" y="11"/>
                      <a:pt x="0" y="11"/>
                    </a:cubicBezTo>
                    <a:cubicBezTo>
                      <a:pt x="1" y="10"/>
                      <a:pt x="2" y="7"/>
                      <a:pt x="3" y="7"/>
                    </a:cubicBezTo>
                    <a:cubicBezTo>
                      <a:pt x="3" y="6"/>
                      <a:pt x="5" y="6"/>
                      <a:pt x="5" y="7"/>
                    </a:cubicBezTo>
                    <a:cubicBezTo>
                      <a:pt x="5" y="7"/>
                      <a:pt x="6" y="8"/>
                      <a:pt x="6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8"/>
                      <a:pt x="9" y="8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0" y="4"/>
                      <a:pt x="14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338"/>
              <p:cNvSpPr/>
              <p:nvPr/>
            </p:nvSpPr>
            <p:spPr bwMode="auto">
              <a:xfrm>
                <a:off x="6009" y="2461"/>
                <a:ext cx="48" cy="52"/>
              </a:xfrm>
              <a:custGeom>
                <a:avLst/>
                <a:gdLst>
                  <a:gd name="T0" fmla="*/ 9 w 14"/>
                  <a:gd name="T1" fmla="*/ 8 h 15"/>
                  <a:gd name="T2" fmla="*/ 11 w 14"/>
                  <a:gd name="T3" fmla="*/ 5 h 15"/>
                  <a:gd name="T4" fmla="*/ 13 w 14"/>
                  <a:gd name="T5" fmla="*/ 1 h 15"/>
                  <a:gd name="T6" fmla="*/ 7 w 14"/>
                  <a:gd name="T7" fmla="*/ 7 h 15"/>
                  <a:gd name="T8" fmla="*/ 4 w 14"/>
                  <a:gd name="T9" fmla="*/ 11 h 15"/>
                  <a:gd name="T10" fmla="*/ 0 w 14"/>
                  <a:gd name="T11" fmla="*/ 15 h 15"/>
                  <a:gd name="T12" fmla="*/ 4 w 14"/>
                  <a:gd name="T13" fmla="*/ 13 h 15"/>
                  <a:gd name="T14" fmla="*/ 9 w 1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5">
                    <a:moveTo>
                      <a:pt x="9" y="8"/>
                    </a:moveTo>
                    <a:cubicBezTo>
                      <a:pt x="10" y="7"/>
                      <a:pt x="10" y="6"/>
                      <a:pt x="11" y="5"/>
                    </a:cubicBezTo>
                    <a:cubicBezTo>
                      <a:pt x="13" y="4"/>
                      <a:pt x="14" y="0"/>
                      <a:pt x="13" y="1"/>
                    </a:cubicBezTo>
                    <a:cubicBezTo>
                      <a:pt x="12" y="1"/>
                      <a:pt x="8" y="6"/>
                      <a:pt x="7" y="7"/>
                    </a:cubicBezTo>
                    <a:cubicBezTo>
                      <a:pt x="7" y="8"/>
                      <a:pt x="5" y="10"/>
                      <a:pt x="4" y="11"/>
                    </a:cubicBezTo>
                    <a:cubicBezTo>
                      <a:pt x="3" y="11"/>
                      <a:pt x="0" y="15"/>
                      <a:pt x="0" y="15"/>
                    </a:cubicBezTo>
                    <a:cubicBezTo>
                      <a:pt x="1" y="14"/>
                      <a:pt x="3" y="14"/>
                      <a:pt x="4" y="13"/>
                    </a:cubicBezTo>
                    <a:cubicBezTo>
                      <a:pt x="6" y="12"/>
                      <a:pt x="8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39"/>
              <p:cNvSpPr/>
              <p:nvPr/>
            </p:nvSpPr>
            <p:spPr bwMode="auto">
              <a:xfrm>
                <a:off x="6144" y="2402"/>
                <a:ext cx="11" cy="7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340"/>
              <p:cNvSpPr/>
              <p:nvPr/>
            </p:nvSpPr>
            <p:spPr bwMode="auto">
              <a:xfrm>
                <a:off x="5571" y="2562"/>
                <a:ext cx="222" cy="233"/>
              </a:xfrm>
              <a:custGeom>
                <a:avLst/>
                <a:gdLst>
                  <a:gd name="T0" fmla="*/ 62 w 64"/>
                  <a:gd name="T1" fmla="*/ 66 h 67"/>
                  <a:gd name="T2" fmla="*/ 62 w 64"/>
                  <a:gd name="T3" fmla="*/ 54 h 67"/>
                  <a:gd name="T4" fmla="*/ 63 w 64"/>
                  <a:gd name="T5" fmla="*/ 51 h 67"/>
                  <a:gd name="T6" fmla="*/ 57 w 64"/>
                  <a:gd name="T7" fmla="*/ 48 h 67"/>
                  <a:gd name="T8" fmla="*/ 56 w 64"/>
                  <a:gd name="T9" fmla="*/ 49 h 67"/>
                  <a:gd name="T10" fmla="*/ 56 w 64"/>
                  <a:gd name="T11" fmla="*/ 47 h 67"/>
                  <a:gd name="T12" fmla="*/ 54 w 64"/>
                  <a:gd name="T13" fmla="*/ 44 h 67"/>
                  <a:gd name="T14" fmla="*/ 53 w 64"/>
                  <a:gd name="T15" fmla="*/ 41 h 67"/>
                  <a:gd name="T16" fmla="*/ 48 w 64"/>
                  <a:gd name="T17" fmla="*/ 37 h 67"/>
                  <a:gd name="T18" fmla="*/ 48 w 64"/>
                  <a:gd name="T19" fmla="*/ 35 h 67"/>
                  <a:gd name="T20" fmla="*/ 49 w 64"/>
                  <a:gd name="T21" fmla="*/ 34 h 67"/>
                  <a:gd name="T22" fmla="*/ 50 w 64"/>
                  <a:gd name="T23" fmla="*/ 33 h 67"/>
                  <a:gd name="T24" fmla="*/ 45 w 64"/>
                  <a:gd name="T25" fmla="*/ 32 h 67"/>
                  <a:gd name="T26" fmla="*/ 44 w 64"/>
                  <a:gd name="T27" fmla="*/ 33 h 67"/>
                  <a:gd name="T28" fmla="*/ 45 w 64"/>
                  <a:gd name="T29" fmla="*/ 30 h 67"/>
                  <a:gd name="T30" fmla="*/ 41 w 64"/>
                  <a:gd name="T31" fmla="*/ 29 h 67"/>
                  <a:gd name="T32" fmla="*/ 42 w 64"/>
                  <a:gd name="T33" fmla="*/ 27 h 67"/>
                  <a:gd name="T34" fmla="*/ 41 w 64"/>
                  <a:gd name="T35" fmla="*/ 26 h 67"/>
                  <a:gd name="T36" fmla="*/ 40 w 64"/>
                  <a:gd name="T37" fmla="*/ 25 h 67"/>
                  <a:gd name="T38" fmla="*/ 37 w 64"/>
                  <a:gd name="T39" fmla="*/ 24 h 67"/>
                  <a:gd name="T40" fmla="*/ 34 w 64"/>
                  <a:gd name="T41" fmla="*/ 21 h 67"/>
                  <a:gd name="T42" fmla="*/ 34 w 64"/>
                  <a:gd name="T43" fmla="*/ 24 h 67"/>
                  <a:gd name="T44" fmla="*/ 29 w 64"/>
                  <a:gd name="T45" fmla="*/ 19 h 67"/>
                  <a:gd name="T46" fmla="*/ 26 w 64"/>
                  <a:gd name="T47" fmla="*/ 15 h 67"/>
                  <a:gd name="T48" fmla="*/ 21 w 64"/>
                  <a:gd name="T49" fmla="*/ 12 h 67"/>
                  <a:gd name="T50" fmla="*/ 15 w 64"/>
                  <a:gd name="T51" fmla="*/ 5 h 67"/>
                  <a:gd name="T52" fmla="*/ 8 w 64"/>
                  <a:gd name="T53" fmla="*/ 5 h 67"/>
                  <a:gd name="T54" fmla="*/ 3 w 64"/>
                  <a:gd name="T55" fmla="*/ 5 h 67"/>
                  <a:gd name="T56" fmla="*/ 8 w 64"/>
                  <a:gd name="T57" fmla="*/ 12 h 67"/>
                  <a:gd name="T58" fmla="*/ 12 w 64"/>
                  <a:gd name="T59" fmla="*/ 16 h 67"/>
                  <a:gd name="T60" fmla="*/ 17 w 64"/>
                  <a:gd name="T61" fmla="*/ 21 h 67"/>
                  <a:gd name="T62" fmla="*/ 21 w 64"/>
                  <a:gd name="T63" fmla="*/ 25 h 67"/>
                  <a:gd name="T64" fmla="*/ 24 w 64"/>
                  <a:gd name="T65" fmla="*/ 32 h 67"/>
                  <a:gd name="T66" fmla="*/ 27 w 64"/>
                  <a:gd name="T67" fmla="*/ 35 h 67"/>
                  <a:gd name="T68" fmla="*/ 31 w 64"/>
                  <a:gd name="T69" fmla="*/ 42 h 67"/>
                  <a:gd name="T70" fmla="*/ 34 w 64"/>
                  <a:gd name="T71" fmla="*/ 48 h 67"/>
                  <a:gd name="T72" fmla="*/ 41 w 64"/>
                  <a:gd name="T73" fmla="*/ 55 h 67"/>
                  <a:gd name="T74" fmla="*/ 44 w 64"/>
                  <a:gd name="T75" fmla="*/ 59 h 67"/>
                  <a:gd name="T76" fmla="*/ 52 w 64"/>
                  <a:gd name="T77" fmla="*/ 65 h 67"/>
                  <a:gd name="T78" fmla="*/ 55 w 64"/>
                  <a:gd name="T79" fmla="*/ 67 h 67"/>
                  <a:gd name="T80" fmla="*/ 58 w 64"/>
                  <a:gd name="T81" fmla="*/ 67 h 67"/>
                  <a:gd name="T82" fmla="*/ 60 w 64"/>
                  <a:gd name="T83" fmla="*/ 67 h 67"/>
                  <a:gd name="T84" fmla="*/ 62 w 64"/>
                  <a:gd name="T85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" h="67">
                    <a:moveTo>
                      <a:pt x="62" y="66"/>
                    </a:moveTo>
                    <a:cubicBezTo>
                      <a:pt x="62" y="65"/>
                      <a:pt x="61" y="55"/>
                      <a:pt x="62" y="54"/>
                    </a:cubicBezTo>
                    <a:cubicBezTo>
                      <a:pt x="63" y="53"/>
                      <a:pt x="64" y="52"/>
                      <a:pt x="63" y="51"/>
                    </a:cubicBezTo>
                    <a:cubicBezTo>
                      <a:pt x="63" y="50"/>
                      <a:pt x="57" y="47"/>
                      <a:pt x="57" y="48"/>
                    </a:cubicBezTo>
                    <a:cubicBezTo>
                      <a:pt x="57" y="48"/>
                      <a:pt x="56" y="51"/>
                      <a:pt x="56" y="49"/>
                    </a:cubicBezTo>
                    <a:cubicBezTo>
                      <a:pt x="55" y="48"/>
                      <a:pt x="56" y="47"/>
                      <a:pt x="56" y="47"/>
                    </a:cubicBezTo>
                    <a:cubicBezTo>
                      <a:pt x="56" y="46"/>
                      <a:pt x="55" y="45"/>
                      <a:pt x="54" y="44"/>
                    </a:cubicBezTo>
                    <a:cubicBezTo>
                      <a:pt x="53" y="43"/>
                      <a:pt x="55" y="42"/>
                      <a:pt x="53" y="41"/>
                    </a:cubicBezTo>
                    <a:cubicBezTo>
                      <a:pt x="51" y="40"/>
                      <a:pt x="48" y="39"/>
                      <a:pt x="48" y="37"/>
                    </a:cubicBezTo>
                    <a:cubicBezTo>
                      <a:pt x="48" y="36"/>
                      <a:pt x="49" y="36"/>
                      <a:pt x="48" y="35"/>
                    </a:cubicBezTo>
                    <a:cubicBezTo>
                      <a:pt x="47" y="34"/>
                      <a:pt x="48" y="34"/>
                      <a:pt x="49" y="34"/>
                    </a:cubicBezTo>
                    <a:cubicBezTo>
                      <a:pt x="50" y="34"/>
                      <a:pt x="51" y="34"/>
                      <a:pt x="50" y="33"/>
                    </a:cubicBezTo>
                    <a:cubicBezTo>
                      <a:pt x="49" y="32"/>
                      <a:pt x="47" y="31"/>
                      <a:pt x="45" y="32"/>
                    </a:cubicBezTo>
                    <a:cubicBezTo>
                      <a:pt x="44" y="33"/>
                      <a:pt x="43" y="33"/>
                      <a:pt x="44" y="33"/>
                    </a:cubicBezTo>
                    <a:cubicBezTo>
                      <a:pt x="45" y="32"/>
                      <a:pt x="47" y="30"/>
                      <a:pt x="45" y="30"/>
                    </a:cubicBezTo>
                    <a:cubicBezTo>
                      <a:pt x="44" y="30"/>
                      <a:pt x="42" y="30"/>
                      <a:pt x="41" y="29"/>
                    </a:cubicBezTo>
                    <a:cubicBezTo>
                      <a:pt x="41" y="27"/>
                      <a:pt x="44" y="27"/>
                      <a:pt x="42" y="27"/>
                    </a:cubicBezTo>
                    <a:cubicBezTo>
                      <a:pt x="41" y="27"/>
                      <a:pt x="40" y="27"/>
                      <a:pt x="41" y="26"/>
                    </a:cubicBezTo>
                    <a:cubicBezTo>
                      <a:pt x="41" y="26"/>
                      <a:pt x="41" y="25"/>
                      <a:pt x="40" y="25"/>
                    </a:cubicBezTo>
                    <a:cubicBezTo>
                      <a:pt x="39" y="25"/>
                      <a:pt x="38" y="26"/>
                      <a:pt x="37" y="24"/>
                    </a:cubicBezTo>
                    <a:cubicBezTo>
                      <a:pt x="36" y="23"/>
                      <a:pt x="34" y="20"/>
                      <a:pt x="34" y="21"/>
                    </a:cubicBezTo>
                    <a:cubicBezTo>
                      <a:pt x="33" y="22"/>
                      <a:pt x="35" y="25"/>
                      <a:pt x="34" y="24"/>
                    </a:cubicBezTo>
                    <a:cubicBezTo>
                      <a:pt x="33" y="23"/>
                      <a:pt x="30" y="20"/>
                      <a:pt x="29" y="19"/>
                    </a:cubicBezTo>
                    <a:cubicBezTo>
                      <a:pt x="28" y="17"/>
                      <a:pt x="28" y="16"/>
                      <a:pt x="26" y="15"/>
                    </a:cubicBezTo>
                    <a:cubicBezTo>
                      <a:pt x="24" y="14"/>
                      <a:pt x="23" y="13"/>
                      <a:pt x="21" y="12"/>
                    </a:cubicBezTo>
                    <a:cubicBezTo>
                      <a:pt x="19" y="11"/>
                      <a:pt x="17" y="6"/>
                      <a:pt x="15" y="5"/>
                    </a:cubicBezTo>
                    <a:cubicBezTo>
                      <a:pt x="13" y="5"/>
                      <a:pt x="11" y="6"/>
                      <a:pt x="8" y="5"/>
                    </a:cubicBezTo>
                    <a:cubicBezTo>
                      <a:pt x="5" y="4"/>
                      <a:pt x="0" y="0"/>
                      <a:pt x="3" y="5"/>
                    </a:cubicBezTo>
                    <a:cubicBezTo>
                      <a:pt x="5" y="10"/>
                      <a:pt x="7" y="12"/>
                      <a:pt x="8" y="12"/>
                    </a:cubicBezTo>
                    <a:cubicBezTo>
                      <a:pt x="10" y="13"/>
                      <a:pt x="11" y="13"/>
                      <a:pt x="12" y="16"/>
                    </a:cubicBezTo>
                    <a:cubicBezTo>
                      <a:pt x="14" y="18"/>
                      <a:pt x="15" y="21"/>
                      <a:pt x="17" y="21"/>
                    </a:cubicBezTo>
                    <a:cubicBezTo>
                      <a:pt x="19" y="22"/>
                      <a:pt x="20" y="23"/>
                      <a:pt x="21" y="25"/>
                    </a:cubicBezTo>
                    <a:cubicBezTo>
                      <a:pt x="22" y="26"/>
                      <a:pt x="23" y="31"/>
                      <a:pt x="24" y="32"/>
                    </a:cubicBezTo>
                    <a:cubicBezTo>
                      <a:pt x="25" y="33"/>
                      <a:pt x="26" y="33"/>
                      <a:pt x="27" y="35"/>
                    </a:cubicBezTo>
                    <a:cubicBezTo>
                      <a:pt x="28" y="37"/>
                      <a:pt x="30" y="39"/>
                      <a:pt x="31" y="42"/>
                    </a:cubicBezTo>
                    <a:cubicBezTo>
                      <a:pt x="32" y="44"/>
                      <a:pt x="32" y="46"/>
                      <a:pt x="34" y="48"/>
                    </a:cubicBezTo>
                    <a:cubicBezTo>
                      <a:pt x="35" y="50"/>
                      <a:pt x="40" y="54"/>
                      <a:pt x="41" y="55"/>
                    </a:cubicBezTo>
                    <a:cubicBezTo>
                      <a:pt x="42" y="56"/>
                      <a:pt x="43" y="58"/>
                      <a:pt x="44" y="59"/>
                    </a:cubicBezTo>
                    <a:cubicBezTo>
                      <a:pt x="46" y="60"/>
                      <a:pt x="51" y="64"/>
                      <a:pt x="52" y="65"/>
                    </a:cubicBezTo>
                    <a:cubicBezTo>
                      <a:pt x="53" y="67"/>
                      <a:pt x="54" y="67"/>
                      <a:pt x="55" y="67"/>
                    </a:cubicBezTo>
                    <a:cubicBezTo>
                      <a:pt x="56" y="67"/>
                      <a:pt x="57" y="66"/>
                      <a:pt x="58" y="67"/>
                    </a:cubicBezTo>
                    <a:cubicBezTo>
                      <a:pt x="58" y="67"/>
                      <a:pt x="59" y="66"/>
                      <a:pt x="60" y="67"/>
                    </a:cubicBezTo>
                    <a:cubicBezTo>
                      <a:pt x="61" y="67"/>
                      <a:pt x="62" y="67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341"/>
              <p:cNvSpPr/>
              <p:nvPr/>
            </p:nvSpPr>
            <p:spPr bwMode="auto">
              <a:xfrm>
                <a:off x="5612" y="2653"/>
                <a:ext cx="18" cy="17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4 h 5"/>
                  <a:gd name="T4" fmla="*/ 1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3" y="5"/>
                      <a:pt x="4" y="4"/>
                    </a:cubicBezTo>
                    <a:cubicBezTo>
                      <a:pt x="5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342"/>
              <p:cNvSpPr/>
              <p:nvPr/>
            </p:nvSpPr>
            <p:spPr bwMode="auto">
              <a:xfrm>
                <a:off x="5640" y="2701"/>
                <a:ext cx="17" cy="18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4 h 5"/>
                  <a:gd name="T4" fmla="*/ 1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3" y="5"/>
                      <a:pt x="4" y="4"/>
                    </a:cubicBezTo>
                    <a:cubicBezTo>
                      <a:pt x="5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343"/>
              <p:cNvSpPr/>
              <p:nvPr/>
            </p:nvSpPr>
            <p:spPr bwMode="auto">
              <a:xfrm>
                <a:off x="5772" y="2712"/>
                <a:ext cx="28" cy="31"/>
              </a:xfrm>
              <a:custGeom>
                <a:avLst/>
                <a:gdLst>
                  <a:gd name="T0" fmla="*/ 4 w 8"/>
                  <a:gd name="T1" fmla="*/ 6 h 9"/>
                  <a:gd name="T2" fmla="*/ 8 w 8"/>
                  <a:gd name="T3" fmla="*/ 8 h 9"/>
                  <a:gd name="T4" fmla="*/ 7 w 8"/>
                  <a:gd name="T5" fmla="*/ 5 h 9"/>
                  <a:gd name="T6" fmla="*/ 6 w 8"/>
                  <a:gd name="T7" fmla="*/ 3 h 9"/>
                  <a:gd name="T8" fmla="*/ 5 w 8"/>
                  <a:gd name="T9" fmla="*/ 1 h 9"/>
                  <a:gd name="T10" fmla="*/ 2 w 8"/>
                  <a:gd name="T11" fmla="*/ 0 h 9"/>
                  <a:gd name="T12" fmla="*/ 1 w 8"/>
                  <a:gd name="T13" fmla="*/ 3 h 9"/>
                  <a:gd name="T14" fmla="*/ 4 w 8"/>
                  <a:gd name="T15" fmla="*/ 4 h 9"/>
                  <a:gd name="T16" fmla="*/ 4 w 8"/>
                  <a:gd name="T1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">
                    <a:moveTo>
                      <a:pt x="4" y="6"/>
                    </a:moveTo>
                    <a:cubicBezTo>
                      <a:pt x="5" y="7"/>
                      <a:pt x="8" y="9"/>
                      <a:pt x="8" y="8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3" y="4"/>
                      <a:pt x="3" y="3"/>
                      <a:pt x="4" y="4"/>
                    </a:cubicBezTo>
                    <a:cubicBezTo>
                      <a:pt x="4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344"/>
              <p:cNvSpPr/>
              <p:nvPr/>
            </p:nvSpPr>
            <p:spPr bwMode="auto">
              <a:xfrm>
                <a:off x="5821" y="2733"/>
                <a:ext cx="14" cy="14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2 w 4"/>
                  <a:gd name="T5" fmla="*/ 0 h 4"/>
                  <a:gd name="T6" fmla="*/ 0 w 4"/>
                  <a:gd name="T7" fmla="*/ 2 h 4"/>
                  <a:gd name="T8" fmla="*/ 2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3" y="3"/>
                      <a:pt x="3" y="3"/>
                      <a:pt x="3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345"/>
              <p:cNvSpPr/>
              <p:nvPr/>
            </p:nvSpPr>
            <p:spPr bwMode="auto">
              <a:xfrm>
                <a:off x="5779" y="2799"/>
                <a:ext cx="181" cy="56"/>
              </a:xfrm>
              <a:custGeom>
                <a:avLst/>
                <a:gdLst>
                  <a:gd name="T0" fmla="*/ 44 w 52"/>
                  <a:gd name="T1" fmla="*/ 14 h 16"/>
                  <a:gd name="T2" fmla="*/ 51 w 52"/>
                  <a:gd name="T3" fmla="*/ 16 h 16"/>
                  <a:gd name="T4" fmla="*/ 51 w 52"/>
                  <a:gd name="T5" fmla="*/ 14 h 16"/>
                  <a:gd name="T6" fmla="*/ 50 w 52"/>
                  <a:gd name="T7" fmla="*/ 11 h 16"/>
                  <a:gd name="T8" fmla="*/ 48 w 52"/>
                  <a:gd name="T9" fmla="*/ 10 h 16"/>
                  <a:gd name="T10" fmla="*/ 44 w 52"/>
                  <a:gd name="T11" fmla="*/ 10 h 16"/>
                  <a:gd name="T12" fmla="*/ 41 w 52"/>
                  <a:gd name="T13" fmla="*/ 9 h 16"/>
                  <a:gd name="T14" fmla="*/ 38 w 52"/>
                  <a:gd name="T15" fmla="*/ 5 h 16"/>
                  <a:gd name="T16" fmla="*/ 32 w 52"/>
                  <a:gd name="T17" fmla="*/ 3 h 16"/>
                  <a:gd name="T18" fmla="*/ 29 w 52"/>
                  <a:gd name="T19" fmla="*/ 4 h 16"/>
                  <a:gd name="T20" fmla="*/ 23 w 52"/>
                  <a:gd name="T21" fmla="*/ 5 h 16"/>
                  <a:gd name="T22" fmla="*/ 17 w 52"/>
                  <a:gd name="T23" fmla="*/ 3 h 16"/>
                  <a:gd name="T24" fmla="*/ 13 w 52"/>
                  <a:gd name="T25" fmla="*/ 2 h 16"/>
                  <a:gd name="T26" fmla="*/ 10 w 52"/>
                  <a:gd name="T27" fmla="*/ 0 h 16"/>
                  <a:gd name="T28" fmla="*/ 8 w 52"/>
                  <a:gd name="T29" fmla="*/ 1 h 16"/>
                  <a:gd name="T30" fmla="*/ 4 w 52"/>
                  <a:gd name="T31" fmla="*/ 0 h 16"/>
                  <a:gd name="T32" fmla="*/ 1 w 52"/>
                  <a:gd name="T33" fmla="*/ 2 h 16"/>
                  <a:gd name="T34" fmla="*/ 0 w 52"/>
                  <a:gd name="T35" fmla="*/ 4 h 16"/>
                  <a:gd name="T36" fmla="*/ 4 w 52"/>
                  <a:gd name="T37" fmla="*/ 5 h 16"/>
                  <a:gd name="T38" fmla="*/ 6 w 52"/>
                  <a:gd name="T39" fmla="*/ 7 h 16"/>
                  <a:gd name="T40" fmla="*/ 10 w 52"/>
                  <a:gd name="T41" fmla="*/ 8 h 16"/>
                  <a:gd name="T42" fmla="*/ 14 w 52"/>
                  <a:gd name="T43" fmla="*/ 10 h 16"/>
                  <a:gd name="T44" fmla="*/ 19 w 52"/>
                  <a:gd name="T45" fmla="*/ 10 h 16"/>
                  <a:gd name="T46" fmla="*/ 29 w 52"/>
                  <a:gd name="T47" fmla="*/ 13 h 16"/>
                  <a:gd name="T48" fmla="*/ 40 w 52"/>
                  <a:gd name="T49" fmla="*/ 14 h 16"/>
                  <a:gd name="T50" fmla="*/ 44 w 52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2" h="16">
                    <a:moveTo>
                      <a:pt x="44" y="14"/>
                    </a:moveTo>
                    <a:cubicBezTo>
                      <a:pt x="46" y="15"/>
                      <a:pt x="50" y="16"/>
                      <a:pt x="51" y="16"/>
                    </a:cubicBezTo>
                    <a:cubicBezTo>
                      <a:pt x="51" y="15"/>
                      <a:pt x="52" y="15"/>
                      <a:pt x="51" y="14"/>
                    </a:cubicBezTo>
                    <a:cubicBezTo>
                      <a:pt x="50" y="13"/>
                      <a:pt x="51" y="12"/>
                      <a:pt x="50" y="11"/>
                    </a:cubicBezTo>
                    <a:cubicBezTo>
                      <a:pt x="50" y="10"/>
                      <a:pt x="49" y="9"/>
                      <a:pt x="48" y="10"/>
                    </a:cubicBezTo>
                    <a:cubicBezTo>
                      <a:pt x="47" y="10"/>
                      <a:pt x="45" y="11"/>
                      <a:pt x="44" y="10"/>
                    </a:cubicBezTo>
                    <a:cubicBezTo>
                      <a:pt x="43" y="10"/>
                      <a:pt x="41" y="10"/>
                      <a:pt x="41" y="9"/>
                    </a:cubicBezTo>
                    <a:cubicBezTo>
                      <a:pt x="41" y="7"/>
                      <a:pt x="40" y="6"/>
                      <a:pt x="38" y="5"/>
                    </a:cubicBezTo>
                    <a:cubicBezTo>
                      <a:pt x="37" y="5"/>
                      <a:pt x="33" y="4"/>
                      <a:pt x="32" y="3"/>
                    </a:cubicBezTo>
                    <a:cubicBezTo>
                      <a:pt x="30" y="3"/>
                      <a:pt x="30" y="3"/>
                      <a:pt x="29" y="4"/>
                    </a:cubicBezTo>
                    <a:cubicBezTo>
                      <a:pt x="28" y="5"/>
                      <a:pt x="26" y="6"/>
                      <a:pt x="23" y="5"/>
                    </a:cubicBezTo>
                    <a:cubicBezTo>
                      <a:pt x="20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3" y="2"/>
                    </a:cubicBezTo>
                    <a:cubicBezTo>
                      <a:pt x="12" y="2"/>
                      <a:pt x="11" y="0"/>
                      <a:pt x="10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4" y="0"/>
                      <a:pt x="4" y="0"/>
                    </a:cubicBezTo>
                    <a:cubicBezTo>
                      <a:pt x="3" y="0"/>
                      <a:pt x="2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3" y="5"/>
                      <a:pt x="4" y="5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5" y="9"/>
                      <a:pt x="19" y="10"/>
                    </a:cubicBezTo>
                    <a:cubicBezTo>
                      <a:pt x="22" y="11"/>
                      <a:pt x="25" y="12"/>
                      <a:pt x="29" y="13"/>
                    </a:cubicBezTo>
                    <a:cubicBezTo>
                      <a:pt x="33" y="14"/>
                      <a:pt x="37" y="13"/>
                      <a:pt x="40" y="14"/>
                    </a:cubicBezTo>
                    <a:cubicBezTo>
                      <a:pt x="42" y="14"/>
                      <a:pt x="41" y="13"/>
                      <a:pt x="4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346"/>
              <p:cNvSpPr/>
              <p:nvPr/>
            </p:nvSpPr>
            <p:spPr bwMode="auto">
              <a:xfrm>
                <a:off x="5922" y="2816"/>
                <a:ext cx="24" cy="11"/>
              </a:xfrm>
              <a:custGeom>
                <a:avLst/>
                <a:gdLst>
                  <a:gd name="T0" fmla="*/ 1 w 7"/>
                  <a:gd name="T1" fmla="*/ 1 h 3"/>
                  <a:gd name="T2" fmla="*/ 2 w 7"/>
                  <a:gd name="T3" fmla="*/ 3 h 3"/>
                  <a:gd name="T4" fmla="*/ 4 w 7"/>
                  <a:gd name="T5" fmla="*/ 2 h 3"/>
                  <a:gd name="T6" fmla="*/ 7 w 7"/>
                  <a:gd name="T7" fmla="*/ 1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0" y="1"/>
                      <a:pt x="0" y="2"/>
                      <a:pt x="2" y="3"/>
                    </a:cubicBezTo>
                    <a:cubicBezTo>
                      <a:pt x="2" y="3"/>
                      <a:pt x="4" y="2"/>
                      <a:pt x="4" y="2"/>
                    </a:cubicBezTo>
                    <a:cubicBezTo>
                      <a:pt x="5" y="2"/>
                      <a:pt x="7" y="1"/>
                      <a:pt x="7" y="1"/>
                    </a:cubicBezTo>
                    <a:cubicBezTo>
                      <a:pt x="7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347"/>
              <p:cNvSpPr/>
              <p:nvPr/>
            </p:nvSpPr>
            <p:spPr bwMode="auto">
              <a:xfrm>
                <a:off x="5957" y="2841"/>
                <a:ext cx="24" cy="17"/>
              </a:xfrm>
              <a:custGeom>
                <a:avLst/>
                <a:gdLst>
                  <a:gd name="T0" fmla="*/ 1 w 7"/>
                  <a:gd name="T1" fmla="*/ 1 h 5"/>
                  <a:gd name="T2" fmla="*/ 2 w 7"/>
                  <a:gd name="T3" fmla="*/ 3 h 5"/>
                  <a:gd name="T4" fmla="*/ 4 w 7"/>
                  <a:gd name="T5" fmla="*/ 4 h 5"/>
                  <a:gd name="T6" fmla="*/ 6 w 7"/>
                  <a:gd name="T7" fmla="*/ 2 h 5"/>
                  <a:gd name="T8" fmla="*/ 4 w 7"/>
                  <a:gd name="T9" fmla="*/ 0 h 5"/>
                  <a:gd name="T10" fmla="*/ 1 w 7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1"/>
                    </a:moveTo>
                    <a:cubicBezTo>
                      <a:pt x="1" y="2"/>
                      <a:pt x="1" y="1"/>
                      <a:pt x="2" y="3"/>
                    </a:cubicBezTo>
                    <a:cubicBezTo>
                      <a:pt x="3" y="4"/>
                      <a:pt x="2" y="5"/>
                      <a:pt x="4" y="4"/>
                    </a:cubicBezTo>
                    <a:cubicBezTo>
                      <a:pt x="5" y="3"/>
                      <a:pt x="7" y="3"/>
                      <a:pt x="6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348"/>
              <p:cNvSpPr/>
              <p:nvPr/>
            </p:nvSpPr>
            <p:spPr bwMode="auto">
              <a:xfrm>
                <a:off x="5981" y="2848"/>
                <a:ext cx="21" cy="10"/>
              </a:xfrm>
              <a:custGeom>
                <a:avLst/>
                <a:gdLst>
                  <a:gd name="T0" fmla="*/ 2 w 6"/>
                  <a:gd name="T1" fmla="*/ 0 h 3"/>
                  <a:gd name="T2" fmla="*/ 1 w 6"/>
                  <a:gd name="T3" fmla="*/ 2 h 3"/>
                  <a:gd name="T4" fmla="*/ 3 w 6"/>
                  <a:gd name="T5" fmla="*/ 2 h 3"/>
                  <a:gd name="T6" fmla="*/ 5 w 6"/>
                  <a:gd name="T7" fmla="*/ 1 h 3"/>
                  <a:gd name="T8" fmla="*/ 2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2" y="1"/>
                      <a:pt x="0" y="2"/>
                      <a:pt x="1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4" y="2"/>
                      <a:pt x="6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349"/>
              <p:cNvSpPr/>
              <p:nvPr/>
            </p:nvSpPr>
            <p:spPr bwMode="auto">
              <a:xfrm>
                <a:off x="5998" y="2848"/>
                <a:ext cx="28" cy="14"/>
              </a:xfrm>
              <a:custGeom>
                <a:avLst/>
                <a:gdLst>
                  <a:gd name="T0" fmla="*/ 5 w 8"/>
                  <a:gd name="T1" fmla="*/ 0 h 4"/>
                  <a:gd name="T2" fmla="*/ 4 w 8"/>
                  <a:gd name="T3" fmla="*/ 0 h 4"/>
                  <a:gd name="T4" fmla="*/ 2 w 8"/>
                  <a:gd name="T5" fmla="*/ 1 h 4"/>
                  <a:gd name="T6" fmla="*/ 1 w 8"/>
                  <a:gd name="T7" fmla="*/ 2 h 4"/>
                  <a:gd name="T8" fmla="*/ 2 w 8"/>
                  <a:gd name="T9" fmla="*/ 4 h 4"/>
                  <a:gd name="T10" fmla="*/ 6 w 8"/>
                  <a:gd name="T11" fmla="*/ 3 h 4"/>
                  <a:gd name="T12" fmla="*/ 6 w 8"/>
                  <a:gd name="T13" fmla="*/ 2 h 4"/>
                  <a:gd name="T14" fmla="*/ 5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0" y="4"/>
                      <a:pt x="2" y="4"/>
                    </a:cubicBezTo>
                    <a:cubicBezTo>
                      <a:pt x="3" y="4"/>
                      <a:pt x="5" y="4"/>
                      <a:pt x="6" y="3"/>
                    </a:cubicBezTo>
                    <a:cubicBezTo>
                      <a:pt x="7" y="3"/>
                      <a:pt x="8" y="3"/>
                      <a:pt x="6" y="2"/>
                    </a:cubicBezTo>
                    <a:cubicBezTo>
                      <a:pt x="5" y="1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350"/>
              <p:cNvSpPr/>
              <p:nvPr/>
            </p:nvSpPr>
            <p:spPr bwMode="auto">
              <a:xfrm>
                <a:off x="6016" y="2844"/>
                <a:ext cx="38" cy="18"/>
              </a:xfrm>
              <a:custGeom>
                <a:avLst/>
                <a:gdLst>
                  <a:gd name="T0" fmla="*/ 4 w 11"/>
                  <a:gd name="T1" fmla="*/ 4 h 5"/>
                  <a:gd name="T2" fmla="*/ 8 w 11"/>
                  <a:gd name="T3" fmla="*/ 4 h 5"/>
                  <a:gd name="T4" fmla="*/ 8 w 11"/>
                  <a:gd name="T5" fmla="*/ 1 h 5"/>
                  <a:gd name="T6" fmla="*/ 1 w 11"/>
                  <a:gd name="T7" fmla="*/ 0 h 5"/>
                  <a:gd name="T8" fmla="*/ 1 w 11"/>
                  <a:gd name="T9" fmla="*/ 1 h 5"/>
                  <a:gd name="T10" fmla="*/ 3 w 11"/>
                  <a:gd name="T11" fmla="*/ 2 h 5"/>
                  <a:gd name="T12" fmla="*/ 4 w 11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4" y="4"/>
                    </a:moveTo>
                    <a:cubicBezTo>
                      <a:pt x="7" y="4"/>
                      <a:pt x="8" y="5"/>
                      <a:pt x="8" y="4"/>
                    </a:cubicBezTo>
                    <a:cubicBezTo>
                      <a:pt x="8" y="2"/>
                      <a:pt x="11" y="2"/>
                      <a:pt x="8" y="1"/>
                    </a:cubicBezTo>
                    <a:cubicBezTo>
                      <a:pt x="5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3" y="1"/>
                      <a:pt x="3" y="2"/>
                    </a:cubicBezTo>
                    <a:cubicBezTo>
                      <a:pt x="3" y="3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351"/>
              <p:cNvSpPr/>
              <p:nvPr/>
            </p:nvSpPr>
            <p:spPr bwMode="auto">
              <a:xfrm>
                <a:off x="6057" y="2844"/>
                <a:ext cx="53" cy="14"/>
              </a:xfrm>
              <a:custGeom>
                <a:avLst/>
                <a:gdLst>
                  <a:gd name="T0" fmla="*/ 14 w 15"/>
                  <a:gd name="T1" fmla="*/ 3 h 4"/>
                  <a:gd name="T2" fmla="*/ 13 w 15"/>
                  <a:gd name="T3" fmla="*/ 2 h 4"/>
                  <a:gd name="T4" fmla="*/ 11 w 15"/>
                  <a:gd name="T5" fmla="*/ 3 h 4"/>
                  <a:gd name="T6" fmla="*/ 6 w 15"/>
                  <a:gd name="T7" fmla="*/ 2 h 4"/>
                  <a:gd name="T8" fmla="*/ 3 w 15"/>
                  <a:gd name="T9" fmla="*/ 1 h 4"/>
                  <a:gd name="T10" fmla="*/ 1 w 15"/>
                  <a:gd name="T11" fmla="*/ 2 h 4"/>
                  <a:gd name="T12" fmla="*/ 2 w 15"/>
                  <a:gd name="T13" fmla="*/ 3 h 4"/>
                  <a:gd name="T14" fmla="*/ 7 w 15"/>
                  <a:gd name="T15" fmla="*/ 3 h 4"/>
                  <a:gd name="T16" fmla="*/ 14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4" y="3"/>
                    </a:moveTo>
                    <a:cubicBezTo>
                      <a:pt x="15" y="2"/>
                      <a:pt x="14" y="2"/>
                      <a:pt x="13" y="2"/>
                    </a:cubicBezTo>
                    <a:cubicBezTo>
                      <a:pt x="12" y="2"/>
                      <a:pt x="13" y="3"/>
                      <a:pt x="11" y="3"/>
                    </a:cubicBezTo>
                    <a:cubicBezTo>
                      <a:pt x="9" y="2"/>
                      <a:pt x="8" y="2"/>
                      <a:pt x="6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0"/>
                      <a:pt x="1" y="2"/>
                      <a:pt x="1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4" y="3"/>
                      <a:pt x="5" y="3"/>
                      <a:pt x="7" y="3"/>
                    </a:cubicBezTo>
                    <a:cubicBezTo>
                      <a:pt x="9" y="3"/>
                      <a:pt x="13" y="4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352"/>
              <p:cNvSpPr/>
              <p:nvPr/>
            </p:nvSpPr>
            <p:spPr bwMode="auto">
              <a:xfrm>
                <a:off x="6040" y="2869"/>
                <a:ext cx="45" cy="17"/>
              </a:xfrm>
              <a:custGeom>
                <a:avLst/>
                <a:gdLst>
                  <a:gd name="T0" fmla="*/ 10 w 13"/>
                  <a:gd name="T1" fmla="*/ 5 h 5"/>
                  <a:gd name="T2" fmla="*/ 7 w 13"/>
                  <a:gd name="T3" fmla="*/ 1 h 5"/>
                  <a:gd name="T4" fmla="*/ 1 w 13"/>
                  <a:gd name="T5" fmla="*/ 0 h 5"/>
                  <a:gd name="T6" fmla="*/ 4 w 13"/>
                  <a:gd name="T7" fmla="*/ 2 h 5"/>
                  <a:gd name="T8" fmla="*/ 10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0" y="5"/>
                    </a:moveTo>
                    <a:cubicBezTo>
                      <a:pt x="13" y="4"/>
                      <a:pt x="10" y="2"/>
                      <a:pt x="7" y="1"/>
                    </a:cubicBezTo>
                    <a:cubicBezTo>
                      <a:pt x="5" y="1"/>
                      <a:pt x="2" y="0"/>
                      <a:pt x="1" y="0"/>
                    </a:cubicBezTo>
                    <a:cubicBezTo>
                      <a:pt x="0" y="0"/>
                      <a:pt x="2" y="1"/>
                      <a:pt x="4" y="2"/>
                    </a:cubicBezTo>
                    <a:cubicBezTo>
                      <a:pt x="6" y="3"/>
                      <a:pt x="9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353"/>
              <p:cNvSpPr/>
              <p:nvPr/>
            </p:nvSpPr>
            <p:spPr bwMode="auto">
              <a:xfrm>
                <a:off x="6186" y="2743"/>
                <a:ext cx="18" cy="14"/>
              </a:xfrm>
              <a:custGeom>
                <a:avLst/>
                <a:gdLst>
                  <a:gd name="T0" fmla="*/ 0 w 5"/>
                  <a:gd name="T1" fmla="*/ 1 h 4"/>
                  <a:gd name="T2" fmla="*/ 3 w 5"/>
                  <a:gd name="T3" fmla="*/ 4 h 4"/>
                  <a:gd name="T4" fmla="*/ 5 w 5"/>
                  <a:gd name="T5" fmla="*/ 0 h 4"/>
                  <a:gd name="T6" fmla="*/ 0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5" y="4"/>
                      <a:pt x="5" y="1"/>
                      <a:pt x="5" y="0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354"/>
              <p:cNvSpPr/>
              <p:nvPr/>
            </p:nvSpPr>
            <p:spPr bwMode="auto">
              <a:xfrm>
                <a:off x="6221" y="2736"/>
                <a:ext cx="63" cy="25"/>
              </a:xfrm>
              <a:custGeom>
                <a:avLst/>
                <a:gdLst>
                  <a:gd name="T0" fmla="*/ 5 w 18"/>
                  <a:gd name="T1" fmla="*/ 1 h 7"/>
                  <a:gd name="T2" fmla="*/ 1 w 18"/>
                  <a:gd name="T3" fmla="*/ 2 h 7"/>
                  <a:gd name="T4" fmla="*/ 3 w 18"/>
                  <a:gd name="T5" fmla="*/ 4 h 7"/>
                  <a:gd name="T6" fmla="*/ 9 w 18"/>
                  <a:gd name="T7" fmla="*/ 3 h 7"/>
                  <a:gd name="T8" fmla="*/ 16 w 18"/>
                  <a:gd name="T9" fmla="*/ 6 h 7"/>
                  <a:gd name="T10" fmla="*/ 17 w 18"/>
                  <a:gd name="T11" fmla="*/ 4 h 7"/>
                  <a:gd name="T12" fmla="*/ 10 w 18"/>
                  <a:gd name="T13" fmla="*/ 1 h 7"/>
                  <a:gd name="T14" fmla="*/ 5 w 18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">
                    <a:moveTo>
                      <a:pt x="5" y="1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2" y="4"/>
                      <a:pt x="3" y="4"/>
                    </a:cubicBezTo>
                    <a:cubicBezTo>
                      <a:pt x="4" y="4"/>
                      <a:pt x="6" y="3"/>
                      <a:pt x="9" y="3"/>
                    </a:cubicBezTo>
                    <a:cubicBezTo>
                      <a:pt x="12" y="3"/>
                      <a:pt x="14" y="5"/>
                      <a:pt x="16" y="6"/>
                    </a:cubicBezTo>
                    <a:cubicBezTo>
                      <a:pt x="18" y="7"/>
                      <a:pt x="17" y="6"/>
                      <a:pt x="17" y="4"/>
                    </a:cubicBezTo>
                    <a:cubicBezTo>
                      <a:pt x="16" y="3"/>
                      <a:pt x="12" y="1"/>
                      <a:pt x="10" y="1"/>
                    </a:cubicBezTo>
                    <a:cubicBezTo>
                      <a:pt x="8" y="0"/>
                      <a:pt x="7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355"/>
              <p:cNvSpPr/>
              <p:nvPr/>
            </p:nvSpPr>
            <p:spPr bwMode="auto">
              <a:xfrm>
                <a:off x="6040" y="2649"/>
                <a:ext cx="132" cy="143"/>
              </a:xfrm>
              <a:custGeom>
                <a:avLst/>
                <a:gdLst>
                  <a:gd name="T0" fmla="*/ 3 w 38"/>
                  <a:gd name="T1" fmla="*/ 18 h 41"/>
                  <a:gd name="T2" fmla="*/ 1 w 38"/>
                  <a:gd name="T3" fmla="*/ 23 h 41"/>
                  <a:gd name="T4" fmla="*/ 0 w 38"/>
                  <a:gd name="T5" fmla="*/ 27 h 41"/>
                  <a:gd name="T6" fmla="*/ 3 w 38"/>
                  <a:gd name="T7" fmla="*/ 29 h 41"/>
                  <a:gd name="T8" fmla="*/ 5 w 38"/>
                  <a:gd name="T9" fmla="*/ 33 h 41"/>
                  <a:gd name="T10" fmla="*/ 3 w 38"/>
                  <a:gd name="T11" fmla="*/ 39 h 41"/>
                  <a:gd name="T12" fmla="*/ 7 w 38"/>
                  <a:gd name="T13" fmla="*/ 40 h 41"/>
                  <a:gd name="T14" fmla="*/ 8 w 38"/>
                  <a:gd name="T15" fmla="*/ 39 h 41"/>
                  <a:gd name="T16" fmla="*/ 9 w 38"/>
                  <a:gd name="T17" fmla="*/ 36 h 41"/>
                  <a:gd name="T18" fmla="*/ 9 w 38"/>
                  <a:gd name="T19" fmla="*/ 33 h 41"/>
                  <a:gd name="T20" fmla="*/ 9 w 38"/>
                  <a:gd name="T21" fmla="*/ 30 h 41"/>
                  <a:gd name="T22" fmla="*/ 9 w 38"/>
                  <a:gd name="T23" fmla="*/ 26 h 41"/>
                  <a:gd name="T24" fmla="*/ 13 w 38"/>
                  <a:gd name="T25" fmla="*/ 25 h 41"/>
                  <a:gd name="T26" fmla="*/ 12 w 38"/>
                  <a:gd name="T27" fmla="*/ 30 h 41"/>
                  <a:gd name="T28" fmla="*/ 15 w 38"/>
                  <a:gd name="T29" fmla="*/ 33 h 41"/>
                  <a:gd name="T30" fmla="*/ 16 w 38"/>
                  <a:gd name="T31" fmla="*/ 36 h 41"/>
                  <a:gd name="T32" fmla="*/ 19 w 38"/>
                  <a:gd name="T33" fmla="*/ 36 h 41"/>
                  <a:gd name="T34" fmla="*/ 21 w 38"/>
                  <a:gd name="T35" fmla="*/ 35 h 41"/>
                  <a:gd name="T36" fmla="*/ 24 w 38"/>
                  <a:gd name="T37" fmla="*/ 33 h 41"/>
                  <a:gd name="T38" fmla="*/ 23 w 38"/>
                  <a:gd name="T39" fmla="*/ 32 h 41"/>
                  <a:gd name="T40" fmla="*/ 21 w 38"/>
                  <a:gd name="T41" fmla="*/ 31 h 41"/>
                  <a:gd name="T42" fmla="*/ 20 w 38"/>
                  <a:gd name="T43" fmla="*/ 28 h 41"/>
                  <a:gd name="T44" fmla="*/ 17 w 38"/>
                  <a:gd name="T45" fmla="*/ 23 h 41"/>
                  <a:gd name="T46" fmla="*/ 15 w 38"/>
                  <a:gd name="T47" fmla="*/ 20 h 41"/>
                  <a:gd name="T48" fmla="*/ 16 w 38"/>
                  <a:gd name="T49" fmla="*/ 20 h 41"/>
                  <a:gd name="T50" fmla="*/ 21 w 38"/>
                  <a:gd name="T51" fmla="*/ 17 h 41"/>
                  <a:gd name="T52" fmla="*/ 23 w 38"/>
                  <a:gd name="T53" fmla="*/ 14 h 41"/>
                  <a:gd name="T54" fmla="*/ 21 w 38"/>
                  <a:gd name="T55" fmla="*/ 14 h 41"/>
                  <a:gd name="T56" fmla="*/ 16 w 38"/>
                  <a:gd name="T57" fmla="*/ 15 h 41"/>
                  <a:gd name="T58" fmla="*/ 13 w 38"/>
                  <a:gd name="T59" fmla="*/ 17 h 41"/>
                  <a:gd name="T60" fmla="*/ 10 w 38"/>
                  <a:gd name="T61" fmla="*/ 15 h 41"/>
                  <a:gd name="T62" fmla="*/ 7 w 38"/>
                  <a:gd name="T63" fmla="*/ 11 h 41"/>
                  <a:gd name="T64" fmla="*/ 8 w 38"/>
                  <a:gd name="T65" fmla="*/ 7 h 41"/>
                  <a:gd name="T66" fmla="*/ 13 w 38"/>
                  <a:gd name="T67" fmla="*/ 7 h 41"/>
                  <a:gd name="T68" fmla="*/ 22 w 38"/>
                  <a:gd name="T69" fmla="*/ 7 h 41"/>
                  <a:gd name="T70" fmla="*/ 29 w 38"/>
                  <a:gd name="T71" fmla="*/ 8 h 41"/>
                  <a:gd name="T72" fmla="*/ 33 w 38"/>
                  <a:gd name="T73" fmla="*/ 6 h 41"/>
                  <a:gd name="T74" fmla="*/ 36 w 38"/>
                  <a:gd name="T75" fmla="*/ 1 h 41"/>
                  <a:gd name="T76" fmla="*/ 33 w 38"/>
                  <a:gd name="T77" fmla="*/ 2 h 41"/>
                  <a:gd name="T78" fmla="*/ 27 w 38"/>
                  <a:gd name="T79" fmla="*/ 4 h 41"/>
                  <a:gd name="T80" fmla="*/ 18 w 38"/>
                  <a:gd name="T81" fmla="*/ 4 h 41"/>
                  <a:gd name="T82" fmla="*/ 13 w 38"/>
                  <a:gd name="T83" fmla="*/ 2 h 41"/>
                  <a:gd name="T84" fmla="*/ 11 w 38"/>
                  <a:gd name="T85" fmla="*/ 4 h 41"/>
                  <a:gd name="T86" fmla="*/ 8 w 38"/>
                  <a:gd name="T87" fmla="*/ 5 h 41"/>
                  <a:gd name="T88" fmla="*/ 5 w 38"/>
                  <a:gd name="T89" fmla="*/ 9 h 41"/>
                  <a:gd name="T90" fmla="*/ 5 w 38"/>
                  <a:gd name="T91" fmla="*/ 13 h 41"/>
                  <a:gd name="T92" fmla="*/ 3 w 38"/>
                  <a:gd name="T9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" h="41">
                    <a:moveTo>
                      <a:pt x="3" y="18"/>
                    </a:moveTo>
                    <a:cubicBezTo>
                      <a:pt x="2" y="20"/>
                      <a:pt x="2" y="22"/>
                      <a:pt x="1" y="23"/>
                    </a:cubicBezTo>
                    <a:cubicBezTo>
                      <a:pt x="1" y="24"/>
                      <a:pt x="0" y="25"/>
                      <a:pt x="0" y="27"/>
                    </a:cubicBezTo>
                    <a:cubicBezTo>
                      <a:pt x="0" y="28"/>
                      <a:pt x="1" y="29"/>
                      <a:pt x="3" y="29"/>
                    </a:cubicBezTo>
                    <a:cubicBezTo>
                      <a:pt x="4" y="30"/>
                      <a:pt x="4" y="31"/>
                      <a:pt x="5" y="33"/>
                    </a:cubicBezTo>
                    <a:cubicBezTo>
                      <a:pt x="6" y="35"/>
                      <a:pt x="4" y="37"/>
                      <a:pt x="3" y="39"/>
                    </a:cubicBezTo>
                    <a:cubicBezTo>
                      <a:pt x="3" y="41"/>
                      <a:pt x="5" y="40"/>
                      <a:pt x="7" y="40"/>
                    </a:cubicBezTo>
                    <a:cubicBezTo>
                      <a:pt x="8" y="40"/>
                      <a:pt x="8" y="40"/>
                      <a:pt x="8" y="39"/>
                    </a:cubicBezTo>
                    <a:cubicBezTo>
                      <a:pt x="8" y="38"/>
                      <a:pt x="8" y="37"/>
                      <a:pt x="9" y="36"/>
                    </a:cubicBezTo>
                    <a:cubicBezTo>
                      <a:pt x="10" y="35"/>
                      <a:pt x="9" y="33"/>
                      <a:pt x="9" y="33"/>
                    </a:cubicBezTo>
                    <a:cubicBezTo>
                      <a:pt x="9" y="32"/>
                      <a:pt x="9" y="30"/>
                      <a:pt x="9" y="30"/>
                    </a:cubicBezTo>
                    <a:cubicBezTo>
                      <a:pt x="9" y="29"/>
                      <a:pt x="9" y="28"/>
                      <a:pt x="9" y="26"/>
                    </a:cubicBezTo>
                    <a:cubicBezTo>
                      <a:pt x="9" y="24"/>
                      <a:pt x="11" y="25"/>
                      <a:pt x="13" y="25"/>
                    </a:cubicBezTo>
                    <a:cubicBezTo>
                      <a:pt x="15" y="25"/>
                      <a:pt x="13" y="28"/>
                      <a:pt x="12" y="30"/>
                    </a:cubicBezTo>
                    <a:cubicBezTo>
                      <a:pt x="12" y="31"/>
                      <a:pt x="14" y="32"/>
                      <a:pt x="15" y="33"/>
                    </a:cubicBezTo>
                    <a:cubicBezTo>
                      <a:pt x="17" y="34"/>
                      <a:pt x="15" y="35"/>
                      <a:pt x="16" y="36"/>
                    </a:cubicBezTo>
                    <a:cubicBezTo>
                      <a:pt x="16" y="37"/>
                      <a:pt x="18" y="37"/>
                      <a:pt x="19" y="36"/>
                    </a:cubicBezTo>
                    <a:cubicBezTo>
                      <a:pt x="20" y="35"/>
                      <a:pt x="20" y="35"/>
                      <a:pt x="21" y="35"/>
                    </a:cubicBezTo>
                    <a:cubicBezTo>
                      <a:pt x="22" y="35"/>
                      <a:pt x="22" y="34"/>
                      <a:pt x="24" y="33"/>
                    </a:cubicBezTo>
                    <a:cubicBezTo>
                      <a:pt x="26" y="33"/>
                      <a:pt x="24" y="33"/>
                      <a:pt x="23" y="32"/>
                    </a:cubicBezTo>
                    <a:cubicBezTo>
                      <a:pt x="22" y="32"/>
                      <a:pt x="22" y="31"/>
                      <a:pt x="21" y="31"/>
                    </a:cubicBezTo>
                    <a:cubicBezTo>
                      <a:pt x="20" y="31"/>
                      <a:pt x="20" y="29"/>
                      <a:pt x="20" y="28"/>
                    </a:cubicBezTo>
                    <a:cubicBezTo>
                      <a:pt x="21" y="26"/>
                      <a:pt x="19" y="25"/>
                      <a:pt x="17" y="23"/>
                    </a:cubicBezTo>
                    <a:cubicBezTo>
                      <a:pt x="16" y="22"/>
                      <a:pt x="15" y="21"/>
                      <a:pt x="15" y="20"/>
                    </a:cubicBezTo>
                    <a:cubicBezTo>
                      <a:pt x="15" y="19"/>
                      <a:pt x="15" y="20"/>
                      <a:pt x="16" y="20"/>
                    </a:cubicBezTo>
                    <a:cubicBezTo>
                      <a:pt x="17" y="20"/>
                      <a:pt x="20" y="18"/>
                      <a:pt x="21" y="17"/>
                    </a:cubicBezTo>
                    <a:cubicBezTo>
                      <a:pt x="22" y="16"/>
                      <a:pt x="23" y="15"/>
                      <a:pt x="23" y="14"/>
                    </a:cubicBezTo>
                    <a:cubicBezTo>
                      <a:pt x="24" y="13"/>
                      <a:pt x="22" y="14"/>
                      <a:pt x="21" y="14"/>
                    </a:cubicBezTo>
                    <a:cubicBezTo>
                      <a:pt x="20" y="15"/>
                      <a:pt x="17" y="15"/>
                      <a:pt x="16" y="15"/>
                    </a:cubicBezTo>
                    <a:cubicBezTo>
                      <a:pt x="14" y="15"/>
                      <a:pt x="15" y="17"/>
                      <a:pt x="13" y="17"/>
                    </a:cubicBezTo>
                    <a:cubicBezTo>
                      <a:pt x="11" y="18"/>
                      <a:pt x="11" y="15"/>
                      <a:pt x="10" y="15"/>
                    </a:cubicBezTo>
                    <a:cubicBezTo>
                      <a:pt x="8" y="14"/>
                      <a:pt x="7" y="13"/>
                      <a:pt x="7" y="11"/>
                    </a:cubicBezTo>
                    <a:cubicBezTo>
                      <a:pt x="7" y="10"/>
                      <a:pt x="8" y="8"/>
                      <a:pt x="8" y="7"/>
                    </a:cubicBezTo>
                    <a:cubicBezTo>
                      <a:pt x="9" y="7"/>
                      <a:pt x="11" y="7"/>
                      <a:pt x="13" y="7"/>
                    </a:cubicBezTo>
                    <a:cubicBezTo>
                      <a:pt x="14" y="7"/>
                      <a:pt x="20" y="7"/>
                      <a:pt x="22" y="7"/>
                    </a:cubicBezTo>
                    <a:cubicBezTo>
                      <a:pt x="24" y="7"/>
                      <a:pt x="26" y="8"/>
                      <a:pt x="29" y="8"/>
                    </a:cubicBezTo>
                    <a:cubicBezTo>
                      <a:pt x="32" y="8"/>
                      <a:pt x="32" y="7"/>
                      <a:pt x="33" y="6"/>
                    </a:cubicBezTo>
                    <a:cubicBezTo>
                      <a:pt x="34" y="5"/>
                      <a:pt x="35" y="2"/>
                      <a:pt x="36" y="1"/>
                    </a:cubicBezTo>
                    <a:cubicBezTo>
                      <a:pt x="38" y="0"/>
                      <a:pt x="35" y="0"/>
                      <a:pt x="33" y="2"/>
                    </a:cubicBezTo>
                    <a:cubicBezTo>
                      <a:pt x="31" y="4"/>
                      <a:pt x="28" y="4"/>
                      <a:pt x="27" y="4"/>
                    </a:cubicBezTo>
                    <a:cubicBezTo>
                      <a:pt x="25" y="4"/>
                      <a:pt x="21" y="4"/>
                      <a:pt x="18" y="4"/>
                    </a:cubicBezTo>
                    <a:cubicBezTo>
                      <a:pt x="16" y="4"/>
                      <a:pt x="15" y="2"/>
                      <a:pt x="13" y="2"/>
                    </a:cubicBezTo>
                    <a:cubicBezTo>
                      <a:pt x="11" y="2"/>
                      <a:pt x="12" y="4"/>
                      <a:pt x="11" y="4"/>
                    </a:cubicBezTo>
                    <a:cubicBezTo>
                      <a:pt x="11" y="5"/>
                      <a:pt x="8" y="5"/>
                      <a:pt x="8" y="5"/>
                    </a:cubicBezTo>
                    <a:cubicBezTo>
                      <a:pt x="7" y="5"/>
                      <a:pt x="6" y="7"/>
                      <a:pt x="5" y="9"/>
                    </a:cubicBezTo>
                    <a:cubicBezTo>
                      <a:pt x="5" y="10"/>
                      <a:pt x="6" y="11"/>
                      <a:pt x="5" y="13"/>
                    </a:cubicBezTo>
                    <a:cubicBezTo>
                      <a:pt x="5" y="14"/>
                      <a:pt x="3" y="15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356"/>
              <p:cNvSpPr/>
              <p:nvPr/>
            </p:nvSpPr>
            <p:spPr bwMode="auto">
              <a:xfrm>
                <a:off x="6211" y="2635"/>
                <a:ext cx="31" cy="66"/>
              </a:xfrm>
              <a:custGeom>
                <a:avLst/>
                <a:gdLst>
                  <a:gd name="T0" fmla="*/ 0 w 9"/>
                  <a:gd name="T1" fmla="*/ 7 h 19"/>
                  <a:gd name="T2" fmla="*/ 1 w 9"/>
                  <a:gd name="T3" fmla="*/ 10 h 19"/>
                  <a:gd name="T4" fmla="*/ 3 w 9"/>
                  <a:gd name="T5" fmla="*/ 16 h 19"/>
                  <a:gd name="T6" fmla="*/ 6 w 9"/>
                  <a:gd name="T7" fmla="*/ 18 h 19"/>
                  <a:gd name="T8" fmla="*/ 4 w 9"/>
                  <a:gd name="T9" fmla="*/ 12 h 19"/>
                  <a:gd name="T10" fmla="*/ 5 w 9"/>
                  <a:gd name="T11" fmla="*/ 11 h 19"/>
                  <a:gd name="T12" fmla="*/ 8 w 9"/>
                  <a:gd name="T13" fmla="*/ 11 h 19"/>
                  <a:gd name="T14" fmla="*/ 6 w 9"/>
                  <a:gd name="T15" fmla="*/ 9 h 19"/>
                  <a:gd name="T16" fmla="*/ 7 w 9"/>
                  <a:gd name="T17" fmla="*/ 6 h 19"/>
                  <a:gd name="T18" fmla="*/ 5 w 9"/>
                  <a:gd name="T19" fmla="*/ 6 h 19"/>
                  <a:gd name="T20" fmla="*/ 2 w 9"/>
                  <a:gd name="T21" fmla="*/ 8 h 19"/>
                  <a:gd name="T22" fmla="*/ 4 w 9"/>
                  <a:gd name="T23" fmla="*/ 4 h 19"/>
                  <a:gd name="T24" fmla="*/ 3 w 9"/>
                  <a:gd name="T25" fmla="*/ 2 h 19"/>
                  <a:gd name="T26" fmla="*/ 2 w 9"/>
                  <a:gd name="T27" fmla="*/ 2 h 19"/>
                  <a:gd name="T28" fmla="*/ 0 w 9"/>
                  <a:gd name="T2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9">
                    <a:moveTo>
                      <a:pt x="0" y="7"/>
                    </a:moveTo>
                    <a:cubicBezTo>
                      <a:pt x="1" y="9"/>
                      <a:pt x="1" y="8"/>
                      <a:pt x="1" y="10"/>
                    </a:cubicBezTo>
                    <a:cubicBezTo>
                      <a:pt x="1" y="11"/>
                      <a:pt x="2" y="15"/>
                      <a:pt x="3" y="16"/>
                    </a:cubicBezTo>
                    <a:cubicBezTo>
                      <a:pt x="4" y="18"/>
                      <a:pt x="7" y="19"/>
                      <a:pt x="6" y="18"/>
                    </a:cubicBezTo>
                    <a:cubicBezTo>
                      <a:pt x="4" y="17"/>
                      <a:pt x="3" y="14"/>
                      <a:pt x="4" y="12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7" y="11"/>
                      <a:pt x="9" y="13"/>
                      <a:pt x="8" y="11"/>
                    </a:cubicBezTo>
                    <a:cubicBezTo>
                      <a:pt x="7" y="10"/>
                      <a:pt x="5" y="10"/>
                      <a:pt x="6" y="9"/>
                    </a:cubicBezTo>
                    <a:cubicBezTo>
                      <a:pt x="7" y="8"/>
                      <a:pt x="7" y="8"/>
                      <a:pt x="7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2" y="9"/>
                      <a:pt x="2" y="8"/>
                    </a:cubicBezTo>
                    <a:cubicBezTo>
                      <a:pt x="3" y="7"/>
                      <a:pt x="5" y="5"/>
                      <a:pt x="4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0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357"/>
              <p:cNvSpPr/>
              <p:nvPr/>
            </p:nvSpPr>
            <p:spPr bwMode="auto">
              <a:xfrm>
                <a:off x="6228" y="2632"/>
                <a:ext cx="10" cy="10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358"/>
              <p:cNvSpPr/>
              <p:nvPr/>
            </p:nvSpPr>
            <p:spPr bwMode="auto">
              <a:xfrm>
                <a:off x="6273" y="2684"/>
                <a:ext cx="18" cy="7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0"/>
                      <a:pt x="0" y="0"/>
                      <a:pt x="0" y="0"/>
                    </a:cubicBezTo>
                    <a:cubicBezTo>
                      <a:pt x="0" y="1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359"/>
              <p:cNvSpPr/>
              <p:nvPr/>
            </p:nvSpPr>
            <p:spPr bwMode="auto">
              <a:xfrm>
                <a:off x="6277" y="2687"/>
                <a:ext cx="73" cy="39"/>
              </a:xfrm>
              <a:custGeom>
                <a:avLst/>
                <a:gdLst>
                  <a:gd name="T0" fmla="*/ 4 w 21"/>
                  <a:gd name="T1" fmla="*/ 8 h 11"/>
                  <a:gd name="T2" fmla="*/ 8 w 21"/>
                  <a:gd name="T3" fmla="*/ 9 h 11"/>
                  <a:gd name="T4" fmla="*/ 11 w 21"/>
                  <a:gd name="T5" fmla="*/ 11 h 11"/>
                  <a:gd name="T6" fmla="*/ 18 w 21"/>
                  <a:gd name="T7" fmla="*/ 11 h 11"/>
                  <a:gd name="T8" fmla="*/ 20 w 21"/>
                  <a:gd name="T9" fmla="*/ 9 h 11"/>
                  <a:gd name="T10" fmla="*/ 20 w 21"/>
                  <a:gd name="T11" fmla="*/ 6 h 11"/>
                  <a:gd name="T12" fmla="*/ 19 w 21"/>
                  <a:gd name="T13" fmla="*/ 3 h 11"/>
                  <a:gd name="T14" fmla="*/ 15 w 21"/>
                  <a:gd name="T15" fmla="*/ 2 h 11"/>
                  <a:gd name="T16" fmla="*/ 11 w 21"/>
                  <a:gd name="T17" fmla="*/ 1 h 11"/>
                  <a:gd name="T18" fmla="*/ 8 w 21"/>
                  <a:gd name="T19" fmla="*/ 2 h 11"/>
                  <a:gd name="T20" fmla="*/ 3 w 21"/>
                  <a:gd name="T21" fmla="*/ 4 h 11"/>
                  <a:gd name="T22" fmla="*/ 2 w 21"/>
                  <a:gd name="T23" fmla="*/ 5 h 11"/>
                  <a:gd name="T24" fmla="*/ 0 w 21"/>
                  <a:gd name="T25" fmla="*/ 4 h 11"/>
                  <a:gd name="T26" fmla="*/ 2 w 21"/>
                  <a:gd name="T27" fmla="*/ 6 h 11"/>
                  <a:gd name="T28" fmla="*/ 4 w 21"/>
                  <a:gd name="T2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1">
                    <a:moveTo>
                      <a:pt x="4" y="8"/>
                    </a:moveTo>
                    <a:cubicBezTo>
                      <a:pt x="6" y="8"/>
                      <a:pt x="7" y="7"/>
                      <a:pt x="8" y="9"/>
                    </a:cubicBezTo>
                    <a:cubicBezTo>
                      <a:pt x="8" y="10"/>
                      <a:pt x="9" y="11"/>
                      <a:pt x="11" y="11"/>
                    </a:cubicBezTo>
                    <a:cubicBezTo>
                      <a:pt x="13" y="11"/>
                      <a:pt x="17" y="11"/>
                      <a:pt x="18" y="11"/>
                    </a:cubicBezTo>
                    <a:cubicBezTo>
                      <a:pt x="20" y="11"/>
                      <a:pt x="20" y="10"/>
                      <a:pt x="20" y="9"/>
                    </a:cubicBezTo>
                    <a:cubicBezTo>
                      <a:pt x="20" y="8"/>
                      <a:pt x="21" y="7"/>
                      <a:pt x="20" y="6"/>
                    </a:cubicBezTo>
                    <a:cubicBezTo>
                      <a:pt x="20" y="5"/>
                      <a:pt x="20" y="4"/>
                      <a:pt x="19" y="3"/>
                    </a:cubicBezTo>
                    <a:cubicBezTo>
                      <a:pt x="18" y="2"/>
                      <a:pt x="16" y="3"/>
                      <a:pt x="15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1" y="0"/>
                      <a:pt x="10" y="1"/>
                      <a:pt x="8" y="2"/>
                    </a:cubicBezTo>
                    <a:cubicBezTo>
                      <a:pt x="6" y="2"/>
                      <a:pt x="3" y="3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4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3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360"/>
              <p:cNvSpPr/>
              <p:nvPr/>
            </p:nvSpPr>
            <p:spPr bwMode="auto">
              <a:xfrm>
                <a:off x="6628" y="2768"/>
                <a:ext cx="80" cy="41"/>
              </a:xfrm>
              <a:custGeom>
                <a:avLst/>
                <a:gdLst>
                  <a:gd name="T0" fmla="*/ 3 w 23"/>
                  <a:gd name="T1" fmla="*/ 7 h 12"/>
                  <a:gd name="T2" fmla="*/ 0 w 23"/>
                  <a:gd name="T3" fmla="*/ 8 h 12"/>
                  <a:gd name="T4" fmla="*/ 10 w 23"/>
                  <a:gd name="T5" fmla="*/ 12 h 12"/>
                  <a:gd name="T6" fmla="*/ 17 w 23"/>
                  <a:gd name="T7" fmla="*/ 9 h 12"/>
                  <a:gd name="T8" fmla="*/ 20 w 23"/>
                  <a:gd name="T9" fmla="*/ 7 h 12"/>
                  <a:gd name="T10" fmla="*/ 21 w 23"/>
                  <a:gd name="T11" fmla="*/ 5 h 12"/>
                  <a:gd name="T12" fmla="*/ 23 w 23"/>
                  <a:gd name="T13" fmla="*/ 2 h 12"/>
                  <a:gd name="T14" fmla="*/ 21 w 23"/>
                  <a:gd name="T15" fmla="*/ 0 h 12"/>
                  <a:gd name="T16" fmla="*/ 19 w 23"/>
                  <a:gd name="T17" fmla="*/ 1 h 12"/>
                  <a:gd name="T18" fmla="*/ 17 w 23"/>
                  <a:gd name="T19" fmla="*/ 4 h 12"/>
                  <a:gd name="T20" fmla="*/ 15 w 23"/>
                  <a:gd name="T21" fmla="*/ 6 h 12"/>
                  <a:gd name="T22" fmla="*/ 10 w 23"/>
                  <a:gd name="T23" fmla="*/ 6 h 12"/>
                  <a:gd name="T24" fmla="*/ 8 w 23"/>
                  <a:gd name="T25" fmla="*/ 7 h 12"/>
                  <a:gd name="T26" fmla="*/ 3 w 23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2">
                    <a:moveTo>
                      <a:pt x="3" y="7"/>
                    </a:moveTo>
                    <a:cubicBezTo>
                      <a:pt x="1" y="7"/>
                      <a:pt x="1" y="7"/>
                      <a:pt x="0" y="8"/>
                    </a:cubicBezTo>
                    <a:cubicBezTo>
                      <a:pt x="0" y="10"/>
                      <a:pt x="8" y="12"/>
                      <a:pt x="10" y="12"/>
                    </a:cubicBezTo>
                    <a:cubicBezTo>
                      <a:pt x="13" y="12"/>
                      <a:pt x="16" y="10"/>
                      <a:pt x="17" y="9"/>
                    </a:cubicBezTo>
                    <a:cubicBezTo>
                      <a:pt x="17" y="8"/>
                      <a:pt x="18" y="7"/>
                      <a:pt x="20" y="7"/>
                    </a:cubicBezTo>
                    <a:cubicBezTo>
                      <a:pt x="22" y="7"/>
                      <a:pt x="21" y="6"/>
                      <a:pt x="21" y="5"/>
                    </a:cubicBezTo>
                    <a:cubicBezTo>
                      <a:pt x="21" y="5"/>
                      <a:pt x="23" y="3"/>
                      <a:pt x="23" y="2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9" y="3"/>
                      <a:pt x="19" y="4"/>
                      <a:pt x="17" y="4"/>
                    </a:cubicBezTo>
                    <a:cubicBezTo>
                      <a:pt x="16" y="4"/>
                      <a:pt x="16" y="5"/>
                      <a:pt x="15" y="6"/>
                    </a:cubicBezTo>
                    <a:cubicBezTo>
                      <a:pt x="13" y="7"/>
                      <a:pt x="11" y="7"/>
                      <a:pt x="10" y="6"/>
                    </a:cubicBezTo>
                    <a:cubicBezTo>
                      <a:pt x="9" y="5"/>
                      <a:pt x="9" y="7"/>
                      <a:pt x="8" y="7"/>
                    </a:cubicBezTo>
                    <a:cubicBezTo>
                      <a:pt x="7" y="8"/>
                      <a:pt x="4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361"/>
              <p:cNvSpPr/>
              <p:nvPr/>
            </p:nvSpPr>
            <p:spPr bwMode="auto">
              <a:xfrm>
                <a:off x="6750" y="2785"/>
                <a:ext cx="27" cy="35"/>
              </a:xfrm>
              <a:custGeom>
                <a:avLst/>
                <a:gdLst>
                  <a:gd name="T0" fmla="*/ 6 w 8"/>
                  <a:gd name="T1" fmla="*/ 5 h 10"/>
                  <a:gd name="T2" fmla="*/ 2 w 8"/>
                  <a:gd name="T3" fmla="*/ 3 h 10"/>
                  <a:gd name="T4" fmla="*/ 1 w 8"/>
                  <a:gd name="T5" fmla="*/ 1 h 10"/>
                  <a:gd name="T6" fmla="*/ 2 w 8"/>
                  <a:gd name="T7" fmla="*/ 5 h 10"/>
                  <a:gd name="T8" fmla="*/ 6 w 8"/>
                  <a:gd name="T9" fmla="*/ 10 h 10"/>
                  <a:gd name="T10" fmla="*/ 8 w 8"/>
                  <a:gd name="T11" fmla="*/ 9 h 10"/>
                  <a:gd name="T12" fmla="*/ 6 w 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6" y="5"/>
                    </a:moveTo>
                    <a:cubicBezTo>
                      <a:pt x="4" y="4"/>
                      <a:pt x="3" y="3"/>
                      <a:pt x="2" y="3"/>
                    </a:cubicBezTo>
                    <a:cubicBezTo>
                      <a:pt x="1" y="2"/>
                      <a:pt x="1" y="0"/>
                      <a:pt x="1" y="1"/>
                    </a:cubicBezTo>
                    <a:cubicBezTo>
                      <a:pt x="0" y="1"/>
                      <a:pt x="1" y="3"/>
                      <a:pt x="2" y="5"/>
                    </a:cubicBezTo>
                    <a:cubicBezTo>
                      <a:pt x="3" y="7"/>
                      <a:pt x="5" y="10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8" y="8"/>
                      <a:pt x="8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362"/>
              <p:cNvSpPr/>
              <p:nvPr/>
            </p:nvSpPr>
            <p:spPr bwMode="auto">
              <a:xfrm>
                <a:off x="6854" y="2869"/>
                <a:ext cx="21" cy="20"/>
              </a:xfrm>
              <a:custGeom>
                <a:avLst/>
                <a:gdLst>
                  <a:gd name="T0" fmla="*/ 3 w 6"/>
                  <a:gd name="T1" fmla="*/ 1 h 6"/>
                  <a:gd name="T2" fmla="*/ 0 w 6"/>
                  <a:gd name="T3" fmla="*/ 0 h 6"/>
                  <a:gd name="T4" fmla="*/ 1 w 6"/>
                  <a:gd name="T5" fmla="*/ 3 h 6"/>
                  <a:gd name="T6" fmla="*/ 6 w 6"/>
                  <a:gd name="T7" fmla="*/ 4 h 6"/>
                  <a:gd name="T8" fmla="*/ 3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3" y="3"/>
                      <a:pt x="6" y="6"/>
                      <a:pt x="6" y="4"/>
                    </a:cubicBezTo>
                    <a:cubicBezTo>
                      <a:pt x="6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363"/>
              <p:cNvSpPr/>
              <p:nvPr/>
            </p:nvSpPr>
            <p:spPr bwMode="auto">
              <a:xfrm>
                <a:off x="6823" y="2834"/>
                <a:ext cx="38" cy="21"/>
              </a:xfrm>
              <a:custGeom>
                <a:avLst/>
                <a:gdLst>
                  <a:gd name="T0" fmla="*/ 2 w 11"/>
                  <a:gd name="T1" fmla="*/ 0 h 6"/>
                  <a:gd name="T2" fmla="*/ 3 w 11"/>
                  <a:gd name="T3" fmla="*/ 2 h 6"/>
                  <a:gd name="T4" fmla="*/ 10 w 11"/>
                  <a:gd name="T5" fmla="*/ 6 h 6"/>
                  <a:gd name="T6" fmla="*/ 2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4" y="3"/>
                      <a:pt x="8" y="5"/>
                      <a:pt x="10" y="6"/>
                    </a:cubicBezTo>
                    <a:cubicBezTo>
                      <a:pt x="11" y="6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364"/>
              <p:cNvSpPr/>
              <p:nvPr/>
            </p:nvSpPr>
            <p:spPr bwMode="auto">
              <a:xfrm>
                <a:off x="6788" y="2813"/>
                <a:ext cx="17" cy="21"/>
              </a:xfrm>
              <a:custGeom>
                <a:avLst/>
                <a:gdLst>
                  <a:gd name="T0" fmla="*/ 1 w 5"/>
                  <a:gd name="T1" fmla="*/ 1 h 6"/>
                  <a:gd name="T2" fmla="*/ 5 w 5"/>
                  <a:gd name="T3" fmla="*/ 5 h 6"/>
                  <a:gd name="T4" fmla="*/ 1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1" y="2"/>
                      <a:pt x="5" y="6"/>
                      <a:pt x="5" y="5"/>
                    </a:cubicBezTo>
                    <a:cubicBezTo>
                      <a:pt x="5" y="3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365"/>
              <p:cNvSpPr/>
              <p:nvPr/>
            </p:nvSpPr>
            <p:spPr bwMode="auto">
              <a:xfrm>
                <a:off x="6937" y="3095"/>
                <a:ext cx="67" cy="42"/>
              </a:xfrm>
              <a:custGeom>
                <a:avLst/>
                <a:gdLst>
                  <a:gd name="T0" fmla="*/ 2 w 19"/>
                  <a:gd name="T1" fmla="*/ 0 h 12"/>
                  <a:gd name="T2" fmla="*/ 17 w 19"/>
                  <a:gd name="T3" fmla="*/ 12 h 12"/>
                  <a:gd name="T4" fmla="*/ 2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2" y="0"/>
                    </a:moveTo>
                    <a:cubicBezTo>
                      <a:pt x="0" y="0"/>
                      <a:pt x="8" y="9"/>
                      <a:pt x="17" y="12"/>
                    </a:cubicBezTo>
                    <a:cubicBezTo>
                      <a:pt x="19" y="1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366"/>
              <p:cNvSpPr/>
              <p:nvPr/>
            </p:nvSpPr>
            <p:spPr bwMode="auto">
              <a:xfrm>
                <a:off x="7108" y="3391"/>
                <a:ext cx="45" cy="59"/>
              </a:xfrm>
              <a:custGeom>
                <a:avLst/>
                <a:gdLst>
                  <a:gd name="T0" fmla="*/ 10 w 13"/>
                  <a:gd name="T1" fmla="*/ 8 h 17"/>
                  <a:gd name="T2" fmla="*/ 5 w 13"/>
                  <a:gd name="T3" fmla="*/ 5 h 17"/>
                  <a:gd name="T4" fmla="*/ 1 w 13"/>
                  <a:gd name="T5" fmla="*/ 2 h 17"/>
                  <a:gd name="T6" fmla="*/ 4 w 13"/>
                  <a:gd name="T7" fmla="*/ 6 h 17"/>
                  <a:gd name="T8" fmla="*/ 5 w 13"/>
                  <a:gd name="T9" fmla="*/ 9 h 17"/>
                  <a:gd name="T10" fmla="*/ 9 w 13"/>
                  <a:gd name="T11" fmla="*/ 13 h 17"/>
                  <a:gd name="T12" fmla="*/ 9 w 13"/>
                  <a:gd name="T13" fmla="*/ 14 h 17"/>
                  <a:gd name="T14" fmla="*/ 12 w 13"/>
                  <a:gd name="T15" fmla="*/ 17 h 17"/>
                  <a:gd name="T16" fmla="*/ 11 w 13"/>
                  <a:gd name="T17" fmla="*/ 13 h 17"/>
                  <a:gd name="T18" fmla="*/ 10 w 13"/>
                  <a:gd name="T19" fmla="*/ 11 h 17"/>
                  <a:gd name="T20" fmla="*/ 10 w 13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7">
                    <a:moveTo>
                      <a:pt x="10" y="8"/>
                    </a:moveTo>
                    <a:cubicBezTo>
                      <a:pt x="8" y="7"/>
                      <a:pt x="7" y="6"/>
                      <a:pt x="5" y="5"/>
                    </a:cubicBezTo>
                    <a:cubicBezTo>
                      <a:pt x="3" y="3"/>
                      <a:pt x="0" y="0"/>
                      <a:pt x="1" y="2"/>
                    </a:cubicBezTo>
                    <a:cubicBezTo>
                      <a:pt x="1" y="3"/>
                      <a:pt x="4" y="5"/>
                      <a:pt x="4" y="6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7" y="11"/>
                      <a:pt x="8" y="12"/>
                      <a:pt x="9" y="13"/>
                    </a:cubicBezTo>
                    <a:cubicBezTo>
                      <a:pt x="10" y="13"/>
                      <a:pt x="10" y="13"/>
                      <a:pt x="9" y="14"/>
                    </a:cubicBezTo>
                    <a:cubicBezTo>
                      <a:pt x="9" y="16"/>
                      <a:pt x="12" y="17"/>
                      <a:pt x="12" y="17"/>
                    </a:cubicBezTo>
                    <a:cubicBezTo>
                      <a:pt x="12" y="14"/>
                      <a:pt x="13" y="14"/>
                      <a:pt x="11" y="13"/>
                    </a:cubicBezTo>
                    <a:cubicBezTo>
                      <a:pt x="10" y="11"/>
                      <a:pt x="9" y="12"/>
                      <a:pt x="10" y="11"/>
                    </a:cubicBezTo>
                    <a:cubicBezTo>
                      <a:pt x="10" y="10"/>
                      <a:pt x="11" y="9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367"/>
              <p:cNvSpPr/>
              <p:nvPr/>
            </p:nvSpPr>
            <p:spPr bwMode="auto">
              <a:xfrm>
                <a:off x="7129" y="3447"/>
                <a:ext cx="94" cy="115"/>
              </a:xfrm>
              <a:custGeom>
                <a:avLst/>
                <a:gdLst>
                  <a:gd name="T0" fmla="*/ 26 w 27"/>
                  <a:gd name="T1" fmla="*/ 6 h 33"/>
                  <a:gd name="T2" fmla="*/ 22 w 27"/>
                  <a:gd name="T3" fmla="*/ 8 h 33"/>
                  <a:gd name="T4" fmla="*/ 19 w 27"/>
                  <a:gd name="T5" fmla="*/ 8 h 33"/>
                  <a:gd name="T6" fmla="*/ 13 w 27"/>
                  <a:gd name="T7" fmla="*/ 5 h 33"/>
                  <a:gd name="T8" fmla="*/ 11 w 27"/>
                  <a:gd name="T9" fmla="*/ 1 h 33"/>
                  <a:gd name="T10" fmla="*/ 10 w 27"/>
                  <a:gd name="T11" fmla="*/ 1 h 33"/>
                  <a:gd name="T12" fmla="*/ 9 w 27"/>
                  <a:gd name="T13" fmla="*/ 3 h 33"/>
                  <a:gd name="T14" fmla="*/ 7 w 27"/>
                  <a:gd name="T15" fmla="*/ 2 h 33"/>
                  <a:gd name="T16" fmla="*/ 6 w 27"/>
                  <a:gd name="T17" fmla="*/ 9 h 33"/>
                  <a:gd name="T18" fmla="*/ 5 w 27"/>
                  <a:gd name="T19" fmla="*/ 14 h 33"/>
                  <a:gd name="T20" fmla="*/ 1 w 27"/>
                  <a:gd name="T21" fmla="*/ 16 h 33"/>
                  <a:gd name="T22" fmla="*/ 1 w 27"/>
                  <a:gd name="T23" fmla="*/ 19 h 33"/>
                  <a:gd name="T24" fmla="*/ 8 w 27"/>
                  <a:gd name="T25" fmla="*/ 23 h 33"/>
                  <a:gd name="T26" fmla="*/ 7 w 27"/>
                  <a:gd name="T27" fmla="*/ 29 h 33"/>
                  <a:gd name="T28" fmla="*/ 7 w 27"/>
                  <a:gd name="T29" fmla="*/ 32 h 33"/>
                  <a:gd name="T30" fmla="*/ 11 w 27"/>
                  <a:gd name="T31" fmla="*/ 32 h 33"/>
                  <a:gd name="T32" fmla="*/ 17 w 27"/>
                  <a:gd name="T33" fmla="*/ 24 h 33"/>
                  <a:gd name="T34" fmla="*/ 19 w 27"/>
                  <a:gd name="T35" fmla="*/ 20 h 33"/>
                  <a:gd name="T36" fmla="*/ 19 w 27"/>
                  <a:gd name="T37" fmla="*/ 18 h 33"/>
                  <a:gd name="T38" fmla="*/ 21 w 27"/>
                  <a:gd name="T39" fmla="*/ 16 h 33"/>
                  <a:gd name="T40" fmla="*/ 24 w 27"/>
                  <a:gd name="T41" fmla="*/ 16 h 33"/>
                  <a:gd name="T42" fmla="*/ 26 w 27"/>
                  <a:gd name="T43" fmla="*/ 12 h 33"/>
                  <a:gd name="T44" fmla="*/ 27 w 27"/>
                  <a:gd name="T45" fmla="*/ 8 h 33"/>
                  <a:gd name="T46" fmla="*/ 26 w 27"/>
                  <a:gd name="T47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33">
                    <a:moveTo>
                      <a:pt x="26" y="6"/>
                    </a:moveTo>
                    <a:cubicBezTo>
                      <a:pt x="25" y="6"/>
                      <a:pt x="23" y="7"/>
                      <a:pt x="22" y="8"/>
                    </a:cubicBezTo>
                    <a:cubicBezTo>
                      <a:pt x="20" y="9"/>
                      <a:pt x="21" y="9"/>
                      <a:pt x="19" y="8"/>
                    </a:cubicBezTo>
                    <a:cubicBezTo>
                      <a:pt x="16" y="8"/>
                      <a:pt x="13" y="7"/>
                      <a:pt x="13" y="5"/>
                    </a:cubicBezTo>
                    <a:cubicBezTo>
                      <a:pt x="13" y="4"/>
                      <a:pt x="12" y="2"/>
                      <a:pt x="11" y="1"/>
                    </a:cubicBezTo>
                    <a:cubicBezTo>
                      <a:pt x="10" y="0"/>
                      <a:pt x="10" y="0"/>
                      <a:pt x="10" y="1"/>
                    </a:cubicBezTo>
                    <a:cubicBezTo>
                      <a:pt x="10" y="3"/>
                      <a:pt x="10" y="4"/>
                      <a:pt x="9" y="3"/>
                    </a:cubicBezTo>
                    <a:cubicBezTo>
                      <a:pt x="8" y="2"/>
                      <a:pt x="8" y="1"/>
                      <a:pt x="7" y="2"/>
                    </a:cubicBezTo>
                    <a:cubicBezTo>
                      <a:pt x="5" y="2"/>
                      <a:pt x="6" y="8"/>
                      <a:pt x="6" y="9"/>
                    </a:cubicBezTo>
                    <a:cubicBezTo>
                      <a:pt x="6" y="11"/>
                      <a:pt x="5" y="13"/>
                      <a:pt x="5" y="14"/>
                    </a:cubicBezTo>
                    <a:cubicBezTo>
                      <a:pt x="4" y="15"/>
                      <a:pt x="2" y="15"/>
                      <a:pt x="1" y="16"/>
                    </a:cubicBezTo>
                    <a:cubicBezTo>
                      <a:pt x="1" y="17"/>
                      <a:pt x="0" y="19"/>
                      <a:pt x="1" y="19"/>
                    </a:cubicBezTo>
                    <a:cubicBezTo>
                      <a:pt x="2" y="19"/>
                      <a:pt x="8" y="22"/>
                      <a:pt x="8" y="23"/>
                    </a:cubicBezTo>
                    <a:cubicBezTo>
                      <a:pt x="8" y="25"/>
                      <a:pt x="8" y="28"/>
                      <a:pt x="7" y="29"/>
                    </a:cubicBezTo>
                    <a:cubicBezTo>
                      <a:pt x="6" y="30"/>
                      <a:pt x="6" y="32"/>
                      <a:pt x="7" y="32"/>
                    </a:cubicBezTo>
                    <a:cubicBezTo>
                      <a:pt x="8" y="32"/>
                      <a:pt x="10" y="33"/>
                      <a:pt x="11" y="32"/>
                    </a:cubicBezTo>
                    <a:cubicBezTo>
                      <a:pt x="12" y="31"/>
                      <a:pt x="16" y="25"/>
                      <a:pt x="17" y="24"/>
                    </a:cubicBezTo>
                    <a:cubicBezTo>
                      <a:pt x="18" y="23"/>
                      <a:pt x="19" y="22"/>
                      <a:pt x="19" y="20"/>
                    </a:cubicBezTo>
                    <a:cubicBezTo>
                      <a:pt x="19" y="19"/>
                      <a:pt x="18" y="19"/>
                      <a:pt x="19" y="18"/>
                    </a:cubicBezTo>
                    <a:cubicBezTo>
                      <a:pt x="19" y="16"/>
                      <a:pt x="20" y="16"/>
                      <a:pt x="21" y="16"/>
                    </a:cubicBezTo>
                    <a:cubicBezTo>
                      <a:pt x="23" y="16"/>
                      <a:pt x="24" y="17"/>
                      <a:pt x="24" y="16"/>
                    </a:cubicBezTo>
                    <a:cubicBezTo>
                      <a:pt x="24" y="15"/>
                      <a:pt x="25" y="14"/>
                      <a:pt x="26" y="12"/>
                    </a:cubicBezTo>
                    <a:cubicBezTo>
                      <a:pt x="27" y="10"/>
                      <a:pt x="26" y="9"/>
                      <a:pt x="27" y="8"/>
                    </a:cubicBezTo>
                    <a:cubicBezTo>
                      <a:pt x="27" y="7"/>
                      <a:pt x="27" y="6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368"/>
              <p:cNvSpPr/>
              <p:nvPr/>
            </p:nvSpPr>
            <p:spPr bwMode="auto">
              <a:xfrm>
                <a:off x="6986" y="3534"/>
                <a:ext cx="153" cy="150"/>
              </a:xfrm>
              <a:custGeom>
                <a:avLst/>
                <a:gdLst>
                  <a:gd name="T0" fmla="*/ 42 w 44"/>
                  <a:gd name="T1" fmla="*/ 3 h 43"/>
                  <a:gd name="T2" fmla="*/ 40 w 44"/>
                  <a:gd name="T3" fmla="*/ 5 h 43"/>
                  <a:gd name="T4" fmla="*/ 38 w 44"/>
                  <a:gd name="T5" fmla="*/ 5 h 43"/>
                  <a:gd name="T6" fmla="*/ 37 w 44"/>
                  <a:gd name="T7" fmla="*/ 3 h 43"/>
                  <a:gd name="T8" fmla="*/ 34 w 44"/>
                  <a:gd name="T9" fmla="*/ 1 h 43"/>
                  <a:gd name="T10" fmla="*/ 31 w 44"/>
                  <a:gd name="T11" fmla="*/ 5 h 43"/>
                  <a:gd name="T12" fmla="*/ 30 w 44"/>
                  <a:gd name="T13" fmla="*/ 8 h 43"/>
                  <a:gd name="T14" fmla="*/ 27 w 44"/>
                  <a:gd name="T15" fmla="*/ 14 h 43"/>
                  <a:gd name="T16" fmla="*/ 20 w 44"/>
                  <a:gd name="T17" fmla="*/ 19 h 43"/>
                  <a:gd name="T18" fmla="*/ 14 w 44"/>
                  <a:gd name="T19" fmla="*/ 23 h 43"/>
                  <a:gd name="T20" fmla="*/ 10 w 44"/>
                  <a:gd name="T21" fmla="*/ 25 h 43"/>
                  <a:gd name="T22" fmla="*/ 6 w 44"/>
                  <a:gd name="T23" fmla="*/ 30 h 43"/>
                  <a:gd name="T24" fmla="*/ 3 w 44"/>
                  <a:gd name="T25" fmla="*/ 32 h 43"/>
                  <a:gd name="T26" fmla="*/ 2 w 44"/>
                  <a:gd name="T27" fmla="*/ 36 h 43"/>
                  <a:gd name="T28" fmla="*/ 1 w 44"/>
                  <a:gd name="T29" fmla="*/ 37 h 43"/>
                  <a:gd name="T30" fmla="*/ 1 w 44"/>
                  <a:gd name="T31" fmla="*/ 40 h 43"/>
                  <a:gd name="T32" fmla="*/ 5 w 44"/>
                  <a:gd name="T33" fmla="*/ 40 h 43"/>
                  <a:gd name="T34" fmla="*/ 11 w 44"/>
                  <a:gd name="T35" fmla="*/ 42 h 43"/>
                  <a:gd name="T36" fmla="*/ 19 w 44"/>
                  <a:gd name="T37" fmla="*/ 40 h 43"/>
                  <a:gd name="T38" fmla="*/ 25 w 44"/>
                  <a:gd name="T39" fmla="*/ 33 h 43"/>
                  <a:gd name="T40" fmla="*/ 29 w 44"/>
                  <a:gd name="T41" fmla="*/ 26 h 43"/>
                  <a:gd name="T42" fmla="*/ 34 w 44"/>
                  <a:gd name="T43" fmla="*/ 24 h 43"/>
                  <a:gd name="T44" fmla="*/ 37 w 44"/>
                  <a:gd name="T45" fmla="*/ 22 h 43"/>
                  <a:gd name="T46" fmla="*/ 36 w 44"/>
                  <a:gd name="T47" fmla="*/ 20 h 43"/>
                  <a:gd name="T48" fmla="*/ 41 w 44"/>
                  <a:gd name="T49" fmla="*/ 14 h 43"/>
                  <a:gd name="T50" fmla="*/ 43 w 44"/>
                  <a:gd name="T51" fmla="*/ 8 h 43"/>
                  <a:gd name="T52" fmla="*/ 43 w 44"/>
                  <a:gd name="T53" fmla="*/ 5 h 43"/>
                  <a:gd name="T54" fmla="*/ 42 w 44"/>
                  <a:gd name="T55" fmla="*/ 4 h 43"/>
                  <a:gd name="T56" fmla="*/ 42 w 44"/>
                  <a:gd name="T57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43">
                    <a:moveTo>
                      <a:pt x="42" y="3"/>
                    </a:moveTo>
                    <a:cubicBezTo>
                      <a:pt x="43" y="2"/>
                      <a:pt x="41" y="4"/>
                      <a:pt x="40" y="5"/>
                    </a:cubicBezTo>
                    <a:cubicBezTo>
                      <a:pt x="39" y="6"/>
                      <a:pt x="38" y="5"/>
                      <a:pt x="38" y="5"/>
                    </a:cubicBezTo>
                    <a:cubicBezTo>
                      <a:pt x="37" y="4"/>
                      <a:pt x="38" y="4"/>
                      <a:pt x="37" y="3"/>
                    </a:cubicBezTo>
                    <a:cubicBezTo>
                      <a:pt x="35" y="2"/>
                      <a:pt x="36" y="0"/>
                      <a:pt x="34" y="1"/>
                    </a:cubicBezTo>
                    <a:cubicBezTo>
                      <a:pt x="32" y="2"/>
                      <a:pt x="31" y="4"/>
                      <a:pt x="31" y="5"/>
                    </a:cubicBezTo>
                    <a:cubicBezTo>
                      <a:pt x="31" y="6"/>
                      <a:pt x="32" y="7"/>
                      <a:pt x="30" y="8"/>
                    </a:cubicBezTo>
                    <a:cubicBezTo>
                      <a:pt x="29" y="9"/>
                      <a:pt x="28" y="12"/>
                      <a:pt x="27" y="14"/>
                    </a:cubicBezTo>
                    <a:cubicBezTo>
                      <a:pt x="25" y="15"/>
                      <a:pt x="22" y="19"/>
                      <a:pt x="20" y="19"/>
                    </a:cubicBezTo>
                    <a:cubicBezTo>
                      <a:pt x="18" y="20"/>
                      <a:pt x="15" y="22"/>
                      <a:pt x="14" y="23"/>
                    </a:cubicBezTo>
                    <a:cubicBezTo>
                      <a:pt x="13" y="24"/>
                      <a:pt x="12" y="24"/>
                      <a:pt x="10" y="25"/>
                    </a:cubicBezTo>
                    <a:cubicBezTo>
                      <a:pt x="8" y="26"/>
                      <a:pt x="7" y="30"/>
                      <a:pt x="6" y="30"/>
                    </a:cubicBezTo>
                    <a:cubicBezTo>
                      <a:pt x="5" y="31"/>
                      <a:pt x="3" y="31"/>
                      <a:pt x="3" y="32"/>
                    </a:cubicBezTo>
                    <a:cubicBezTo>
                      <a:pt x="2" y="32"/>
                      <a:pt x="2" y="35"/>
                      <a:pt x="2" y="36"/>
                    </a:cubicBezTo>
                    <a:cubicBezTo>
                      <a:pt x="2" y="37"/>
                      <a:pt x="2" y="38"/>
                      <a:pt x="1" y="37"/>
                    </a:cubicBezTo>
                    <a:cubicBezTo>
                      <a:pt x="0" y="37"/>
                      <a:pt x="1" y="40"/>
                      <a:pt x="1" y="40"/>
                    </a:cubicBezTo>
                    <a:cubicBezTo>
                      <a:pt x="1" y="40"/>
                      <a:pt x="3" y="40"/>
                      <a:pt x="5" y="40"/>
                    </a:cubicBezTo>
                    <a:cubicBezTo>
                      <a:pt x="8" y="41"/>
                      <a:pt x="9" y="42"/>
                      <a:pt x="11" y="42"/>
                    </a:cubicBezTo>
                    <a:cubicBezTo>
                      <a:pt x="13" y="43"/>
                      <a:pt x="17" y="42"/>
                      <a:pt x="19" y="40"/>
                    </a:cubicBezTo>
                    <a:cubicBezTo>
                      <a:pt x="22" y="38"/>
                      <a:pt x="24" y="37"/>
                      <a:pt x="25" y="33"/>
                    </a:cubicBezTo>
                    <a:cubicBezTo>
                      <a:pt x="26" y="28"/>
                      <a:pt x="26" y="26"/>
                      <a:pt x="29" y="26"/>
                    </a:cubicBezTo>
                    <a:cubicBezTo>
                      <a:pt x="32" y="25"/>
                      <a:pt x="32" y="23"/>
                      <a:pt x="34" y="24"/>
                    </a:cubicBezTo>
                    <a:cubicBezTo>
                      <a:pt x="36" y="24"/>
                      <a:pt x="39" y="23"/>
                      <a:pt x="37" y="22"/>
                    </a:cubicBezTo>
                    <a:cubicBezTo>
                      <a:pt x="36" y="21"/>
                      <a:pt x="35" y="22"/>
                      <a:pt x="36" y="20"/>
                    </a:cubicBezTo>
                    <a:cubicBezTo>
                      <a:pt x="37" y="18"/>
                      <a:pt x="40" y="16"/>
                      <a:pt x="41" y="14"/>
                    </a:cubicBezTo>
                    <a:cubicBezTo>
                      <a:pt x="42" y="11"/>
                      <a:pt x="43" y="10"/>
                      <a:pt x="43" y="8"/>
                    </a:cubicBezTo>
                    <a:cubicBezTo>
                      <a:pt x="43" y="6"/>
                      <a:pt x="43" y="6"/>
                      <a:pt x="43" y="5"/>
                    </a:cubicBezTo>
                    <a:cubicBezTo>
                      <a:pt x="44" y="4"/>
                      <a:pt x="44" y="4"/>
                      <a:pt x="42" y="4"/>
                    </a:cubicBezTo>
                    <a:cubicBezTo>
                      <a:pt x="41" y="4"/>
                      <a:pt x="42" y="4"/>
                      <a:pt x="4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369"/>
              <p:cNvSpPr/>
              <p:nvPr/>
            </p:nvSpPr>
            <p:spPr bwMode="auto">
              <a:xfrm>
                <a:off x="7011" y="3684"/>
                <a:ext cx="6" cy="10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370"/>
              <p:cNvSpPr/>
              <p:nvPr/>
            </p:nvSpPr>
            <p:spPr bwMode="auto">
              <a:xfrm>
                <a:off x="6551" y="3537"/>
                <a:ext cx="77" cy="70"/>
              </a:xfrm>
              <a:custGeom>
                <a:avLst/>
                <a:gdLst>
                  <a:gd name="T0" fmla="*/ 17 w 22"/>
                  <a:gd name="T1" fmla="*/ 2 h 20"/>
                  <a:gd name="T2" fmla="*/ 9 w 22"/>
                  <a:gd name="T3" fmla="*/ 3 h 20"/>
                  <a:gd name="T4" fmla="*/ 0 w 22"/>
                  <a:gd name="T5" fmla="*/ 2 h 20"/>
                  <a:gd name="T6" fmla="*/ 5 w 22"/>
                  <a:gd name="T7" fmla="*/ 12 h 20"/>
                  <a:gd name="T8" fmla="*/ 4 w 22"/>
                  <a:gd name="T9" fmla="*/ 12 h 20"/>
                  <a:gd name="T10" fmla="*/ 6 w 22"/>
                  <a:gd name="T11" fmla="*/ 17 h 20"/>
                  <a:gd name="T12" fmla="*/ 12 w 22"/>
                  <a:gd name="T13" fmla="*/ 20 h 20"/>
                  <a:gd name="T14" fmla="*/ 14 w 22"/>
                  <a:gd name="T15" fmla="*/ 18 h 20"/>
                  <a:gd name="T16" fmla="*/ 15 w 22"/>
                  <a:gd name="T17" fmla="*/ 19 h 20"/>
                  <a:gd name="T18" fmla="*/ 15 w 22"/>
                  <a:gd name="T19" fmla="*/ 16 h 20"/>
                  <a:gd name="T20" fmla="*/ 18 w 22"/>
                  <a:gd name="T21" fmla="*/ 17 h 20"/>
                  <a:gd name="T22" fmla="*/ 19 w 22"/>
                  <a:gd name="T23" fmla="*/ 16 h 20"/>
                  <a:gd name="T24" fmla="*/ 20 w 22"/>
                  <a:gd name="T25" fmla="*/ 10 h 20"/>
                  <a:gd name="T26" fmla="*/ 20 w 22"/>
                  <a:gd name="T27" fmla="*/ 8 h 20"/>
                  <a:gd name="T28" fmla="*/ 20 w 22"/>
                  <a:gd name="T29" fmla="*/ 2 h 20"/>
                  <a:gd name="T30" fmla="*/ 17 w 22"/>
                  <a:gd name="T3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17" y="2"/>
                    </a:moveTo>
                    <a:cubicBezTo>
                      <a:pt x="16" y="2"/>
                      <a:pt x="12" y="4"/>
                      <a:pt x="9" y="3"/>
                    </a:cubicBezTo>
                    <a:cubicBezTo>
                      <a:pt x="7" y="3"/>
                      <a:pt x="1" y="0"/>
                      <a:pt x="0" y="2"/>
                    </a:cubicBezTo>
                    <a:cubicBezTo>
                      <a:pt x="0" y="3"/>
                      <a:pt x="4" y="10"/>
                      <a:pt x="5" y="12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4" y="13"/>
                      <a:pt x="4" y="16"/>
                      <a:pt x="6" y="17"/>
                    </a:cubicBezTo>
                    <a:cubicBezTo>
                      <a:pt x="7" y="18"/>
                      <a:pt x="10" y="20"/>
                      <a:pt x="12" y="20"/>
                    </a:cubicBezTo>
                    <a:cubicBezTo>
                      <a:pt x="13" y="20"/>
                      <a:pt x="13" y="18"/>
                      <a:pt x="14" y="18"/>
                    </a:cubicBezTo>
                    <a:cubicBezTo>
                      <a:pt x="14" y="17"/>
                      <a:pt x="15" y="20"/>
                      <a:pt x="15" y="19"/>
                    </a:cubicBezTo>
                    <a:cubicBezTo>
                      <a:pt x="15" y="19"/>
                      <a:pt x="15" y="18"/>
                      <a:pt x="15" y="16"/>
                    </a:cubicBezTo>
                    <a:cubicBezTo>
                      <a:pt x="15" y="15"/>
                      <a:pt x="17" y="16"/>
                      <a:pt x="18" y="17"/>
                    </a:cubicBezTo>
                    <a:cubicBezTo>
                      <a:pt x="19" y="17"/>
                      <a:pt x="19" y="18"/>
                      <a:pt x="19" y="16"/>
                    </a:cubicBezTo>
                    <a:cubicBezTo>
                      <a:pt x="19" y="14"/>
                      <a:pt x="19" y="11"/>
                      <a:pt x="20" y="10"/>
                    </a:cubicBezTo>
                    <a:cubicBezTo>
                      <a:pt x="20" y="9"/>
                      <a:pt x="20" y="10"/>
                      <a:pt x="20" y="8"/>
                    </a:cubicBezTo>
                    <a:cubicBezTo>
                      <a:pt x="20" y="7"/>
                      <a:pt x="22" y="3"/>
                      <a:pt x="20" y="2"/>
                    </a:cubicBezTo>
                    <a:cubicBezTo>
                      <a:pt x="19" y="1"/>
                      <a:pt x="18" y="1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371"/>
              <p:cNvSpPr/>
              <p:nvPr/>
            </p:nvSpPr>
            <p:spPr bwMode="auto">
              <a:xfrm>
                <a:off x="6614" y="3516"/>
                <a:ext cx="10" cy="21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1 h 6"/>
                  <a:gd name="T4" fmla="*/ 3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cubicBezTo>
                      <a:pt x="3" y="2"/>
                      <a:pt x="1" y="0"/>
                      <a:pt x="1" y="1"/>
                    </a:cubicBezTo>
                    <a:cubicBezTo>
                      <a:pt x="0" y="1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372"/>
              <p:cNvSpPr/>
              <p:nvPr/>
            </p:nvSpPr>
            <p:spPr bwMode="auto">
              <a:xfrm>
                <a:off x="6531" y="3516"/>
                <a:ext cx="10" cy="11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373"/>
              <p:cNvSpPr/>
              <p:nvPr/>
            </p:nvSpPr>
            <p:spPr bwMode="auto">
              <a:xfrm>
                <a:off x="5296" y="2489"/>
                <a:ext cx="38" cy="73"/>
              </a:xfrm>
              <a:custGeom>
                <a:avLst/>
                <a:gdLst>
                  <a:gd name="T0" fmla="*/ 6 w 11"/>
                  <a:gd name="T1" fmla="*/ 3 h 21"/>
                  <a:gd name="T2" fmla="*/ 2 w 11"/>
                  <a:gd name="T3" fmla="*/ 0 h 21"/>
                  <a:gd name="T4" fmla="*/ 1 w 11"/>
                  <a:gd name="T5" fmla="*/ 1 h 21"/>
                  <a:gd name="T6" fmla="*/ 1 w 11"/>
                  <a:gd name="T7" fmla="*/ 6 h 21"/>
                  <a:gd name="T8" fmla="*/ 0 w 11"/>
                  <a:gd name="T9" fmla="*/ 11 h 21"/>
                  <a:gd name="T10" fmla="*/ 1 w 11"/>
                  <a:gd name="T11" fmla="*/ 19 h 21"/>
                  <a:gd name="T12" fmla="*/ 7 w 11"/>
                  <a:gd name="T13" fmla="*/ 20 h 21"/>
                  <a:gd name="T14" fmla="*/ 11 w 11"/>
                  <a:gd name="T15" fmla="*/ 16 h 21"/>
                  <a:gd name="T16" fmla="*/ 10 w 11"/>
                  <a:gd name="T17" fmla="*/ 10 h 21"/>
                  <a:gd name="T18" fmla="*/ 6 w 11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21">
                    <a:moveTo>
                      <a:pt x="6" y="3"/>
                    </a:moveTo>
                    <a:cubicBezTo>
                      <a:pt x="5" y="2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5"/>
                      <a:pt x="1" y="6"/>
                    </a:cubicBezTo>
                    <a:cubicBezTo>
                      <a:pt x="0" y="7"/>
                      <a:pt x="0" y="10"/>
                      <a:pt x="0" y="11"/>
                    </a:cubicBezTo>
                    <a:cubicBezTo>
                      <a:pt x="0" y="13"/>
                      <a:pt x="0" y="17"/>
                      <a:pt x="1" y="19"/>
                    </a:cubicBezTo>
                    <a:cubicBezTo>
                      <a:pt x="3" y="21"/>
                      <a:pt x="4" y="21"/>
                      <a:pt x="7" y="20"/>
                    </a:cubicBezTo>
                    <a:cubicBezTo>
                      <a:pt x="9" y="19"/>
                      <a:pt x="10" y="18"/>
                      <a:pt x="11" y="16"/>
                    </a:cubicBezTo>
                    <a:cubicBezTo>
                      <a:pt x="11" y="14"/>
                      <a:pt x="11" y="13"/>
                      <a:pt x="10" y="10"/>
                    </a:cubicBezTo>
                    <a:cubicBezTo>
                      <a:pt x="9" y="8"/>
                      <a:pt x="7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374"/>
              <p:cNvSpPr/>
              <p:nvPr/>
            </p:nvSpPr>
            <p:spPr bwMode="auto">
              <a:xfrm>
                <a:off x="4562" y="2917"/>
                <a:ext cx="146" cy="279"/>
              </a:xfrm>
              <a:custGeom>
                <a:avLst/>
                <a:gdLst>
                  <a:gd name="T0" fmla="*/ 39 w 42"/>
                  <a:gd name="T1" fmla="*/ 8 h 80"/>
                  <a:gd name="T2" fmla="*/ 36 w 42"/>
                  <a:gd name="T3" fmla="*/ 2 h 80"/>
                  <a:gd name="T4" fmla="*/ 34 w 42"/>
                  <a:gd name="T5" fmla="*/ 0 h 80"/>
                  <a:gd name="T6" fmla="*/ 33 w 42"/>
                  <a:gd name="T7" fmla="*/ 3 h 80"/>
                  <a:gd name="T8" fmla="*/ 31 w 42"/>
                  <a:gd name="T9" fmla="*/ 8 h 80"/>
                  <a:gd name="T10" fmla="*/ 29 w 42"/>
                  <a:gd name="T11" fmla="*/ 9 h 80"/>
                  <a:gd name="T12" fmla="*/ 27 w 42"/>
                  <a:gd name="T13" fmla="*/ 9 h 80"/>
                  <a:gd name="T14" fmla="*/ 28 w 42"/>
                  <a:gd name="T15" fmla="*/ 11 h 80"/>
                  <a:gd name="T16" fmla="*/ 26 w 42"/>
                  <a:gd name="T17" fmla="*/ 13 h 80"/>
                  <a:gd name="T18" fmla="*/ 26 w 42"/>
                  <a:gd name="T19" fmla="*/ 15 h 80"/>
                  <a:gd name="T20" fmla="*/ 27 w 42"/>
                  <a:gd name="T21" fmla="*/ 15 h 80"/>
                  <a:gd name="T22" fmla="*/ 24 w 42"/>
                  <a:gd name="T23" fmla="*/ 17 h 80"/>
                  <a:gd name="T24" fmla="*/ 21 w 42"/>
                  <a:gd name="T25" fmla="*/ 19 h 80"/>
                  <a:gd name="T26" fmla="*/ 18 w 42"/>
                  <a:gd name="T27" fmla="*/ 21 h 80"/>
                  <a:gd name="T28" fmla="*/ 18 w 42"/>
                  <a:gd name="T29" fmla="*/ 22 h 80"/>
                  <a:gd name="T30" fmla="*/ 15 w 42"/>
                  <a:gd name="T31" fmla="*/ 22 h 80"/>
                  <a:gd name="T32" fmla="*/ 9 w 42"/>
                  <a:gd name="T33" fmla="*/ 24 h 80"/>
                  <a:gd name="T34" fmla="*/ 7 w 42"/>
                  <a:gd name="T35" fmla="*/ 24 h 80"/>
                  <a:gd name="T36" fmla="*/ 5 w 42"/>
                  <a:gd name="T37" fmla="*/ 32 h 80"/>
                  <a:gd name="T38" fmla="*/ 7 w 42"/>
                  <a:gd name="T39" fmla="*/ 43 h 80"/>
                  <a:gd name="T40" fmla="*/ 6 w 42"/>
                  <a:gd name="T41" fmla="*/ 49 h 80"/>
                  <a:gd name="T42" fmla="*/ 1 w 42"/>
                  <a:gd name="T43" fmla="*/ 56 h 80"/>
                  <a:gd name="T44" fmla="*/ 1 w 42"/>
                  <a:gd name="T45" fmla="*/ 63 h 80"/>
                  <a:gd name="T46" fmla="*/ 3 w 42"/>
                  <a:gd name="T47" fmla="*/ 68 h 80"/>
                  <a:gd name="T48" fmla="*/ 3 w 42"/>
                  <a:gd name="T49" fmla="*/ 70 h 80"/>
                  <a:gd name="T50" fmla="*/ 6 w 42"/>
                  <a:gd name="T51" fmla="*/ 77 h 80"/>
                  <a:gd name="T52" fmla="*/ 12 w 42"/>
                  <a:gd name="T53" fmla="*/ 80 h 80"/>
                  <a:gd name="T54" fmla="*/ 19 w 42"/>
                  <a:gd name="T55" fmla="*/ 78 h 80"/>
                  <a:gd name="T56" fmla="*/ 26 w 42"/>
                  <a:gd name="T57" fmla="*/ 66 h 80"/>
                  <a:gd name="T58" fmla="*/ 32 w 42"/>
                  <a:gd name="T59" fmla="*/ 46 h 80"/>
                  <a:gd name="T60" fmla="*/ 37 w 42"/>
                  <a:gd name="T61" fmla="*/ 30 h 80"/>
                  <a:gd name="T62" fmla="*/ 38 w 42"/>
                  <a:gd name="T63" fmla="*/ 26 h 80"/>
                  <a:gd name="T64" fmla="*/ 37 w 42"/>
                  <a:gd name="T65" fmla="*/ 21 h 80"/>
                  <a:gd name="T66" fmla="*/ 39 w 42"/>
                  <a:gd name="T67" fmla="*/ 20 h 80"/>
                  <a:gd name="T68" fmla="*/ 40 w 42"/>
                  <a:gd name="T69" fmla="*/ 22 h 80"/>
                  <a:gd name="T70" fmla="*/ 41 w 42"/>
                  <a:gd name="T71" fmla="*/ 17 h 80"/>
                  <a:gd name="T72" fmla="*/ 39 w 4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" h="80">
                    <a:moveTo>
                      <a:pt x="39" y="8"/>
                    </a:moveTo>
                    <a:cubicBezTo>
                      <a:pt x="38" y="6"/>
                      <a:pt x="37" y="2"/>
                      <a:pt x="36" y="2"/>
                    </a:cubicBezTo>
                    <a:cubicBezTo>
                      <a:pt x="35" y="1"/>
                      <a:pt x="34" y="0"/>
                      <a:pt x="34" y="0"/>
                    </a:cubicBezTo>
                    <a:cubicBezTo>
                      <a:pt x="34" y="1"/>
                      <a:pt x="33" y="2"/>
                      <a:pt x="33" y="3"/>
                    </a:cubicBezTo>
                    <a:cubicBezTo>
                      <a:pt x="32" y="4"/>
                      <a:pt x="32" y="8"/>
                      <a:pt x="31" y="8"/>
                    </a:cubicBezTo>
                    <a:cubicBezTo>
                      <a:pt x="31" y="8"/>
                      <a:pt x="30" y="10"/>
                      <a:pt x="29" y="9"/>
                    </a:cubicBezTo>
                    <a:cubicBezTo>
                      <a:pt x="28" y="9"/>
                      <a:pt x="27" y="8"/>
                      <a:pt x="27" y="9"/>
                    </a:cubicBezTo>
                    <a:cubicBezTo>
                      <a:pt x="27" y="10"/>
                      <a:pt x="28" y="10"/>
                      <a:pt x="28" y="11"/>
                    </a:cubicBezTo>
                    <a:cubicBezTo>
                      <a:pt x="27" y="12"/>
                      <a:pt x="27" y="12"/>
                      <a:pt x="26" y="13"/>
                    </a:cubicBezTo>
                    <a:cubicBezTo>
                      <a:pt x="26" y="14"/>
                      <a:pt x="26" y="14"/>
                      <a:pt x="26" y="15"/>
                    </a:cubicBezTo>
                    <a:cubicBezTo>
                      <a:pt x="27" y="15"/>
                      <a:pt x="28" y="15"/>
                      <a:pt x="27" y="15"/>
                    </a:cubicBezTo>
                    <a:cubicBezTo>
                      <a:pt x="25" y="15"/>
                      <a:pt x="24" y="16"/>
                      <a:pt x="24" y="17"/>
                    </a:cubicBezTo>
                    <a:cubicBezTo>
                      <a:pt x="23" y="18"/>
                      <a:pt x="23" y="18"/>
                      <a:pt x="21" y="19"/>
                    </a:cubicBezTo>
                    <a:cubicBezTo>
                      <a:pt x="20" y="20"/>
                      <a:pt x="17" y="20"/>
                      <a:pt x="18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2"/>
                      <a:pt x="17" y="21"/>
                      <a:pt x="15" y="22"/>
                    </a:cubicBezTo>
                    <a:cubicBezTo>
                      <a:pt x="13" y="22"/>
                      <a:pt x="11" y="24"/>
                      <a:pt x="9" y="24"/>
                    </a:cubicBezTo>
                    <a:cubicBezTo>
                      <a:pt x="8" y="24"/>
                      <a:pt x="7" y="23"/>
                      <a:pt x="7" y="24"/>
                    </a:cubicBezTo>
                    <a:cubicBezTo>
                      <a:pt x="7" y="25"/>
                      <a:pt x="5" y="30"/>
                      <a:pt x="5" y="32"/>
                    </a:cubicBezTo>
                    <a:cubicBezTo>
                      <a:pt x="4" y="34"/>
                      <a:pt x="6" y="41"/>
                      <a:pt x="7" y="43"/>
                    </a:cubicBezTo>
                    <a:cubicBezTo>
                      <a:pt x="7" y="44"/>
                      <a:pt x="7" y="48"/>
                      <a:pt x="6" y="49"/>
                    </a:cubicBezTo>
                    <a:cubicBezTo>
                      <a:pt x="5" y="50"/>
                      <a:pt x="2" y="55"/>
                      <a:pt x="1" y="56"/>
                    </a:cubicBezTo>
                    <a:cubicBezTo>
                      <a:pt x="1" y="58"/>
                      <a:pt x="0" y="62"/>
                      <a:pt x="1" y="63"/>
                    </a:cubicBezTo>
                    <a:cubicBezTo>
                      <a:pt x="2" y="64"/>
                      <a:pt x="4" y="66"/>
                      <a:pt x="3" y="68"/>
                    </a:cubicBezTo>
                    <a:cubicBezTo>
                      <a:pt x="3" y="69"/>
                      <a:pt x="2" y="69"/>
                      <a:pt x="3" y="70"/>
                    </a:cubicBezTo>
                    <a:cubicBezTo>
                      <a:pt x="3" y="72"/>
                      <a:pt x="4" y="76"/>
                      <a:pt x="6" y="77"/>
                    </a:cubicBezTo>
                    <a:cubicBezTo>
                      <a:pt x="8" y="79"/>
                      <a:pt x="10" y="80"/>
                      <a:pt x="12" y="80"/>
                    </a:cubicBezTo>
                    <a:cubicBezTo>
                      <a:pt x="15" y="79"/>
                      <a:pt x="18" y="78"/>
                      <a:pt x="19" y="78"/>
                    </a:cubicBezTo>
                    <a:cubicBezTo>
                      <a:pt x="21" y="77"/>
                      <a:pt x="24" y="72"/>
                      <a:pt x="26" y="66"/>
                    </a:cubicBezTo>
                    <a:cubicBezTo>
                      <a:pt x="27" y="60"/>
                      <a:pt x="30" y="50"/>
                      <a:pt x="32" y="46"/>
                    </a:cubicBezTo>
                    <a:cubicBezTo>
                      <a:pt x="33" y="42"/>
                      <a:pt x="37" y="33"/>
                      <a:pt x="37" y="30"/>
                    </a:cubicBezTo>
                    <a:cubicBezTo>
                      <a:pt x="37" y="27"/>
                      <a:pt x="38" y="27"/>
                      <a:pt x="38" y="26"/>
                    </a:cubicBezTo>
                    <a:cubicBezTo>
                      <a:pt x="38" y="25"/>
                      <a:pt x="37" y="22"/>
                      <a:pt x="37" y="21"/>
                    </a:cubicBezTo>
                    <a:cubicBezTo>
                      <a:pt x="37" y="20"/>
                      <a:pt x="38" y="19"/>
                      <a:pt x="39" y="20"/>
                    </a:cubicBezTo>
                    <a:cubicBezTo>
                      <a:pt x="39" y="21"/>
                      <a:pt x="40" y="23"/>
                      <a:pt x="40" y="22"/>
                    </a:cubicBezTo>
                    <a:cubicBezTo>
                      <a:pt x="41" y="21"/>
                      <a:pt x="42" y="19"/>
                      <a:pt x="41" y="17"/>
                    </a:cubicBezTo>
                    <a:cubicBezTo>
                      <a:pt x="40" y="15"/>
                      <a:pt x="40" y="11"/>
                      <a:pt x="3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375"/>
              <p:cNvSpPr/>
              <p:nvPr/>
            </p:nvSpPr>
            <p:spPr bwMode="auto">
              <a:xfrm>
                <a:off x="4882" y="974"/>
                <a:ext cx="42" cy="31"/>
              </a:xfrm>
              <a:custGeom>
                <a:avLst/>
                <a:gdLst>
                  <a:gd name="T0" fmla="*/ 2 w 12"/>
                  <a:gd name="T1" fmla="*/ 1 h 9"/>
                  <a:gd name="T2" fmla="*/ 2 w 12"/>
                  <a:gd name="T3" fmla="*/ 5 h 9"/>
                  <a:gd name="T4" fmla="*/ 6 w 12"/>
                  <a:gd name="T5" fmla="*/ 7 h 9"/>
                  <a:gd name="T6" fmla="*/ 10 w 12"/>
                  <a:gd name="T7" fmla="*/ 8 h 9"/>
                  <a:gd name="T8" fmla="*/ 11 w 12"/>
                  <a:gd name="T9" fmla="*/ 6 h 9"/>
                  <a:gd name="T10" fmla="*/ 5 w 12"/>
                  <a:gd name="T11" fmla="*/ 2 h 9"/>
                  <a:gd name="T12" fmla="*/ 2 w 1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2" y="1"/>
                    </a:moveTo>
                    <a:cubicBezTo>
                      <a:pt x="1" y="2"/>
                      <a:pt x="0" y="3"/>
                      <a:pt x="2" y="5"/>
                    </a:cubicBezTo>
                    <a:cubicBezTo>
                      <a:pt x="4" y="7"/>
                      <a:pt x="5" y="6"/>
                      <a:pt x="6" y="7"/>
                    </a:cubicBezTo>
                    <a:cubicBezTo>
                      <a:pt x="7" y="8"/>
                      <a:pt x="8" y="8"/>
                      <a:pt x="10" y="8"/>
                    </a:cubicBezTo>
                    <a:cubicBezTo>
                      <a:pt x="11" y="9"/>
                      <a:pt x="12" y="7"/>
                      <a:pt x="11" y="6"/>
                    </a:cubicBezTo>
                    <a:cubicBezTo>
                      <a:pt x="10" y="5"/>
                      <a:pt x="6" y="3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376"/>
              <p:cNvSpPr/>
              <p:nvPr/>
            </p:nvSpPr>
            <p:spPr bwMode="auto">
              <a:xfrm>
                <a:off x="4677" y="1012"/>
                <a:ext cx="41" cy="28"/>
              </a:xfrm>
              <a:custGeom>
                <a:avLst/>
                <a:gdLst>
                  <a:gd name="T0" fmla="*/ 0 w 12"/>
                  <a:gd name="T1" fmla="*/ 3 h 8"/>
                  <a:gd name="T2" fmla="*/ 4 w 12"/>
                  <a:gd name="T3" fmla="*/ 7 h 8"/>
                  <a:gd name="T4" fmla="*/ 12 w 12"/>
                  <a:gd name="T5" fmla="*/ 3 h 8"/>
                  <a:gd name="T6" fmla="*/ 4 w 12"/>
                  <a:gd name="T7" fmla="*/ 0 h 8"/>
                  <a:gd name="T8" fmla="*/ 0 w 1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3"/>
                    </a:moveTo>
                    <a:cubicBezTo>
                      <a:pt x="0" y="4"/>
                      <a:pt x="1" y="6"/>
                      <a:pt x="4" y="7"/>
                    </a:cubicBezTo>
                    <a:cubicBezTo>
                      <a:pt x="6" y="8"/>
                      <a:pt x="11" y="4"/>
                      <a:pt x="12" y="3"/>
                    </a:cubicBezTo>
                    <a:cubicBezTo>
                      <a:pt x="12" y="2"/>
                      <a:pt x="7" y="0"/>
                      <a:pt x="4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377"/>
              <p:cNvSpPr/>
              <p:nvPr/>
            </p:nvSpPr>
            <p:spPr bwMode="auto">
              <a:xfrm>
                <a:off x="5108" y="866"/>
                <a:ext cx="35" cy="17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0 h 5"/>
                  <a:gd name="T4" fmla="*/ 2 w 10"/>
                  <a:gd name="T5" fmla="*/ 0 h 5"/>
                  <a:gd name="T6" fmla="*/ 2 w 10"/>
                  <a:gd name="T7" fmla="*/ 4 h 5"/>
                  <a:gd name="T8" fmla="*/ 10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3"/>
                      <a:pt x="8" y="0"/>
                      <a:pt x="7" y="0"/>
                    </a:cubicBezTo>
                    <a:cubicBezTo>
                      <a:pt x="7" y="0"/>
                      <a:pt x="3" y="0"/>
                      <a:pt x="2" y="0"/>
                    </a:cubicBezTo>
                    <a:cubicBezTo>
                      <a:pt x="0" y="0"/>
                      <a:pt x="1" y="3"/>
                      <a:pt x="2" y="4"/>
                    </a:cubicBezTo>
                    <a:cubicBezTo>
                      <a:pt x="3" y="5"/>
                      <a:pt x="9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378"/>
              <p:cNvSpPr/>
              <p:nvPr/>
            </p:nvSpPr>
            <p:spPr bwMode="auto">
              <a:xfrm>
                <a:off x="5897" y="824"/>
                <a:ext cx="46" cy="21"/>
              </a:xfrm>
              <a:custGeom>
                <a:avLst/>
                <a:gdLst>
                  <a:gd name="T0" fmla="*/ 9 w 13"/>
                  <a:gd name="T1" fmla="*/ 0 h 6"/>
                  <a:gd name="T2" fmla="*/ 5 w 13"/>
                  <a:gd name="T3" fmla="*/ 0 h 6"/>
                  <a:gd name="T4" fmla="*/ 2 w 13"/>
                  <a:gd name="T5" fmla="*/ 3 h 6"/>
                  <a:gd name="T6" fmla="*/ 8 w 13"/>
                  <a:gd name="T7" fmla="*/ 5 h 6"/>
                  <a:gd name="T8" fmla="*/ 11 w 13"/>
                  <a:gd name="T9" fmla="*/ 2 h 6"/>
                  <a:gd name="T10" fmla="*/ 9 w 1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9" y="0"/>
                    </a:moveTo>
                    <a:cubicBezTo>
                      <a:pt x="7" y="0"/>
                      <a:pt x="7" y="0"/>
                      <a:pt x="5" y="0"/>
                    </a:cubicBezTo>
                    <a:cubicBezTo>
                      <a:pt x="4" y="1"/>
                      <a:pt x="4" y="2"/>
                      <a:pt x="2" y="3"/>
                    </a:cubicBezTo>
                    <a:cubicBezTo>
                      <a:pt x="0" y="4"/>
                      <a:pt x="6" y="6"/>
                      <a:pt x="8" y="5"/>
                    </a:cubicBezTo>
                    <a:cubicBezTo>
                      <a:pt x="9" y="5"/>
                      <a:pt x="10" y="4"/>
                      <a:pt x="11" y="2"/>
                    </a:cubicBezTo>
                    <a:cubicBezTo>
                      <a:pt x="13" y="0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379"/>
              <p:cNvSpPr/>
              <p:nvPr/>
            </p:nvSpPr>
            <p:spPr bwMode="auto">
              <a:xfrm>
                <a:off x="4969" y="538"/>
                <a:ext cx="55" cy="24"/>
              </a:xfrm>
              <a:custGeom>
                <a:avLst/>
                <a:gdLst>
                  <a:gd name="T0" fmla="*/ 1 w 16"/>
                  <a:gd name="T1" fmla="*/ 5 h 7"/>
                  <a:gd name="T2" fmla="*/ 3 w 16"/>
                  <a:gd name="T3" fmla="*/ 6 h 7"/>
                  <a:gd name="T4" fmla="*/ 12 w 16"/>
                  <a:gd name="T5" fmla="*/ 5 h 7"/>
                  <a:gd name="T6" fmla="*/ 16 w 16"/>
                  <a:gd name="T7" fmla="*/ 2 h 7"/>
                  <a:gd name="T8" fmla="*/ 13 w 16"/>
                  <a:gd name="T9" fmla="*/ 1 h 7"/>
                  <a:gd name="T10" fmla="*/ 9 w 16"/>
                  <a:gd name="T11" fmla="*/ 1 h 7"/>
                  <a:gd name="T12" fmla="*/ 5 w 16"/>
                  <a:gd name="T13" fmla="*/ 3 h 7"/>
                  <a:gd name="T14" fmla="*/ 1 w 1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" y="5"/>
                    </a:moveTo>
                    <a:cubicBezTo>
                      <a:pt x="0" y="5"/>
                      <a:pt x="0" y="6"/>
                      <a:pt x="3" y="6"/>
                    </a:cubicBezTo>
                    <a:cubicBezTo>
                      <a:pt x="6" y="6"/>
                      <a:pt x="9" y="7"/>
                      <a:pt x="12" y="5"/>
                    </a:cubicBezTo>
                    <a:cubicBezTo>
                      <a:pt x="14" y="4"/>
                      <a:pt x="16" y="5"/>
                      <a:pt x="16" y="2"/>
                    </a:cubicBezTo>
                    <a:cubicBezTo>
                      <a:pt x="16" y="1"/>
                      <a:pt x="14" y="1"/>
                      <a:pt x="13" y="1"/>
                    </a:cubicBezTo>
                    <a:cubicBezTo>
                      <a:pt x="11" y="1"/>
                      <a:pt x="11" y="0"/>
                      <a:pt x="9" y="1"/>
                    </a:cubicBezTo>
                    <a:cubicBezTo>
                      <a:pt x="8" y="2"/>
                      <a:pt x="6" y="2"/>
                      <a:pt x="5" y="3"/>
                    </a:cubicBezTo>
                    <a:cubicBezTo>
                      <a:pt x="4" y="3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380"/>
              <p:cNvSpPr/>
              <p:nvPr/>
            </p:nvSpPr>
            <p:spPr bwMode="auto">
              <a:xfrm>
                <a:off x="4896" y="552"/>
                <a:ext cx="66" cy="24"/>
              </a:xfrm>
              <a:custGeom>
                <a:avLst/>
                <a:gdLst>
                  <a:gd name="T0" fmla="*/ 3 w 19"/>
                  <a:gd name="T1" fmla="*/ 5 h 7"/>
                  <a:gd name="T2" fmla="*/ 10 w 19"/>
                  <a:gd name="T3" fmla="*/ 6 h 7"/>
                  <a:gd name="T4" fmla="*/ 18 w 19"/>
                  <a:gd name="T5" fmla="*/ 1 h 7"/>
                  <a:gd name="T6" fmla="*/ 13 w 19"/>
                  <a:gd name="T7" fmla="*/ 1 h 7"/>
                  <a:gd name="T8" fmla="*/ 4 w 19"/>
                  <a:gd name="T9" fmla="*/ 1 h 7"/>
                  <a:gd name="T10" fmla="*/ 3 w 1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">
                    <a:moveTo>
                      <a:pt x="3" y="5"/>
                    </a:moveTo>
                    <a:cubicBezTo>
                      <a:pt x="6" y="6"/>
                      <a:pt x="9" y="6"/>
                      <a:pt x="10" y="6"/>
                    </a:cubicBezTo>
                    <a:cubicBezTo>
                      <a:pt x="12" y="7"/>
                      <a:pt x="19" y="2"/>
                      <a:pt x="18" y="1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11" y="1"/>
                      <a:pt x="5" y="1"/>
                      <a:pt x="4" y="1"/>
                    </a:cubicBezTo>
                    <a:cubicBezTo>
                      <a:pt x="3" y="1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381"/>
              <p:cNvSpPr/>
              <p:nvPr/>
            </p:nvSpPr>
            <p:spPr bwMode="auto">
              <a:xfrm>
                <a:off x="4857" y="569"/>
                <a:ext cx="46" cy="18"/>
              </a:xfrm>
              <a:custGeom>
                <a:avLst/>
                <a:gdLst>
                  <a:gd name="T0" fmla="*/ 1 w 13"/>
                  <a:gd name="T1" fmla="*/ 2 h 5"/>
                  <a:gd name="T2" fmla="*/ 2 w 13"/>
                  <a:gd name="T3" fmla="*/ 5 h 5"/>
                  <a:gd name="T4" fmla="*/ 6 w 13"/>
                  <a:gd name="T5" fmla="*/ 2 h 5"/>
                  <a:gd name="T6" fmla="*/ 11 w 13"/>
                  <a:gd name="T7" fmla="*/ 2 h 5"/>
                  <a:gd name="T8" fmla="*/ 3 w 13"/>
                  <a:gd name="T9" fmla="*/ 0 h 5"/>
                  <a:gd name="T10" fmla="*/ 1 w 1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1" y="2"/>
                    </a:moveTo>
                    <a:cubicBezTo>
                      <a:pt x="2" y="3"/>
                      <a:pt x="1" y="4"/>
                      <a:pt x="2" y="5"/>
                    </a:cubicBezTo>
                    <a:cubicBezTo>
                      <a:pt x="2" y="5"/>
                      <a:pt x="6" y="4"/>
                      <a:pt x="6" y="2"/>
                    </a:cubicBezTo>
                    <a:cubicBezTo>
                      <a:pt x="7" y="1"/>
                      <a:pt x="9" y="2"/>
                      <a:pt x="11" y="2"/>
                    </a:cubicBezTo>
                    <a:cubicBezTo>
                      <a:pt x="13" y="2"/>
                      <a:pt x="4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382"/>
              <p:cNvSpPr/>
              <p:nvPr/>
            </p:nvSpPr>
            <p:spPr bwMode="auto">
              <a:xfrm>
                <a:off x="4830" y="573"/>
                <a:ext cx="27" cy="21"/>
              </a:xfrm>
              <a:custGeom>
                <a:avLst/>
                <a:gdLst>
                  <a:gd name="T0" fmla="*/ 6 w 8"/>
                  <a:gd name="T1" fmla="*/ 5 h 6"/>
                  <a:gd name="T2" fmla="*/ 8 w 8"/>
                  <a:gd name="T3" fmla="*/ 1 h 6"/>
                  <a:gd name="T4" fmla="*/ 3 w 8"/>
                  <a:gd name="T5" fmla="*/ 1 h 6"/>
                  <a:gd name="T6" fmla="*/ 1 w 8"/>
                  <a:gd name="T7" fmla="*/ 4 h 6"/>
                  <a:gd name="T8" fmla="*/ 6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6" y="5"/>
                    </a:moveTo>
                    <a:cubicBezTo>
                      <a:pt x="7" y="4"/>
                      <a:pt x="8" y="3"/>
                      <a:pt x="8" y="1"/>
                    </a:cubicBezTo>
                    <a:cubicBezTo>
                      <a:pt x="8" y="0"/>
                      <a:pt x="5" y="1"/>
                      <a:pt x="3" y="1"/>
                    </a:cubicBezTo>
                    <a:cubicBezTo>
                      <a:pt x="1" y="1"/>
                      <a:pt x="2" y="2"/>
                      <a:pt x="1" y="4"/>
                    </a:cubicBezTo>
                    <a:cubicBezTo>
                      <a:pt x="0" y="5"/>
                      <a:pt x="4" y="6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383"/>
              <p:cNvSpPr/>
              <p:nvPr/>
            </p:nvSpPr>
            <p:spPr bwMode="auto">
              <a:xfrm>
                <a:off x="4764" y="569"/>
                <a:ext cx="24" cy="18"/>
              </a:xfrm>
              <a:custGeom>
                <a:avLst/>
                <a:gdLst>
                  <a:gd name="T0" fmla="*/ 5 w 7"/>
                  <a:gd name="T1" fmla="*/ 4 h 5"/>
                  <a:gd name="T2" fmla="*/ 3 w 7"/>
                  <a:gd name="T3" fmla="*/ 1 h 5"/>
                  <a:gd name="T4" fmla="*/ 1 w 7"/>
                  <a:gd name="T5" fmla="*/ 3 h 5"/>
                  <a:gd name="T6" fmla="*/ 5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4"/>
                    </a:moveTo>
                    <a:cubicBezTo>
                      <a:pt x="7" y="3"/>
                      <a:pt x="5" y="2"/>
                      <a:pt x="3" y="1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0" y="5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384"/>
              <p:cNvSpPr/>
              <p:nvPr/>
            </p:nvSpPr>
            <p:spPr bwMode="auto">
              <a:xfrm>
                <a:off x="4652" y="549"/>
                <a:ext cx="94" cy="38"/>
              </a:xfrm>
              <a:custGeom>
                <a:avLst/>
                <a:gdLst>
                  <a:gd name="T0" fmla="*/ 13 w 27"/>
                  <a:gd name="T1" fmla="*/ 5 h 11"/>
                  <a:gd name="T2" fmla="*/ 7 w 27"/>
                  <a:gd name="T3" fmla="*/ 6 h 11"/>
                  <a:gd name="T4" fmla="*/ 3 w 27"/>
                  <a:gd name="T5" fmla="*/ 6 h 11"/>
                  <a:gd name="T6" fmla="*/ 7 w 27"/>
                  <a:gd name="T7" fmla="*/ 7 h 11"/>
                  <a:gd name="T8" fmla="*/ 5 w 27"/>
                  <a:gd name="T9" fmla="*/ 8 h 11"/>
                  <a:gd name="T10" fmla="*/ 1 w 27"/>
                  <a:gd name="T11" fmla="*/ 7 h 11"/>
                  <a:gd name="T12" fmla="*/ 0 w 27"/>
                  <a:gd name="T13" fmla="*/ 9 h 11"/>
                  <a:gd name="T14" fmla="*/ 2 w 27"/>
                  <a:gd name="T15" fmla="*/ 10 h 11"/>
                  <a:gd name="T16" fmla="*/ 5 w 27"/>
                  <a:gd name="T17" fmla="*/ 9 h 11"/>
                  <a:gd name="T18" fmla="*/ 6 w 27"/>
                  <a:gd name="T19" fmla="*/ 10 h 11"/>
                  <a:gd name="T20" fmla="*/ 10 w 27"/>
                  <a:gd name="T21" fmla="*/ 10 h 11"/>
                  <a:gd name="T22" fmla="*/ 11 w 27"/>
                  <a:gd name="T23" fmla="*/ 8 h 11"/>
                  <a:gd name="T24" fmla="*/ 13 w 27"/>
                  <a:gd name="T25" fmla="*/ 8 h 11"/>
                  <a:gd name="T26" fmla="*/ 16 w 27"/>
                  <a:gd name="T27" fmla="*/ 7 h 11"/>
                  <a:gd name="T28" fmla="*/ 23 w 27"/>
                  <a:gd name="T29" fmla="*/ 6 h 11"/>
                  <a:gd name="T30" fmla="*/ 26 w 27"/>
                  <a:gd name="T31" fmla="*/ 3 h 11"/>
                  <a:gd name="T32" fmla="*/ 23 w 27"/>
                  <a:gd name="T33" fmla="*/ 2 h 11"/>
                  <a:gd name="T34" fmla="*/ 20 w 27"/>
                  <a:gd name="T35" fmla="*/ 2 h 11"/>
                  <a:gd name="T36" fmla="*/ 18 w 27"/>
                  <a:gd name="T37" fmla="*/ 1 h 11"/>
                  <a:gd name="T38" fmla="*/ 13 w 27"/>
                  <a:gd name="T39" fmla="*/ 1 h 11"/>
                  <a:gd name="T40" fmla="*/ 16 w 27"/>
                  <a:gd name="T41" fmla="*/ 3 h 11"/>
                  <a:gd name="T42" fmla="*/ 13 w 27"/>
                  <a:gd name="T4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1">
                    <a:moveTo>
                      <a:pt x="13" y="5"/>
                    </a:moveTo>
                    <a:cubicBezTo>
                      <a:pt x="12" y="6"/>
                      <a:pt x="10" y="6"/>
                      <a:pt x="7" y="6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7"/>
                      <a:pt x="5" y="7"/>
                      <a:pt x="7" y="7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2" y="8"/>
                      <a:pt x="1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11"/>
                      <a:pt x="1" y="10"/>
                      <a:pt x="2" y="10"/>
                    </a:cubicBezTo>
                    <a:cubicBezTo>
                      <a:pt x="2" y="10"/>
                      <a:pt x="3" y="9"/>
                      <a:pt x="5" y="9"/>
                    </a:cubicBezTo>
                    <a:cubicBezTo>
                      <a:pt x="7" y="9"/>
                      <a:pt x="6" y="10"/>
                      <a:pt x="6" y="10"/>
                    </a:cubicBezTo>
                    <a:cubicBezTo>
                      <a:pt x="7" y="11"/>
                      <a:pt x="9" y="10"/>
                      <a:pt x="10" y="10"/>
                    </a:cubicBezTo>
                    <a:cubicBezTo>
                      <a:pt x="12" y="10"/>
                      <a:pt x="12" y="9"/>
                      <a:pt x="11" y="8"/>
                    </a:cubicBezTo>
                    <a:cubicBezTo>
                      <a:pt x="9" y="7"/>
                      <a:pt x="12" y="8"/>
                      <a:pt x="13" y="8"/>
                    </a:cubicBezTo>
                    <a:cubicBezTo>
                      <a:pt x="15" y="8"/>
                      <a:pt x="15" y="8"/>
                      <a:pt x="16" y="7"/>
                    </a:cubicBezTo>
                    <a:cubicBezTo>
                      <a:pt x="17" y="6"/>
                      <a:pt x="19" y="6"/>
                      <a:pt x="23" y="6"/>
                    </a:cubicBezTo>
                    <a:cubicBezTo>
                      <a:pt x="24" y="6"/>
                      <a:pt x="25" y="3"/>
                      <a:pt x="26" y="3"/>
                    </a:cubicBezTo>
                    <a:cubicBezTo>
                      <a:pt x="27" y="3"/>
                      <a:pt x="25" y="2"/>
                      <a:pt x="23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20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3" y="1"/>
                    </a:cubicBezTo>
                    <a:cubicBezTo>
                      <a:pt x="10" y="1"/>
                      <a:pt x="14" y="2"/>
                      <a:pt x="16" y="3"/>
                    </a:cubicBezTo>
                    <a:cubicBezTo>
                      <a:pt x="17" y="4"/>
                      <a:pt x="15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385"/>
              <p:cNvSpPr/>
              <p:nvPr/>
            </p:nvSpPr>
            <p:spPr bwMode="auto">
              <a:xfrm>
                <a:off x="4611" y="552"/>
                <a:ext cx="76" cy="21"/>
              </a:xfrm>
              <a:custGeom>
                <a:avLst/>
                <a:gdLst>
                  <a:gd name="T0" fmla="*/ 5 w 22"/>
                  <a:gd name="T1" fmla="*/ 4 h 6"/>
                  <a:gd name="T2" fmla="*/ 8 w 22"/>
                  <a:gd name="T3" fmla="*/ 5 h 6"/>
                  <a:gd name="T4" fmla="*/ 10 w 22"/>
                  <a:gd name="T5" fmla="*/ 4 h 6"/>
                  <a:gd name="T6" fmla="*/ 14 w 22"/>
                  <a:gd name="T7" fmla="*/ 3 h 6"/>
                  <a:gd name="T8" fmla="*/ 17 w 22"/>
                  <a:gd name="T9" fmla="*/ 2 h 6"/>
                  <a:gd name="T10" fmla="*/ 20 w 22"/>
                  <a:gd name="T11" fmla="*/ 3 h 6"/>
                  <a:gd name="T12" fmla="*/ 22 w 22"/>
                  <a:gd name="T13" fmla="*/ 2 h 6"/>
                  <a:gd name="T14" fmla="*/ 19 w 22"/>
                  <a:gd name="T15" fmla="*/ 1 h 6"/>
                  <a:gd name="T16" fmla="*/ 15 w 22"/>
                  <a:gd name="T17" fmla="*/ 0 h 6"/>
                  <a:gd name="T18" fmla="*/ 12 w 22"/>
                  <a:gd name="T19" fmla="*/ 2 h 6"/>
                  <a:gd name="T20" fmla="*/ 6 w 22"/>
                  <a:gd name="T21" fmla="*/ 2 h 6"/>
                  <a:gd name="T22" fmla="*/ 1 w 22"/>
                  <a:gd name="T23" fmla="*/ 3 h 6"/>
                  <a:gd name="T24" fmla="*/ 5 w 22"/>
                  <a:gd name="T2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6">
                    <a:moveTo>
                      <a:pt x="5" y="4"/>
                    </a:moveTo>
                    <a:cubicBezTo>
                      <a:pt x="7" y="4"/>
                      <a:pt x="7" y="4"/>
                      <a:pt x="8" y="5"/>
                    </a:cubicBezTo>
                    <a:cubicBezTo>
                      <a:pt x="9" y="6"/>
                      <a:pt x="9" y="4"/>
                      <a:pt x="10" y="4"/>
                    </a:cubicBezTo>
                    <a:cubicBezTo>
                      <a:pt x="11" y="4"/>
                      <a:pt x="13" y="3"/>
                      <a:pt x="14" y="3"/>
                    </a:cubicBezTo>
                    <a:cubicBezTo>
                      <a:pt x="16" y="3"/>
                      <a:pt x="16" y="3"/>
                      <a:pt x="17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2"/>
                      <a:pt x="22" y="1"/>
                      <a:pt x="19" y="1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2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4" y="2"/>
                      <a:pt x="3" y="2"/>
                      <a:pt x="1" y="3"/>
                    </a:cubicBezTo>
                    <a:cubicBezTo>
                      <a:pt x="0" y="4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386"/>
              <p:cNvSpPr/>
              <p:nvPr/>
            </p:nvSpPr>
            <p:spPr bwMode="auto">
              <a:xfrm>
                <a:off x="4819" y="556"/>
                <a:ext cx="32" cy="6"/>
              </a:xfrm>
              <a:custGeom>
                <a:avLst/>
                <a:gdLst>
                  <a:gd name="T0" fmla="*/ 5 w 9"/>
                  <a:gd name="T1" fmla="*/ 0 h 2"/>
                  <a:gd name="T2" fmla="*/ 7 w 9"/>
                  <a:gd name="T3" fmla="*/ 2 h 2"/>
                  <a:gd name="T4" fmla="*/ 5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5" y="0"/>
                    </a:moveTo>
                    <a:cubicBezTo>
                      <a:pt x="0" y="0"/>
                      <a:pt x="4" y="2"/>
                      <a:pt x="7" y="2"/>
                    </a:cubicBezTo>
                    <a:cubicBezTo>
                      <a:pt x="9" y="2"/>
                      <a:pt x="9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387"/>
              <p:cNvSpPr/>
              <p:nvPr/>
            </p:nvSpPr>
            <p:spPr bwMode="auto">
              <a:xfrm>
                <a:off x="4784" y="549"/>
                <a:ext cx="53" cy="10"/>
              </a:xfrm>
              <a:custGeom>
                <a:avLst/>
                <a:gdLst>
                  <a:gd name="T0" fmla="*/ 8 w 15"/>
                  <a:gd name="T1" fmla="*/ 3 h 3"/>
                  <a:gd name="T2" fmla="*/ 6 w 15"/>
                  <a:gd name="T3" fmla="*/ 1 h 3"/>
                  <a:gd name="T4" fmla="*/ 8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8" y="3"/>
                    </a:moveTo>
                    <a:cubicBezTo>
                      <a:pt x="15" y="2"/>
                      <a:pt x="12" y="1"/>
                      <a:pt x="6" y="1"/>
                    </a:cubicBezTo>
                    <a:cubicBezTo>
                      <a:pt x="0" y="0"/>
                      <a:pt x="6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388"/>
              <p:cNvSpPr/>
              <p:nvPr/>
            </p:nvSpPr>
            <p:spPr bwMode="auto">
              <a:xfrm>
                <a:off x="4798" y="542"/>
                <a:ext cx="77" cy="17"/>
              </a:xfrm>
              <a:custGeom>
                <a:avLst/>
                <a:gdLst>
                  <a:gd name="T0" fmla="*/ 11 w 22"/>
                  <a:gd name="T1" fmla="*/ 3 h 5"/>
                  <a:gd name="T2" fmla="*/ 17 w 22"/>
                  <a:gd name="T3" fmla="*/ 5 h 5"/>
                  <a:gd name="T4" fmla="*/ 19 w 22"/>
                  <a:gd name="T5" fmla="*/ 3 h 5"/>
                  <a:gd name="T6" fmla="*/ 18 w 22"/>
                  <a:gd name="T7" fmla="*/ 2 h 5"/>
                  <a:gd name="T8" fmla="*/ 21 w 22"/>
                  <a:gd name="T9" fmla="*/ 1 h 5"/>
                  <a:gd name="T10" fmla="*/ 13 w 22"/>
                  <a:gd name="T11" fmla="*/ 0 h 5"/>
                  <a:gd name="T12" fmla="*/ 9 w 22"/>
                  <a:gd name="T13" fmla="*/ 0 h 5"/>
                  <a:gd name="T14" fmla="*/ 2 w 22"/>
                  <a:gd name="T15" fmla="*/ 1 h 5"/>
                  <a:gd name="T16" fmla="*/ 5 w 22"/>
                  <a:gd name="T17" fmla="*/ 2 h 5"/>
                  <a:gd name="T18" fmla="*/ 11 w 22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5">
                    <a:moveTo>
                      <a:pt x="11" y="3"/>
                    </a:moveTo>
                    <a:cubicBezTo>
                      <a:pt x="13" y="3"/>
                      <a:pt x="15" y="5"/>
                      <a:pt x="17" y="5"/>
                    </a:cubicBezTo>
                    <a:cubicBezTo>
                      <a:pt x="18" y="5"/>
                      <a:pt x="18" y="3"/>
                      <a:pt x="19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1"/>
                      <a:pt x="22" y="1"/>
                      <a:pt x="21" y="1"/>
                    </a:cubicBezTo>
                    <a:cubicBezTo>
                      <a:pt x="20" y="1"/>
                      <a:pt x="15" y="1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0" y="1"/>
                      <a:pt x="4" y="1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389"/>
              <p:cNvSpPr/>
              <p:nvPr/>
            </p:nvSpPr>
            <p:spPr bwMode="auto">
              <a:xfrm>
                <a:off x="4875" y="552"/>
                <a:ext cx="21" cy="7"/>
              </a:xfrm>
              <a:custGeom>
                <a:avLst/>
                <a:gdLst>
                  <a:gd name="T0" fmla="*/ 3 w 6"/>
                  <a:gd name="T1" fmla="*/ 1 h 2"/>
                  <a:gd name="T2" fmla="*/ 2 w 6"/>
                  <a:gd name="T3" fmla="*/ 0 h 2"/>
                  <a:gd name="T4" fmla="*/ 3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6" y="2"/>
                      <a:pt x="3" y="0"/>
                      <a:pt x="2" y="0"/>
                    </a:cubicBezTo>
                    <a:cubicBezTo>
                      <a:pt x="0" y="0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390"/>
              <p:cNvSpPr/>
              <p:nvPr/>
            </p:nvSpPr>
            <p:spPr bwMode="auto">
              <a:xfrm>
                <a:off x="4875" y="542"/>
                <a:ext cx="10" cy="10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2 h 3"/>
                  <a:gd name="T4" fmla="*/ 3 w 3"/>
                  <a:gd name="T5" fmla="*/ 1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1"/>
                      <a:pt x="2" y="2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391"/>
              <p:cNvSpPr/>
              <p:nvPr/>
            </p:nvSpPr>
            <p:spPr bwMode="auto">
              <a:xfrm>
                <a:off x="4830" y="524"/>
                <a:ext cx="59" cy="14"/>
              </a:xfrm>
              <a:custGeom>
                <a:avLst/>
                <a:gdLst>
                  <a:gd name="T0" fmla="*/ 4 w 17"/>
                  <a:gd name="T1" fmla="*/ 3 h 4"/>
                  <a:gd name="T2" fmla="*/ 7 w 17"/>
                  <a:gd name="T3" fmla="*/ 3 h 4"/>
                  <a:gd name="T4" fmla="*/ 9 w 17"/>
                  <a:gd name="T5" fmla="*/ 4 h 4"/>
                  <a:gd name="T6" fmla="*/ 12 w 17"/>
                  <a:gd name="T7" fmla="*/ 4 h 4"/>
                  <a:gd name="T8" fmla="*/ 10 w 17"/>
                  <a:gd name="T9" fmla="*/ 3 h 4"/>
                  <a:gd name="T10" fmla="*/ 15 w 17"/>
                  <a:gd name="T11" fmla="*/ 1 h 4"/>
                  <a:gd name="T12" fmla="*/ 15 w 17"/>
                  <a:gd name="T13" fmla="*/ 0 h 4"/>
                  <a:gd name="T14" fmla="*/ 9 w 17"/>
                  <a:gd name="T15" fmla="*/ 0 h 4"/>
                  <a:gd name="T16" fmla="*/ 9 w 17"/>
                  <a:gd name="T17" fmla="*/ 0 h 4"/>
                  <a:gd name="T18" fmla="*/ 9 w 17"/>
                  <a:gd name="T19" fmla="*/ 1 h 4"/>
                  <a:gd name="T20" fmla="*/ 3 w 17"/>
                  <a:gd name="T21" fmla="*/ 2 h 4"/>
                  <a:gd name="T22" fmla="*/ 0 w 17"/>
                  <a:gd name="T23" fmla="*/ 3 h 4"/>
                  <a:gd name="T24" fmla="*/ 4 w 17"/>
                  <a:gd name="T2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4">
                    <a:moveTo>
                      <a:pt x="4" y="3"/>
                    </a:moveTo>
                    <a:cubicBezTo>
                      <a:pt x="5" y="3"/>
                      <a:pt x="6" y="3"/>
                      <a:pt x="7" y="3"/>
                    </a:cubicBezTo>
                    <a:cubicBezTo>
                      <a:pt x="8" y="2"/>
                      <a:pt x="9" y="4"/>
                      <a:pt x="9" y="4"/>
                    </a:cubicBezTo>
                    <a:cubicBezTo>
                      <a:pt x="10" y="4"/>
                      <a:pt x="11" y="4"/>
                      <a:pt x="12" y="4"/>
                    </a:cubicBezTo>
                    <a:cubicBezTo>
                      <a:pt x="11" y="4"/>
                      <a:pt x="9" y="3"/>
                      <a:pt x="10" y="3"/>
                    </a:cubicBezTo>
                    <a:cubicBezTo>
                      <a:pt x="10" y="3"/>
                      <a:pt x="13" y="1"/>
                      <a:pt x="15" y="1"/>
                    </a:cubicBezTo>
                    <a:cubicBezTo>
                      <a:pt x="16" y="1"/>
                      <a:pt x="17" y="1"/>
                      <a:pt x="15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9" y="1"/>
                    </a:cubicBezTo>
                    <a:cubicBezTo>
                      <a:pt x="6" y="1"/>
                      <a:pt x="5" y="2"/>
                      <a:pt x="3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392"/>
              <p:cNvSpPr/>
              <p:nvPr/>
            </p:nvSpPr>
            <p:spPr bwMode="auto">
              <a:xfrm>
                <a:off x="4951" y="514"/>
                <a:ext cx="46" cy="7"/>
              </a:xfrm>
              <a:custGeom>
                <a:avLst/>
                <a:gdLst>
                  <a:gd name="T0" fmla="*/ 10 w 13"/>
                  <a:gd name="T1" fmla="*/ 2 h 2"/>
                  <a:gd name="T2" fmla="*/ 3 w 13"/>
                  <a:gd name="T3" fmla="*/ 0 h 2"/>
                  <a:gd name="T4" fmla="*/ 10 w 1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10" y="2"/>
                    </a:moveTo>
                    <a:cubicBezTo>
                      <a:pt x="13" y="0"/>
                      <a:pt x="6" y="0"/>
                      <a:pt x="3" y="0"/>
                    </a:cubicBezTo>
                    <a:cubicBezTo>
                      <a:pt x="0" y="0"/>
                      <a:pt x="9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393"/>
              <p:cNvSpPr/>
              <p:nvPr/>
            </p:nvSpPr>
            <p:spPr bwMode="auto">
              <a:xfrm>
                <a:off x="4878" y="507"/>
                <a:ext cx="25" cy="7"/>
              </a:xfrm>
              <a:custGeom>
                <a:avLst/>
                <a:gdLst>
                  <a:gd name="T0" fmla="*/ 4 w 7"/>
                  <a:gd name="T1" fmla="*/ 1 h 2"/>
                  <a:gd name="T2" fmla="*/ 5 w 7"/>
                  <a:gd name="T3" fmla="*/ 0 h 2"/>
                  <a:gd name="T4" fmla="*/ 0 w 7"/>
                  <a:gd name="T5" fmla="*/ 1 h 2"/>
                  <a:gd name="T6" fmla="*/ 4 w 7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4" y="1"/>
                    </a:moveTo>
                    <a:cubicBezTo>
                      <a:pt x="5" y="1"/>
                      <a:pt x="7" y="0"/>
                      <a:pt x="5" y="0"/>
                    </a:cubicBezTo>
                    <a:cubicBezTo>
                      <a:pt x="4" y="0"/>
                      <a:pt x="0" y="0"/>
                      <a:pt x="0" y="1"/>
                    </a:cubicBezTo>
                    <a:cubicBezTo>
                      <a:pt x="0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394"/>
              <p:cNvSpPr/>
              <p:nvPr/>
            </p:nvSpPr>
            <p:spPr bwMode="auto">
              <a:xfrm>
                <a:off x="4910" y="542"/>
                <a:ext cx="41" cy="7"/>
              </a:xfrm>
              <a:custGeom>
                <a:avLst/>
                <a:gdLst>
                  <a:gd name="T0" fmla="*/ 11 w 12"/>
                  <a:gd name="T1" fmla="*/ 0 h 2"/>
                  <a:gd name="T2" fmla="*/ 3 w 12"/>
                  <a:gd name="T3" fmla="*/ 1 h 2"/>
                  <a:gd name="T4" fmla="*/ 7 w 12"/>
                  <a:gd name="T5" fmla="*/ 2 h 2"/>
                  <a:gd name="T6" fmla="*/ 11 w 1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11" y="0"/>
                    </a:moveTo>
                    <a:cubicBezTo>
                      <a:pt x="12" y="0"/>
                      <a:pt x="5" y="0"/>
                      <a:pt x="3" y="1"/>
                    </a:cubicBezTo>
                    <a:cubicBezTo>
                      <a:pt x="0" y="2"/>
                      <a:pt x="4" y="2"/>
                      <a:pt x="7" y="2"/>
                    </a:cubicBezTo>
                    <a:cubicBezTo>
                      <a:pt x="11" y="2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395"/>
              <p:cNvSpPr/>
              <p:nvPr/>
            </p:nvSpPr>
            <p:spPr bwMode="auto">
              <a:xfrm>
                <a:off x="4892" y="590"/>
                <a:ext cx="21" cy="7"/>
              </a:xfrm>
              <a:custGeom>
                <a:avLst/>
                <a:gdLst>
                  <a:gd name="T0" fmla="*/ 3 w 6"/>
                  <a:gd name="T1" fmla="*/ 1 h 2"/>
                  <a:gd name="T2" fmla="*/ 2 w 6"/>
                  <a:gd name="T3" fmla="*/ 0 h 2"/>
                  <a:gd name="T4" fmla="*/ 3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6" y="2"/>
                      <a:pt x="4" y="0"/>
                      <a:pt x="2" y="0"/>
                    </a:cubicBezTo>
                    <a:cubicBezTo>
                      <a:pt x="0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396"/>
              <p:cNvSpPr/>
              <p:nvPr/>
            </p:nvSpPr>
            <p:spPr bwMode="auto">
              <a:xfrm>
                <a:off x="5285" y="549"/>
                <a:ext cx="35" cy="10"/>
              </a:xfrm>
              <a:custGeom>
                <a:avLst/>
                <a:gdLst>
                  <a:gd name="T0" fmla="*/ 6 w 10"/>
                  <a:gd name="T1" fmla="*/ 2 h 3"/>
                  <a:gd name="T2" fmla="*/ 9 w 10"/>
                  <a:gd name="T3" fmla="*/ 1 h 3"/>
                  <a:gd name="T4" fmla="*/ 3 w 10"/>
                  <a:gd name="T5" fmla="*/ 1 h 3"/>
                  <a:gd name="T6" fmla="*/ 6 w 10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6" y="2"/>
                    </a:moveTo>
                    <a:cubicBezTo>
                      <a:pt x="6" y="2"/>
                      <a:pt x="7" y="2"/>
                      <a:pt x="9" y="1"/>
                    </a:cubicBezTo>
                    <a:cubicBezTo>
                      <a:pt x="10" y="1"/>
                      <a:pt x="5" y="0"/>
                      <a:pt x="3" y="1"/>
                    </a:cubicBezTo>
                    <a:cubicBezTo>
                      <a:pt x="0" y="2"/>
                      <a:pt x="3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397"/>
              <p:cNvSpPr/>
              <p:nvPr/>
            </p:nvSpPr>
            <p:spPr bwMode="auto">
              <a:xfrm>
                <a:off x="5501" y="538"/>
                <a:ext cx="24" cy="7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0"/>
                      <a:pt x="0" y="0"/>
                      <a:pt x="0" y="1"/>
                    </a:cubicBezTo>
                    <a:cubicBezTo>
                      <a:pt x="0" y="2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398"/>
              <p:cNvSpPr/>
              <p:nvPr/>
            </p:nvSpPr>
            <p:spPr bwMode="auto">
              <a:xfrm>
                <a:off x="5282" y="883"/>
                <a:ext cx="21" cy="10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1 h 3"/>
                  <a:gd name="T4" fmla="*/ 5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3"/>
                      <a:pt x="3" y="3"/>
                      <a:pt x="5" y="3"/>
                    </a:cubicBezTo>
                    <a:cubicBezTo>
                      <a:pt x="6" y="3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399"/>
              <p:cNvSpPr/>
              <p:nvPr/>
            </p:nvSpPr>
            <p:spPr bwMode="auto">
              <a:xfrm>
                <a:off x="7198" y="3032"/>
                <a:ext cx="32" cy="21"/>
              </a:xfrm>
              <a:custGeom>
                <a:avLst/>
                <a:gdLst>
                  <a:gd name="T0" fmla="*/ 5 w 9"/>
                  <a:gd name="T1" fmla="*/ 1 h 6"/>
                  <a:gd name="T2" fmla="*/ 1 w 9"/>
                  <a:gd name="T3" fmla="*/ 4 h 6"/>
                  <a:gd name="T4" fmla="*/ 8 w 9"/>
                  <a:gd name="T5" fmla="*/ 4 h 6"/>
                  <a:gd name="T6" fmla="*/ 5 w 9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5" y="1"/>
                    </a:moveTo>
                    <a:cubicBezTo>
                      <a:pt x="3" y="1"/>
                      <a:pt x="0" y="3"/>
                      <a:pt x="1" y="4"/>
                    </a:cubicBezTo>
                    <a:cubicBezTo>
                      <a:pt x="3" y="5"/>
                      <a:pt x="8" y="6"/>
                      <a:pt x="8" y="4"/>
                    </a:cubicBezTo>
                    <a:cubicBezTo>
                      <a:pt x="9" y="2"/>
                      <a:pt x="8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400"/>
              <p:cNvSpPr/>
              <p:nvPr/>
            </p:nvSpPr>
            <p:spPr bwMode="auto">
              <a:xfrm>
                <a:off x="7230" y="3008"/>
                <a:ext cx="31" cy="21"/>
              </a:xfrm>
              <a:custGeom>
                <a:avLst/>
                <a:gdLst>
                  <a:gd name="T0" fmla="*/ 8 w 9"/>
                  <a:gd name="T1" fmla="*/ 1 h 6"/>
                  <a:gd name="T2" fmla="*/ 5 w 9"/>
                  <a:gd name="T3" fmla="*/ 1 h 6"/>
                  <a:gd name="T4" fmla="*/ 0 w 9"/>
                  <a:gd name="T5" fmla="*/ 4 h 6"/>
                  <a:gd name="T6" fmla="*/ 4 w 9"/>
                  <a:gd name="T7" fmla="*/ 4 h 6"/>
                  <a:gd name="T8" fmla="*/ 8 w 9"/>
                  <a:gd name="T9" fmla="*/ 2 h 6"/>
                  <a:gd name="T10" fmla="*/ 8 w 9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">
                    <a:moveTo>
                      <a:pt x="8" y="1"/>
                    </a:moveTo>
                    <a:cubicBezTo>
                      <a:pt x="9" y="0"/>
                      <a:pt x="7" y="0"/>
                      <a:pt x="5" y="1"/>
                    </a:cubicBezTo>
                    <a:cubicBezTo>
                      <a:pt x="4" y="2"/>
                      <a:pt x="0" y="3"/>
                      <a:pt x="0" y="4"/>
                    </a:cubicBezTo>
                    <a:cubicBezTo>
                      <a:pt x="0" y="6"/>
                      <a:pt x="3" y="4"/>
                      <a:pt x="4" y="4"/>
                    </a:cubicBezTo>
                    <a:cubicBezTo>
                      <a:pt x="6" y="4"/>
                      <a:pt x="8" y="3"/>
                      <a:pt x="8" y="2"/>
                    </a:cubicBezTo>
                    <a:cubicBezTo>
                      <a:pt x="8" y="2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401"/>
              <p:cNvSpPr/>
              <p:nvPr/>
            </p:nvSpPr>
            <p:spPr bwMode="auto">
              <a:xfrm>
                <a:off x="3897" y="1764"/>
                <a:ext cx="21" cy="46"/>
              </a:xfrm>
              <a:custGeom>
                <a:avLst/>
                <a:gdLst>
                  <a:gd name="T0" fmla="*/ 6 w 6"/>
                  <a:gd name="T1" fmla="*/ 1 h 13"/>
                  <a:gd name="T2" fmla="*/ 1 w 6"/>
                  <a:gd name="T3" fmla="*/ 5 h 13"/>
                  <a:gd name="T4" fmla="*/ 4 w 6"/>
                  <a:gd name="T5" fmla="*/ 12 h 13"/>
                  <a:gd name="T6" fmla="*/ 5 w 6"/>
                  <a:gd name="T7" fmla="*/ 8 h 13"/>
                  <a:gd name="T8" fmla="*/ 6 w 6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6" y="1"/>
                    </a:moveTo>
                    <a:cubicBezTo>
                      <a:pt x="6" y="0"/>
                      <a:pt x="2" y="3"/>
                      <a:pt x="1" y="5"/>
                    </a:cubicBezTo>
                    <a:cubicBezTo>
                      <a:pt x="0" y="8"/>
                      <a:pt x="1" y="10"/>
                      <a:pt x="4" y="12"/>
                    </a:cubicBezTo>
                    <a:cubicBezTo>
                      <a:pt x="6" y="13"/>
                      <a:pt x="4" y="10"/>
                      <a:pt x="5" y="8"/>
                    </a:cubicBezTo>
                    <a:cubicBezTo>
                      <a:pt x="6" y="7"/>
                      <a:pt x="6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402"/>
              <p:cNvSpPr/>
              <p:nvPr/>
            </p:nvSpPr>
            <p:spPr bwMode="auto">
              <a:xfrm>
                <a:off x="3891" y="1810"/>
                <a:ext cx="34" cy="55"/>
              </a:xfrm>
              <a:custGeom>
                <a:avLst/>
                <a:gdLst>
                  <a:gd name="T0" fmla="*/ 2 w 10"/>
                  <a:gd name="T1" fmla="*/ 3 h 16"/>
                  <a:gd name="T2" fmla="*/ 0 w 10"/>
                  <a:gd name="T3" fmla="*/ 2 h 16"/>
                  <a:gd name="T4" fmla="*/ 1 w 10"/>
                  <a:gd name="T5" fmla="*/ 7 h 16"/>
                  <a:gd name="T6" fmla="*/ 2 w 10"/>
                  <a:gd name="T7" fmla="*/ 13 h 16"/>
                  <a:gd name="T8" fmla="*/ 4 w 10"/>
                  <a:gd name="T9" fmla="*/ 15 h 16"/>
                  <a:gd name="T10" fmla="*/ 9 w 10"/>
                  <a:gd name="T11" fmla="*/ 11 h 16"/>
                  <a:gd name="T12" fmla="*/ 8 w 10"/>
                  <a:gd name="T13" fmla="*/ 2 h 16"/>
                  <a:gd name="T14" fmla="*/ 6 w 10"/>
                  <a:gd name="T15" fmla="*/ 1 h 16"/>
                  <a:gd name="T16" fmla="*/ 2 w 10"/>
                  <a:gd name="T1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2" y="3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4"/>
                      <a:pt x="1" y="4"/>
                      <a:pt x="1" y="7"/>
                    </a:cubicBezTo>
                    <a:cubicBezTo>
                      <a:pt x="1" y="9"/>
                      <a:pt x="3" y="11"/>
                      <a:pt x="2" y="13"/>
                    </a:cubicBezTo>
                    <a:cubicBezTo>
                      <a:pt x="2" y="15"/>
                      <a:pt x="2" y="16"/>
                      <a:pt x="4" y="15"/>
                    </a:cubicBezTo>
                    <a:cubicBezTo>
                      <a:pt x="5" y="14"/>
                      <a:pt x="9" y="14"/>
                      <a:pt x="9" y="11"/>
                    </a:cubicBezTo>
                    <a:cubicBezTo>
                      <a:pt x="9" y="8"/>
                      <a:pt x="10" y="2"/>
                      <a:pt x="8" y="2"/>
                    </a:cubicBezTo>
                    <a:cubicBezTo>
                      <a:pt x="6" y="2"/>
                      <a:pt x="8" y="0"/>
                      <a:pt x="6" y="1"/>
                    </a:cubicBezTo>
                    <a:cubicBezTo>
                      <a:pt x="4" y="1"/>
                      <a:pt x="3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403"/>
              <p:cNvSpPr/>
              <p:nvPr/>
            </p:nvSpPr>
            <p:spPr bwMode="auto">
              <a:xfrm>
                <a:off x="3971" y="1879"/>
                <a:ext cx="66" cy="32"/>
              </a:xfrm>
              <a:custGeom>
                <a:avLst/>
                <a:gdLst>
                  <a:gd name="T0" fmla="*/ 18 w 19"/>
                  <a:gd name="T1" fmla="*/ 0 h 9"/>
                  <a:gd name="T2" fmla="*/ 11 w 19"/>
                  <a:gd name="T3" fmla="*/ 1 h 9"/>
                  <a:gd name="T4" fmla="*/ 6 w 19"/>
                  <a:gd name="T5" fmla="*/ 0 h 9"/>
                  <a:gd name="T6" fmla="*/ 1 w 19"/>
                  <a:gd name="T7" fmla="*/ 2 h 9"/>
                  <a:gd name="T8" fmla="*/ 6 w 19"/>
                  <a:gd name="T9" fmla="*/ 5 h 9"/>
                  <a:gd name="T10" fmla="*/ 15 w 19"/>
                  <a:gd name="T11" fmla="*/ 9 h 9"/>
                  <a:gd name="T12" fmla="*/ 17 w 19"/>
                  <a:gd name="T13" fmla="*/ 7 h 9"/>
                  <a:gd name="T14" fmla="*/ 15 w 19"/>
                  <a:gd name="T15" fmla="*/ 4 h 9"/>
                  <a:gd name="T16" fmla="*/ 18 w 1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9">
                    <a:moveTo>
                      <a:pt x="18" y="0"/>
                    </a:moveTo>
                    <a:cubicBezTo>
                      <a:pt x="16" y="0"/>
                      <a:pt x="12" y="1"/>
                      <a:pt x="11" y="1"/>
                    </a:cubicBezTo>
                    <a:cubicBezTo>
                      <a:pt x="9" y="1"/>
                      <a:pt x="8" y="0"/>
                      <a:pt x="6" y="0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2" y="4"/>
                      <a:pt x="3" y="4"/>
                      <a:pt x="6" y="5"/>
                    </a:cubicBezTo>
                    <a:cubicBezTo>
                      <a:pt x="9" y="5"/>
                      <a:pt x="13" y="9"/>
                      <a:pt x="15" y="9"/>
                    </a:cubicBezTo>
                    <a:cubicBezTo>
                      <a:pt x="17" y="9"/>
                      <a:pt x="18" y="8"/>
                      <a:pt x="17" y="7"/>
                    </a:cubicBezTo>
                    <a:cubicBezTo>
                      <a:pt x="16" y="6"/>
                      <a:pt x="14" y="5"/>
                      <a:pt x="15" y="4"/>
                    </a:cubicBezTo>
                    <a:cubicBezTo>
                      <a:pt x="16" y="3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404"/>
              <p:cNvSpPr/>
              <p:nvPr/>
            </p:nvSpPr>
            <p:spPr bwMode="auto">
              <a:xfrm>
                <a:off x="4350" y="1932"/>
                <a:ext cx="52" cy="27"/>
              </a:xfrm>
              <a:custGeom>
                <a:avLst/>
                <a:gdLst>
                  <a:gd name="T0" fmla="*/ 14 w 15"/>
                  <a:gd name="T1" fmla="*/ 1 h 8"/>
                  <a:gd name="T2" fmla="*/ 7 w 15"/>
                  <a:gd name="T3" fmla="*/ 3 h 8"/>
                  <a:gd name="T4" fmla="*/ 2 w 15"/>
                  <a:gd name="T5" fmla="*/ 5 h 8"/>
                  <a:gd name="T6" fmla="*/ 5 w 15"/>
                  <a:gd name="T7" fmla="*/ 8 h 8"/>
                  <a:gd name="T8" fmla="*/ 11 w 15"/>
                  <a:gd name="T9" fmla="*/ 6 h 8"/>
                  <a:gd name="T10" fmla="*/ 11 w 15"/>
                  <a:gd name="T11" fmla="*/ 4 h 8"/>
                  <a:gd name="T12" fmla="*/ 14 w 1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1"/>
                    </a:moveTo>
                    <a:cubicBezTo>
                      <a:pt x="12" y="2"/>
                      <a:pt x="9" y="3"/>
                      <a:pt x="7" y="3"/>
                    </a:cubicBezTo>
                    <a:cubicBezTo>
                      <a:pt x="5" y="4"/>
                      <a:pt x="3" y="5"/>
                      <a:pt x="2" y="5"/>
                    </a:cubicBezTo>
                    <a:cubicBezTo>
                      <a:pt x="0" y="6"/>
                      <a:pt x="4" y="8"/>
                      <a:pt x="5" y="8"/>
                    </a:cubicBezTo>
                    <a:cubicBezTo>
                      <a:pt x="6" y="8"/>
                      <a:pt x="9" y="6"/>
                      <a:pt x="11" y="6"/>
                    </a:cubicBezTo>
                    <a:cubicBezTo>
                      <a:pt x="13" y="6"/>
                      <a:pt x="12" y="5"/>
                      <a:pt x="11" y="4"/>
                    </a:cubicBezTo>
                    <a:cubicBezTo>
                      <a:pt x="10" y="4"/>
                      <a:pt x="15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405"/>
              <p:cNvSpPr/>
              <p:nvPr/>
            </p:nvSpPr>
            <p:spPr bwMode="auto">
              <a:xfrm>
                <a:off x="4179" y="1938"/>
                <a:ext cx="63" cy="14"/>
              </a:xfrm>
              <a:custGeom>
                <a:avLst/>
                <a:gdLst>
                  <a:gd name="T0" fmla="*/ 9 w 18"/>
                  <a:gd name="T1" fmla="*/ 4 h 4"/>
                  <a:gd name="T2" fmla="*/ 13 w 18"/>
                  <a:gd name="T3" fmla="*/ 4 h 4"/>
                  <a:gd name="T4" fmla="*/ 17 w 18"/>
                  <a:gd name="T5" fmla="*/ 1 h 4"/>
                  <a:gd name="T6" fmla="*/ 14 w 18"/>
                  <a:gd name="T7" fmla="*/ 2 h 4"/>
                  <a:gd name="T8" fmla="*/ 7 w 18"/>
                  <a:gd name="T9" fmla="*/ 0 h 4"/>
                  <a:gd name="T10" fmla="*/ 2 w 18"/>
                  <a:gd name="T11" fmla="*/ 0 h 4"/>
                  <a:gd name="T12" fmla="*/ 3 w 18"/>
                  <a:gd name="T13" fmla="*/ 2 h 4"/>
                  <a:gd name="T14" fmla="*/ 9 w 18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1" y="4"/>
                      <a:pt x="11" y="4"/>
                      <a:pt x="13" y="4"/>
                    </a:cubicBezTo>
                    <a:cubicBezTo>
                      <a:pt x="15" y="4"/>
                      <a:pt x="16" y="2"/>
                      <a:pt x="17" y="1"/>
                    </a:cubicBezTo>
                    <a:cubicBezTo>
                      <a:pt x="18" y="1"/>
                      <a:pt x="16" y="2"/>
                      <a:pt x="14" y="2"/>
                    </a:cubicBezTo>
                    <a:cubicBezTo>
                      <a:pt x="12" y="2"/>
                      <a:pt x="9" y="0"/>
                      <a:pt x="7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5" y="4"/>
                      <a:pt x="7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Freeform 407"/>
            <p:cNvSpPr/>
            <p:nvPr/>
          </p:nvSpPr>
          <p:spPr bwMode="auto">
            <a:xfrm>
              <a:off x="6589713" y="2147888"/>
              <a:ext cx="55563" cy="44450"/>
            </a:xfrm>
            <a:custGeom>
              <a:avLst/>
              <a:gdLst>
                <a:gd name="T0" fmla="*/ 2 w 10"/>
                <a:gd name="T1" fmla="*/ 4 h 8"/>
                <a:gd name="T2" fmla="*/ 8 w 10"/>
                <a:gd name="T3" fmla="*/ 1 h 8"/>
                <a:gd name="T4" fmla="*/ 3 w 10"/>
                <a:gd name="T5" fmla="*/ 0 h 8"/>
                <a:gd name="T6" fmla="*/ 2 w 1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2" y="4"/>
                  </a:moveTo>
                  <a:cubicBezTo>
                    <a:pt x="2" y="8"/>
                    <a:pt x="6" y="1"/>
                    <a:pt x="8" y="1"/>
                  </a:cubicBezTo>
                  <a:cubicBezTo>
                    <a:pt x="10" y="0"/>
                    <a:pt x="6" y="0"/>
                    <a:pt x="3" y="0"/>
                  </a:cubicBezTo>
                  <a:cubicBezTo>
                    <a:pt x="0" y="1"/>
                    <a:pt x="1" y="0"/>
                    <a:pt x="2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08"/>
            <p:cNvSpPr/>
            <p:nvPr/>
          </p:nvSpPr>
          <p:spPr bwMode="auto">
            <a:xfrm>
              <a:off x="6589713" y="2125663"/>
              <a:ext cx="39688" cy="22225"/>
            </a:xfrm>
            <a:custGeom>
              <a:avLst/>
              <a:gdLst>
                <a:gd name="T0" fmla="*/ 2 w 7"/>
                <a:gd name="T1" fmla="*/ 1 h 4"/>
                <a:gd name="T2" fmla="*/ 4 w 7"/>
                <a:gd name="T3" fmla="*/ 3 h 4"/>
                <a:gd name="T4" fmla="*/ 6 w 7"/>
                <a:gd name="T5" fmla="*/ 1 h 4"/>
                <a:gd name="T6" fmla="*/ 2 w 7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0" y="2"/>
                    <a:pt x="3" y="2"/>
                    <a:pt x="4" y="3"/>
                  </a:cubicBezTo>
                  <a:cubicBezTo>
                    <a:pt x="7" y="4"/>
                    <a:pt x="6" y="2"/>
                    <a:pt x="6" y="1"/>
                  </a:cubicBezTo>
                  <a:cubicBezTo>
                    <a:pt x="6" y="0"/>
                    <a:pt x="3" y="1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09"/>
            <p:cNvSpPr/>
            <p:nvPr/>
          </p:nvSpPr>
          <p:spPr bwMode="auto">
            <a:xfrm>
              <a:off x="6480176" y="2176463"/>
              <a:ext cx="26988" cy="60325"/>
            </a:xfrm>
            <a:custGeom>
              <a:avLst/>
              <a:gdLst>
                <a:gd name="T0" fmla="*/ 1 w 5"/>
                <a:gd name="T1" fmla="*/ 9 h 11"/>
                <a:gd name="T2" fmla="*/ 4 w 5"/>
                <a:gd name="T3" fmla="*/ 1 h 11"/>
                <a:gd name="T4" fmla="*/ 0 w 5"/>
                <a:gd name="T5" fmla="*/ 6 h 11"/>
                <a:gd name="T6" fmla="*/ 1 w 5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1" y="9"/>
                  </a:moveTo>
                  <a:cubicBezTo>
                    <a:pt x="2" y="7"/>
                    <a:pt x="5" y="3"/>
                    <a:pt x="4" y="1"/>
                  </a:cubicBezTo>
                  <a:cubicBezTo>
                    <a:pt x="4" y="0"/>
                    <a:pt x="0" y="4"/>
                    <a:pt x="0" y="6"/>
                  </a:cubicBezTo>
                  <a:cubicBezTo>
                    <a:pt x="0" y="8"/>
                    <a:pt x="0" y="11"/>
                    <a:pt x="1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10"/>
            <p:cNvSpPr/>
            <p:nvPr/>
          </p:nvSpPr>
          <p:spPr bwMode="auto">
            <a:xfrm>
              <a:off x="6524626" y="2065338"/>
              <a:ext cx="22225" cy="22225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1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2" y="4"/>
                    <a:pt x="3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11"/>
            <p:cNvSpPr/>
            <p:nvPr/>
          </p:nvSpPr>
          <p:spPr bwMode="auto">
            <a:xfrm>
              <a:off x="6264276" y="2263775"/>
              <a:ext cx="44450" cy="55563"/>
            </a:xfrm>
            <a:custGeom>
              <a:avLst/>
              <a:gdLst>
                <a:gd name="T0" fmla="*/ 8 w 8"/>
                <a:gd name="T1" fmla="*/ 5 h 10"/>
                <a:gd name="T2" fmla="*/ 7 w 8"/>
                <a:gd name="T3" fmla="*/ 1 h 10"/>
                <a:gd name="T4" fmla="*/ 5 w 8"/>
                <a:gd name="T5" fmla="*/ 3 h 10"/>
                <a:gd name="T6" fmla="*/ 3 w 8"/>
                <a:gd name="T7" fmla="*/ 1 h 10"/>
                <a:gd name="T8" fmla="*/ 1 w 8"/>
                <a:gd name="T9" fmla="*/ 3 h 10"/>
                <a:gd name="T10" fmla="*/ 1 w 8"/>
                <a:gd name="T11" fmla="*/ 4 h 10"/>
                <a:gd name="T12" fmla="*/ 4 w 8"/>
                <a:gd name="T13" fmla="*/ 8 h 10"/>
                <a:gd name="T14" fmla="*/ 6 w 8"/>
                <a:gd name="T15" fmla="*/ 10 h 10"/>
                <a:gd name="T16" fmla="*/ 7 w 8"/>
                <a:gd name="T17" fmla="*/ 8 h 10"/>
                <a:gd name="T18" fmla="*/ 8 w 8"/>
                <a:gd name="T1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8" y="3"/>
                    <a:pt x="8" y="0"/>
                    <a:pt x="7" y="1"/>
                  </a:cubicBezTo>
                  <a:cubicBezTo>
                    <a:pt x="7" y="2"/>
                    <a:pt x="6" y="4"/>
                    <a:pt x="5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5"/>
                    <a:pt x="2" y="7"/>
                    <a:pt x="4" y="8"/>
                  </a:cubicBezTo>
                  <a:cubicBezTo>
                    <a:pt x="5" y="9"/>
                    <a:pt x="6" y="9"/>
                    <a:pt x="6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12"/>
            <p:cNvSpPr/>
            <p:nvPr/>
          </p:nvSpPr>
          <p:spPr bwMode="auto">
            <a:xfrm>
              <a:off x="6230938" y="2286000"/>
              <a:ext cx="33338" cy="39688"/>
            </a:xfrm>
            <a:custGeom>
              <a:avLst/>
              <a:gdLst>
                <a:gd name="T0" fmla="*/ 2 w 6"/>
                <a:gd name="T1" fmla="*/ 0 h 7"/>
                <a:gd name="T2" fmla="*/ 0 w 6"/>
                <a:gd name="T3" fmla="*/ 2 h 7"/>
                <a:gd name="T4" fmla="*/ 2 w 6"/>
                <a:gd name="T5" fmla="*/ 4 h 7"/>
                <a:gd name="T6" fmla="*/ 3 w 6"/>
                <a:gd name="T7" fmla="*/ 5 h 7"/>
                <a:gd name="T8" fmla="*/ 5 w 6"/>
                <a:gd name="T9" fmla="*/ 6 h 7"/>
                <a:gd name="T10" fmla="*/ 5 w 6"/>
                <a:gd name="T11" fmla="*/ 1 h 7"/>
                <a:gd name="T12" fmla="*/ 2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3"/>
                    <a:pt x="2" y="4"/>
                  </a:cubicBezTo>
                  <a:cubicBezTo>
                    <a:pt x="3" y="5"/>
                    <a:pt x="2" y="6"/>
                    <a:pt x="3" y="5"/>
                  </a:cubicBezTo>
                  <a:cubicBezTo>
                    <a:pt x="4" y="5"/>
                    <a:pt x="4" y="7"/>
                    <a:pt x="5" y="6"/>
                  </a:cubicBezTo>
                  <a:cubicBezTo>
                    <a:pt x="6" y="5"/>
                    <a:pt x="5" y="2"/>
                    <a:pt x="5" y="1"/>
                  </a:cubicBezTo>
                  <a:cubicBezTo>
                    <a:pt x="4" y="0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13"/>
            <p:cNvSpPr/>
            <p:nvPr/>
          </p:nvSpPr>
          <p:spPr bwMode="auto">
            <a:xfrm>
              <a:off x="5994401" y="2916238"/>
              <a:ext cx="38100" cy="28575"/>
            </a:xfrm>
            <a:custGeom>
              <a:avLst/>
              <a:gdLst>
                <a:gd name="T0" fmla="*/ 1 w 7"/>
                <a:gd name="T1" fmla="*/ 3 h 5"/>
                <a:gd name="T2" fmla="*/ 3 w 7"/>
                <a:gd name="T3" fmla="*/ 3 h 5"/>
                <a:gd name="T4" fmla="*/ 5 w 7"/>
                <a:gd name="T5" fmla="*/ 4 h 5"/>
                <a:gd name="T6" fmla="*/ 6 w 7"/>
                <a:gd name="T7" fmla="*/ 3 h 5"/>
                <a:gd name="T8" fmla="*/ 5 w 7"/>
                <a:gd name="T9" fmla="*/ 1 h 5"/>
                <a:gd name="T10" fmla="*/ 1 w 7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3"/>
                  </a:move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5"/>
                    <a:pt x="7" y="2"/>
                    <a:pt x="6" y="3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5" y="0"/>
                    <a:pt x="2" y="2"/>
                    <a:pt x="1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4"/>
            <p:cNvSpPr/>
            <p:nvPr/>
          </p:nvSpPr>
          <p:spPr bwMode="auto">
            <a:xfrm>
              <a:off x="5695951" y="2154238"/>
              <a:ext cx="33338" cy="38100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4 h 7"/>
                <a:gd name="T4" fmla="*/ 5 w 6"/>
                <a:gd name="T5" fmla="*/ 1 h 7"/>
                <a:gd name="T6" fmla="*/ 0 w 6"/>
                <a:gd name="T7" fmla="*/ 4 h 7"/>
                <a:gd name="T8" fmla="*/ 1 w 6"/>
                <a:gd name="T9" fmla="*/ 6 h 7"/>
                <a:gd name="T10" fmla="*/ 3 w 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3" y="5"/>
                    <a:pt x="3" y="5"/>
                    <a:pt x="4" y="4"/>
                  </a:cubicBezTo>
                  <a:cubicBezTo>
                    <a:pt x="5" y="4"/>
                    <a:pt x="6" y="2"/>
                    <a:pt x="5" y="1"/>
                  </a:cubicBezTo>
                  <a:cubicBezTo>
                    <a:pt x="4" y="0"/>
                    <a:pt x="1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5"/>
            <p:cNvSpPr/>
            <p:nvPr/>
          </p:nvSpPr>
          <p:spPr bwMode="auto">
            <a:xfrm>
              <a:off x="5700713" y="2198688"/>
              <a:ext cx="28575" cy="22225"/>
            </a:xfrm>
            <a:custGeom>
              <a:avLst/>
              <a:gdLst>
                <a:gd name="T0" fmla="*/ 3 w 5"/>
                <a:gd name="T1" fmla="*/ 1 h 4"/>
                <a:gd name="T2" fmla="*/ 2 w 5"/>
                <a:gd name="T3" fmla="*/ 2 h 4"/>
                <a:gd name="T4" fmla="*/ 4 w 5"/>
                <a:gd name="T5" fmla="*/ 3 h 4"/>
                <a:gd name="T6" fmla="*/ 4 w 5"/>
                <a:gd name="T7" fmla="*/ 0 h 4"/>
                <a:gd name="T8" fmla="*/ 3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2" y="1"/>
                    <a:pt x="0" y="1"/>
                    <a:pt x="2" y="2"/>
                  </a:cubicBezTo>
                  <a:cubicBezTo>
                    <a:pt x="3" y="3"/>
                    <a:pt x="3" y="4"/>
                    <a:pt x="4" y="3"/>
                  </a:cubicBezTo>
                  <a:cubicBezTo>
                    <a:pt x="5" y="2"/>
                    <a:pt x="5" y="0"/>
                    <a:pt x="4" y="0"/>
                  </a:cubicBezTo>
                  <a:cubicBezTo>
                    <a:pt x="4" y="1"/>
                    <a:pt x="4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16"/>
            <p:cNvSpPr/>
            <p:nvPr/>
          </p:nvSpPr>
          <p:spPr bwMode="auto">
            <a:xfrm>
              <a:off x="5729288" y="2214563"/>
              <a:ext cx="15875" cy="6350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7"/>
            <p:cNvSpPr/>
            <p:nvPr/>
          </p:nvSpPr>
          <p:spPr bwMode="auto">
            <a:xfrm>
              <a:off x="5722938" y="2230438"/>
              <a:ext cx="11113" cy="17463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0" y="3"/>
                    <a:pt x="1" y="3"/>
                  </a:cubicBezTo>
                  <a:cubicBezTo>
                    <a:pt x="2" y="2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18"/>
            <p:cNvSpPr/>
            <p:nvPr/>
          </p:nvSpPr>
          <p:spPr bwMode="auto">
            <a:xfrm>
              <a:off x="5729288" y="2247900"/>
              <a:ext cx="11113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9"/>
            <p:cNvSpPr/>
            <p:nvPr/>
          </p:nvSpPr>
          <p:spPr bwMode="auto">
            <a:xfrm>
              <a:off x="5778501" y="2341563"/>
              <a:ext cx="6350" cy="1111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20"/>
            <p:cNvSpPr/>
            <p:nvPr/>
          </p:nvSpPr>
          <p:spPr bwMode="auto">
            <a:xfrm>
              <a:off x="5872163" y="2060575"/>
              <a:ext cx="11113" cy="20638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2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4"/>
                    <a:pt x="2" y="1"/>
                    <a:pt x="2" y="1"/>
                  </a:cubicBezTo>
                  <a:cubicBezTo>
                    <a:pt x="2" y="0"/>
                    <a:pt x="2" y="0"/>
                    <a:pt x="1" y="2"/>
                  </a:cubicBezTo>
                  <a:cubicBezTo>
                    <a:pt x="0" y="3"/>
                    <a:pt x="0" y="3"/>
                    <a:pt x="1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21"/>
            <p:cNvSpPr/>
            <p:nvPr/>
          </p:nvSpPr>
          <p:spPr bwMode="auto">
            <a:xfrm>
              <a:off x="4060826" y="6030913"/>
              <a:ext cx="33338" cy="22225"/>
            </a:xfrm>
            <a:custGeom>
              <a:avLst/>
              <a:gdLst>
                <a:gd name="T0" fmla="*/ 3 w 6"/>
                <a:gd name="T1" fmla="*/ 1 h 4"/>
                <a:gd name="T2" fmla="*/ 1 w 6"/>
                <a:gd name="T3" fmla="*/ 0 h 4"/>
                <a:gd name="T4" fmla="*/ 0 w 6"/>
                <a:gd name="T5" fmla="*/ 2 h 4"/>
                <a:gd name="T6" fmla="*/ 1 w 6"/>
                <a:gd name="T7" fmla="*/ 4 h 4"/>
                <a:gd name="T8" fmla="*/ 5 w 6"/>
                <a:gd name="T9" fmla="*/ 1 h 4"/>
                <a:gd name="T10" fmla="*/ 3 w 6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" y="4"/>
                    <a:pt x="6" y="2"/>
                    <a:pt x="5" y="1"/>
                  </a:cubicBezTo>
                  <a:cubicBezTo>
                    <a:pt x="5" y="1"/>
                    <a:pt x="4" y="2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2"/>
            <p:cNvSpPr/>
            <p:nvPr/>
          </p:nvSpPr>
          <p:spPr bwMode="auto">
            <a:xfrm>
              <a:off x="4027488" y="6046788"/>
              <a:ext cx="39688" cy="17463"/>
            </a:xfrm>
            <a:custGeom>
              <a:avLst/>
              <a:gdLst>
                <a:gd name="T0" fmla="*/ 4 w 7"/>
                <a:gd name="T1" fmla="*/ 1 h 3"/>
                <a:gd name="T2" fmla="*/ 3 w 7"/>
                <a:gd name="T3" fmla="*/ 1 h 3"/>
                <a:gd name="T4" fmla="*/ 2 w 7"/>
                <a:gd name="T5" fmla="*/ 3 h 3"/>
                <a:gd name="T6" fmla="*/ 6 w 7"/>
                <a:gd name="T7" fmla="*/ 2 h 3"/>
                <a:gd name="T8" fmla="*/ 4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4" y="1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0" y="3"/>
                    <a:pt x="2" y="3"/>
                  </a:cubicBezTo>
                  <a:cubicBezTo>
                    <a:pt x="3" y="3"/>
                    <a:pt x="7" y="3"/>
                    <a:pt x="6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23"/>
            <p:cNvSpPr/>
            <p:nvPr/>
          </p:nvSpPr>
          <p:spPr bwMode="auto">
            <a:xfrm>
              <a:off x="3989388" y="6024563"/>
              <a:ext cx="60325" cy="44450"/>
            </a:xfrm>
            <a:custGeom>
              <a:avLst/>
              <a:gdLst>
                <a:gd name="T0" fmla="*/ 10 w 11"/>
                <a:gd name="T1" fmla="*/ 2 h 8"/>
                <a:gd name="T2" fmla="*/ 6 w 11"/>
                <a:gd name="T3" fmla="*/ 2 h 8"/>
                <a:gd name="T4" fmla="*/ 6 w 11"/>
                <a:gd name="T5" fmla="*/ 1 h 8"/>
                <a:gd name="T6" fmla="*/ 4 w 11"/>
                <a:gd name="T7" fmla="*/ 1 h 8"/>
                <a:gd name="T8" fmla="*/ 4 w 11"/>
                <a:gd name="T9" fmla="*/ 2 h 8"/>
                <a:gd name="T10" fmla="*/ 5 w 11"/>
                <a:gd name="T11" fmla="*/ 3 h 8"/>
                <a:gd name="T12" fmla="*/ 3 w 11"/>
                <a:gd name="T13" fmla="*/ 4 h 8"/>
                <a:gd name="T14" fmla="*/ 3 w 11"/>
                <a:gd name="T15" fmla="*/ 6 h 8"/>
                <a:gd name="T16" fmla="*/ 1 w 11"/>
                <a:gd name="T17" fmla="*/ 6 h 8"/>
                <a:gd name="T18" fmla="*/ 1 w 11"/>
                <a:gd name="T19" fmla="*/ 6 h 8"/>
                <a:gd name="T20" fmla="*/ 3 w 11"/>
                <a:gd name="T21" fmla="*/ 8 h 8"/>
                <a:gd name="T22" fmla="*/ 7 w 11"/>
                <a:gd name="T23" fmla="*/ 6 h 8"/>
                <a:gd name="T24" fmla="*/ 10 w 11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8">
                  <a:moveTo>
                    <a:pt x="10" y="2"/>
                  </a:moveTo>
                  <a:cubicBezTo>
                    <a:pt x="8" y="2"/>
                    <a:pt x="7" y="3"/>
                    <a:pt x="6" y="2"/>
                  </a:cubicBezTo>
                  <a:cubicBezTo>
                    <a:pt x="6" y="1"/>
                    <a:pt x="7" y="0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5" y="3"/>
                    <a:pt x="6" y="3"/>
                    <a:pt x="5" y="3"/>
                  </a:cubicBezTo>
                  <a:cubicBezTo>
                    <a:pt x="4" y="3"/>
                    <a:pt x="2" y="3"/>
                    <a:pt x="3" y="4"/>
                  </a:cubicBezTo>
                  <a:cubicBezTo>
                    <a:pt x="4" y="4"/>
                    <a:pt x="5" y="5"/>
                    <a:pt x="3" y="6"/>
                  </a:cubicBezTo>
                  <a:cubicBezTo>
                    <a:pt x="2" y="6"/>
                    <a:pt x="2" y="7"/>
                    <a:pt x="1" y="6"/>
                  </a:cubicBezTo>
                  <a:cubicBezTo>
                    <a:pt x="1" y="5"/>
                    <a:pt x="0" y="5"/>
                    <a:pt x="1" y="6"/>
                  </a:cubicBezTo>
                  <a:cubicBezTo>
                    <a:pt x="2" y="8"/>
                    <a:pt x="1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5"/>
                    <a:pt x="11" y="1"/>
                    <a:pt x="10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24"/>
            <p:cNvSpPr/>
            <p:nvPr/>
          </p:nvSpPr>
          <p:spPr bwMode="auto">
            <a:xfrm>
              <a:off x="3597276" y="6080125"/>
              <a:ext cx="77788" cy="33338"/>
            </a:xfrm>
            <a:custGeom>
              <a:avLst/>
              <a:gdLst>
                <a:gd name="T0" fmla="*/ 3 w 14"/>
                <a:gd name="T1" fmla="*/ 1 h 6"/>
                <a:gd name="T2" fmla="*/ 2 w 14"/>
                <a:gd name="T3" fmla="*/ 2 h 6"/>
                <a:gd name="T4" fmla="*/ 1 w 14"/>
                <a:gd name="T5" fmla="*/ 3 h 6"/>
                <a:gd name="T6" fmla="*/ 2 w 14"/>
                <a:gd name="T7" fmla="*/ 4 h 6"/>
                <a:gd name="T8" fmla="*/ 4 w 14"/>
                <a:gd name="T9" fmla="*/ 5 h 6"/>
                <a:gd name="T10" fmla="*/ 7 w 14"/>
                <a:gd name="T11" fmla="*/ 5 h 6"/>
                <a:gd name="T12" fmla="*/ 12 w 14"/>
                <a:gd name="T13" fmla="*/ 2 h 6"/>
                <a:gd name="T14" fmla="*/ 10 w 14"/>
                <a:gd name="T15" fmla="*/ 1 h 6"/>
                <a:gd name="T16" fmla="*/ 7 w 14"/>
                <a:gd name="T17" fmla="*/ 2 h 6"/>
                <a:gd name="T18" fmla="*/ 5 w 14"/>
                <a:gd name="T19" fmla="*/ 1 h 6"/>
                <a:gd name="T20" fmla="*/ 3 w 14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6"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5" y="5"/>
                    <a:pt x="6" y="6"/>
                    <a:pt x="7" y="5"/>
                  </a:cubicBezTo>
                  <a:cubicBezTo>
                    <a:pt x="8" y="5"/>
                    <a:pt x="14" y="2"/>
                    <a:pt x="12" y="2"/>
                  </a:cubicBezTo>
                  <a:cubicBezTo>
                    <a:pt x="11" y="2"/>
                    <a:pt x="12" y="1"/>
                    <a:pt x="10" y="1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5"/>
            <p:cNvSpPr/>
            <p:nvPr/>
          </p:nvSpPr>
          <p:spPr bwMode="auto">
            <a:xfrm>
              <a:off x="3586163" y="6118225"/>
              <a:ext cx="60325" cy="33338"/>
            </a:xfrm>
            <a:custGeom>
              <a:avLst/>
              <a:gdLst>
                <a:gd name="T0" fmla="*/ 9 w 11"/>
                <a:gd name="T1" fmla="*/ 2 h 6"/>
                <a:gd name="T2" fmla="*/ 7 w 11"/>
                <a:gd name="T3" fmla="*/ 1 h 6"/>
                <a:gd name="T4" fmla="*/ 4 w 11"/>
                <a:gd name="T5" fmla="*/ 0 h 6"/>
                <a:gd name="T6" fmla="*/ 1 w 11"/>
                <a:gd name="T7" fmla="*/ 0 h 6"/>
                <a:gd name="T8" fmla="*/ 4 w 11"/>
                <a:gd name="T9" fmla="*/ 3 h 6"/>
                <a:gd name="T10" fmla="*/ 3 w 11"/>
                <a:gd name="T11" fmla="*/ 5 h 6"/>
                <a:gd name="T12" fmla="*/ 5 w 11"/>
                <a:gd name="T13" fmla="*/ 4 h 6"/>
                <a:gd name="T14" fmla="*/ 6 w 11"/>
                <a:gd name="T15" fmla="*/ 5 h 6"/>
                <a:gd name="T16" fmla="*/ 8 w 11"/>
                <a:gd name="T17" fmla="*/ 5 h 6"/>
                <a:gd name="T18" fmla="*/ 9 w 11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6">
                  <a:moveTo>
                    <a:pt x="9" y="2"/>
                  </a:moveTo>
                  <a:cubicBezTo>
                    <a:pt x="8" y="1"/>
                    <a:pt x="9" y="1"/>
                    <a:pt x="7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2" y="0"/>
                    <a:pt x="0" y="0"/>
                    <a:pt x="1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3" y="3"/>
                    <a:pt x="2" y="6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5"/>
                    <a:pt x="5" y="6"/>
                    <a:pt x="6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9" y="5"/>
                    <a:pt x="11" y="3"/>
                    <a:pt x="9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26"/>
            <p:cNvSpPr/>
            <p:nvPr/>
          </p:nvSpPr>
          <p:spPr bwMode="auto">
            <a:xfrm>
              <a:off x="3581401" y="6064250"/>
              <a:ext cx="55563" cy="20638"/>
            </a:xfrm>
            <a:custGeom>
              <a:avLst/>
              <a:gdLst>
                <a:gd name="T0" fmla="*/ 8 w 10"/>
                <a:gd name="T1" fmla="*/ 0 h 4"/>
                <a:gd name="T2" fmla="*/ 6 w 10"/>
                <a:gd name="T3" fmla="*/ 1 h 4"/>
                <a:gd name="T4" fmla="*/ 4 w 10"/>
                <a:gd name="T5" fmla="*/ 1 h 4"/>
                <a:gd name="T6" fmla="*/ 2 w 10"/>
                <a:gd name="T7" fmla="*/ 1 h 4"/>
                <a:gd name="T8" fmla="*/ 1 w 10"/>
                <a:gd name="T9" fmla="*/ 2 h 4"/>
                <a:gd name="T10" fmla="*/ 1 w 10"/>
                <a:gd name="T11" fmla="*/ 3 h 4"/>
                <a:gd name="T12" fmla="*/ 1 w 10"/>
                <a:gd name="T13" fmla="*/ 4 h 4"/>
                <a:gd name="T14" fmla="*/ 5 w 10"/>
                <a:gd name="T15" fmla="*/ 4 h 4"/>
                <a:gd name="T16" fmla="*/ 7 w 10"/>
                <a:gd name="T17" fmla="*/ 2 h 4"/>
                <a:gd name="T18" fmla="*/ 8 w 10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7" y="0"/>
                    <a:pt x="7" y="0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2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8" y="2"/>
                    <a:pt x="10" y="0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7"/>
            <p:cNvSpPr/>
            <p:nvPr/>
          </p:nvSpPr>
          <p:spPr bwMode="auto">
            <a:xfrm>
              <a:off x="3563938" y="6091238"/>
              <a:ext cx="44450" cy="26988"/>
            </a:xfrm>
            <a:custGeom>
              <a:avLst/>
              <a:gdLst>
                <a:gd name="T0" fmla="*/ 8 w 8"/>
                <a:gd name="T1" fmla="*/ 4 h 5"/>
                <a:gd name="T2" fmla="*/ 1 w 8"/>
                <a:gd name="T3" fmla="*/ 1 h 5"/>
                <a:gd name="T4" fmla="*/ 8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cubicBezTo>
                    <a:pt x="7" y="3"/>
                    <a:pt x="0" y="0"/>
                    <a:pt x="1" y="1"/>
                  </a:cubicBezTo>
                  <a:cubicBezTo>
                    <a:pt x="2" y="2"/>
                    <a:pt x="8" y="5"/>
                    <a:pt x="8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28"/>
            <p:cNvSpPr/>
            <p:nvPr/>
          </p:nvSpPr>
          <p:spPr bwMode="auto">
            <a:xfrm>
              <a:off x="3541713" y="6046788"/>
              <a:ext cx="22225" cy="17463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2 h 3"/>
                <a:gd name="T4" fmla="*/ 4 w 4"/>
                <a:gd name="T5" fmla="*/ 2 h 3"/>
                <a:gd name="T6" fmla="*/ 2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0" y="0"/>
                    <a:pt x="2" y="2"/>
                  </a:cubicBezTo>
                  <a:cubicBezTo>
                    <a:pt x="4" y="3"/>
                    <a:pt x="3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29"/>
            <p:cNvSpPr/>
            <p:nvPr/>
          </p:nvSpPr>
          <p:spPr bwMode="auto">
            <a:xfrm>
              <a:off x="3548063" y="5991225"/>
              <a:ext cx="44450" cy="44450"/>
            </a:xfrm>
            <a:custGeom>
              <a:avLst/>
              <a:gdLst>
                <a:gd name="T0" fmla="*/ 4 w 8"/>
                <a:gd name="T1" fmla="*/ 4 h 8"/>
                <a:gd name="T2" fmla="*/ 4 w 8"/>
                <a:gd name="T3" fmla="*/ 3 h 8"/>
                <a:gd name="T4" fmla="*/ 5 w 8"/>
                <a:gd name="T5" fmla="*/ 4 h 8"/>
                <a:gd name="T6" fmla="*/ 6 w 8"/>
                <a:gd name="T7" fmla="*/ 2 h 8"/>
                <a:gd name="T8" fmla="*/ 3 w 8"/>
                <a:gd name="T9" fmla="*/ 0 h 8"/>
                <a:gd name="T10" fmla="*/ 3 w 8"/>
                <a:gd name="T11" fmla="*/ 1 h 8"/>
                <a:gd name="T12" fmla="*/ 3 w 8"/>
                <a:gd name="T13" fmla="*/ 3 h 8"/>
                <a:gd name="T14" fmla="*/ 2 w 8"/>
                <a:gd name="T15" fmla="*/ 2 h 8"/>
                <a:gd name="T16" fmla="*/ 1 w 8"/>
                <a:gd name="T17" fmla="*/ 2 h 8"/>
                <a:gd name="T18" fmla="*/ 3 w 8"/>
                <a:gd name="T19" fmla="*/ 5 h 8"/>
                <a:gd name="T20" fmla="*/ 3 w 8"/>
                <a:gd name="T21" fmla="*/ 7 h 8"/>
                <a:gd name="T22" fmla="*/ 0 w 8"/>
                <a:gd name="T23" fmla="*/ 7 h 8"/>
                <a:gd name="T24" fmla="*/ 2 w 8"/>
                <a:gd name="T25" fmla="*/ 8 h 8"/>
                <a:gd name="T26" fmla="*/ 4 w 8"/>
                <a:gd name="T27" fmla="*/ 7 h 8"/>
                <a:gd name="T28" fmla="*/ 4 w 8"/>
                <a:gd name="T29" fmla="*/ 6 h 8"/>
                <a:gd name="T30" fmla="*/ 4 w 8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8">
                  <a:moveTo>
                    <a:pt x="4" y="4"/>
                  </a:moveTo>
                  <a:cubicBezTo>
                    <a:pt x="4" y="3"/>
                    <a:pt x="4" y="2"/>
                    <a:pt x="4" y="3"/>
                  </a:cubicBezTo>
                  <a:cubicBezTo>
                    <a:pt x="5" y="5"/>
                    <a:pt x="4" y="5"/>
                    <a:pt x="5" y="4"/>
                  </a:cubicBezTo>
                  <a:cubicBezTo>
                    <a:pt x="6" y="3"/>
                    <a:pt x="8" y="3"/>
                    <a:pt x="6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3"/>
                    <a:pt x="3" y="3"/>
                    <a:pt x="2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3"/>
                    <a:pt x="3" y="4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7"/>
                    <a:pt x="4" y="7"/>
                    <a:pt x="4" y="7"/>
                  </a:cubicBezTo>
                  <a:cubicBezTo>
                    <a:pt x="4" y="6"/>
                    <a:pt x="3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30"/>
            <p:cNvSpPr/>
            <p:nvPr/>
          </p:nvSpPr>
          <p:spPr bwMode="auto">
            <a:xfrm>
              <a:off x="3541713" y="5924550"/>
              <a:ext cx="28575" cy="44450"/>
            </a:xfrm>
            <a:custGeom>
              <a:avLst/>
              <a:gdLst>
                <a:gd name="T0" fmla="*/ 5 w 5"/>
                <a:gd name="T1" fmla="*/ 1 h 8"/>
                <a:gd name="T2" fmla="*/ 3 w 5"/>
                <a:gd name="T3" fmla="*/ 0 h 8"/>
                <a:gd name="T4" fmla="*/ 2 w 5"/>
                <a:gd name="T5" fmla="*/ 2 h 8"/>
                <a:gd name="T6" fmla="*/ 2 w 5"/>
                <a:gd name="T7" fmla="*/ 4 h 8"/>
                <a:gd name="T8" fmla="*/ 0 w 5"/>
                <a:gd name="T9" fmla="*/ 5 h 8"/>
                <a:gd name="T10" fmla="*/ 1 w 5"/>
                <a:gd name="T11" fmla="*/ 7 h 8"/>
                <a:gd name="T12" fmla="*/ 2 w 5"/>
                <a:gd name="T13" fmla="*/ 5 h 8"/>
                <a:gd name="T14" fmla="*/ 3 w 5"/>
                <a:gd name="T15" fmla="*/ 8 h 8"/>
                <a:gd name="T16" fmla="*/ 5 w 5"/>
                <a:gd name="T17" fmla="*/ 5 h 8"/>
                <a:gd name="T18" fmla="*/ 5 w 5"/>
                <a:gd name="T19" fmla="*/ 3 h 8"/>
                <a:gd name="T20" fmla="*/ 5 w 5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0"/>
                    <a:pt x="2" y="2"/>
                  </a:cubicBezTo>
                  <a:cubicBezTo>
                    <a:pt x="2" y="3"/>
                    <a:pt x="3" y="4"/>
                    <a:pt x="2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6"/>
                    <a:pt x="0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6"/>
                    <a:pt x="2" y="8"/>
                    <a:pt x="3" y="8"/>
                  </a:cubicBezTo>
                  <a:cubicBezTo>
                    <a:pt x="5" y="8"/>
                    <a:pt x="5" y="6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1"/>
            <p:cNvSpPr/>
            <p:nvPr/>
          </p:nvSpPr>
          <p:spPr bwMode="auto">
            <a:xfrm>
              <a:off x="3536951" y="5975350"/>
              <a:ext cx="15875" cy="33338"/>
            </a:xfrm>
            <a:custGeom>
              <a:avLst/>
              <a:gdLst>
                <a:gd name="T0" fmla="*/ 2 w 3"/>
                <a:gd name="T1" fmla="*/ 1 h 6"/>
                <a:gd name="T2" fmla="*/ 1 w 3"/>
                <a:gd name="T3" fmla="*/ 5 h 6"/>
                <a:gd name="T4" fmla="*/ 3 w 3"/>
                <a:gd name="T5" fmla="*/ 1 h 6"/>
                <a:gd name="T6" fmla="*/ 2 w 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2" y="1"/>
                  </a:moveTo>
                  <a:cubicBezTo>
                    <a:pt x="1" y="1"/>
                    <a:pt x="0" y="6"/>
                    <a:pt x="1" y="5"/>
                  </a:cubicBezTo>
                  <a:cubicBezTo>
                    <a:pt x="1" y="4"/>
                    <a:pt x="3" y="2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32"/>
            <p:cNvSpPr/>
            <p:nvPr/>
          </p:nvSpPr>
          <p:spPr bwMode="auto">
            <a:xfrm>
              <a:off x="3530601" y="5886450"/>
              <a:ext cx="39688" cy="44450"/>
            </a:xfrm>
            <a:custGeom>
              <a:avLst/>
              <a:gdLst>
                <a:gd name="T0" fmla="*/ 3 w 7"/>
                <a:gd name="T1" fmla="*/ 6 h 8"/>
                <a:gd name="T2" fmla="*/ 3 w 7"/>
                <a:gd name="T3" fmla="*/ 7 h 8"/>
                <a:gd name="T4" fmla="*/ 6 w 7"/>
                <a:gd name="T5" fmla="*/ 6 h 8"/>
                <a:gd name="T6" fmla="*/ 6 w 7"/>
                <a:gd name="T7" fmla="*/ 4 h 8"/>
                <a:gd name="T8" fmla="*/ 5 w 7"/>
                <a:gd name="T9" fmla="*/ 2 h 8"/>
                <a:gd name="T10" fmla="*/ 5 w 7"/>
                <a:gd name="T11" fmla="*/ 0 h 8"/>
                <a:gd name="T12" fmla="*/ 4 w 7"/>
                <a:gd name="T13" fmla="*/ 3 h 8"/>
                <a:gd name="T14" fmla="*/ 3 w 7"/>
                <a:gd name="T15" fmla="*/ 3 h 8"/>
                <a:gd name="T16" fmla="*/ 2 w 7"/>
                <a:gd name="T17" fmla="*/ 2 h 8"/>
                <a:gd name="T18" fmla="*/ 2 w 7"/>
                <a:gd name="T19" fmla="*/ 4 h 8"/>
                <a:gd name="T20" fmla="*/ 1 w 7"/>
                <a:gd name="T21" fmla="*/ 6 h 8"/>
                <a:gd name="T22" fmla="*/ 3 w 7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8">
                  <a:moveTo>
                    <a:pt x="3" y="6"/>
                  </a:moveTo>
                  <a:cubicBezTo>
                    <a:pt x="3" y="7"/>
                    <a:pt x="2" y="8"/>
                    <a:pt x="3" y="7"/>
                  </a:cubicBezTo>
                  <a:cubicBezTo>
                    <a:pt x="4" y="6"/>
                    <a:pt x="6" y="7"/>
                    <a:pt x="6" y="6"/>
                  </a:cubicBezTo>
                  <a:cubicBezTo>
                    <a:pt x="6" y="6"/>
                    <a:pt x="7" y="5"/>
                    <a:pt x="6" y="4"/>
                  </a:cubicBezTo>
                  <a:cubicBezTo>
                    <a:pt x="6" y="4"/>
                    <a:pt x="5" y="2"/>
                    <a:pt x="5" y="2"/>
                  </a:cubicBezTo>
                  <a:cubicBezTo>
                    <a:pt x="4" y="4"/>
                    <a:pt x="5" y="0"/>
                    <a:pt x="5" y="0"/>
                  </a:cubicBezTo>
                  <a:cubicBezTo>
                    <a:pt x="4" y="1"/>
                    <a:pt x="5" y="2"/>
                    <a:pt x="4" y="3"/>
                  </a:cubicBezTo>
                  <a:cubicBezTo>
                    <a:pt x="4" y="4"/>
                    <a:pt x="4" y="4"/>
                    <a:pt x="3" y="3"/>
                  </a:cubicBezTo>
                  <a:cubicBezTo>
                    <a:pt x="3" y="2"/>
                    <a:pt x="2" y="1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2" y="6"/>
                    <a:pt x="3" y="5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33"/>
            <p:cNvSpPr/>
            <p:nvPr/>
          </p:nvSpPr>
          <p:spPr bwMode="auto">
            <a:xfrm>
              <a:off x="3563938" y="5759450"/>
              <a:ext cx="33338" cy="33338"/>
            </a:xfrm>
            <a:custGeom>
              <a:avLst/>
              <a:gdLst>
                <a:gd name="T0" fmla="*/ 1 w 6"/>
                <a:gd name="T1" fmla="*/ 0 h 6"/>
                <a:gd name="T2" fmla="*/ 3 w 6"/>
                <a:gd name="T3" fmla="*/ 2 h 6"/>
                <a:gd name="T4" fmla="*/ 4 w 6"/>
                <a:gd name="T5" fmla="*/ 3 h 6"/>
                <a:gd name="T6" fmla="*/ 4 w 6"/>
                <a:gd name="T7" fmla="*/ 5 h 6"/>
                <a:gd name="T8" fmla="*/ 5 w 6"/>
                <a:gd name="T9" fmla="*/ 3 h 6"/>
                <a:gd name="T10" fmla="*/ 3 w 6"/>
                <a:gd name="T11" fmla="*/ 1 h 6"/>
                <a:gd name="T12" fmla="*/ 3 w 6"/>
                <a:gd name="T13" fmla="*/ 0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3" y="6"/>
                    <a:pt x="4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0"/>
                    <a:pt x="3" y="0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4"/>
            <p:cNvSpPr/>
            <p:nvPr/>
          </p:nvSpPr>
          <p:spPr bwMode="auto">
            <a:xfrm>
              <a:off x="3570288" y="5648325"/>
              <a:ext cx="33338" cy="66675"/>
            </a:xfrm>
            <a:custGeom>
              <a:avLst/>
              <a:gdLst>
                <a:gd name="T0" fmla="*/ 4 w 6"/>
                <a:gd name="T1" fmla="*/ 1 h 12"/>
                <a:gd name="T2" fmla="*/ 2 w 6"/>
                <a:gd name="T3" fmla="*/ 2 h 12"/>
                <a:gd name="T4" fmla="*/ 1 w 6"/>
                <a:gd name="T5" fmla="*/ 11 h 12"/>
                <a:gd name="T6" fmla="*/ 4 w 6"/>
                <a:gd name="T7" fmla="*/ 11 h 12"/>
                <a:gd name="T8" fmla="*/ 6 w 6"/>
                <a:gd name="T9" fmla="*/ 8 h 12"/>
                <a:gd name="T10" fmla="*/ 5 w 6"/>
                <a:gd name="T11" fmla="*/ 5 h 12"/>
                <a:gd name="T12" fmla="*/ 6 w 6"/>
                <a:gd name="T13" fmla="*/ 2 h 12"/>
                <a:gd name="T14" fmla="*/ 4 w 6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2">
                  <a:moveTo>
                    <a:pt x="4" y="1"/>
                  </a:moveTo>
                  <a:cubicBezTo>
                    <a:pt x="3" y="1"/>
                    <a:pt x="2" y="1"/>
                    <a:pt x="2" y="2"/>
                  </a:cubicBezTo>
                  <a:cubicBezTo>
                    <a:pt x="2" y="3"/>
                    <a:pt x="1" y="9"/>
                    <a:pt x="1" y="11"/>
                  </a:cubicBezTo>
                  <a:cubicBezTo>
                    <a:pt x="0" y="12"/>
                    <a:pt x="3" y="12"/>
                    <a:pt x="4" y="11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0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35"/>
            <p:cNvSpPr/>
            <p:nvPr/>
          </p:nvSpPr>
          <p:spPr bwMode="auto">
            <a:xfrm>
              <a:off x="3702051" y="3868738"/>
              <a:ext cx="28575" cy="15875"/>
            </a:xfrm>
            <a:custGeom>
              <a:avLst/>
              <a:gdLst>
                <a:gd name="T0" fmla="*/ 1 w 5"/>
                <a:gd name="T1" fmla="*/ 2 h 3"/>
                <a:gd name="T2" fmla="*/ 3 w 5"/>
                <a:gd name="T3" fmla="*/ 2 h 3"/>
                <a:gd name="T4" fmla="*/ 1 w 5"/>
                <a:gd name="T5" fmla="*/ 0 h 3"/>
                <a:gd name="T6" fmla="*/ 1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3"/>
                    <a:pt x="1" y="3"/>
                    <a:pt x="3" y="2"/>
                  </a:cubicBezTo>
                  <a:cubicBezTo>
                    <a:pt x="5" y="1"/>
                    <a:pt x="2" y="0"/>
                    <a:pt x="1" y="0"/>
                  </a:cubicBezTo>
                  <a:cubicBezTo>
                    <a:pt x="0" y="0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36"/>
            <p:cNvSpPr/>
            <p:nvPr/>
          </p:nvSpPr>
          <p:spPr bwMode="auto">
            <a:xfrm>
              <a:off x="3973513" y="3906838"/>
              <a:ext cx="33338" cy="33338"/>
            </a:xfrm>
            <a:custGeom>
              <a:avLst/>
              <a:gdLst>
                <a:gd name="T0" fmla="*/ 0 w 6"/>
                <a:gd name="T1" fmla="*/ 4 h 6"/>
                <a:gd name="T2" fmla="*/ 4 w 6"/>
                <a:gd name="T3" fmla="*/ 5 h 6"/>
                <a:gd name="T4" fmla="*/ 3 w 6"/>
                <a:gd name="T5" fmla="*/ 0 h 6"/>
                <a:gd name="T6" fmla="*/ 3 w 6"/>
                <a:gd name="T7" fmla="*/ 3 h 6"/>
                <a:gd name="T8" fmla="*/ 0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cubicBezTo>
                    <a:pt x="1" y="6"/>
                    <a:pt x="3" y="6"/>
                    <a:pt x="4" y="5"/>
                  </a:cubicBezTo>
                  <a:cubicBezTo>
                    <a:pt x="6" y="5"/>
                    <a:pt x="5" y="1"/>
                    <a:pt x="3" y="0"/>
                  </a:cubicBezTo>
                  <a:cubicBezTo>
                    <a:pt x="2" y="0"/>
                    <a:pt x="3" y="2"/>
                    <a:pt x="3" y="3"/>
                  </a:cubicBezTo>
                  <a:cubicBezTo>
                    <a:pt x="3" y="4"/>
                    <a:pt x="0" y="3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37"/>
            <p:cNvSpPr/>
            <p:nvPr/>
          </p:nvSpPr>
          <p:spPr bwMode="auto">
            <a:xfrm>
              <a:off x="4321176" y="4238625"/>
              <a:ext cx="82550" cy="82550"/>
            </a:xfrm>
            <a:custGeom>
              <a:avLst/>
              <a:gdLst>
                <a:gd name="T0" fmla="*/ 1 w 15"/>
                <a:gd name="T1" fmla="*/ 9 h 15"/>
                <a:gd name="T2" fmla="*/ 1 w 15"/>
                <a:gd name="T3" fmla="*/ 11 h 15"/>
                <a:gd name="T4" fmla="*/ 3 w 15"/>
                <a:gd name="T5" fmla="*/ 13 h 15"/>
                <a:gd name="T6" fmla="*/ 5 w 15"/>
                <a:gd name="T7" fmla="*/ 12 h 15"/>
                <a:gd name="T8" fmla="*/ 7 w 15"/>
                <a:gd name="T9" fmla="*/ 14 h 15"/>
                <a:gd name="T10" fmla="*/ 9 w 15"/>
                <a:gd name="T11" fmla="*/ 14 h 15"/>
                <a:gd name="T12" fmla="*/ 10 w 15"/>
                <a:gd name="T13" fmla="*/ 11 h 15"/>
                <a:gd name="T14" fmla="*/ 13 w 15"/>
                <a:gd name="T15" fmla="*/ 5 h 15"/>
                <a:gd name="T16" fmla="*/ 9 w 15"/>
                <a:gd name="T17" fmla="*/ 3 h 15"/>
                <a:gd name="T18" fmla="*/ 6 w 15"/>
                <a:gd name="T19" fmla="*/ 1 h 15"/>
                <a:gd name="T20" fmla="*/ 3 w 15"/>
                <a:gd name="T21" fmla="*/ 1 h 15"/>
                <a:gd name="T22" fmla="*/ 1 w 15"/>
                <a:gd name="T23" fmla="*/ 2 h 15"/>
                <a:gd name="T24" fmla="*/ 1 w 15"/>
                <a:gd name="T25" fmla="*/ 4 h 15"/>
                <a:gd name="T26" fmla="*/ 1 w 15"/>
                <a:gd name="T27" fmla="*/ 5 h 15"/>
                <a:gd name="T28" fmla="*/ 1 w 15"/>
                <a:gd name="T2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5">
                  <a:moveTo>
                    <a:pt x="1" y="9"/>
                  </a:moveTo>
                  <a:cubicBezTo>
                    <a:pt x="1" y="10"/>
                    <a:pt x="0" y="11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3" y="12"/>
                    <a:pt x="4" y="11"/>
                    <a:pt x="5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8" y="14"/>
                    <a:pt x="8" y="15"/>
                    <a:pt x="9" y="14"/>
                  </a:cubicBezTo>
                  <a:cubicBezTo>
                    <a:pt x="9" y="13"/>
                    <a:pt x="9" y="12"/>
                    <a:pt x="10" y="11"/>
                  </a:cubicBezTo>
                  <a:cubicBezTo>
                    <a:pt x="12" y="11"/>
                    <a:pt x="15" y="9"/>
                    <a:pt x="13" y="5"/>
                  </a:cubicBezTo>
                  <a:cubicBezTo>
                    <a:pt x="12" y="3"/>
                    <a:pt x="11" y="4"/>
                    <a:pt x="9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4"/>
                    <a:pt x="1" y="5"/>
                  </a:cubicBezTo>
                  <a:cubicBezTo>
                    <a:pt x="0" y="6"/>
                    <a:pt x="0" y="8"/>
                    <a:pt x="1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38"/>
            <p:cNvSpPr/>
            <p:nvPr/>
          </p:nvSpPr>
          <p:spPr bwMode="auto">
            <a:xfrm>
              <a:off x="3795713" y="3663950"/>
              <a:ext cx="73025" cy="15875"/>
            </a:xfrm>
            <a:custGeom>
              <a:avLst/>
              <a:gdLst>
                <a:gd name="T0" fmla="*/ 5 w 13"/>
                <a:gd name="T1" fmla="*/ 0 h 3"/>
                <a:gd name="T2" fmla="*/ 3 w 13"/>
                <a:gd name="T3" fmla="*/ 3 h 3"/>
                <a:gd name="T4" fmla="*/ 11 w 13"/>
                <a:gd name="T5" fmla="*/ 2 h 3"/>
                <a:gd name="T6" fmla="*/ 5 w 1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">
                  <a:moveTo>
                    <a:pt x="5" y="0"/>
                  </a:moveTo>
                  <a:cubicBezTo>
                    <a:pt x="2" y="0"/>
                    <a:pt x="0" y="3"/>
                    <a:pt x="3" y="3"/>
                  </a:cubicBezTo>
                  <a:cubicBezTo>
                    <a:pt x="6" y="3"/>
                    <a:pt x="13" y="3"/>
                    <a:pt x="11" y="2"/>
                  </a:cubicBezTo>
                  <a:cubicBezTo>
                    <a:pt x="8" y="1"/>
                    <a:pt x="8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39"/>
            <p:cNvSpPr/>
            <p:nvPr/>
          </p:nvSpPr>
          <p:spPr bwMode="auto">
            <a:xfrm>
              <a:off x="3436938" y="3657600"/>
              <a:ext cx="77788" cy="28575"/>
            </a:xfrm>
            <a:custGeom>
              <a:avLst/>
              <a:gdLst>
                <a:gd name="T0" fmla="*/ 3 w 14"/>
                <a:gd name="T1" fmla="*/ 2 h 5"/>
                <a:gd name="T2" fmla="*/ 8 w 14"/>
                <a:gd name="T3" fmla="*/ 5 h 5"/>
                <a:gd name="T4" fmla="*/ 12 w 14"/>
                <a:gd name="T5" fmla="*/ 4 h 5"/>
                <a:gd name="T6" fmla="*/ 14 w 14"/>
                <a:gd name="T7" fmla="*/ 4 h 5"/>
                <a:gd name="T8" fmla="*/ 8 w 14"/>
                <a:gd name="T9" fmla="*/ 0 h 5"/>
                <a:gd name="T10" fmla="*/ 3 w 1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3" y="2"/>
                  </a:moveTo>
                  <a:cubicBezTo>
                    <a:pt x="5" y="4"/>
                    <a:pt x="6" y="5"/>
                    <a:pt x="8" y="5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3" y="2"/>
                    <a:pt x="9" y="1"/>
                    <a:pt x="8" y="0"/>
                  </a:cubicBezTo>
                  <a:cubicBezTo>
                    <a:pt x="6" y="0"/>
                    <a:pt x="0" y="0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0"/>
            <p:cNvSpPr/>
            <p:nvPr/>
          </p:nvSpPr>
          <p:spPr bwMode="auto">
            <a:xfrm>
              <a:off x="3249613" y="3508375"/>
              <a:ext cx="331788" cy="111125"/>
            </a:xfrm>
            <a:custGeom>
              <a:avLst/>
              <a:gdLst>
                <a:gd name="T0" fmla="*/ 52 w 60"/>
                <a:gd name="T1" fmla="*/ 19 h 20"/>
                <a:gd name="T2" fmla="*/ 55 w 60"/>
                <a:gd name="T3" fmla="*/ 19 h 20"/>
                <a:gd name="T4" fmla="*/ 60 w 60"/>
                <a:gd name="T5" fmla="*/ 18 h 20"/>
                <a:gd name="T6" fmla="*/ 56 w 60"/>
                <a:gd name="T7" fmla="*/ 15 h 20"/>
                <a:gd name="T8" fmla="*/ 51 w 60"/>
                <a:gd name="T9" fmla="*/ 12 h 20"/>
                <a:gd name="T10" fmla="*/ 45 w 60"/>
                <a:gd name="T11" fmla="*/ 9 h 20"/>
                <a:gd name="T12" fmla="*/ 42 w 60"/>
                <a:gd name="T13" fmla="*/ 8 h 20"/>
                <a:gd name="T14" fmla="*/ 37 w 60"/>
                <a:gd name="T15" fmla="*/ 5 h 20"/>
                <a:gd name="T16" fmla="*/ 36 w 60"/>
                <a:gd name="T17" fmla="*/ 4 h 20"/>
                <a:gd name="T18" fmla="*/ 28 w 60"/>
                <a:gd name="T19" fmla="*/ 1 h 20"/>
                <a:gd name="T20" fmla="*/ 15 w 60"/>
                <a:gd name="T21" fmla="*/ 0 h 20"/>
                <a:gd name="T22" fmla="*/ 6 w 60"/>
                <a:gd name="T23" fmla="*/ 2 h 20"/>
                <a:gd name="T24" fmla="*/ 1 w 60"/>
                <a:gd name="T25" fmla="*/ 6 h 20"/>
                <a:gd name="T26" fmla="*/ 3 w 60"/>
                <a:gd name="T27" fmla="*/ 7 h 20"/>
                <a:gd name="T28" fmla="*/ 11 w 60"/>
                <a:gd name="T29" fmla="*/ 3 h 20"/>
                <a:gd name="T30" fmla="*/ 18 w 60"/>
                <a:gd name="T31" fmla="*/ 3 h 20"/>
                <a:gd name="T32" fmla="*/ 17 w 60"/>
                <a:gd name="T33" fmla="*/ 5 h 20"/>
                <a:gd name="T34" fmla="*/ 23 w 60"/>
                <a:gd name="T35" fmla="*/ 6 h 20"/>
                <a:gd name="T36" fmla="*/ 28 w 60"/>
                <a:gd name="T37" fmla="*/ 9 h 20"/>
                <a:gd name="T38" fmla="*/ 34 w 60"/>
                <a:gd name="T39" fmla="*/ 9 h 20"/>
                <a:gd name="T40" fmla="*/ 36 w 60"/>
                <a:gd name="T41" fmla="*/ 12 h 20"/>
                <a:gd name="T42" fmla="*/ 39 w 60"/>
                <a:gd name="T43" fmla="*/ 15 h 20"/>
                <a:gd name="T44" fmla="*/ 44 w 60"/>
                <a:gd name="T45" fmla="*/ 16 h 20"/>
                <a:gd name="T46" fmla="*/ 41 w 60"/>
                <a:gd name="T47" fmla="*/ 18 h 20"/>
                <a:gd name="T48" fmla="*/ 41 w 60"/>
                <a:gd name="T49" fmla="*/ 19 h 20"/>
                <a:gd name="T50" fmla="*/ 50 w 60"/>
                <a:gd name="T51" fmla="*/ 19 h 20"/>
                <a:gd name="T52" fmla="*/ 52 w 60"/>
                <a:gd name="T5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20">
                  <a:moveTo>
                    <a:pt x="52" y="19"/>
                  </a:moveTo>
                  <a:cubicBezTo>
                    <a:pt x="54" y="19"/>
                    <a:pt x="54" y="19"/>
                    <a:pt x="55" y="19"/>
                  </a:cubicBezTo>
                  <a:cubicBezTo>
                    <a:pt x="56" y="18"/>
                    <a:pt x="60" y="20"/>
                    <a:pt x="60" y="18"/>
                  </a:cubicBezTo>
                  <a:cubicBezTo>
                    <a:pt x="60" y="16"/>
                    <a:pt x="57" y="15"/>
                    <a:pt x="56" y="15"/>
                  </a:cubicBezTo>
                  <a:cubicBezTo>
                    <a:pt x="54" y="15"/>
                    <a:pt x="52" y="13"/>
                    <a:pt x="51" y="12"/>
                  </a:cubicBezTo>
                  <a:cubicBezTo>
                    <a:pt x="51" y="12"/>
                    <a:pt x="47" y="11"/>
                    <a:pt x="45" y="9"/>
                  </a:cubicBezTo>
                  <a:cubicBezTo>
                    <a:pt x="43" y="8"/>
                    <a:pt x="45" y="9"/>
                    <a:pt x="42" y="8"/>
                  </a:cubicBezTo>
                  <a:cubicBezTo>
                    <a:pt x="38" y="6"/>
                    <a:pt x="38" y="6"/>
                    <a:pt x="37" y="5"/>
                  </a:cubicBezTo>
                  <a:cubicBezTo>
                    <a:pt x="36" y="3"/>
                    <a:pt x="36" y="4"/>
                    <a:pt x="36" y="4"/>
                  </a:cubicBezTo>
                  <a:cubicBezTo>
                    <a:pt x="35" y="5"/>
                    <a:pt x="30" y="3"/>
                    <a:pt x="28" y="1"/>
                  </a:cubicBezTo>
                  <a:cubicBezTo>
                    <a:pt x="26" y="0"/>
                    <a:pt x="19" y="0"/>
                    <a:pt x="15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0" y="7"/>
                    <a:pt x="1" y="7"/>
                    <a:pt x="3" y="7"/>
                  </a:cubicBezTo>
                  <a:cubicBezTo>
                    <a:pt x="5" y="7"/>
                    <a:pt x="10" y="4"/>
                    <a:pt x="11" y="3"/>
                  </a:cubicBezTo>
                  <a:cubicBezTo>
                    <a:pt x="12" y="3"/>
                    <a:pt x="17" y="3"/>
                    <a:pt x="18" y="3"/>
                  </a:cubicBezTo>
                  <a:cubicBezTo>
                    <a:pt x="19" y="4"/>
                    <a:pt x="17" y="4"/>
                    <a:pt x="17" y="5"/>
                  </a:cubicBezTo>
                  <a:cubicBezTo>
                    <a:pt x="16" y="6"/>
                    <a:pt x="21" y="6"/>
                    <a:pt x="23" y="6"/>
                  </a:cubicBezTo>
                  <a:cubicBezTo>
                    <a:pt x="26" y="6"/>
                    <a:pt x="27" y="8"/>
                    <a:pt x="28" y="9"/>
                  </a:cubicBezTo>
                  <a:cubicBezTo>
                    <a:pt x="30" y="10"/>
                    <a:pt x="33" y="9"/>
                    <a:pt x="34" y="9"/>
                  </a:cubicBezTo>
                  <a:cubicBezTo>
                    <a:pt x="36" y="9"/>
                    <a:pt x="35" y="10"/>
                    <a:pt x="36" y="12"/>
                  </a:cubicBezTo>
                  <a:cubicBezTo>
                    <a:pt x="37" y="14"/>
                    <a:pt x="37" y="14"/>
                    <a:pt x="39" y="15"/>
                  </a:cubicBezTo>
                  <a:cubicBezTo>
                    <a:pt x="42" y="15"/>
                    <a:pt x="43" y="15"/>
                    <a:pt x="44" y="16"/>
                  </a:cubicBezTo>
                  <a:cubicBezTo>
                    <a:pt x="45" y="16"/>
                    <a:pt x="43" y="17"/>
                    <a:pt x="41" y="18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2" y="19"/>
                    <a:pt x="49" y="19"/>
                    <a:pt x="50" y="19"/>
                  </a:cubicBezTo>
                  <a:cubicBezTo>
                    <a:pt x="51" y="19"/>
                    <a:pt x="51" y="19"/>
                    <a:pt x="52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1"/>
            <p:cNvSpPr/>
            <p:nvPr/>
          </p:nvSpPr>
          <p:spPr bwMode="auto">
            <a:xfrm>
              <a:off x="3448051" y="3436938"/>
              <a:ext cx="22225" cy="26988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3 h 5"/>
                <a:gd name="T4" fmla="*/ 2 w 4"/>
                <a:gd name="T5" fmla="*/ 5 h 5"/>
                <a:gd name="T6" fmla="*/ 2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3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3" y="2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42"/>
            <p:cNvSpPr/>
            <p:nvPr/>
          </p:nvSpPr>
          <p:spPr bwMode="auto">
            <a:xfrm>
              <a:off x="3603626" y="3570288"/>
              <a:ext cx="11113" cy="15875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2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0" y="0"/>
                    <a:pt x="0" y="1"/>
                  </a:cubicBezTo>
                  <a:cubicBezTo>
                    <a:pt x="0" y="2"/>
                    <a:pt x="2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3"/>
            <p:cNvSpPr/>
            <p:nvPr/>
          </p:nvSpPr>
          <p:spPr bwMode="auto">
            <a:xfrm>
              <a:off x="3984626" y="2657475"/>
              <a:ext cx="38100" cy="49213"/>
            </a:xfrm>
            <a:custGeom>
              <a:avLst/>
              <a:gdLst>
                <a:gd name="T0" fmla="*/ 6 w 7"/>
                <a:gd name="T1" fmla="*/ 3 h 9"/>
                <a:gd name="T2" fmla="*/ 7 w 7"/>
                <a:gd name="T3" fmla="*/ 1 h 9"/>
                <a:gd name="T4" fmla="*/ 5 w 7"/>
                <a:gd name="T5" fmla="*/ 0 h 9"/>
                <a:gd name="T6" fmla="*/ 1 w 7"/>
                <a:gd name="T7" fmla="*/ 5 h 9"/>
                <a:gd name="T8" fmla="*/ 1 w 7"/>
                <a:gd name="T9" fmla="*/ 7 h 9"/>
                <a:gd name="T10" fmla="*/ 3 w 7"/>
                <a:gd name="T11" fmla="*/ 7 h 9"/>
                <a:gd name="T12" fmla="*/ 6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6" y="3"/>
                  </a:moveTo>
                  <a:cubicBezTo>
                    <a:pt x="7" y="2"/>
                    <a:pt x="6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2" y="4"/>
                    <a:pt x="1" y="5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9"/>
                    <a:pt x="3" y="9"/>
                    <a:pt x="3" y="7"/>
                  </a:cubicBezTo>
                  <a:cubicBezTo>
                    <a:pt x="3" y="6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4"/>
            <p:cNvSpPr/>
            <p:nvPr/>
          </p:nvSpPr>
          <p:spPr bwMode="auto">
            <a:xfrm>
              <a:off x="4011613" y="2679700"/>
              <a:ext cx="33338" cy="22225"/>
            </a:xfrm>
            <a:custGeom>
              <a:avLst/>
              <a:gdLst>
                <a:gd name="T0" fmla="*/ 2 w 6"/>
                <a:gd name="T1" fmla="*/ 4 h 4"/>
                <a:gd name="T2" fmla="*/ 4 w 6"/>
                <a:gd name="T3" fmla="*/ 2 h 4"/>
                <a:gd name="T4" fmla="*/ 4 w 6"/>
                <a:gd name="T5" fmla="*/ 0 h 4"/>
                <a:gd name="T6" fmla="*/ 0 w 6"/>
                <a:gd name="T7" fmla="*/ 2 h 4"/>
                <a:gd name="T8" fmla="*/ 2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3" y="4"/>
                    <a:pt x="3" y="3"/>
                    <a:pt x="4" y="2"/>
                  </a:cubicBezTo>
                  <a:cubicBezTo>
                    <a:pt x="5" y="2"/>
                    <a:pt x="6" y="1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4"/>
                    <a:pt x="2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45"/>
            <p:cNvSpPr/>
            <p:nvPr/>
          </p:nvSpPr>
          <p:spPr bwMode="auto">
            <a:xfrm>
              <a:off x="3890963" y="2646363"/>
              <a:ext cx="82550" cy="44450"/>
            </a:xfrm>
            <a:custGeom>
              <a:avLst/>
              <a:gdLst>
                <a:gd name="T0" fmla="*/ 6 w 15"/>
                <a:gd name="T1" fmla="*/ 3 h 8"/>
                <a:gd name="T2" fmla="*/ 4 w 15"/>
                <a:gd name="T3" fmla="*/ 3 h 8"/>
                <a:gd name="T4" fmla="*/ 2 w 15"/>
                <a:gd name="T5" fmla="*/ 1 h 8"/>
                <a:gd name="T6" fmla="*/ 1 w 15"/>
                <a:gd name="T7" fmla="*/ 3 h 8"/>
                <a:gd name="T8" fmla="*/ 3 w 15"/>
                <a:gd name="T9" fmla="*/ 5 h 8"/>
                <a:gd name="T10" fmla="*/ 5 w 15"/>
                <a:gd name="T11" fmla="*/ 6 h 8"/>
                <a:gd name="T12" fmla="*/ 6 w 15"/>
                <a:gd name="T13" fmla="*/ 7 h 8"/>
                <a:gd name="T14" fmla="*/ 8 w 15"/>
                <a:gd name="T15" fmla="*/ 6 h 8"/>
                <a:gd name="T16" fmla="*/ 10 w 15"/>
                <a:gd name="T17" fmla="*/ 8 h 8"/>
                <a:gd name="T18" fmla="*/ 14 w 15"/>
                <a:gd name="T19" fmla="*/ 5 h 8"/>
                <a:gd name="T20" fmla="*/ 7 w 15"/>
                <a:gd name="T21" fmla="*/ 4 h 8"/>
                <a:gd name="T22" fmla="*/ 6 w 1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8">
                  <a:moveTo>
                    <a:pt x="6" y="3"/>
                  </a:moveTo>
                  <a:cubicBezTo>
                    <a:pt x="5" y="3"/>
                    <a:pt x="5" y="4"/>
                    <a:pt x="4" y="3"/>
                  </a:cubicBezTo>
                  <a:cubicBezTo>
                    <a:pt x="4" y="3"/>
                    <a:pt x="2" y="2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7" y="7"/>
                    <a:pt x="7" y="6"/>
                    <a:pt x="8" y="6"/>
                  </a:cubicBezTo>
                  <a:cubicBezTo>
                    <a:pt x="9" y="6"/>
                    <a:pt x="8" y="8"/>
                    <a:pt x="10" y="8"/>
                  </a:cubicBezTo>
                  <a:cubicBezTo>
                    <a:pt x="12" y="7"/>
                    <a:pt x="13" y="5"/>
                    <a:pt x="14" y="5"/>
                  </a:cubicBezTo>
                  <a:cubicBezTo>
                    <a:pt x="15" y="4"/>
                    <a:pt x="9" y="4"/>
                    <a:pt x="7" y="4"/>
                  </a:cubicBezTo>
                  <a:cubicBezTo>
                    <a:pt x="6" y="4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6"/>
            <p:cNvSpPr/>
            <p:nvPr/>
          </p:nvSpPr>
          <p:spPr bwMode="auto">
            <a:xfrm>
              <a:off x="3890963" y="2530475"/>
              <a:ext cx="93663" cy="38100"/>
            </a:xfrm>
            <a:custGeom>
              <a:avLst/>
              <a:gdLst>
                <a:gd name="T0" fmla="*/ 15 w 17"/>
                <a:gd name="T1" fmla="*/ 6 h 7"/>
                <a:gd name="T2" fmla="*/ 10 w 17"/>
                <a:gd name="T3" fmla="*/ 3 h 7"/>
                <a:gd name="T4" fmla="*/ 1 w 17"/>
                <a:gd name="T5" fmla="*/ 1 h 7"/>
                <a:gd name="T6" fmla="*/ 6 w 17"/>
                <a:gd name="T7" fmla="*/ 4 h 7"/>
                <a:gd name="T8" fmla="*/ 15 w 1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5" y="6"/>
                  </a:moveTo>
                  <a:cubicBezTo>
                    <a:pt x="17" y="5"/>
                    <a:pt x="14" y="5"/>
                    <a:pt x="10" y="3"/>
                  </a:cubicBezTo>
                  <a:cubicBezTo>
                    <a:pt x="7" y="0"/>
                    <a:pt x="2" y="1"/>
                    <a:pt x="1" y="1"/>
                  </a:cubicBezTo>
                  <a:cubicBezTo>
                    <a:pt x="0" y="1"/>
                    <a:pt x="4" y="3"/>
                    <a:pt x="6" y="4"/>
                  </a:cubicBezTo>
                  <a:cubicBezTo>
                    <a:pt x="8" y="5"/>
                    <a:pt x="14" y="7"/>
                    <a:pt x="15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7"/>
            <p:cNvSpPr/>
            <p:nvPr/>
          </p:nvSpPr>
          <p:spPr bwMode="auto">
            <a:xfrm>
              <a:off x="4049713" y="2463800"/>
              <a:ext cx="204788" cy="193675"/>
            </a:xfrm>
            <a:custGeom>
              <a:avLst/>
              <a:gdLst>
                <a:gd name="T0" fmla="*/ 20 w 37"/>
                <a:gd name="T1" fmla="*/ 0 h 35"/>
                <a:gd name="T2" fmla="*/ 16 w 37"/>
                <a:gd name="T3" fmla="*/ 1 h 35"/>
                <a:gd name="T4" fmla="*/ 12 w 37"/>
                <a:gd name="T5" fmla="*/ 7 h 35"/>
                <a:gd name="T6" fmla="*/ 11 w 37"/>
                <a:gd name="T7" fmla="*/ 9 h 35"/>
                <a:gd name="T8" fmla="*/ 8 w 37"/>
                <a:gd name="T9" fmla="*/ 17 h 35"/>
                <a:gd name="T10" fmla="*/ 4 w 37"/>
                <a:gd name="T11" fmla="*/ 20 h 35"/>
                <a:gd name="T12" fmla="*/ 3 w 37"/>
                <a:gd name="T13" fmla="*/ 22 h 35"/>
                <a:gd name="T14" fmla="*/ 5 w 37"/>
                <a:gd name="T15" fmla="*/ 23 h 35"/>
                <a:gd name="T16" fmla="*/ 2 w 37"/>
                <a:gd name="T17" fmla="*/ 26 h 35"/>
                <a:gd name="T18" fmla="*/ 1 w 37"/>
                <a:gd name="T19" fmla="*/ 29 h 35"/>
                <a:gd name="T20" fmla="*/ 4 w 37"/>
                <a:gd name="T21" fmla="*/ 29 h 35"/>
                <a:gd name="T22" fmla="*/ 11 w 37"/>
                <a:gd name="T23" fmla="*/ 29 h 35"/>
                <a:gd name="T24" fmla="*/ 20 w 37"/>
                <a:gd name="T25" fmla="*/ 29 h 35"/>
                <a:gd name="T26" fmla="*/ 22 w 37"/>
                <a:gd name="T27" fmla="*/ 30 h 35"/>
                <a:gd name="T28" fmla="*/ 25 w 37"/>
                <a:gd name="T29" fmla="*/ 29 h 35"/>
                <a:gd name="T30" fmla="*/ 24 w 37"/>
                <a:gd name="T31" fmla="*/ 31 h 35"/>
                <a:gd name="T32" fmla="*/ 23 w 37"/>
                <a:gd name="T33" fmla="*/ 34 h 35"/>
                <a:gd name="T34" fmla="*/ 27 w 37"/>
                <a:gd name="T35" fmla="*/ 31 h 35"/>
                <a:gd name="T36" fmla="*/ 31 w 37"/>
                <a:gd name="T37" fmla="*/ 29 h 35"/>
                <a:gd name="T38" fmla="*/ 32 w 37"/>
                <a:gd name="T39" fmla="*/ 27 h 35"/>
                <a:gd name="T40" fmla="*/ 36 w 37"/>
                <a:gd name="T41" fmla="*/ 23 h 35"/>
                <a:gd name="T42" fmla="*/ 35 w 37"/>
                <a:gd name="T43" fmla="*/ 22 h 35"/>
                <a:gd name="T44" fmla="*/ 32 w 37"/>
                <a:gd name="T45" fmla="*/ 21 h 35"/>
                <a:gd name="T46" fmla="*/ 30 w 37"/>
                <a:gd name="T47" fmla="*/ 19 h 35"/>
                <a:gd name="T48" fmla="*/ 33 w 37"/>
                <a:gd name="T49" fmla="*/ 17 h 35"/>
                <a:gd name="T50" fmla="*/ 29 w 37"/>
                <a:gd name="T51" fmla="*/ 16 h 35"/>
                <a:gd name="T52" fmla="*/ 28 w 37"/>
                <a:gd name="T53" fmla="*/ 15 h 35"/>
                <a:gd name="T54" fmla="*/ 25 w 37"/>
                <a:gd name="T55" fmla="*/ 18 h 35"/>
                <a:gd name="T56" fmla="*/ 23 w 37"/>
                <a:gd name="T57" fmla="*/ 16 h 35"/>
                <a:gd name="T58" fmla="*/ 20 w 37"/>
                <a:gd name="T59" fmla="*/ 14 h 35"/>
                <a:gd name="T60" fmla="*/ 21 w 37"/>
                <a:gd name="T61" fmla="*/ 12 h 35"/>
                <a:gd name="T62" fmla="*/ 18 w 37"/>
                <a:gd name="T63" fmla="*/ 11 h 35"/>
                <a:gd name="T64" fmla="*/ 16 w 37"/>
                <a:gd name="T65" fmla="*/ 13 h 35"/>
                <a:gd name="T66" fmla="*/ 17 w 37"/>
                <a:gd name="T67" fmla="*/ 9 h 35"/>
                <a:gd name="T68" fmla="*/ 20 w 37"/>
                <a:gd name="T69" fmla="*/ 4 h 35"/>
                <a:gd name="T70" fmla="*/ 21 w 37"/>
                <a:gd name="T71" fmla="*/ 2 h 35"/>
                <a:gd name="T72" fmla="*/ 23 w 37"/>
                <a:gd name="T73" fmla="*/ 0 h 35"/>
                <a:gd name="T74" fmla="*/ 20 w 37"/>
                <a:gd name="T7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5">
                  <a:moveTo>
                    <a:pt x="20" y="0"/>
                  </a:moveTo>
                  <a:cubicBezTo>
                    <a:pt x="18" y="0"/>
                    <a:pt x="17" y="0"/>
                    <a:pt x="16" y="1"/>
                  </a:cubicBezTo>
                  <a:cubicBezTo>
                    <a:pt x="15" y="2"/>
                    <a:pt x="13" y="7"/>
                    <a:pt x="12" y="7"/>
                  </a:cubicBezTo>
                  <a:cubicBezTo>
                    <a:pt x="11" y="8"/>
                    <a:pt x="11" y="7"/>
                    <a:pt x="11" y="9"/>
                  </a:cubicBezTo>
                  <a:cubicBezTo>
                    <a:pt x="11" y="10"/>
                    <a:pt x="8" y="16"/>
                    <a:pt x="8" y="17"/>
                  </a:cubicBezTo>
                  <a:cubicBezTo>
                    <a:pt x="7" y="18"/>
                    <a:pt x="5" y="19"/>
                    <a:pt x="4" y="20"/>
                  </a:cubicBezTo>
                  <a:cubicBezTo>
                    <a:pt x="3" y="22"/>
                    <a:pt x="2" y="22"/>
                    <a:pt x="3" y="22"/>
                  </a:cubicBezTo>
                  <a:cubicBezTo>
                    <a:pt x="3" y="22"/>
                    <a:pt x="5" y="22"/>
                    <a:pt x="5" y="23"/>
                  </a:cubicBezTo>
                  <a:cubicBezTo>
                    <a:pt x="5" y="23"/>
                    <a:pt x="4" y="26"/>
                    <a:pt x="2" y="26"/>
                  </a:cubicBezTo>
                  <a:cubicBezTo>
                    <a:pt x="1" y="27"/>
                    <a:pt x="0" y="28"/>
                    <a:pt x="1" y="29"/>
                  </a:cubicBezTo>
                  <a:cubicBezTo>
                    <a:pt x="2" y="29"/>
                    <a:pt x="3" y="30"/>
                    <a:pt x="4" y="29"/>
                  </a:cubicBezTo>
                  <a:cubicBezTo>
                    <a:pt x="6" y="28"/>
                    <a:pt x="9" y="29"/>
                    <a:pt x="11" y="29"/>
                  </a:cubicBezTo>
                  <a:cubicBezTo>
                    <a:pt x="13" y="30"/>
                    <a:pt x="18" y="29"/>
                    <a:pt x="20" y="29"/>
                  </a:cubicBezTo>
                  <a:cubicBezTo>
                    <a:pt x="22" y="29"/>
                    <a:pt x="21" y="30"/>
                    <a:pt x="22" y="30"/>
                  </a:cubicBezTo>
                  <a:cubicBezTo>
                    <a:pt x="23" y="30"/>
                    <a:pt x="25" y="28"/>
                    <a:pt x="25" y="29"/>
                  </a:cubicBezTo>
                  <a:cubicBezTo>
                    <a:pt x="25" y="29"/>
                    <a:pt x="25" y="30"/>
                    <a:pt x="24" y="31"/>
                  </a:cubicBezTo>
                  <a:cubicBezTo>
                    <a:pt x="23" y="33"/>
                    <a:pt x="21" y="35"/>
                    <a:pt x="23" y="34"/>
                  </a:cubicBezTo>
                  <a:cubicBezTo>
                    <a:pt x="25" y="33"/>
                    <a:pt x="25" y="32"/>
                    <a:pt x="27" y="31"/>
                  </a:cubicBezTo>
                  <a:cubicBezTo>
                    <a:pt x="29" y="30"/>
                    <a:pt x="30" y="30"/>
                    <a:pt x="31" y="29"/>
                  </a:cubicBezTo>
                  <a:cubicBezTo>
                    <a:pt x="32" y="28"/>
                    <a:pt x="32" y="28"/>
                    <a:pt x="32" y="27"/>
                  </a:cubicBezTo>
                  <a:cubicBezTo>
                    <a:pt x="33" y="26"/>
                    <a:pt x="35" y="24"/>
                    <a:pt x="36" y="23"/>
                  </a:cubicBezTo>
                  <a:cubicBezTo>
                    <a:pt x="37" y="22"/>
                    <a:pt x="37" y="22"/>
                    <a:pt x="35" y="22"/>
                  </a:cubicBezTo>
                  <a:cubicBezTo>
                    <a:pt x="33" y="22"/>
                    <a:pt x="34" y="23"/>
                    <a:pt x="32" y="21"/>
                  </a:cubicBezTo>
                  <a:cubicBezTo>
                    <a:pt x="31" y="20"/>
                    <a:pt x="29" y="20"/>
                    <a:pt x="30" y="19"/>
                  </a:cubicBezTo>
                  <a:cubicBezTo>
                    <a:pt x="31" y="19"/>
                    <a:pt x="36" y="17"/>
                    <a:pt x="33" y="17"/>
                  </a:cubicBezTo>
                  <a:cubicBezTo>
                    <a:pt x="31" y="16"/>
                    <a:pt x="30" y="17"/>
                    <a:pt x="29" y="16"/>
                  </a:cubicBezTo>
                  <a:cubicBezTo>
                    <a:pt x="29" y="15"/>
                    <a:pt x="28" y="13"/>
                    <a:pt x="28" y="15"/>
                  </a:cubicBezTo>
                  <a:cubicBezTo>
                    <a:pt x="27" y="16"/>
                    <a:pt x="25" y="18"/>
                    <a:pt x="25" y="18"/>
                  </a:cubicBezTo>
                  <a:cubicBezTo>
                    <a:pt x="24" y="18"/>
                    <a:pt x="25" y="16"/>
                    <a:pt x="23" y="16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3"/>
                    <a:pt x="23" y="12"/>
                    <a:pt x="21" y="12"/>
                  </a:cubicBezTo>
                  <a:cubicBezTo>
                    <a:pt x="20" y="11"/>
                    <a:pt x="20" y="9"/>
                    <a:pt x="18" y="11"/>
                  </a:cubicBezTo>
                  <a:cubicBezTo>
                    <a:pt x="17" y="13"/>
                    <a:pt x="16" y="15"/>
                    <a:pt x="16" y="13"/>
                  </a:cubicBezTo>
                  <a:cubicBezTo>
                    <a:pt x="16" y="11"/>
                    <a:pt x="16" y="10"/>
                    <a:pt x="17" y="9"/>
                  </a:cubicBezTo>
                  <a:cubicBezTo>
                    <a:pt x="18" y="8"/>
                    <a:pt x="20" y="5"/>
                    <a:pt x="20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2" y="1"/>
                    <a:pt x="23" y="0"/>
                  </a:cubicBezTo>
                  <a:cubicBezTo>
                    <a:pt x="23" y="0"/>
                    <a:pt x="22" y="0"/>
                    <a:pt x="2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8"/>
            <p:cNvSpPr/>
            <p:nvPr/>
          </p:nvSpPr>
          <p:spPr bwMode="auto">
            <a:xfrm>
              <a:off x="4216401" y="2601913"/>
              <a:ext cx="49213" cy="66675"/>
            </a:xfrm>
            <a:custGeom>
              <a:avLst/>
              <a:gdLst>
                <a:gd name="T0" fmla="*/ 7 w 9"/>
                <a:gd name="T1" fmla="*/ 0 h 12"/>
                <a:gd name="T2" fmla="*/ 3 w 9"/>
                <a:gd name="T3" fmla="*/ 4 h 12"/>
                <a:gd name="T4" fmla="*/ 1 w 9"/>
                <a:gd name="T5" fmla="*/ 10 h 12"/>
                <a:gd name="T6" fmla="*/ 4 w 9"/>
                <a:gd name="T7" fmla="*/ 8 h 12"/>
                <a:gd name="T8" fmla="*/ 4 w 9"/>
                <a:gd name="T9" fmla="*/ 11 h 12"/>
                <a:gd name="T10" fmla="*/ 7 w 9"/>
                <a:gd name="T11" fmla="*/ 10 h 12"/>
                <a:gd name="T12" fmla="*/ 8 w 9"/>
                <a:gd name="T13" fmla="*/ 6 h 12"/>
                <a:gd name="T14" fmla="*/ 9 w 9"/>
                <a:gd name="T15" fmla="*/ 3 h 12"/>
                <a:gd name="T16" fmla="*/ 6 w 9"/>
                <a:gd name="T17" fmla="*/ 4 h 12"/>
                <a:gd name="T18" fmla="*/ 7 w 9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2">
                  <a:moveTo>
                    <a:pt x="7" y="0"/>
                  </a:moveTo>
                  <a:cubicBezTo>
                    <a:pt x="6" y="1"/>
                    <a:pt x="4" y="3"/>
                    <a:pt x="3" y="4"/>
                  </a:cubicBezTo>
                  <a:cubicBezTo>
                    <a:pt x="2" y="6"/>
                    <a:pt x="0" y="10"/>
                    <a:pt x="1" y="10"/>
                  </a:cubicBezTo>
                  <a:cubicBezTo>
                    <a:pt x="2" y="9"/>
                    <a:pt x="5" y="6"/>
                    <a:pt x="4" y="8"/>
                  </a:cubicBezTo>
                  <a:cubicBezTo>
                    <a:pt x="4" y="9"/>
                    <a:pt x="3" y="12"/>
                    <a:pt x="4" y="11"/>
                  </a:cubicBezTo>
                  <a:cubicBezTo>
                    <a:pt x="6" y="10"/>
                    <a:pt x="6" y="11"/>
                    <a:pt x="7" y="10"/>
                  </a:cubicBezTo>
                  <a:cubicBezTo>
                    <a:pt x="7" y="9"/>
                    <a:pt x="7" y="7"/>
                    <a:pt x="8" y="6"/>
                  </a:cubicBezTo>
                  <a:cubicBezTo>
                    <a:pt x="9" y="6"/>
                    <a:pt x="9" y="3"/>
                    <a:pt x="9" y="3"/>
                  </a:cubicBezTo>
                  <a:cubicBezTo>
                    <a:pt x="8" y="4"/>
                    <a:pt x="6" y="5"/>
                    <a:pt x="6" y="4"/>
                  </a:cubicBezTo>
                  <a:cubicBezTo>
                    <a:pt x="6" y="3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9"/>
            <p:cNvSpPr/>
            <p:nvPr/>
          </p:nvSpPr>
          <p:spPr bwMode="auto">
            <a:xfrm>
              <a:off x="3857626" y="1993900"/>
              <a:ext cx="26988" cy="38100"/>
            </a:xfrm>
            <a:custGeom>
              <a:avLst/>
              <a:gdLst>
                <a:gd name="T0" fmla="*/ 1 w 5"/>
                <a:gd name="T1" fmla="*/ 3 h 7"/>
                <a:gd name="T2" fmla="*/ 5 w 5"/>
                <a:gd name="T3" fmla="*/ 5 h 7"/>
                <a:gd name="T4" fmla="*/ 3 w 5"/>
                <a:gd name="T5" fmla="*/ 1 h 7"/>
                <a:gd name="T6" fmla="*/ 2 w 5"/>
                <a:gd name="T7" fmla="*/ 1 h 7"/>
                <a:gd name="T8" fmla="*/ 2 w 5"/>
                <a:gd name="T9" fmla="*/ 2 h 7"/>
                <a:gd name="T10" fmla="*/ 1 w 5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3"/>
                  </a:moveTo>
                  <a:cubicBezTo>
                    <a:pt x="2" y="4"/>
                    <a:pt x="4" y="7"/>
                    <a:pt x="5" y="5"/>
                  </a:cubicBezTo>
                  <a:cubicBezTo>
                    <a:pt x="5" y="4"/>
                    <a:pt x="3" y="2"/>
                    <a:pt x="3" y="1"/>
                  </a:cubicBezTo>
                  <a:cubicBezTo>
                    <a:pt x="2" y="0"/>
                    <a:pt x="1" y="1"/>
                    <a:pt x="2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1" y="2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0"/>
            <p:cNvSpPr/>
            <p:nvPr/>
          </p:nvSpPr>
          <p:spPr bwMode="auto">
            <a:xfrm>
              <a:off x="3768726" y="2060575"/>
              <a:ext cx="22225" cy="15875"/>
            </a:xfrm>
            <a:custGeom>
              <a:avLst/>
              <a:gdLst>
                <a:gd name="T0" fmla="*/ 0 w 4"/>
                <a:gd name="T1" fmla="*/ 2 h 3"/>
                <a:gd name="T2" fmla="*/ 3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1" y="3"/>
                    <a:pt x="4" y="1"/>
                    <a:pt x="3" y="1"/>
                  </a:cubicBezTo>
                  <a:cubicBezTo>
                    <a:pt x="2" y="0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51"/>
            <p:cNvSpPr/>
            <p:nvPr/>
          </p:nvSpPr>
          <p:spPr bwMode="auto">
            <a:xfrm>
              <a:off x="3332163" y="2392363"/>
              <a:ext cx="44450" cy="20638"/>
            </a:xfrm>
            <a:custGeom>
              <a:avLst/>
              <a:gdLst>
                <a:gd name="T0" fmla="*/ 3 w 8"/>
                <a:gd name="T1" fmla="*/ 0 h 4"/>
                <a:gd name="T2" fmla="*/ 2 w 8"/>
                <a:gd name="T3" fmla="*/ 2 h 4"/>
                <a:gd name="T4" fmla="*/ 8 w 8"/>
                <a:gd name="T5" fmla="*/ 3 h 4"/>
                <a:gd name="T6" fmla="*/ 3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cubicBezTo>
                    <a:pt x="2" y="1"/>
                    <a:pt x="0" y="1"/>
                    <a:pt x="2" y="2"/>
                  </a:cubicBezTo>
                  <a:cubicBezTo>
                    <a:pt x="4" y="3"/>
                    <a:pt x="8" y="4"/>
                    <a:pt x="8" y="3"/>
                  </a:cubicBezTo>
                  <a:cubicBezTo>
                    <a:pt x="8" y="0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2"/>
            <p:cNvSpPr/>
            <p:nvPr/>
          </p:nvSpPr>
          <p:spPr bwMode="auto">
            <a:xfrm>
              <a:off x="3398838" y="2247900"/>
              <a:ext cx="38100" cy="33338"/>
            </a:xfrm>
            <a:custGeom>
              <a:avLst/>
              <a:gdLst>
                <a:gd name="T0" fmla="*/ 4 w 7"/>
                <a:gd name="T1" fmla="*/ 4 h 6"/>
                <a:gd name="T2" fmla="*/ 7 w 7"/>
                <a:gd name="T3" fmla="*/ 3 h 6"/>
                <a:gd name="T4" fmla="*/ 6 w 7"/>
                <a:gd name="T5" fmla="*/ 1 h 6"/>
                <a:gd name="T6" fmla="*/ 3 w 7"/>
                <a:gd name="T7" fmla="*/ 1 h 6"/>
                <a:gd name="T8" fmla="*/ 1 w 7"/>
                <a:gd name="T9" fmla="*/ 2 h 6"/>
                <a:gd name="T10" fmla="*/ 4 w 7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4"/>
                  </a:moveTo>
                  <a:cubicBezTo>
                    <a:pt x="6" y="6"/>
                    <a:pt x="6" y="4"/>
                    <a:pt x="7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2" y="2"/>
                    <a:pt x="3" y="3"/>
                    <a:pt x="4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3"/>
            <p:cNvSpPr/>
            <p:nvPr/>
          </p:nvSpPr>
          <p:spPr bwMode="auto">
            <a:xfrm>
              <a:off x="3387726" y="1971675"/>
              <a:ext cx="33338" cy="38100"/>
            </a:xfrm>
            <a:custGeom>
              <a:avLst/>
              <a:gdLst>
                <a:gd name="T0" fmla="*/ 4 w 6"/>
                <a:gd name="T1" fmla="*/ 0 h 7"/>
                <a:gd name="T2" fmla="*/ 1 w 6"/>
                <a:gd name="T3" fmla="*/ 2 h 7"/>
                <a:gd name="T4" fmla="*/ 3 w 6"/>
                <a:gd name="T5" fmla="*/ 7 h 7"/>
                <a:gd name="T6" fmla="*/ 4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6" y="6"/>
                    <a:pt x="6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4"/>
            <p:cNvSpPr/>
            <p:nvPr/>
          </p:nvSpPr>
          <p:spPr bwMode="auto">
            <a:xfrm>
              <a:off x="3276601" y="1943100"/>
              <a:ext cx="61913" cy="39688"/>
            </a:xfrm>
            <a:custGeom>
              <a:avLst/>
              <a:gdLst>
                <a:gd name="T0" fmla="*/ 4 w 11"/>
                <a:gd name="T1" fmla="*/ 1 h 7"/>
                <a:gd name="T2" fmla="*/ 1 w 11"/>
                <a:gd name="T3" fmla="*/ 5 h 7"/>
                <a:gd name="T4" fmla="*/ 4 w 11"/>
                <a:gd name="T5" fmla="*/ 7 h 7"/>
                <a:gd name="T6" fmla="*/ 11 w 11"/>
                <a:gd name="T7" fmla="*/ 1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2"/>
                    <a:pt x="1" y="3"/>
                    <a:pt x="1" y="5"/>
                  </a:cubicBezTo>
                  <a:cubicBezTo>
                    <a:pt x="0" y="6"/>
                    <a:pt x="3" y="7"/>
                    <a:pt x="4" y="7"/>
                  </a:cubicBezTo>
                  <a:cubicBezTo>
                    <a:pt x="7" y="7"/>
                    <a:pt x="11" y="2"/>
                    <a:pt x="11" y="1"/>
                  </a:cubicBezTo>
                  <a:cubicBezTo>
                    <a:pt x="11" y="0"/>
                    <a:pt x="6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55"/>
            <p:cNvSpPr/>
            <p:nvPr/>
          </p:nvSpPr>
          <p:spPr bwMode="auto">
            <a:xfrm>
              <a:off x="3443288" y="1916113"/>
              <a:ext cx="38100" cy="22225"/>
            </a:xfrm>
            <a:custGeom>
              <a:avLst/>
              <a:gdLst>
                <a:gd name="T0" fmla="*/ 5 w 7"/>
                <a:gd name="T1" fmla="*/ 4 h 4"/>
                <a:gd name="T2" fmla="*/ 6 w 7"/>
                <a:gd name="T3" fmla="*/ 2 h 4"/>
                <a:gd name="T4" fmla="*/ 1 w 7"/>
                <a:gd name="T5" fmla="*/ 0 h 4"/>
                <a:gd name="T6" fmla="*/ 5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5" y="4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7" y="1"/>
                    <a:pt x="3" y="0"/>
                    <a:pt x="1" y="0"/>
                  </a:cubicBezTo>
                  <a:cubicBezTo>
                    <a:pt x="0" y="1"/>
                    <a:pt x="3" y="4"/>
                    <a:pt x="5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56"/>
            <p:cNvSpPr/>
            <p:nvPr/>
          </p:nvSpPr>
          <p:spPr bwMode="auto">
            <a:xfrm>
              <a:off x="3178176" y="1793875"/>
              <a:ext cx="209550" cy="149225"/>
            </a:xfrm>
            <a:custGeom>
              <a:avLst/>
              <a:gdLst>
                <a:gd name="T0" fmla="*/ 36 w 38"/>
                <a:gd name="T1" fmla="*/ 18 h 27"/>
                <a:gd name="T2" fmla="*/ 31 w 38"/>
                <a:gd name="T3" fmla="*/ 17 h 27"/>
                <a:gd name="T4" fmla="*/ 31 w 38"/>
                <a:gd name="T5" fmla="*/ 14 h 27"/>
                <a:gd name="T6" fmla="*/ 25 w 38"/>
                <a:gd name="T7" fmla="*/ 11 h 27"/>
                <a:gd name="T8" fmla="*/ 19 w 38"/>
                <a:gd name="T9" fmla="*/ 7 h 27"/>
                <a:gd name="T10" fmla="*/ 15 w 38"/>
                <a:gd name="T11" fmla="*/ 5 h 27"/>
                <a:gd name="T12" fmla="*/ 13 w 38"/>
                <a:gd name="T13" fmla="*/ 6 h 27"/>
                <a:gd name="T14" fmla="*/ 12 w 38"/>
                <a:gd name="T15" fmla="*/ 4 h 27"/>
                <a:gd name="T16" fmla="*/ 9 w 38"/>
                <a:gd name="T17" fmla="*/ 0 h 27"/>
                <a:gd name="T18" fmla="*/ 6 w 38"/>
                <a:gd name="T19" fmla="*/ 3 h 27"/>
                <a:gd name="T20" fmla="*/ 5 w 38"/>
                <a:gd name="T21" fmla="*/ 12 h 27"/>
                <a:gd name="T22" fmla="*/ 5 w 38"/>
                <a:gd name="T23" fmla="*/ 16 h 27"/>
                <a:gd name="T24" fmla="*/ 1 w 38"/>
                <a:gd name="T25" fmla="*/ 20 h 27"/>
                <a:gd name="T26" fmla="*/ 1 w 38"/>
                <a:gd name="T27" fmla="*/ 21 h 27"/>
                <a:gd name="T28" fmla="*/ 8 w 38"/>
                <a:gd name="T29" fmla="*/ 21 h 27"/>
                <a:gd name="T30" fmla="*/ 9 w 38"/>
                <a:gd name="T31" fmla="*/ 25 h 27"/>
                <a:gd name="T32" fmla="*/ 12 w 38"/>
                <a:gd name="T33" fmla="*/ 25 h 27"/>
                <a:gd name="T34" fmla="*/ 16 w 38"/>
                <a:gd name="T35" fmla="*/ 21 h 27"/>
                <a:gd name="T36" fmla="*/ 20 w 38"/>
                <a:gd name="T37" fmla="*/ 18 h 27"/>
                <a:gd name="T38" fmla="*/ 23 w 38"/>
                <a:gd name="T39" fmla="*/ 19 h 27"/>
                <a:gd name="T40" fmla="*/ 26 w 38"/>
                <a:gd name="T41" fmla="*/ 18 h 27"/>
                <a:gd name="T42" fmla="*/ 27 w 38"/>
                <a:gd name="T43" fmla="*/ 20 h 27"/>
                <a:gd name="T44" fmla="*/ 35 w 38"/>
                <a:gd name="T45" fmla="*/ 23 h 27"/>
                <a:gd name="T46" fmla="*/ 38 w 38"/>
                <a:gd name="T47" fmla="*/ 20 h 27"/>
                <a:gd name="T48" fmla="*/ 36 w 38"/>
                <a:gd name="T4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27">
                  <a:moveTo>
                    <a:pt x="36" y="18"/>
                  </a:moveTo>
                  <a:cubicBezTo>
                    <a:pt x="35" y="17"/>
                    <a:pt x="33" y="17"/>
                    <a:pt x="31" y="17"/>
                  </a:cubicBezTo>
                  <a:cubicBezTo>
                    <a:pt x="29" y="17"/>
                    <a:pt x="31" y="16"/>
                    <a:pt x="31" y="14"/>
                  </a:cubicBezTo>
                  <a:cubicBezTo>
                    <a:pt x="30" y="12"/>
                    <a:pt x="27" y="11"/>
                    <a:pt x="25" y="11"/>
                  </a:cubicBezTo>
                  <a:cubicBezTo>
                    <a:pt x="24" y="10"/>
                    <a:pt x="20" y="7"/>
                    <a:pt x="19" y="7"/>
                  </a:cubicBezTo>
                  <a:cubicBezTo>
                    <a:pt x="18" y="7"/>
                    <a:pt x="17" y="7"/>
                    <a:pt x="15" y="5"/>
                  </a:cubicBezTo>
                  <a:cubicBezTo>
                    <a:pt x="13" y="3"/>
                    <a:pt x="14" y="5"/>
                    <a:pt x="13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3"/>
                    <a:pt x="10" y="1"/>
                    <a:pt x="9" y="0"/>
                  </a:cubicBezTo>
                  <a:cubicBezTo>
                    <a:pt x="9" y="0"/>
                    <a:pt x="7" y="1"/>
                    <a:pt x="6" y="3"/>
                  </a:cubicBezTo>
                  <a:cubicBezTo>
                    <a:pt x="4" y="4"/>
                    <a:pt x="5" y="11"/>
                    <a:pt x="5" y="12"/>
                  </a:cubicBezTo>
                  <a:cubicBezTo>
                    <a:pt x="4" y="13"/>
                    <a:pt x="5" y="15"/>
                    <a:pt x="5" y="16"/>
                  </a:cubicBezTo>
                  <a:cubicBezTo>
                    <a:pt x="5" y="17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2"/>
                    <a:pt x="7" y="21"/>
                    <a:pt x="8" y="21"/>
                  </a:cubicBezTo>
                  <a:cubicBezTo>
                    <a:pt x="9" y="21"/>
                    <a:pt x="9" y="23"/>
                    <a:pt x="9" y="25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3" y="25"/>
                    <a:pt x="15" y="22"/>
                    <a:pt x="16" y="21"/>
                  </a:cubicBezTo>
                  <a:cubicBezTo>
                    <a:pt x="18" y="21"/>
                    <a:pt x="19" y="19"/>
                    <a:pt x="20" y="18"/>
                  </a:cubicBezTo>
                  <a:cubicBezTo>
                    <a:pt x="21" y="17"/>
                    <a:pt x="22" y="19"/>
                    <a:pt x="23" y="19"/>
                  </a:cubicBezTo>
                  <a:cubicBezTo>
                    <a:pt x="24" y="19"/>
                    <a:pt x="25" y="18"/>
                    <a:pt x="26" y="18"/>
                  </a:cubicBezTo>
                  <a:cubicBezTo>
                    <a:pt x="27" y="18"/>
                    <a:pt x="26" y="19"/>
                    <a:pt x="27" y="20"/>
                  </a:cubicBezTo>
                  <a:cubicBezTo>
                    <a:pt x="28" y="21"/>
                    <a:pt x="33" y="23"/>
                    <a:pt x="35" y="23"/>
                  </a:cubicBezTo>
                  <a:cubicBezTo>
                    <a:pt x="36" y="24"/>
                    <a:pt x="37" y="21"/>
                    <a:pt x="38" y="20"/>
                  </a:cubicBezTo>
                  <a:cubicBezTo>
                    <a:pt x="38" y="19"/>
                    <a:pt x="36" y="19"/>
                    <a:pt x="36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7"/>
            <p:cNvSpPr/>
            <p:nvPr/>
          </p:nvSpPr>
          <p:spPr bwMode="auto">
            <a:xfrm>
              <a:off x="3255963" y="1778000"/>
              <a:ext cx="42863" cy="33338"/>
            </a:xfrm>
            <a:custGeom>
              <a:avLst/>
              <a:gdLst>
                <a:gd name="T0" fmla="*/ 5 w 8"/>
                <a:gd name="T1" fmla="*/ 5 h 6"/>
                <a:gd name="T2" fmla="*/ 1 w 8"/>
                <a:gd name="T3" fmla="*/ 1 h 6"/>
                <a:gd name="T4" fmla="*/ 5 w 8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5"/>
                  </a:moveTo>
                  <a:cubicBezTo>
                    <a:pt x="8" y="4"/>
                    <a:pt x="2" y="1"/>
                    <a:pt x="1" y="1"/>
                  </a:cubicBezTo>
                  <a:cubicBezTo>
                    <a:pt x="0" y="0"/>
                    <a:pt x="3" y="6"/>
                    <a:pt x="5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58"/>
            <p:cNvSpPr/>
            <p:nvPr/>
          </p:nvSpPr>
          <p:spPr bwMode="auto">
            <a:xfrm>
              <a:off x="3244851" y="1789113"/>
              <a:ext cx="15875" cy="26988"/>
            </a:xfrm>
            <a:custGeom>
              <a:avLst/>
              <a:gdLst>
                <a:gd name="T0" fmla="*/ 0 w 3"/>
                <a:gd name="T1" fmla="*/ 1 h 5"/>
                <a:gd name="T2" fmla="*/ 3 w 3"/>
                <a:gd name="T3" fmla="*/ 4 h 5"/>
                <a:gd name="T4" fmla="*/ 0 w 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2"/>
                    <a:pt x="1" y="5"/>
                    <a:pt x="3" y="4"/>
                  </a:cubicBezTo>
                  <a:cubicBezTo>
                    <a:pt x="3" y="3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59"/>
            <p:cNvSpPr/>
            <p:nvPr/>
          </p:nvSpPr>
          <p:spPr bwMode="auto">
            <a:xfrm>
              <a:off x="3182938" y="1673225"/>
              <a:ext cx="22225" cy="33338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4 h 6"/>
                <a:gd name="T4" fmla="*/ 3 w 4"/>
                <a:gd name="T5" fmla="*/ 4 h 6"/>
                <a:gd name="T6" fmla="*/ 3 w 4"/>
                <a:gd name="T7" fmla="*/ 0 h 6"/>
                <a:gd name="T8" fmla="*/ 1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1"/>
                    <a:pt x="0" y="3"/>
                    <a:pt x="1" y="4"/>
                  </a:cubicBezTo>
                  <a:cubicBezTo>
                    <a:pt x="2" y="4"/>
                    <a:pt x="2" y="6"/>
                    <a:pt x="3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60"/>
            <p:cNvSpPr/>
            <p:nvPr/>
          </p:nvSpPr>
          <p:spPr bwMode="auto">
            <a:xfrm>
              <a:off x="3084513" y="1346200"/>
              <a:ext cx="904875" cy="658813"/>
            </a:xfrm>
            <a:custGeom>
              <a:avLst/>
              <a:gdLst>
                <a:gd name="T0" fmla="*/ 93 w 164"/>
                <a:gd name="T1" fmla="*/ 27 h 119"/>
                <a:gd name="T2" fmla="*/ 88 w 164"/>
                <a:gd name="T3" fmla="*/ 24 h 119"/>
                <a:gd name="T4" fmla="*/ 88 w 164"/>
                <a:gd name="T5" fmla="*/ 22 h 119"/>
                <a:gd name="T6" fmla="*/ 82 w 164"/>
                <a:gd name="T7" fmla="*/ 19 h 119"/>
                <a:gd name="T8" fmla="*/ 79 w 164"/>
                <a:gd name="T9" fmla="*/ 14 h 119"/>
                <a:gd name="T10" fmla="*/ 71 w 164"/>
                <a:gd name="T11" fmla="*/ 18 h 119"/>
                <a:gd name="T12" fmla="*/ 64 w 164"/>
                <a:gd name="T13" fmla="*/ 21 h 119"/>
                <a:gd name="T14" fmla="*/ 53 w 164"/>
                <a:gd name="T15" fmla="*/ 20 h 119"/>
                <a:gd name="T16" fmla="*/ 52 w 164"/>
                <a:gd name="T17" fmla="*/ 8 h 119"/>
                <a:gd name="T18" fmla="*/ 36 w 164"/>
                <a:gd name="T19" fmla="*/ 5 h 119"/>
                <a:gd name="T20" fmla="*/ 28 w 164"/>
                <a:gd name="T21" fmla="*/ 8 h 119"/>
                <a:gd name="T22" fmla="*/ 30 w 164"/>
                <a:gd name="T23" fmla="*/ 16 h 119"/>
                <a:gd name="T24" fmla="*/ 23 w 164"/>
                <a:gd name="T25" fmla="*/ 20 h 119"/>
                <a:gd name="T26" fmla="*/ 29 w 164"/>
                <a:gd name="T27" fmla="*/ 30 h 119"/>
                <a:gd name="T28" fmla="*/ 21 w 164"/>
                <a:gd name="T29" fmla="*/ 18 h 119"/>
                <a:gd name="T30" fmla="*/ 25 w 164"/>
                <a:gd name="T31" fmla="*/ 0 h 119"/>
                <a:gd name="T32" fmla="*/ 12 w 164"/>
                <a:gd name="T33" fmla="*/ 28 h 119"/>
                <a:gd name="T34" fmla="*/ 9 w 164"/>
                <a:gd name="T35" fmla="*/ 36 h 119"/>
                <a:gd name="T36" fmla="*/ 29 w 164"/>
                <a:gd name="T37" fmla="*/ 40 h 119"/>
                <a:gd name="T38" fmla="*/ 44 w 164"/>
                <a:gd name="T39" fmla="*/ 39 h 119"/>
                <a:gd name="T40" fmla="*/ 55 w 164"/>
                <a:gd name="T41" fmla="*/ 43 h 119"/>
                <a:gd name="T42" fmla="*/ 61 w 164"/>
                <a:gd name="T43" fmla="*/ 37 h 119"/>
                <a:gd name="T44" fmla="*/ 69 w 164"/>
                <a:gd name="T45" fmla="*/ 38 h 119"/>
                <a:gd name="T46" fmla="*/ 81 w 164"/>
                <a:gd name="T47" fmla="*/ 48 h 119"/>
                <a:gd name="T48" fmla="*/ 87 w 164"/>
                <a:gd name="T49" fmla="*/ 51 h 119"/>
                <a:gd name="T50" fmla="*/ 91 w 164"/>
                <a:gd name="T51" fmla="*/ 56 h 119"/>
                <a:gd name="T52" fmla="*/ 101 w 164"/>
                <a:gd name="T53" fmla="*/ 68 h 119"/>
                <a:gd name="T54" fmla="*/ 112 w 164"/>
                <a:gd name="T55" fmla="*/ 73 h 119"/>
                <a:gd name="T56" fmla="*/ 107 w 164"/>
                <a:gd name="T57" fmla="*/ 77 h 119"/>
                <a:gd name="T58" fmla="*/ 89 w 164"/>
                <a:gd name="T59" fmla="*/ 86 h 119"/>
                <a:gd name="T60" fmla="*/ 68 w 164"/>
                <a:gd name="T61" fmla="*/ 94 h 119"/>
                <a:gd name="T62" fmla="*/ 89 w 164"/>
                <a:gd name="T63" fmla="*/ 93 h 119"/>
                <a:gd name="T64" fmla="*/ 103 w 164"/>
                <a:gd name="T65" fmla="*/ 100 h 119"/>
                <a:gd name="T66" fmla="*/ 111 w 164"/>
                <a:gd name="T67" fmla="*/ 109 h 119"/>
                <a:gd name="T68" fmla="*/ 135 w 164"/>
                <a:gd name="T69" fmla="*/ 113 h 119"/>
                <a:gd name="T70" fmla="*/ 124 w 164"/>
                <a:gd name="T71" fmla="*/ 101 h 119"/>
                <a:gd name="T72" fmla="*/ 135 w 164"/>
                <a:gd name="T73" fmla="*/ 107 h 119"/>
                <a:gd name="T74" fmla="*/ 143 w 164"/>
                <a:gd name="T75" fmla="*/ 108 h 119"/>
                <a:gd name="T76" fmla="*/ 146 w 164"/>
                <a:gd name="T77" fmla="*/ 104 h 119"/>
                <a:gd name="T78" fmla="*/ 139 w 164"/>
                <a:gd name="T79" fmla="*/ 92 h 119"/>
                <a:gd name="T80" fmla="*/ 131 w 164"/>
                <a:gd name="T81" fmla="*/ 86 h 119"/>
                <a:gd name="T82" fmla="*/ 130 w 164"/>
                <a:gd name="T83" fmla="*/ 79 h 119"/>
                <a:gd name="T84" fmla="*/ 137 w 164"/>
                <a:gd name="T85" fmla="*/ 78 h 119"/>
                <a:gd name="T86" fmla="*/ 144 w 164"/>
                <a:gd name="T87" fmla="*/ 80 h 119"/>
                <a:gd name="T88" fmla="*/ 145 w 164"/>
                <a:gd name="T89" fmla="*/ 87 h 119"/>
                <a:gd name="T90" fmla="*/ 153 w 164"/>
                <a:gd name="T91" fmla="*/ 86 h 119"/>
                <a:gd name="T92" fmla="*/ 158 w 164"/>
                <a:gd name="T93" fmla="*/ 80 h 119"/>
                <a:gd name="T94" fmla="*/ 163 w 164"/>
                <a:gd name="T95" fmla="*/ 75 h 119"/>
                <a:gd name="T96" fmla="*/ 158 w 164"/>
                <a:gd name="T97" fmla="*/ 69 h 119"/>
                <a:gd name="T98" fmla="*/ 143 w 164"/>
                <a:gd name="T99" fmla="*/ 64 h 119"/>
                <a:gd name="T100" fmla="*/ 135 w 164"/>
                <a:gd name="T101" fmla="*/ 59 h 119"/>
                <a:gd name="T102" fmla="*/ 124 w 164"/>
                <a:gd name="T103" fmla="*/ 50 h 119"/>
                <a:gd name="T104" fmla="*/ 125 w 164"/>
                <a:gd name="T105" fmla="*/ 46 h 119"/>
                <a:gd name="T106" fmla="*/ 126 w 164"/>
                <a:gd name="T107" fmla="*/ 38 h 119"/>
                <a:gd name="T108" fmla="*/ 116 w 164"/>
                <a:gd name="T109" fmla="*/ 40 h 119"/>
                <a:gd name="T110" fmla="*/ 115 w 164"/>
                <a:gd name="T111" fmla="*/ 32 h 119"/>
                <a:gd name="T112" fmla="*/ 106 w 164"/>
                <a:gd name="T113" fmla="*/ 35 h 119"/>
                <a:gd name="T114" fmla="*/ 104 w 164"/>
                <a:gd name="T115" fmla="*/ 32 h 119"/>
                <a:gd name="T116" fmla="*/ 107 w 164"/>
                <a:gd name="T117" fmla="*/ 2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" h="119">
                  <a:moveTo>
                    <a:pt x="97" y="26"/>
                  </a:moveTo>
                  <a:cubicBezTo>
                    <a:pt x="96" y="27"/>
                    <a:pt x="97" y="28"/>
                    <a:pt x="95" y="30"/>
                  </a:cubicBezTo>
                  <a:cubicBezTo>
                    <a:pt x="94" y="32"/>
                    <a:pt x="95" y="28"/>
                    <a:pt x="95" y="27"/>
                  </a:cubicBezTo>
                  <a:cubicBezTo>
                    <a:pt x="95" y="27"/>
                    <a:pt x="94" y="28"/>
                    <a:pt x="93" y="30"/>
                  </a:cubicBezTo>
                  <a:cubicBezTo>
                    <a:pt x="92" y="32"/>
                    <a:pt x="93" y="28"/>
                    <a:pt x="93" y="27"/>
                  </a:cubicBezTo>
                  <a:cubicBezTo>
                    <a:pt x="94" y="26"/>
                    <a:pt x="94" y="26"/>
                    <a:pt x="93" y="25"/>
                  </a:cubicBezTo>
                  <a:cubicBezTo>
                    <a:pt x="92" y="25"/>
                    <a:pt x="92" y="25"/>
                    <a:pt x="91" y="28"/>
                  </a:cubicBezTo>
                  <a:cubicBezTo>
                    <a:pt x="91" y="31"/>
                    <a:pt x="90" y="28"/>
                    <a:pt x="91" y="26"/>
                  </a:cubicBezTo>
                  <a:cubicBezTo>
                    <a:pt x="92" y="24"/>
                    <a:pt x="91" y="25"/>
                    <a:pt x="91" y="24"/>
                  </a:cubicBezTo>
                  <a:cubicBezTo>
                    <a:pt x="90" y="23"/>
                    <a:pt x="89" y="24"/>
                    <a:pt x="88" y="24"/>
                  </a:cubicBezTo>
                  <a:cubicBezTo>
                    <a:pt x="87" y="25"/>
                    <a:pt x="87" y="27"/>
                    <a:pt x="86" y="28"/>
                  </a:cubicBezTo>
                  <a:cubicBezTo>
                    <a:pt x="86" y="29"/>
                    <a:pt x="87" y="26"/>
                    <a:pt x="87" y="25"/>
                  </a:cubicBezTo>
                  <a:cubicBezTo>
                    <a:pt x="88" y="24"/>
                    <a:pt x="88" y="23"/>
                    <a:pt x="87" y="23"/>
                  </a:cubicBezTo>
                  <a:cubicBezTo>
                    <a:pt x="86" y="24"/>
                    <a:pt x="86" y="25"/>
                    <a:pt x="86" y="24"/>
                  </a:cubicBezTo>
                  <a:cubicBezTo>
                    <a:pt x="86" y="23"/>
                    <a:pt x="87" y="23"/>
                    <a:pt x="88" y="22"/>
                  </a:cubicBezTo>
                  <a:cubicBezTo>
                    <a:pt x="89" y="22"/>
                    <a:pt x="90" y="22"/>
                    <a:pt x="91" y="21"/>
                  </a:cubicBezTo>
                  <a:cubicBezTo>
                    <a:pt x="91" y="20"/>
                    <a:pt x="88" y="19"/>
                    <a:pt x="86" y="19"/>
                  </a:cubicBezTo>
                  <a:cubicBezTo>
                    <a:pt x="83" y="19"/>
                    <a:pt x="85" y="20"/>
                    <a:pt x="83" y="21"/>
                  </a:cubicBezTo>
                  <a:cubicBezTo>
                    <a:pt x="81" y="23"/>
                    <a:pt x="81" y="23"/>
                    <a:pt x="81" y="22"/>
                  </a:cubicBezTo>
                  <a:cubicBezTo>
                    <a:pt x="82" y="21"/>
                    <a:pt x="83" y="19"/>
                    <a:pt x="82" y="19"/>
                  </a:cubicBezTo>
                  <a:cubicBezTo>
                    <a:pt x="82" y="19"/>
                    <a:pt x="79" y="20"/>
                    <a:pt x="78" y="21"/>
                  </a:cubicBezTo>
                  <a:cubicBezTo>
                    <a:pt x="77" y="22"/>
                    <a:pt x="80" y="18"/>
                    <a:pt x="82" y="18"/>
                  </a:cubicBezTo>
                  <a:cubicBezTo>
                    <a:pt x="84" y="18"/>
                    <a:pt x="85" y="18"/>
                    <a:pt x="85" y="18"/>
                  </a:cubicBezTo>
                  <a:cubicBezTo>
                    <a:pt x="86" y="17"/>
                    <a:pt x="84" y="15"/>
                    <a:pt x="83" y="15"/>
                  </a:cubicBezTo>
                  <a:cubicBezTo>
                    <a:pt x="82" y="15"/>
                    <a:pt x="80" y="14"/>
                    <a:pt x="79" y="14"/>
                  </a:cubicBezTo>
                  <a:cubicBezTo>
                    <a:pt x="78" y="14"/>
                    <a:pt x="74" y="12"/>
                    <a:pt x="72" y="12"/>
                  </a:cubicBezTo>
                  <a:cubicBezTo>
                    <a:pt x="70" y="12"/>
                    <a:pt x="68" y="13"/>
                    <a:pt x="67" y="13"/>
                  </a:cubicBezTo>
                  <a:cubicBezTo>
                    <a:pt x="66" y="14"/>
                    <a:pt x="66" y="14"/>
                    <a:pt x="66" y="15"/>
                  </a:cubicBezTo>
                  <a:cubicBezTo>
                    <a:pt x="66" y="16"/>
                    <a:pt x="71" y="18"/>
                    <a:pt x="73" y="18"/>
                  </a:cubicBezTo>
                  <a:cubicBezTo>
                    <a:pt x="74" y="18"/>
                    <a:pt x="73" y="18"/>
                    <a:pt x="71" y="18"/>
                  </a:cubicBezTo>
                  <a:cubicBezTo>
                    <a:pt x="70" y="18"/>
                    <a:pt x="69" y="18"/>
                    <a:pt x="68" y="17"/>
                  </a:cubicBezTo>
                  <a:cubicBezTo>
                    <a:pt x="66" y="17"/>
                    <a:pt x="64" y="16"/>
                    <a:pt x="63" y="16"/>
                  </a:cubicBezTo>
                  <a:cubicBezTo>
                    <a:pt x="62" y="16"/>
                    <a:pt x="64" y="17"/>
                    <a:pt x="65" y="18"/>
                  </a:cubicBezTo>
                  <a:cubicBezTo>
                    <a:pt x="66" y="19"/>
                    <a:pt x="69" y="21"/>
                    <a:pt x="69" y="22"/>
                  </a:cubicBezTo>
                  <a:cubicBezTo>
                    <a:pt x="70" y="23"/>
                    <a:pt x="65" y="21"/>
                    <a:pt x="64" y="21"/>
                  </a:cubicBezTo>
                  <a:cubicBezTo>
                    <a:pt x="62" y="21"/>
                    <a:pt x="62" y="20"/>
                    <a:pt x="63" y="19"/>
                  </a:cubicBezTo>
                  <a:cubicBezTo>
                    <a:pt x="63" y="19"/>
                    <a:pt x="63" y="19"/>
                    <a:pt x="62" y="17"/>
                  </a:cubicBezTo>
                  <a:cubicBezTo>
                    <a:pt x="60" y="15"/>
                    <a:pt x="59" y="17"/>
                    <a:pt x="59" y="18"/>
                  </a:cubicBezTo>
                  <a:cubicBezTo>
                    <a:pt x="58" y="19"/>
                    <a:pt x="58" y="18"/>
                    <a:pt x="56" y="18"/>
                  </a:cubicBezTo>
                  <a:cubicBezTo>
                    <a:pt x="54" y="18"/>
                    <a:pt x="54" y="20"/>
                    <a:pt x="53" y="20"/>
                  </a:cubicBezTo>
                  <a:cubicBezTo>
                    <a:pt x="52" y="21"/>
                    <a:pt x="53" y="17"/>
                    <a:pt x="54" y="15"/>
                  </a:cubicBezTo>
                  <a:cubicBezTo>
                    <a:pt x="55" y="14"/>
                    <a:pt x="52" y="16"/>
                    <a:pt x="51" y="17"/>
                  </a:cubicBezTo>
                  <a:cubicBezTo>
                    <a:pt x="49" y="18"/>
                    <a:pt x="51" y="16"/>
                    <a:pt x="52" y="15"/>
                  </a:cubicBezTo>
                  <a:cubicBezTo>
                    <a:pt x="53" y="14"/>
                    <a:pt x="55" y="14"/>
                    <a:pt x="55" y="12"/>
                  </a:cubicBezTo>
                  <a:cubicBezTo>
                    <a:pt x="55" y="10"/>
                    <a:pt x="54" y="8"/>
                    <a:pt x="52" y="8"/>
                  </a:cubicBezTo>
                  <a:cubicBezTo>
                    <a:pt x="51" y="7"/>
                    <a:pt x="51" y="6"/>
                    <a:pt x="50" y="4"/>
                  </a:cubicBezTo>
                  <a:cubicBezTo>
                    <a:pt x="50" y="2"/>
                    <a:pt x="47" y="1"/>
                    <a:pt x="43" y="1"/>
                  </a:cubicBezTo>
                  <a:cubicBezTo>
                    <a:pt x="40" y="1"/>
                    <a:pt x="38" y="3"/>
                    <a:pt x="37" y="4"/>
                  </a:cubicBezTo>
                  <a:cubicBezTo>
                    <a:pt x="35" y="5"/>
                    <a:pt x="37" y="4"/>
                    <a:pt x="37" y="5"/>
                  </a:cubicBezTo>
                  <a:cubicBezTo>
                    <a:pt x="37" y="6"/>
                    <a:pt x="36" y="5"/>
                    <a:pt x="36" y="5"/>
                  </a:cubicBezTo>
                  <a:cubicBezTo>
                    <a:pt x="35" y="4"/>
                    <a:pt x="34" y="4"/>
                    <a:pt x="33" y="5"/>
                  </a:cubicBezTo>
                  <a:cubicBezTo>
                    <a:pt x="31" y="6"/>
                    <a:pt x="32" y="6"/>
                    <a:pt x="31" y="6"/>
                  </a:cubicBezTo>
                  <a:cubicBezTo>
                    <a:pt x="30" y="6"/>
                    <a:pt x="30" y="5"/>
                    <a:pt x="29" y="5"/>
                  </a:cubicBezTo>
                  <a:cubicBezTo>
                    <a:pt x="28" y="6"/>
                    <a:pt x="30" y="7"/>
                    <a:pt x="32" y="8"/>
                  </a:cubicBezTo>
                  <a:cubicBezTo>
                    <a:pt x="35" y="9"/>
                    <a:pt x="29" y="8"/>
                    <a:pt x="28" y="8"/>
                  </a:cubicBezTo>
                  <a:cubicBezTo>
                    <a:pt x="26" y="8"/>
                    <a:pt x="30" y="10"/>
                    <a:pt x="33" y="11"/>
                  </a:cubicBezTo>
                  <a:cubicBezTo>
                    <a:pt x="36" y="13"/>
                    <a:pt x="29" y="11"/>
                    <a:pt x="28" y="10"/>
                  </a:cubicBezTo>
                  <a:cubicBezTo>
                    <a:pt x="26" y="9"/>
                    <a:pt x="26" y="11"/>
                    <a:pt x="25" y="11"/>
                  </a:cubicBezTo>
                  <a:cubicBezTo>
                    <a:pt x="25" y="12"/>
                    <a:pt x="25" y="12"/>
                    <a:pt x="26" y="14"/>
                  </a:cubicBezTo>
                  <a:cubicBezTo>
                    <a:pt x="26" y="15"/>
                    <a:pt x="29" y="16"/>
                    <a:pt x="30" y="16"/>
                  </a:cubicBezTo>
                  <a:cubicBezTo>
                    <a:pt x="31" y="16"/>
                    <a:pt x="32" y="16"/>
                    <a:pt x="31" y="17"/>
                  </a:cubicBezTo>
                  <a:cubicBezTo>
                    <a:pt x="31" y="17"/>
                    <a:pt x="32" y="19"/>
                    <a:pt x="33" y="20"/>
                  </a:cubicBezTo>
                  <a:cubicBezTo>
                    <a:pt x="35" y="22"/>
                    <a:pt x="30" y="18"/>
                    <a:pt x="29" y="18"/>
                  </a:cubicBezTo>
                  <a:cubicBezTo>
                    <a:pt x="28" y="17"/>
                    <a:pt x="27" y="18"/>
                    <a:pt x="27" y="19"/>
                  </a:cubicBezTo>
                  <a:cubicBezTo>
                    <a:pt x="26" y="20"/>
                    <a:pt x="25" y="20"/>
                    <a:pt x="23" y="20"/>
                  </a:cubicBezTo>
                  <a:cubicBezTo>
                    <a:pt x="21" y="20"/>
                    <a:pt x="28" y="24"/>
                    <a:pt x="30" y="24"/>
                  </a:cubicBezTo>
                  <a:cubicBezTo>
                    <a:pt x="32" y="25"/>
                    <a:pt x="32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0" y="32"/>
                    <a:pt x="30" y="31"/>
                    <a:pt x="29" y="30"/>
                  </a:cubicBezTo>
                  <a:cubicBezTo>
                    <a:pt x="29" y="30"/>
                    <a:pt x="27" y="29"/>
                    <a:pt x="26" y="29"/>
                  </a:cubicBezTo>
                  <a:cubicBezTo>
                    <a:pt x="25" y="29"/>
                    <a:pt x="27" y="28"/>
                    <a:pt x="28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29" y="26"/>
                    <a:pt x="24" y="22"/>
                    <a:pt x="23" y="22"/>
                  </a:cubicBezTo>
                  <a:cubicBezTo>
                    <a:pt x="21" y="21"/>
                    <a:pt x="21" y="19"/>
                    <a:pt x="21" y="18"/>
                  </a:cubicBezTo>
                  <a:cubicBezTo>
                    <a:pt x="21" y="16"/>
                    <a:pt x="22" y="15"/>
                    <a:pt x="21" y="15"/>
                  </a:cubicBezTo>
                  <a:cubicBezTo>
                    <a:pt x="21" y="14"/>
                    <a:pt x="19" y="12"/>
                    <a:pt x="19" y="11"/>
                  </a:cubicBezTo>
                  <a:cubicBezTo>
                    <a:pt x="20" y="11"/>
                    <a:pt x="25" y="4"/>
                    <a:pt x="26" y="4"/>
                  </a:cubicBezTo>
                  <a:cubicBezTo>
                    <a:pt x="26" y="3"/>
                    <a:pt x="28" y="2"/>
                    <a:pt x="29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22" y="0"/>
                    <a:pt x="14" y="1"/>
                    <a:pt x="13" y="3"/>
                  </a:cubicBezTo>
                  <a:cubicBezTo>
                    <a:pt x="11" y="4"/>
                    <a:pt x="7" y="7"/>
                    <a:pt x="5" y="8"/>
                  </a:cubicBezTo>
                  <a:cubicBezTo>
                    <a:pt x="3" y="10"/>
                    <a:pt x="2" y="13"/>
                    <a:pt x="1" y="16"/>
                  </a:cubicBezTo>
                  <a:cubicBezTo>
                    <a:pt x="0" y="18"/>
                    <a:pt x="1" y="24"/>
                    <a:pt x="1" y="26"/>
                  </a:cubicBezTo>
                  <a:cubicBezTo>
                    <a:pt x="1" y="28"/>
                    <a:pt x="9" y="28"/>
                    <a:pt x="12" y="28"/>
                  </a:cubicBezTo>
                  <a:cubicBezTo>
                    <a:pt x="15" y="28"/>
                    <a:pt x="16" y="29"/>
                    <a:pt x="17" y="30"/>
                  </a:cubicBezTo>
                  <a:cubicBezTo>
                    <a:pt x="18" y="31"/>
                    <a:pt x="15" y="32"/>
                    <a:pt x="12" y="32"/>
                  </a:cubicBezTo>
                  <a:cubicBezTo>
                    <a:pt x="9" y="32"/>
                    <a:pt x="6" y="30"/>
                    <a:pt x="5" y="30"/>
                  </a:cubicBezTo>
                  <a:cubicBezTo>
                    <a:pt x="4" y="30"/>
                    <a:pt x="5" y="32"/>
                    <a:pt x="5" y="33"/>
                  </a:cubicBezTo>
                  <a:cubicBezTo>
                    <a:pt x="6" y="34"/>
                    <a:pt x="7" y="35"/>
                    <a:pt x="9" y="36"/>
                  </a:cubicBezTo>
                  <a:cubicBezTo>
                    <a:pt x="11" y="36"/>
                    <a:pt x="11" y="37"/>
                    <a:pt x="13" y="38"/>
                  </a:cubicBezTo>
                  <a:cubicBezTo>
                    <a:pt x="16" y="38"/>
                    <a:pt x="16" y="37"/>
                    <a:pt x="17" y="37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1" y="39"/>
                    <a:pt x="24" y="40"/>
                    <a:pt x="25" y="40"/>
                  </a:cubicBezTo>
                  <a:cubicBezTo>
                    <a:pt x="26" y="40"/>
                    <a:pt x="28" y="40"/>
                    <a:pt x="29" y="40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1"/>
                    <a:pt x="41" y="41"/>
                    <a:pt x="43" y="42"/>
                  </a:cubicBezTo>
                  <a:cubicBezTo>
                    <a:pt x="45" y="43"/>
                    <a:pt x="46" y="42"/>
                    <a:pt x="47" y="42"/>
                  </a:cubicBezTo>
                  <a:cubicBezTo>
                    <a:pt x="47" y="42"/>
                    <a:pt x="46" y="41"/>
                    <a:pt x="45" y="40"/>
                  </a:cubicBezTo>
                  <a:cubicBezTo>
                    <a:pt x="44" y="40"/>
                    <a:pt x="42" y="39"/>
                    <a:pt x="44" y="39"/>
                  </a:cubicBezTo>
                  <a:cubicBezTo>
                    <a:pt x="45" y="40"/>
                    <a:pt x="46" y="41"/>
                    <a:pt x="50" y="42"/>
                  </a:cubicBezTo>
                  <a:cubicBezTo>
                    <a:pt x="53" y="43"/>
                    <a:pt x="55" y="46"/>
                    <a:pt x="57" y="46"/>
                  </a:cubicBezTo>
                  <a:cubicBezTo>
                    <a:pt x="58" y="47"/>
                    <a:pt x="58" y="45"/>
                    <a:pt x="59" y="45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0" y="43"/>
                    <a:pt x="57" y="43"/>
                    <a:pt x="55" y="43"/>
                  </a:cubicBezTo>
                  <a:cubicBezTo>
                    <a:pt x="53" y="44"/>
                    <a:pt x="53" y="42"/>
                    <a:pt x="51" y="41"/>
                  </a:cubicBezTo>
                  <a:cubicBezTo>
                    <a:pt x="49" y="40"/>
                    <a:pt x="53" y="40"/>
                    <a:pt x="55" y="41"/>
                  </a:cubicBezTo>
                  <a:cubicBezTo>
                    <a:pt x="57" y="41"/>
                    <a:pt x="61" y="42"/>
                    <a:pt x="62" y="42"/>
                  </a:cubicBezTo>
                  <a:cubicBezTo>
                    <a:pt x="63" y="42"/>
                    <a:pt x="64" y="42"/>
                    <a:pt x="64" y="41"/>
                  </a:cubicBezTo>
                  <a:cubicBezTo>
                    <a:pt x="65" y="39"/>
                    <a:pt x="63" y="38"/>
                    <a:pt x="61" y="37"/>
                  </a:cubicBezTo>
                  <a:cubicBezTo>
                    <a:pt x="60" y="37"/>
                    <a:pt x="60" y="37"/>
                    <a:pt x="62" y="37"/>
                  </a:cubicBezTo>
                  <a:cubicBezTo>
                    <a:pt x="63" y="37"/>
                    <a:pt x="63" y="36"/>
                    <a:pt x="63" y="36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5" y="36"/>
                    <a:pt x="66" y="38"/>
                    <a:pt x="67" y="39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71" y="38"/>
                    <a:pt x="71" y="41"/>
                    <a:pt x="71" y="43"/>
                  </a:cubicBezTo>
                  <a:cubicBezTo>
                    <a:pt x="71" y="44"/>
                    <a:pt x="72" y="42"/>
                    <a:pt x="73" y="42"/>
                  </a:cubicBezTo>
                  <a:cubicBezTo>
                    <a:pt x="74" y="42"/>
                    <a:pt x="74" y="43"/>
                    <a:pt x="74" y="44"/>
                  </a:cubicBezTo>
                  <a:cubicBezTo>
                    <a:pt x="74" y="45"/>
                    <a:pt x="76" y="44"/>
                    <a:pt x="77" y="46"/>
                  </a:cubicBezTo>
                  <a:cubicBezTo>
                    <a:pt x="79" y="47"/>
                    <a:pt x="80" y="48"/>
                    <a:pt x="81" y="48"/>
                  </a:cubicBezTo>
                  <a:cubicBezTo>
                    <a:pt x="83" y="48"/>
                    <a:pt x="82" y="49"/>
                    <a:pt x="81" y="50"/>
                  </a:cubicBezTo>
                  <a:cubicBezTo>
                    <a:pt x="81" y="51"/>
                    <a:pt x="79" y="51"/>
                    <a:pt x="77" y="51"/>
                  </a:cubicBezTo>
                  <a:cubicBezTo>
                    <a:pt x="76" y="51"/>
                    <a:pt x="77" y="53"/>
                    <a:pt x="77" y="54"/>
                  </a:cubicBezTo>
                  <a:cubicBezTo>
                    <a:pt x="77" y="56"/>
                    <a:pt x="81" y="53"/>
                    <a:pt x="83" y="52"/>
                  </a:cubicBezTo>
                  <a:cubicBezTo>
                    <a:pt x="84" y="51"/>
                    <a:pt x="86" y="51"/>
                    <a:pt x="87" y="51"/>
                  </a:cubicBezTo>
                  <a:cubicBezTo>
                    <a:pt x="88" y="51"/>
                    <a:pt x="87" y="52"/>
                    <a:pt x="87" y="53"/>
                  </a:cubicBezTo>
                  <a:cubicBezTo>
                    <a:pt x="87" y="55"/>
                    <a:pt x="88" y="55"/>
                    <a:pt x="89" y="56"/>
                  </a:cubicBezTo>
                  <a:cubicBezTo>
                    <a:pt x="89" y="56"/>
                    <a:pt x="89" y="58"/>
                    <a:pt x="90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1" y="57"/>
                    <a:pt x="91" y="56"/>
                    <a:pt x="91" y="56"/>
                  </a:cubicBezTo>
                  <a:cubicBezTo>
                    <a:pt x="91" y="56"/>
                    <a:pt x="92" y="55"/>
                    <a:pt x="92" y="54"/>
                  </a:cubicBezTo>
                  <a:cubicBezTo>
                    <a:pt x="93" y="53"/>
                    <a:pt x="93" y="57"/>
                    <a:pt x="93" y="57"/>
                  </a:cubicBezTo>
                  <a:cubicBezTo>
                    <a:pt x="93" y="58"/>
                    <a:pt x="95" y="58"/>
                    <a:pt x="96" y="58"/>
                  </a:cubicBezTo>
                  <a:cubicBezTo>
                    <a:pt x="97" y="58"/>
                    <a:pt x="97" y="60"/>
                    <a:pt x="98" y="62"/>
                  </a:cubicBezTo>
                  <a:cubicBezTo>
                    <a:pt x="99" y="64"/>
                    <a:pt x="101" y="67"/>
                    <a:pt x="101" y="68"/>
                  </a:cubicBezTo>
                  <a:cubicBezTo>
                    <a:pt x="102" y="69"/>
                    <a:pt x="100" y="69"/>
                    <a:pt x="99" y="71"/>
                  </a:cubicBezTo>
                  <a:cubicBezTo>
                    <a:pt x="98" y="72"/>
                    <a:pt x="97" y="72"/>
                    <a:pt x="97" y="73"/>
                  </a:cubicBezTo>
                  <a:cubicBezTo>
                    <a:pt x="98" y="74"/>
                    <a:pt x="105" y="74"/>
                    <a:pt x="106" y="74"/>
                  </a:cubicBezTo>
                  <a:cubicBezTo>
                    <a:pt x="106" y="74"/>
                    <a:pt x="108" y="71"/>
                    <a:pt x="108" y="71"/>
                  </a:cubicBezTo>
                  <a:cubicBezTo>
                    <a:pt x="109" y="70"/>
                    <a:pt x="110" y="72"/>
                    <a:pt x="112" y="73"/>
                  </a:cubicBezTo>
                  <a:cubicBezTo>
                    <a:pt x="113" y="74"/>
                    <a:pt x="116" y="75"/>
                    <a:pt x="117" y="75"/>
                  </a:cubicBezTo>
                  <a:cubicBezTo>
                    <a:pt x="119" y="76"/>
                    <a:pt x="118" y="77"/>
                    <a:pt x="117" y="78"/>
                  </a:cubicBezTo>
                  <a:cubicBezTo>
                    <a:pt x="116" y="79"/>
                    <a:pt x="112" y="78"/>
                    <a:pt x="111" y="78"/>
                  </a:cubicBezTo>
                  <a:cubicBezTo>
                    <a:pt x="109" y="77"/>
                    <a:pt x="109" y="79"/>
                    <a:pt x="108" y="80"/>
                  </a:cubicBezTo>
                  <a:cubicBezTo>
                    <a:pt x="107" y="81"/>
                    <a:pt x="107" y="79"/>
                    <a:pt x="107" y="77"/>
                  </a:cubicBezTo>
                  <a:cubicBezTo>
                    <a:pt x="107" y="75"/>
                    <a:pt x="104" y="74"/>
                    <a:pt x="103" y="74"/>
                  </a:cubicBezTo>
                  <a:cubicBezTo>
                    <a:pt x="101" y="74"/>
                    <a:pt x="97" y="73"/>
                    <a:pt x="96" y="74"/>
                  </a:cubicBezTo>
                  <a:cubicBezTo>
                    <a:pt x="95" y="74"/>
                    <a:pt x="91" y="77"/>
                    <a:pt x="90" y="79"/>
                  </a:cubicBezTo>
                  <a:cubicBezTo>
                    <a:pt x="89" y="80"/>
                    <a:pt x="93" y="83"/>
                    <a:pt x="94" y="84"/>
                  </a:cubicBezTo>
                  <a:cubicBezTo>
                    <a:pt x="95" y="86"/>
                    <a:pt x="92" y="85"/>
                    <a:pt x="89" y="86"/>
                  </a:cubicBezTo>
                  <a:cubicBezTo>
                    <a:pt x="86" y="87"/>
                    <a:pt x="84" y="88"/>
                    <a:pt x="81" y="87"/>
                  </a:cubicBezTo>
                  <a:cubicBezTo>
                    <a:pt x="77" y="87"/>
                    <a:pt x="76" y="85"/>
                    <a:pt x="74" y="85"/>
                  </a:cubicBezTo>
                  <a:cubicBezTo>
                    <a:pt x="71" y="85"/>
                    <a:pt x="72" y="86"/>
                    <a:pt x="72" y="87"/>
                  </a:cubicBezTo>
                  <a:cubicBezTo>
                    <a:pt x="72" y="88"/>
                    <a:pt x="69" y="89"/>
                    <a:pt x="68" y="90"/>
                  </a:cubicBezTo>
                  <a:cubicBezTo>
                    <a:pt x="67" y="91"/>
                    <a:pt x="68" y="94"/>
                    <a:pt x="68" y="94"/>
                  </a:cubicBezTo>
                  <a:cubicBezTo>
                    <a:pt x="69" y="95"/>
                    <a:pt x="71" y="96"/>
                    <a:pt x="74" y="97"/>
                  </a:cubicBezTo>
                  <a:cubicBezTo>
                    <a:pt x="77" y="98"/>
                    <a:pt x="80" y="95"/>
                    <a:pt x="81" y="94"/>
                  </a:cubicBezTo>
                  <a:cubicBezTo>
                    <a:pt x="82" y="94"/>
                    <a:pt x="83" y="94"/>
                    <a:pt x="83" y="94"/>
                  </a:cubicBezTo>
                  <a:cubicBezTo>
                    <a:pt x="84" y="94"/>
                    <a:pt x="86" y="95"/>
                    <a:pt x="87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9" y="92"/>
                    <a:pt x="91" y="94"/>
                    <a:pt x="91" y="94"/>
                  </a:cubicBezTo>
                  <a:cubicBezTo>
                    <a:pt x="92" y="94"/>
                    <a:pt x="92" y="93"/>
                    <a:pt x="95" y="94"/>
                  </a:cubicBezTo>
                  <a:cubicBezTo>
                    <a:pt x="97" y="95"/>
                    <a:pt x="95" y="95"/>
                    <a:pt x="96" y="95"/>
                  </a:cubicBezTo>
                  <a:cubicBezTo>
                    <a:pt x="97" y="96"/>
                    <a:pt x="97" y="96"/>
                    <a:pt x="99" y="98"/>
                  </a:cubicBezTo>
                  <a:cubicBezTo>
                    <a:pt x="101" y="99"/>
                    <a:pt x="101" y="99"/>
                    <a:pt x="103" y="100"/>
                  </a:cubicBezTo>
                  <a:cubicBezTo>
                    <a:pt x="105" y="101"/>
                    <a:pt x="106" y="102"/>
                    <a:pt x="107" y="103"/>
                  </a:cubicBezTo>
                  <a:cubicBezTo>
                    <a:pt x="108" y="104"/>
                    <a:pt x="107" y="104"/>
                    <a:pt x="105" y="104"/>
                  </a:cubicBezTo>
                  <a:cubicBezTo>
                    <a:pt x="104" y="104"/>
                    <a:pt x="104" y="104"/>
                    <a:pt x="104" y="105"/>
                  </a:cubicBezTo>
                  <a:cubicBezTo>
                    <a:pt x="105" y="106"/>
                    <a:pt x="106" y="106"/>
                    <a:pt x="108" y="107"/>
                  </a:cubicBezTo>
                  <a:cubicBezTo>
                    <a:pt x="109" y="108"/>
                    <a:pt x="110" y="108"/>
                    <a:pt x="111" y="109"/>
                  </a:cubicBezTo>
                  <a:cubicBezTo>
                    <a:pt x="113" y="110"/>
                    <a:pt x="116" y="110"/>
                    <a:pt x="117" y="110"/>
                  </a:cubicBezTo>
                  <a:cubicBezTo>
                    <a:pt x="119" y="111"/>
                    <a:pt x="119" y="111"/>
                    <a:pt x="120" y="113"/>
                  </a:cubicBezTo>
                  <a:cubicBezTo>
                    <a:pt x="122" y="114"/>
                    <a:pt x="126" y="115"/>
                    <a:pt x="129" y="115"/>
                  </a:cubicBezTo>
                  <a:cubicBezTo>
                    <a:pt x="131" y="115"/>
                    <a:pt x="135" y="117"/>
                    <a:pt x="136" y="118"/>
                  </a:cubicBezTo>
                  <a:cubicBezTo>
                    <a:pt x="138" y="119"/>
                    <a:pt x="136" y="114"/>
                    <a:pt x="135" y="113"/>
                  </a:cubicBezTo>
                  <a:cubicBezTo>
                    <a:pt x="133" y="111"/>
                    <a:pt x="129" y="108"/>
                    <a:pt x="126" y="107"/>
                  </a:cubicBezTo>
                  <a:cubicBezTo>
                    <a:pt x="124" y="106"/>
                    <a:pt x="125" y="106"/>
                    <a:pt x="124" y="105"/>
                  </a:cubicBezTo>
                  <a:cubicBezTo>
                    <a:pt x="124" y="104"/>
                    <a:pt x="122" y="104"/>
                    <a:pt x="121" y="102"/>
                  </a:cubicBezTo>
                  <a:cubicBezTo>
                    <a:pt x="120" y="101"/>
                    <a:pt x="121" y="101"/>
                    <a:pt x="123" y="101"/>
                  </a:cubicBezTo>
                  <a:cubicBezTo>
                    <a:pt x="124" y="101"/>
                    <a:pt x="123" y="100"/>
                    <a:pt x="124" y="101"/>
                  </a:cubicBezTo>
                  <a:cubicBezTo>
                    <a:pt x="125" y="102"/>
                    <a:pt x="125" y="103"/>
                    <a:pt x="126" y="104"/>
                  </a:cubicBezTo>
                  <a:cubicBezTo>
                    <a:pt x="127" y="106"/>
                    <a:pt x="127" y="103"/>
                    <a:pt x="128" y="102"/>
                  </a:cubicBezTo>
                  <a:cubicBezTo>
                    <a:pt x="129" y="101"/>
                    <a:pt x="129" y="104"/>
                    <a:pt x="131" y="106"/>
                  </a:cubicBezTo>
                  <a:cubicBezTo>
                    <a:pt x="134" y="108"/>
                    <a:pt x="133" y="106"/>
                    <a:pt x="132" y="105"/>
                  </a:cubicBezTo>
                  <a:cubicBezTo>
                    <a:pt x="132" y="104"/>
                    <a:pt x="133" y="106"/>
                    <a:pt x="135" y="107"/>
                  </a:cubicBezTo>
                  <a:cubicBezTo>
                    <a:pt x="136" y="108"/>
                    <a:pt x="136" y="108"/>
                    <a:pt x="136" y="107"/>
                  </a:cubicBezTo>
                  <a:cubicBezTo>
                    <a:pt x="135" y="106"/>
                    <a:pt x="137" y="108"/>
                    <a:pt x="139" y="109"/>
                  </a:cubicBezTo>
                  <a:cubicBezTo>
                    <a:pt x="141" y="110"/>
                    <a:pt x="142" y="111"/>
                    <a:pt x="145" y="113"/>
                  </a:cubicBezTo>
                  <a:cubicBezTo>
                    <a:pt x="148" y="114"/>
                    <a:pt x="145" y="112"/>
                    <a:pt x="143" y="110"/>
                  </a:cubicBezTo>
                  <a:cubicBezTo>
                    <a:pt x="141" y="108"/>
                    <a:pt x="142" y="107"/>
                    <a:pt x="143" y="108"/>
                  </a:cubicBezTo>
                  <a:cubicBezTo>
                    <a:pt x="144" y="109"/>
                    <a:pt x="144" y="109"/>
                    <a:pt x="144" y="108"/>
                  </a:cubicBezTo>
                  <a:cubicBezTo>
                    <a:pt x="144" y="106"/>
                    <a:pt x="143" y="105"/>
                    <a:pt x="143" y="103"/>
                  </a:cubicBezTo>
                  <a:cubicBezTo>
                    <a:pt x="142" y="100"/>
                    <a:pt x="143" y="102"/>
                    <a:pt x="145" y="106"/>
                  </a:cubicBezTo>
                  <a:cubicBezTo>
                    <a:pt x="146" y="109"/>
                    <a:pt x="145" y="106"/>
                    <a:pt x="145" y="104"/>
                  </a:cubicBezTo>
                  <a:cubicBezTo>
                    <a:pt x="145" y="101"/>
                    <a:pt x="145" y="102"/>
                    <a:pt x="146" y="104"/>
                  </a:cubicBezTo>
                  <a:cubicBezTo>
                    <a:pt x="147" y="106"/>
                    <a:pt x="147" y="103"/>
                    <a:pt x="146" y="101"/>
                  </a:cubicBezTo>
                  <a:cubicBezTo>
                    <a:pt x="144" y="98"/>
                    <a:pt x="143" y="98"/>
                    <a:pt x="142" y="97"/>
                  </a:cubicBezTo>
                  <a:cubicBezTo>
                    <a:pt x="140" y="96"/>
                    <a:pt x="141" y="96"/>
                    <a:pt x="141" y="93"/>
                  </a:cubicBezTo>
                  <a:cubicBezTo>
                    <a:pt x="141" y="91"/>
                    <a:pt x="141" y="93"/>
                    <a:pt x="140" y="94"/>
                  </a:cubicBezTo>
                  <a:cubicBezTo>
                    <a:pt x="139" y="96"/>
                    <a:pt x="139" y="93"/>
                    <a:pt x="139" y="92"/>
                  </a:cubicBezTo>
                  <a:cubicBezTo>
                    <a:pt x="139" y="91"/>
                    <a:pt x="139" y="91"/>
                    <a:pt x="138" y="92"/>
                  </a:cubicBezTo>
                  <a:cubicBezTo>
                    <a:pt x="137" y="93"/>
                    <a:pt x="137" y="92"/>
                    <a:pt x="136" y="90"/>
                  </a:cubicBezTo>
                  <a:cubicBezTo>
                    <a:pt x="135" y="89"/>
                    <a:pt x="135" y="90"/>
                    <a:pt x="135" y="91"/>
                  </a:cubicBezTo>
                  <a:cubicBezTo>
                    <a:pt x="135" y="91"/>
                    <a:pt x="133" y="91"/>
                    <a:pt x="133" y="90"/>
                  </a:cubicBezTo>
                  <a:cubicBezTo>
                    <a:pt x="132" y="89"/>
                    <a:pt x="131" y="88"/>
                    <a:pt x="131" y="86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8" y="84"/>
                    <a:pt x="127" y="84"/>
                    <a:pt x="125" y="80"/>
                  </a:cubicBezTo>
                  <a:cubicBezTo>
                    <a:pt x="123" y="77"/>
                    <a:pt x="124" y="78"/>
                    <a:pt x="125" y="79"/>
                  </a:cubicBezTo>
                  <a:cubicBezTo>
                    <a:pt x="126" y="81"/>
                    <a:pt x="127" y="81"/>
                    <a:pt x="129" y="81"/>
                  </a:cubicBezTo>
                  <a:cubicBezTo>
                    <a:pt x="130" y="81"/>
                    <a:pt x="131" y="80"/>
                    <a:pt x="130" y="79"/>
                  </a:cubicBezTo>
                  <a:cubicBezTo>
                    <a:pt x="130" y="78"/>
                    <a:pt x="128" y="77"/>
                    <a:pt x="129" y="77"/>
                  </a:cubicBezTo>
                  <a:cubicBezTo>
                    <a:pt x="131" y="77"/>
                    <a:pt x="129" y="77"/>
                    <a:pt x="129" y="76"/>
                  </a:cubicBezTo>
                  <a:cubicBezTo>
                    <a:pt x="130" y="76"/>
                    <a:pt x="129" y="75"/>
                    <a:pt x="131" y="75"/>
                  </a:cubicBezTo>
                  <a:cubicBezTo>
                    <a:pt x="132" y="75"/>
                    <a:pt x="132" y="75"/>
                    <a:pt x="134" y="77"/>
                  </a:cubicBezTo>
                  <a:cubicBezTo>
                    <a:pt x="135" y="78"/>
                    <a:pt x="136" y="77"/>
                    <a:pt x="137" y="78"/>
                  </a:cubicBezTo>
                  <a:cubicBezTo>
                    <a:pt x="137" y="79"/>
                    <a:pt x="138" y="78"/>
                    <a:pt x="139" y="78"/>
                  </a:cubicBezTo>
                  <a:cubicBezTo>
                    <a:pt x="141" y="77"/>
                    <a:pt x="141" y="77"/>
                    <a:pt x="140" y="79"/>
                  </a:cubicBezTo>
                  <a:cubicBezTo>
                    <a:pt x="138" y="80"/>
                    <a:pt x="139" y="79"/>
                    <a:pt x="138" y="80"/>
                  </a:cubicBezTo>
                  <a:cubicBezTo>
                    <a:pt x="137" y="81"/>
                    <a:pt x="139" y="81"/>
                    <a:pt x="144" y="79"/>
                  </a:cubicBezTo>
                  <a:cubicBezTo>
                    <a:pt x="148" y="77"/>
                    <a:pt x="145" y="79"/>
                    <a:pt x="144" y="80"/>
                  </a:cubicBezTo>
                  <a:cubicBezTo>
                    <a:pt x="143" y="81"/>
                    <a:pt x="141" y="80"/>
                    <a:pt x="141" y="82"/>
                  </a:cubicBezTo>
                  <a:cubicBezTo>
                    <a:pt x="140" y="84"/>
                    <a:pt x="142" y="83"/>
                    <a:pt x="143" y="83"/>
                  </a:cubicBezTo>
                  <a:cubicBezTo>
                    <a:pt x="145" y="83"/>
                    <a:pt x="143" y="84"/>
                    <a:pt x="143" y="85"/>
                  </a:cubicBezTo>
                  <a:cubicBezTo>
                    <a:pt x="143" y="87"/>
                    <a:pt x="144" y="87"/>
                    <a:pt x="145" y="86"/>
                  </a:cubicBezTo>
                  <a:cubicBezTo>
                    <a:pt x="146" y="85"/>
                    <a:pt x="145" y="86"/>
                    <a:pt x="145" y="87"/>
                  </a:cubicBezTo>
                  <a:cubicBezTo>
                    <a:pt x="144" y="89"/>
                    <a:pt x="145" y="89"/>
                    <a:pt x="146" y="87"/>
                  </a:cubicBezTo>
                  <a:cubicBezTo>
                    <a:pt x="147" y="86"/>
                    <a:pt x="147" y="87"/>
                    <a:pt x="149" y="88"/>
                  </a:cubicBezTo>
                  <a:cubicBezTo>
                    <a:pt x="150" y="89"/>
                    <a:pt x="150" y="89"/>
                    <a:pt x="152" y="90"/>
                  </a:cubicBezTo>
                  <a:cubicBezTo>
                    <a:pt x="154" y="91"/>
                    <a:pt x="152" y="89"/>
                    <a:pt x="152" y="86"/>
                  </a:cubicBezTo>
                  <a:cubicBezTo>
                    <a:pt x="152" y="84"/>
                    <a:pt x="152" y="85"/>
                    <a:pt x="153" y="86"/>
                  </a:cubicBezTo>
                  <a:cubicBezTo>
                    <a:pt x="154" y="87"/>
                    <a:pt x="154" y="85"/>
                    <a:pt x="153" y="83"/>
                  </a:cubicBezTo>
                  <a:cubicBezTo>
                    <a:pt x="152" y="82"/>
                    <a:pt x="152" y="81"/>
                    <a:pt x="153" y="82"/>
                  </a:cubicBezTo>
                  <a:cubicBezTo>
                    <a:pt x="155" y="84"/>
                    <a:pt x="156" y="83"/>
                    <a:pt x="157" y="83"/>
                  </a:cubicBezTo>
                  <a:cubicBezTo>
                    <a:pt x="158" y="82"/>
                    <a:pt x="158" y="82"/>
                    <a:pt x="156" y="80"/>
                  </a:cubicBezTo>
                  <a:cubicBezTo>
                    <a:pt x="154" y="79"/>
                    <a:pt x="156" y="79"/>
                    <a:pt x="158" y="80"/>
                  </a:cubicBezTo>
                  <a:cubicBezTo>
                    <a:pt x="159" y="82"/>
                    <a:pt x="158" y="80"/>
                    <a:pt x="159" y="80"/>
                  </a:cubicBezTo>
                  <a:cubicBezTo>
                    <a:pt x="160" y="80"/>
                    <a:pt x="160" y="80"/>
                    <a:pt x="159" y="79"/>
                  </a:cubicBezTo>
                  <a:cubicBezTo>
                    <a:pt x="157" y="78"/>
                    <a:pt x="160" y="77"/>
                    <a:pt x="162" y="77"/>
                  </a:cubicBezTo>
                  <a:cubicBezTo>
                    <a:pt x="164" y="77"/>
                    <a:pt x="164" y="77"/>
                    <a:pt x="162" y="76"/>
                  </a:cubicBezTo>
                  <a:cubicBezTo>
                    <a:pt x="161" y="75"/>
                    <a:pt x="162" y="75"/>
                    <a:pt x="163" y="75"/>
                  </a:cubicBezTo>
                  <a:cubicBezTo>
                    <a:pt x="164" y="75"/>
                    <a:pt x="164" y="75"/>
                    <a:pt x="164" y="74"/>
                  </a:cubicBezTo>
                  <a:cubicBezTo>
                    <a:pt x="164" y="72"/>
                    <a:pt x="162" y="72"/>
                    <a:pt x="161" y="70"/>
                  </a:cubicBezTo>
                  <a:cubicBezTo>
                    <a:pt x="161" y="69"/>
                    <a:pt x="160" y="70"/>
                    <a:pt x="159" y="71"/>
                  </a:cubicBezTo>
                  <a:cubicBezTo>
                    <a:pt x="157" y="71"/>
                    <a:pt x="157" y="71"/>
                    <a:pt x="157" y="70"/>
                  </a:cubicBezTo>
                  <a:cubicBezTo>
                    <a:pt x="158" y="70"/>
                    <a:pt x="158" y="69"/>
                    <a:pt x="158" y="69"/>
                  </a:cubicBezTo>
                  <a:cubicBezTo>
                    <a:pt x="157" y="69"/>
                    <a:pt x="155" y="69"/>
                    <a:pt x="154" y="68"/>
                  </a:cubicBezTo>
                  <a:cubicBezTo>
                    <a:pt x="153" y="67"/>
                    <a:pt x="152" y="67"/>
                    <a:pt x="149" y="67"/>
                  </a:cubicBezTo>
                  <a:cubicBezTo>
                    <a:pt x="145" y="67"/>
                    <a:pt x="147" y="67"/>
                    <a:pt x="148" y="66"/>
                  </a:cubicBezTo>
                  <a:cubicBezTo>
                    <a:pt x="148" y="66"/>
                    <a:pt x="148" y="65"/>
                    <a:pt x="147" y="64"/>
                  </a:cubicBezTo>
                  <a:cubicBezTo>
                    <a:pt x="146" y="63"/>
                    <a:pt x="145" y="63"/>
                    <a:pt x="143" y="64"/>
                  </a:cubicBezTo>
                  <a:cubicBezTo>
                    <a:pt x="142" y="65"/>
                    <a:pt x="142" y="63"/>
                    <a:pt x="142" y="62"/>
                  </a:cubicBezTo>
                  <a:cubicBezTo>
                    <a:pt x="142" y="61"/>
                    <a:pt x="142" y="62"/>
                    <a:pt x="141" y="63"/>
                  </a:cubicBezTo>
                  <a:cubicBezTo>
                    <a:pt x="140" y="64"/>
                    <a:pt x="140" y="61"/>
                    <a:pt x="140" y="61"/>
                  </a:cubicBezTo>
                  <a:cubicBezTo>
                    <a:pt x="140" y="61"/>
                    <a:pt x="139" y="61"/>
                    <a:pt x="138" y="62"/>
                  </a:cubicBezTo>
                  <a:cubicBezTo>
                    <a:pt x="137" y="63"/>
                    <a:pt x="136" y="60"/>
                    <a:pt x="135" y="59"/>
                  </a:cubicBezTo>
                  <a:cubicBezTo>
                    <a:pt x="133" y="58"/>
                    <a:pt x="131" y="57"/>
                    <a:pt x="129" y="57"/>
                  </a:cubicBezTo>
                  <a:cubicBezTo>
                    <a:pt x="127" y="57"/>
                    <a:pt x="126" y="55"/>
                    <a:pt x="124" y="55"/>
                  </a:cubicBezTo>
                  <a:cubicBezTo>
                    <a:pt x="122" y="55"/>
                    <a:pt x="122" y="53"/>
                    <a:pt x="123" y="53"/>
                  </a:cubicBezTo>
                  <a:cubicBezTo>
                    <a:pt x="124" y="53"/>
                    <a:pt x="125" y="52"/>
                    <a:pt x="126" y="51"/>
                  </a:cubicBezTo>
                  <a:cubicBezTo>
                    <a:pt x="127" y="50"/>
                    <a:pt x="126" y="50"/>
                    <a:pt x="124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3" y="49"/>
                    <a:pt x="124" y="49"/>
                    <a:pt x="127" y="49"/>
                  </a:cubicBezTo>
                  <a:cubicBezTo>
                    <a:pt x="129" y="49"/>
                    <a:pt x="132" y="49"/>
                    <a:pt x="134" y="49"/>
                  </a:cubicBezTo>
                  <a:cubicBezTo>
                    <a:pt x="135" y="49"/>
                    <a:pt x="133" y="48"/>
                    <a:pt x="131" y="47"/>
                  </a:cubicBezTo>
                  <a:cubicBezTo>
                    <a:pt x="130" y="47"/>
                    <a:pt x="127" y="47"/>
                    <a:pt x="125" y="46"/>
                  </a:cubicBezTo>
                  <a:cubicBezTo>
                    <a:pt x="124" y="46"/>
                    <a:pt x="122" y="46"/>
                    <a:pt x="118" y="46"/>
                  </a:cubicBezTo>
                  <a:cubicBezTo>
                    <a:pt x="115" y="46"/>
                    <a:pt x="122" y="45"/>
                    <a:pt x="123" y="45"/>
                  </a:cubicBezTo>
                  <a:cubicBezTo>
                    <a:pt x="125" y="45"/>
                    <a:pt x="125" y="44"/>
                    <a:pt x="127" y="44"/>
                  </a:cubicBezTo>
                  <a:cubicBezTo>
                    <a:pt x="129" y="43"/>
                    <a:pt x="129" y="43"/>
                    <a:pt x="131" y="43"/>
                  </a:cubicBezTo>
                  <a:cubicBezTo>
                    <a:pt x="132" y="43"/>
                    <a:pt x="127" y="39"/>
                    <a:pt x="126" y="38"/>
                  </a:cubicBezTo>
                  <a:cubicBezTo>
                    <a:pt x="125" y="37"/>
                    <a:pt x="125" y="38"/>
                    <a:pt x="125" y="39"/>
                  </a:cubicBezTo>
                  <a:cubicBezTo>
                    <a:pt x="125" y="40"/>
                    <a:pt x="124" y="40"/>
                    <a:pt x="118" y="43"/>
                  </a:cubicBezTo>
                  <a:cubicBezTo>
                    <a:pt x="112" y="45"/>
                    <a:pt x="118" y="42"/>
                    <a:pt x="119" y="42"/>
                  </a:cubicBezTo>
                  <a:cubicBezTo>
                    <a:pt x="121" y="42"/>
                    <a:pt x="122" y="40"/>
                    <a:pt x="122" y="40"/>
                  </a:cubicBezTo>
                  <a:cubicBezTo>
                    <a:pt x="122" y="39"/>
                    <a:pt x="119" y="37"/>
                    <a:pt x="116" y="40"/>
                  </a:cubicBezTo>
                  <a:cubicBezTo>
                    <a:pt x="112" y="43"/>
                    <a:pt x="113" y="41"/>
                    <a:pt x="115" y="40"/>
                  </a:cubicBezTo>
                  <a:cubicBezTo>
                    <a:pt x="117" y="39"/>
                    <a:pt x="119" y="38"/>
                    <a:pt x="120" y="37"/>
                  </a:cubicBezTo>
                  <a:cubicBezTo>
                    <a:pt x="122" y="37"/>
                    <a:pt x="123" y="36"/>
                    <a:pt x="123" y="35"/>
                  </a:cubicBezTo>
                  <a:cubicBezTo>
                    <a:pt x="122" y="34"/>
                    <a:pt x="120" y="33"/>
                    <a:pt x="115" y="34"/>
                  </a:cubicBezTo>
                  <a:cubicBezTo>
                    <a:pt x="111" y="35"/>
                    <a:pt x="115" y="34"/>
                    <a:pt x="115" y="32"/>
                  </a:cubicBezTo>
                  <a:cubicBezTo>
                    <a:pt x="116" y="31"/>
                    <a:pt x="113" y="32"/>
                    <a:pt x="111" y="33"/>
                  </a:cubicBezTo>
                  <a:cubicBezTo>
                    <a:pt x="110" y="35"/>
                    <a:pt x="109" y="35"/>
                    <a:pt x="107" y="38"/>
                  </a:cubicBezTo>
                  <a:cubicBezTo>
                    <a:pt x="106" y="42"/>
                    <a:pt x="107" y="37"/>
                    <a:pt x="108" y="35"/>
                  </a:cubicBezTo>
                  <a:cubicBezTo>
                    <a:pt x="108" y="34"/>
                    <a:pt x="107" y="35"/>
                    <a:pt x="105" y="37"/>
                  </a:cubicBezTo>
                  <a:cubicBezTo>
                    <a:pt x="103" y="38"/>
                    <a:pt x="105" y="36"/>
                    <a:pt x="106" y="35"/>
                  </a:cubicBezTo>
                  <a:cubicBezTo>
                    <a:pt x="108" y="34"/>
                    <a:pt x="108" y="35"/>
                    <a:pt x="110" y="33"/>
                  </a:cubicBezTo>
                  <a:cubicBezTo>
                    <a:pt x="112" y="31"/>
                    <a:pt x="111" y="31"/>
                    <a:pt x="110" y="30"/>
                  </a:cubicBezTo>
                  <a:cubicBezTo>
                    <a:pt x="109" y="28"/>
                    <a:pt x="109" y="30"/>
                    <a:pt x="108" y="32"/>
                  </a:cubicBezTo>
                  <a:cubicBezTo>
                    <a:pt x="107" y="33"/>
                    <a:pt x="104" y="32"/>
                    <a:pt x="102" y="33"/>
                  </a:cubicBezTo>
                  <a:cubicBezTo>
                    <a:pt x="100" y="34"/>
                    <a:pt x="103" y="32"/>
                    <a:pt x="104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4" y="30"/>
                    <a:pt x="103" y="30"/>
                    <a:pt x="100" y="32"/>
                  </a:cubicBezTo>
                  <a:cubicBezTo>
                    <a:pt x="98" y="33"/>
                    <a:pt x="100" y="31"/>
                    <a:pt x="101" y="30"/>
                  </a:cubicBezTo>
                  <a:cubicBezTo>
                    <a:pt x="102" y="30"/>
                    <a:pt x="104" y="30"/>
                    <a:pt x="105" y="30"/>
                  </a:cubicBezTo>
                  <a:cubicBezTo>
                    <a:pt x="106" y="30"/>
                    <a:pt x="107" y="29"/>
                    <a:pt x="107" y="28"/>
                  </a:cubicBezTo>
                  <a:cubicBezTo>
                    <a:pt x="107" y="26"/>
                    <a:pt x="101" y="24"/>
                    <a:pt x="100" y="24"/>
                  </a:cubicBezTo>
                  <a:cubicBezTo>
                    <a:pt x="99" y="24"/>
                    <a:pt x="97" y="26"/>
                    <a:pt x="97" y="2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61"/>
            <p:cNvSpPr/>
            <p:nvPr/>
          </p:nvSpPr>
          <p:spPr bwMode="auto">
            <a:xfrm>
              <a:off x="3675063" y="1954213"/>
              <a:ext cx="33338" cy="17463"/>
            </a:xfrm>
            <a:custGeom>
              <a:avLst/>
              <a:gdLst>
                <a:gd name="T0" fmla="*/ 6 w 6"/>
                <a:gd name="T1" fmla="*/ 2 h 3"/>
                <a:gd name="T2" fmla="*/ 1 w 6"/>
                <a:gd name="T3" fmla="*/ 0 h 3"/>
                <a:gd name="T4" fmla="*/ 6 w 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0"/>
                    <a:pt x="3" y="0"/>
                    <a:pt x="1" y="0"/>
                  </a:cubicBezTo>
                  <a:cubicBezTo>
                    <a:pt x="0" y="0"/>
                    <a:pt x="5" y="3"/>
                    <a:pt x="6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2"/>
            <p:cNvSpPr/>
            <p:nvPr/>
          </p:nvSpPr>
          <p:spPr bwMode="auto">
            <a:xfrm>
              <a:off x="3563938" y="1673225"/>
              <a:ext cx="50800" cy="22225"/>
            </a:xfrm>
            <a:custGeom>
              <a:avLst/>
              <a:gdLst>
                <a:gd name="T0" fmla="*/ 8 w 9"/>
                <a:gd name="T1" fmla="*/ 3 h 4"/>
                <a:gd name="T2" fmla="*/ 2 w 9"/>
                <a:gd name="T3" fmla="*/ 1 h 4"/>
                <a:gd name="T4" fmla="*/ 2 w 9"/>
                <a:gd name="T5" fmla="*/ 3 h 4"/>
                <a:gd name="T6" fmla="*/ 8 w 9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8" y="3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3" y="4"/>
                    <a:pt x="9" y="4"/>
                    <a:pt x="8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63"/>
            <p:cNvSpPr/>
            <p:nvPr/>
          </p:nvSpPr>
          <p:spPr bwMode="auto">
            <a:xfrm>
              <a:off x="3487738" y="1662113"/>
              <a:ext cx="76200" cy="66675"/>
            </a:xfrm>
            <a:custGeom>
              <a:avLst/>
              <a:gdLst>
                <a:gd name="T0" fmla="*/ 6 w 14"/>
                <a:gd name="T1" fmla="*/ 11 h 12"/>
                <a:gd name="T2" fmla="*/ 11 w 14"/>
                <a:gd name="T3" fmla="*/ 9 h 12"/>
                <a:gd name="T4" fmla="*/ 12 w 14"/>
                <a:gd name="T5" fmla="*/ 2 h 12"/>
                <a:gd name="T6" fmla="*/ 4 w 14"/>
                <a:gd name="T7" fmla="*/ 1 h 12"/>
                <a:gd name="T8" fmla="*/ 0 w 14"/>
                <a:gd name="T9" fmla="*/ 7 h 12"/>
                <a:gd name="T10" fmla="*/ 6 w 1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6" y="11"/>
                  </a:moveTo>
                  <a:cubicBezTo>
                    <a:pt x="8" y="11"/>
                    <a:pt x="10" y="10"/>
                    <a:pt x="11" y="9"/>
                  </a:cubicBezTo>
                  <a:cubicBezTo>
                    <a:pt x="14" y="7"/>
                    <a:pt x="12" y="4"/>
                    <a:pt x="12" y="2"/>
                  </a:cubicBezTo>
                  <a:cubicBezTo>
                    <a:pt x="11" y="0"/>
                    <a:pt x="7" y="1"/>
                    <a:pt x="4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0" y="10"/>
                    <a:pt x="4" y="12"/>
                    <a:pt x="6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64"/>
            <p:cNvSpPr/>
            <p:nvPr/>
          </p:nvSpPr>
          <p:spPr bwMode="auto">
            <a:xfrm>
              <a:off x="3421063" y="1606550"/>
              <a:ext cx="38100" cy="33338"/>
            </a:xfrm>
            <a:custGeom>
              <a:avLst/>
              <a:gdLst>
                <a:gd name="T0" fmla="*/ 5 w 7"/>
                <a:gd name="T1" fmla="*/ 1 h 6"/>
                <a:gd name="T2" fmla="*/ 1 w 7"/>
                <a:gd name="T3" fmla="*/ 5 h 6"/>
                <a:gd name="T4" fmla="*/ 5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1"/>
                  </a:moveTo>
                  <a:cubicBezTo>
                    <a:pt x="4" y="0"/>
                    <a:pt x="0" y="6"/>
                    <a:pt x="1" y="5"/>
                  </a:cubicBezTo>
                  <a:cubicBezTo>
                    <a:pt x="2" y="5"/>
                    <a:pt x="7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65"/>
            <p:cNvSpPr/>
            <p:nvPr/>
          </p:nvSpPr>
          <p:spPr bwMode="auto">
            <a:xfrm>
              <a:off x="3481388" y="1606550"/>
              <a:ext cx="33338" cy="15875"/>
            </a:xfrm>
            <a:custGeom>
              <a:avLst/>
              <a:gdLst>
                <a:gd name="T0" fmla="*/ 2 w 6"/>
                <a:gd name="T1" fmla="*/ 0 h 3"/>
                <a:gd name="T2" fmla="*/ 2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1"/>
                    <a:pt x="1" y="3"/>
                    <a:pt x="2" y="3"/>
                  </a:cubicBezTo>
                  <a:cubicBezTo>
                    <a:pt x="6" y="3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66"/>
            <p:cNvSpPr/>
            <p:nvPr/>
          </p:nvSpPr>
          <p:spPr bwMode="auto">
            <a:xfrm>
              <a:off x="3443288" y="1589088"/>
              <a:ext cx="26988" cy="11113"/>
            </a:xfrm>
            <a:custGeom>
              <a:avLst/>
              <a:gdLst>
                <a:gd name="T0" fmla="*/ 4 w 5"/>
                <a:gd name="T1" fmla="*/ 1 h 2"/>
                <a:gd name="T2" fmla="*/ 0 w 5"/>
                <a:gd name="T3" fmla="*/ 2 h 2"/>
                <a:gd name="T4" fmla="*/ 4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2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67"/>
            <p:cNvSpPr/>
            <p:nvPr/>
          </p:nvSpPr>
          <p:spPr bwMode="auto">
            <a:xfrm>
              <a:off x="3371851" y="1352550"/>
              <a:ext cx="153988" cy="65088"/>
            </a:xfrm>
            <a:custGeom>
              <a:avLst/>
              <a:gdLst>
                <a:gd name="T0" fmla="*/ 1 w 28"/>
                <a:gd name="T1" fmla="*/ 5 h 12"/>
                <a:gd name="T2" fmla="*/ 4 w 28"/>
                <a:gd name="T3" fmla="*/ 7 h 12"/>
                <a:gd name="T4" fmla="*/ 8 w 28"/>
                <a:gd name="T5" fmla="*/ 11 h 12"/>
                <a:gd name="T6" fmla="*/ 16 w 28"/>
                <a:gd name="T7" fmla="*/ 9 h 12"/>
                <a:gd name="T8" fmla="*/ 27 w 28"/>
                <a:gd name="T9" fmla="*/ 10 h 12"/>
                <a:gd name="T10" fmla="*/ 19 w 28"/>
                <a:gd name="T11" fmla="*/ 2 h 12"/>
                <a:gd name="T12" fmla="*/ 10 w 28"/>
                <a:gd name="T13" fmla="*/ 2 h 12"/>
                <a:gd name="T14" fmla="*/ 2 w 28"/>
                <a:gd name="T15" fmla="*/ 0 h 12"/>
                <a:gd name="T16" fmla="*/ 1 w 28"/>
                <a:gd name="T1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">
                  <a:moveTo>
                    <a:pt x="1" y="5"/>
                  </a:moveTo>
                  <a:cubicBezTo>
                    <a:pt x="1" y="6"/>
                    <a:pt x="2" y="5"/>
                    <a:pt x="4" y="7"/>
                  </a:cubicBezTo>
                  <a:cubicBezTo>
                    <a:pt x="6" y="8"/>
                    <a:pt x="7" y="10"/>
                    <a:pt x="8" y="11"/>
                  </a:cubicBezTo>
                  <a:cubicBezTo>
                    <a:pt x="10" y="12"/>
                    <a:pt x="13" y="10"/>
                    <a:pt x="16" y="9"/>
                  </a:cubicBezTo>
                  <a:cubicBezTo>
                    <a:pt x="19" y="9"/>
                    <a:pt x="26" y="10"/>
                    <a:pt x="27" y="10"/>
                  </a:cubicBezTo>
                  <a:cubicBezTo>
                    <a:pt x="28" y="10"/>
                    <a:pt x="22" y="3"/>
                    <a:pt x="19" y="2"/>
                  </a:cubicBezTo>
                  <a:cubicBezTo>
                    <a:pt x="16" y="1"/>
                    <a:pt x="12" y="1"/>
                    <a:pt x="10" y="2"/>
                  </a:cubicBezTo>
                  <a:cubicBezTo>
                    <a:pt x="8" y="3"/>
                    <a:pt x="3" y="0"/>
                    <a:pt x="2" y="0"/>
                  </a:cubicBezTo>
                  <a:cubicBezTo>
                    <a:pt x="1" y="1"/>
                    <a:pt x="0" y="4"/>
                    <a:pt x="1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68"/>
            <p:cNvSpPr/>
            <p:nvPr/>
          </p:nvSpPr>
          <p:spPr bwMode="auto">
            <a:xfrm>
              <a:off x="1019176" y="3608388"/>
              <a:ext cx="38100" cy="49213"/>
            </a:xfrm>
            <a:custGeom>
              <a:avLst/>
              <a:gdLst>
                <a:gd name="T0" fmla="*/ 3 w 7"/>
                <a:gd name="T1" fmla="*/ 2 h 9"/>
                <a:gd name="T2" fmla="*/ 1 w 7"/>
                <a:gd name="T3" fmla="*/ 1 h 9"/>
                <a:gd name="T4" fmla="*/ 1 w 7"/>
                <a:gd name="T5" fmla="*/ 6 h 9"/>
                <a:gd name="T6" fmla="*/ 2 w 7"/>
                <a:gd name="T7" fmla="*/ 8 h 9"/>
                <a:gd name="T8" fmla="*/ 6 w 7"/>
                <a:gd name="T9" fmla="*/ 5 h 9"/>
                <a:gd name="T10" fmla="*/ 3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7"/>
                    <a:pt x="1" y="9"/>
                    <a:pt x="2" y="8"/>
                  </a:cubicBezTo>
                  <a:cubicBezTo>
                    <a:pt x="3" y="7"/>
                    <a:pt x="5" y="6"/>
                    <a:pt x="6" y="5"/>
                  </a:cubicBezTo>
                  <a:cubicBezTo>
                    <a:pt x="7" y="4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69"/>
            <p:cNvSpPr/>
            <p:nvPr/>
          </p:nvSpPr>
          <p:spPr bwMode="auto">
            <a:xfrm>
              <a:off x="1879601" y="2497138"/>
              <a:ext cx="177800" cy="109538"/>
            </a:xfrm>
            <a:custGeom>
              <a:avLst/>
              <a:gdLst>
                <a:gd name="T0" fmla="*/ 30 w 32"/>
                <a:gd name="T1" fmla="*/ 17 h 20"/>
                <a:gd name="T2" fmla="*/ 27 w 32"/>
                <a:gd name="T3" fmla="*/ 13 h 20"/>
                <a:gd name="T4" fmla="*/ 21 w 32"/>
                <a:gd name="T5" fmla="*/ 10 h 20"/>
                <a:gd name="T6" fmla="*/ 18 w 32"/>
                <a:gd name="T7" fmla="*/ 5 h 20"/>
                <a:gd name="T8" fmla="*/ 15 w 32"/>
                <a:gd name="T9" fmla="*/ 3 h 20"/>
                <a:gd name="T10" fmla="*/ 8 w 32"/>
                <a:gd name="T11" fmla="*/ 1 h 20"/>
                <a:gd name="T12" fmla="*/ 2 w 32"/>
                <a:gd name="T13" fmla="*/ 0 h 20"/>
                <a:gd name="T14" fmla="*/ 2 w 32"/>
                <a:gd name="T15" fmla="*/ 2 h 20"/>
                <a:gd name="T16" fmla="*/ 5 w 32"/>
                <a:gd name="T17" fmla="*/ 2 h 20"/>
                <a:gd name="T18" fmla="*/ 6 w 32"/>
                <a:gd name="T19" fmla="*/ 4 h 20"/>
                <a:gd name="T20" fmla="*/ 4 w 32"/>
                <a:gd name="T21" fmla="*/ 2 h 20"/>
                <a:gd name="T22" fmla="*/ 5 w 32"/>
                <a:gd name="T23" fmla="*/ 5 h 20"/>
                <a:gd name="T24" fmla="*/ 9 w 32"/>
                <a:gd name="T25" fmla="*/ 7 h 20"/>
                <a:gd name="T26" fmla="*/ 12 w 32"/>
                <a:gd name="T27" fmla="*/ 9 h 20"/>
                <a:gd name="T28" fmla="*/ 13 w 32"/>
                <a:gd name="T29" fmla="*/ 9 h 20"/>
                <a:gd name="T30" fmla="*/ 13 w 32"/>
                <a:gd name="T31" fmla="*/ 11 h 20"/>
                <a:gd name="T32" fmla="*/ 17 w 32"/>
                <a:gd name="T33" fmla="*/ 12 h 20"/>
                <a:gd name="T34" fmla="*/ 17 w 32"/>
                <a:gd name="T35" fmla="*/ 14 h 20"/>
                <a:gd name="T36" fmla="*/ 21 w 32"/>
                <a:gd name="T37" fmla="*/ 13 h 20"/>
                <a:gd name="T38" fmla="*/ 20 w 32"/>
                <a:gd name="T39" fmla="*/ 14 h 20"/>
                <a:gd name="T40" fmla="*/ 25 w 32"/>
                <a:gd name="T41" fmla="*/ 17 h 20"/>
                <a:gd name="T42" fmla="*/ 30 w 32"/>
                <a:gd name="T4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20">
                  <a:moveTo>
                    <a:pt x="30" y="17"/>
                  </a:moveTo>
                  <a:cubicBezTo>
                    <a:pt x="29" y="16"/>
                    <a:pt x="29" y="15"/>
                    <a:pt x="27" y="13"/>
                  </a:cubicBezTo>
                  <a:cubicBezTo>
                    <a:pt x="25" y="11"/>
                    <a:pt x="22" y="11"/>
                    <a:pt x="21" y="10"/>
                  </a:cubicBezTo>
                  <a:cubicBezTo>
                    <a:pt x="20" y="8"/>
                    <a:pt x="19" y="5"/>
                    <a:pt x="18" y="5"/>
                  </a:cubicBezTo>
                  <a:cubicBezTo>
                    <a:pt x="17" y="4"/>
                    <a:pt x="17" y="3"/>
                    <a:pt x="15" y="3"/>
                  </a:cubicBezTo>
                  <a:cubicBezTo>
                    <a:pt x="13" y="2"/>
                    <a:pt x="11" y="2"/>
                    <a:pt x="8" y="1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0"/>
                    <a:pt x="0" y="1"/>
                    <a:pt x="2" y="2"/>
                  </a:cubicBezTo>
                  <a:cubicBezTo>
                    <a:pt x="3" y="2"/>
                    <a:pt x="4" y="1"/>
                    <a:pt x="5" y="2"/>
                  </a:cubicBezTo>
                  <a:cubicBezTo>
                    <a:pt x="7" y="3"/>
                    <a:pt x="7" y="5"/>
                    <a:pt x="6" y="4"/>
                  </a:cubicBezTo>
                  <a:cubicBezTo>
                    <a:pt x="4" y="3"/>
                    <a:pt x="4" y="1"/>
                    <a:pt x="4" y="2"/>
                  </a:cubicBezTo>
                  <a:cubicBezTo>
                    <a:pt x="4" y="3"/>
                    <a:pt x="3" y="5"/>
                    <a:pt x="5" y="5"/>
                  </a:cubicBezTo>
                  <a:cubicBezTo>
                    <a:pt x="7" y="6"/>
                    <a:pt x="8" y="6"/>
                    <a:pt x="9" y="7"/>
                  </a:cubicBezTo>
                  <a:cubicBezTo>
                    <a:pt x="11" y="8"/>
                    <a:pt x="11" y="9"/>
                    <a:pt x="12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10"/>
                    <a:pt x="10" y="10"/>
                    <a:pt x="13" y="11"/>
                  </a:cubicBezTo>
                  <a:cubicBezTo>
                    <a:pt x="16" y="11"/>
                    <a:pt x="17" y="11"/>
                    <a:pt x="17" y="12"/>
                  </a:cubicBezTo>
                  <a:cubicBezTo>
                    <a:pt x="17" y="13"/>
                    <a:pt x="15" y="14"/>
                    <a:pt x="17" y="14"/>
                  </a:cubicBezTo>
                  <a:cubicBezTo>
                    <a:pt x="18" y="14"/>
                    <a:pt x="20" y="13"/>
                    <a:pt x="21" y="13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5"/>
                    <a:pt x="23" y="17"/>
                    <a:pt x="25" y="17"/>
                  </a:cubicBezTo>
                  <a:cubicBezTo>
                    <a:pt x="27" y="18"/>
                    <a:pt x="32" y="20"/>
                    <a:pt x="30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70"/>
            <p:cNvSpPr/>
            <p:nvPr/>
          </p:nvSpPr>
          <p:spPr bwMode="auto">
            <a:xfrm>
              <a:off x="1736726" y="2352675"/>
              <a:ext cx="77788" cy="93663"/>
            </a:xfrm>
            <a:custGeom>
              <a:avLst/>
              <a:gdLst>
                <a:gd name="T0" fmla="*/ 9 w 14"/>
                <a:gd name="T1" fmla="*/ 12 h 17"/>
                <a:gd name="T2" fmla="*/ 8 w 14"/>
                <a:gd name="T3" fmla="*/ 10 h 17"/>
                <a:gd name="T4" fmla="*/ 8 w 14"/>
                <a:gd name="T5" fmla="*/ 8 h 17"/>
                <a:gd name="T6" fmla="*/ 6 w 14"/>
                <a:gd name="T7" fmla="*/ 6 h 17"/>
                <a:gd name="T8" fmla="*/ 7 w 14"/>
                <a:gd name="T9" fmla="*/ 4 h 17"/>
                <a:gd name="T10" fmla="*/ 7 w 14"/>
                <a:gd name="T11" fmla="*/ 1 h 17"/>
                <a:gd name="T12" fmla="*/ 5 w 14"/>
                <a:gd name="T13" fmla="*/ 4 h 17"/>
                <a:gd name="T14" fmla="*/ 4 w 14"/>
                <a:gd name="T15" fmla="*/ 4 h 17"/>
                <a:gd name="T16" fmla="*/ 5 w 14"/>
                <a:gd name="T17" fmla="*/ 1 h 17"/>
                <a:gd name="T18" fmla="*/ 1 w 14"/>
                <a:gd name="T19" fmla="*/ 1 h 17"/>
                <a:gd name="T20" fmla="*/ 4 w 14"/>
                <a:gd name="T21" fmla="*/ 8 h 17"/>
                <a:gd name="T22" fmla="*/ 12 w 14"/>
                <a:gd name="T23" fmla="*/ 16 h 17"/>
                <a:gd name="T24" fmla="*/ 9 w 14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7">
                  <a:moveTo>
                    <a:pt x="9" y="12"/>
                  </a:moveTo>
                  <a:cubicBezTo>
                    <a:pt x="8" y="11"/>
                    <a:pt x="7" y="10"/>
                    <a:pt x="8" y="10"/>
                  </a:cubicBezTo>
                  <a:cubicBezTo>
                    <a:pt x="8" y="9"/>
                    <a:pt x="9" y="9"/>
                    <a:pt x="8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5" y="5"/>
                    <a:pt x="7" y="4"/>
                  </a:cubicBezTo>
                  <a:cubicBezTo>
                    <a:pt x="8" y="3"/>
                    <a:pt x="8" y="1"/>
                    <a:pt x="7" y="1"/>
                  </a:cubicBezTo>
                  <a:cubicBezTo>
                    <a:pt x="6" y="2"/>
                    <a:pt x="6" y="3"/>
                    <a:pt x="5" y="4"/>
                  </a:cubicBezTo>
                  <a:cubicBezTo>
                    <a:pt x="4" y="4"/>
                    <a:pt x="3" y="5"/>
                    <a:pt x="4" y="4"/>
                  </a:cubicBezTo>
                  <a:cubicBezTo>
                    <a:pt x="5" y="2"/>
                    <a:pt x="7" y="1"/>
                    <a:pt x="5" y="1"/>
                  </a:cubicBezTo>
                  <a:cubicBezTo>
                    <a:pt x="3" y="1"/>
                    <a:pt x="0" y="0"/>
                    <a:pt x="1" y="1"/>
                  </a:cubicBezTo>
                  <a:cubicBezTo>
                    <a:pt x="1" y="3"/>
                    <a:pt x="2" y="6"/>
                    <a:pt x="4" y="8"/>
                  </a:cubicBezTo>
                  <a:cubicBezTo>
                    <a:pt x="6" y="10"/>
                    <a:pt x="8" y="15"/>
                    <a:pt x="12" y="16"/>
                  </a:cubicBezTo>
                  <a:cubicBezTo>
                    <a:pt x="14" y="17"/>
                    <a:pt x="9" y="13"/>
                    <a:pt x="9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71"/>
            <p:cNvSpPr/>
            <p:nvPr/>
          </p:nvSpPr>
          <p:spPr bwMode="auto">
            <a:xfrm>
              <a:off x="1709738" y="2263775"/>
              <a:ext cx="60325" cy="73025"/>
            </a:xfrm>
            <a:custGeom>
              <a:avLst/>
              <a:gdLst>
                <a:gd name="T0" fmla="*/ 7 w 11"/>
                <a:gd name="T1" fmla="*/ 11 h 13"/>
                <a:gd name="T2" fmla="*/ 7 w 11"/>
                <a:gd name="T3" fmla="*/ 9 h 13"/>
                <a:gd name="T4" fmla="*/ 9 w 11"/>
                <a:gd name="T5" fmla="*/ 10 h 13"/>
                <a:gd name="T6" fmla="*/ 11 w 11"/>
                <a:gd name="T7" fmla="*/ 12 h 13"/>
                <a:gd name="T8" fmla="*/ 10 w 11"/>
                <a:gd name="T9" fmla="*/ 7 h 13"/>
                <a:gd name="T10" fmla="*/ 6 w 11"/>
                <a:gd name="T11" fmla="*/ 1 h 13"/>
                <a:gd name="T12" fmla="*/ 4 w 11"/>
                <a:gd name="T13" fmla="*/ 1 h 13"/>
                <a:gd name="T14" fmla="*/ 3 w 11"/>
                <a:gd name="T15" fmla="*/ 2 h 13"/>
                <a:gd name="T16" fmla="*/ 2 w 11"/>
                <a:gd name="T17" fmla="*/ 3 h 13"/>
                <a:gd name="T18" fmla="*/ 5 w 11"/>
                <a:gd name="T19" fmla="*/ 5 h 13"/>
                <a:gd name="T20" fmla="*/ 5 w 11"/>
                <a:gd name="T21" fmla="*/ 7 h 13"/>
                <a:gd name="T22" fmla="*/ 6 w 11"/>
                <a:gd name="T23" fmla="*/ 8 h 13"/>
                <a:gd name="T24" fmla="*/ 5 w 11"/>
                <a:gd name="T25" fmla="*/ 10 h 13"/>
                <a:gd name="T26" fmla="*/ 7 w 11"/>
                <a:gd name="T2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3">
                  <a:moveTo>
                    <a:pt x="7" y="11"/>
                  </a:moveTo>
                  <a:cubicBezTo>
                    <a:pt x="7" y="10"/>
                    <a:pt x="5" y="9"/>
                    <a:pt x="7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1"/>
                    <a:pt x="11" y="13"/>
                    <a:pt x="11" y="12"/>
                  </a:cubicBezTo>
                  <a:cubicBezTo>
                    <a:pt x="11" y="10"/>
                    <a:pt x="10" y="9"/>
                    <a:pt x="10" y="7"/>
                  </a:cubicBezTo>
                  <a:cubicBezTo>
                    <a:pt x="9" y="5"/>
                    <a:pt x="8" y="2"/>
                    <a:pt x="6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1"/>
                    <a:pt x="0" y="2"/>
                    <a:pt x="2" y="3"/>
                  </a:cubicBezTo>
                  <a:cubicBezTo>
                    <a:pt x="4" y="4"/>
                    <a:pt x="5" y="3"/>
                    <a:pt x="5" y="5"/>
                  </a:cubicBezTo>
                  <a:cubicBezTo>
                    <a:pt x="5" y="6"/>
                    <a:pt x="4" y="8"/>
                    <a:pt x="5" y="7"/>
                  </a:cubicBezTo>
                  <a:cubicBezTo>
                    <a:pt x="6" y="7"/>
                    <a:pt x="7" y="7"/>
                    <a:pt x="6" y="8"/>
                  </a:cubicBezTo>
                  <a:cubicBezTo>
                    <a:pt x="5" y="8"/>
                    <a:pt x="4" y="8"/>
                    <a:pt x="5" y="10"/>
                  </a:cubicBezTo>
                  <a:cubicBezTo>
                    <a:pt x="6" y="11"/>
                    <a:pt x="8" y="13"/>
                    <a:pt x="7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72"/>
            <p:cNvSpPr/>
            <p:nvPr/>
          </p:nvSpPr>
          <p:spPr bwMode="auto">
            <a:xfrm>
              <a:off x="1741488" y="2252663"/>
              <a:ext cx="22225" cy="2222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2 h 4"/>
                <a:gd name="T4" fmla="*/ 3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4" y="4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73"/>
            <p:cNvSpPr/>
            <p:nvPr/>
          </p:nvSpPr>
          <p:spPr bwMode="auto">
            <a:xfrm>
              <a:off x="1709738" y="2225675"/>
              <a:ext cx="38100" cy="33338"/>
            </a:xfrm>
            <a:custGeom>
              <a:avLst/>
              <a:gdLst>
                <a:gd name="T0" fmla="*/ 2 w 7"/>
                <a:gd name="T1" fmla="*/ 6 h 6"/>
                <a:gd name="T2" fmla="*/ 4 w 7"/>
                <a:gd name="T3" fmla="*/ 4 h 6"/>
                <a:gd name="T4" fmla="*/ 5 w 7"/>
                <a:gd name="T5" fmla="*/ 4 h 6"/>
                <a:gd name="T6" fmla="*/ 4 w 7"/>
                <a:gd name="T7" fmla="*/ 3 h 6"/>
                <a:gd name="T8" fmla="*/ 6 w 7"/>
                <a:gd name="T9" fmla="*/ 2 h 6"/>
                <a:gd name="T10" fmla="*/ 3 w 7"/>
                <a:gd name="T11" fmla="*/ 1 h 6"/>
                <a:gd name="T12" fmla="*/ 0 w 7"/>
                <a:gd name="T13" fmla="*/ 0 h 6"/>
                <a:gd name="T14" fmla="*/ 1 w 7"/>
                <a:gd name="T15" fmla="*/ 2 h 6"/>
                <a:gd name="T16" fmla="*/ 1 w 7"/>
                <a:gd name="T17" fmla="*/ 2 h 6"/>
                <a:gd name="T18" fmla="*/ 1 w 7"/>
                <a:gd name="T19" fmla="*/ 4 h 6"/>
                <a:gd name="T20" fmla="*/ 2 w 7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2" y="5"/>
                    <a:pt x="3" y="4"/>
                    <a:pt x="4" y="4"/>
                  </a:cubicBezTo>
                  <a:cubicBezTo>
                    <a:pt x="5" y="5"/>
                    <a:pt x="7" y="5"/>
                    <a:pt x="5" y="4"/>
                  </a:cubicBezTo>
                  <a:cubicBezTo>
                    <a:pt x="4" y="3"/>
                    <a:pt x="3" y="3"/>
                    <a:pt x="4" y="3"/>
                  </a:cubicBezTo>
                  <a:cubicBezTo>
                    <a:pt x="5" y="3"/>
                    <a:pt x="7" y="2"/>
                    <a:pt x="6" y="2"/>
                  </a:cubicBezTo>
                  <a:cubicBezTo>
                    <a:pt x="4" y="2"/>
                    <a:pt x="5" y="2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6"/>
                    <a:pt x="2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74"/>
            <p:cNvSpPr/>
            <p:nvPr/>
          </p:nvSpPr>
          <p:spPr bwMode="auto">
            <a:xfrm>
              <a:off x="1692276" y="2236788"/>
              <a:ext cx="22225" cy="33338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1 h 6"/>
                <a:gd name="T4" fmla="*/ 2 w 4"/>
                <a:gd name="T5" fmla="*/ 3 h 6"/>
                <a:gd name="T6" fmla="*/ 2 w 4"/>
                <a:gd name="T7" fmla="*/ 6 h 6"/>
                <a:gd name="T8" fmla="*/ 3 w 4"/>
                <a:gd name="T9" fmla="*/ 4 h 6"/>
                <a:gd name="T10" fmla="*/ 3 w 4"/>
                <a:gd name="T11" fmla="*/ 1 h 6"/>
                <a:gd name="T12" fmla="*/ 1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1" y="3"/>
                    <a:pt x="1" y="6"/>
                    <a:pt x="2" y="6"/>
                  </a:cubicBezTo>
                  <a:cubicBezTo>
                    <a:pt x="2" y="5"/>
                    <a:pt x="4" y="5"/>
                    <a:pt x="3" y="4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75"/>
            <p:cNvSpPr/>
            <p:nvPr/>
          </p:nvSpPr>
          <p:spPr bwMode="auto">
            <a:xfrm>
              <a:off x="1654176" y="2209800"/>
              <a:ext cx="33338" cy="53975"/>
            </a:xfrm>
            <a:custGeom>
              <a:avLst/>
              <a:gdLst>
                <a:gd name="T0" fmla="*/ 2 w 6"/>
                <a:gd name="T1" fmla="*/ 0 h 10"/>
                <a:gd name="T2" fmla="*/ 1 w 6"/>
                <a:gd name="T3" fmla="*/ 1 h 10"/>
                <a:gd name="T4" fmla="*/ 3 w 6"/>
                <a:gd name="T5" fmla="*/ 3 h 10"/>
                <a:gd name="T6" fmla="*/ 2 w 6"/>
                <a:gd name="T7" fmla="*/ 4 h 10"/>
                <a:gd name="T8" fmla="*/ 3 w 6"/>
                <a:gd name="T9" fmla="*/ 6 h 10"/>
                <a:gd name="T10" fmla="*/ 5 w 6"/>
                <a:gd name="T11" fmla="*/ 9 h 10"/>
                <a:gd name="T12" fmla="*/ 6 w 6"/>
                <a:gd name="T13" fmla="*/ 6 h 10"/>
                <a:gd name="T14" fmla="*/ 5 w 6"/>
                <a:gd name="T15" fmla="*/ 3 h 10"/>
                <a:gd name="T16" fmla="*/ 2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3"/>
                    <a:pt x="3" y="3"/>
                    <a:pt x="2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6" y="10"/>
                    <a:pt x="6" y="7"/>
                    <a:pt x="6" y="6"/>
                  </a:cubicBezTo>
                  <a:cubicBezTo>
                    <a:pt x="6" y="5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76"/>
            <p:cNvSpPr/>
            <p:nvPr/>
          </p:nvSpPr>
          <p:spPr bwMode="auto">
            <a:xfrm>
              <a:off x="1625601" y="2176463"/>
              <a:ext cx="55563" cy="33338"/>
            </a:xfrm>
            <a:custGeom>
              <a:avLst/>
              <a:gdLst>
                <a:gd name="T0" fmla="*/ 6 w 10"/>
                <a:gd name="T1" fmla="*/ 4 h 6"/>
                <a:gd name="T2" fmla="*/ 8 w 10"/>
                <a:gd name="T3" fmla="*/ 4 h 6"/>
                <a:gd name="T4" fmla="*/ 5 w 10"/>
                <a:gd name="T5" fmla="*/ 2 h 6"/>
                <a:gd name="T6" fmla="*/ 5 w 10"/>
                <a:gd name="T7" fmla="*/ 1 h 6"/>
                <a:gd name="T8" fmla="*/ 4 w 10"/>
                <a:gd name="T9" fmla="*/ 0 h 6"/>
                <a:gd name="T10" fmla="*/ 1 w 10"/>
                <a:gd name="T11" fmla="*/ 1 h 6"/>
                <a:gd name="T12" fmla="*/ 2 w 10"/>
                <a:gd name="T13" fmla="*/ 2 h 6"/>
                <a:gd name="T14" fmla="*/ 1 w 10"/>
                <a:gd name="T15" fmla="*/ 3 h 6"/>
                <a:gd name="T16" fmla="*/ 4 w 10"/>
                <a:gd name="T17" fmla="*/ 6 h 6"/>
                <a:gd name="T18" fmla="*/ 5 w 10"/>
                <a:gd name="T19" fmla="*/ 5 h 6"/>
                <a:gd name="T20" fmla="*/ 6 w 10"/>
                <a:gd name="T2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6" y="4"/>
                  </a:moveTo>
                  <a:cubicBezTo>
                    <a:pt x="7" y="5"/>
                    <a:pt x="7" y="4"/>
                    <a:pt x="8" y="4"/>
                  </a:cubicBezTo>
                  <a:cubicBezTo>
                    <a:pt x="10" y="4"/>
                    <a:pt x="6" y="3"/>
                    <a:pt x="5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1"/>
                    <a:pt x="2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3" y="4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77"/>
            <p:cNvSpPr/>
            <p:nvPr/>
          </p:nvSpPr>
          <p:spPr bwMode="auto">
            <a:xfrm>
              <a:off x="1676401" y="2176463"/>
              <a:ext cx="38100" cy="53975"/>
            </a:xfrm>
            <a:custGeom>
              <a:avLst/>
              <a:gdLst>
                <a:gd name="T0" fmla="*/ 6 w 7"/>
                <a:gd name="T1" fmla="*/ 4 h 10"/>
                <a:gd name="T2" fmla="*/ 6 w 7"/>
                <a:gd name="T3" fmla="*/ 3 h 10"/>
                <a:gd name="T4" fmla="*/ 4 w 7"/>
                <a:gd name="T5" fmla="*/ 1 h 10"/>
                <a:gd name="T6" fmla="*/ 1 w 7"/>
                <a:gd name="T7" fmla="*/ 1 h 10"/>
                <a:gd name="T8" fmla="*/ 2 w 7"/>
                <a:gd name="T9" fmla="*/ 3 h 10"/>
                <a:gd name="T10" fmla="*/ 2 w 7"/>
                <a:gd name="T11" fmla="*/ 4 h 10"/>
                <a:gd name="T12" fmla="*/ 4 w 7"/>
                <a:gd name="T13" fmla="*/ 6 h 10"/>
                <a:gd name="T14" fmla="*/ 3 w 7"/>
                <a:gd name="T15" fmla="*/ 8 h 10"/>
                <a:gd name="T16" fmla="*/ 6 w 7"/>
                <a:gd name="T17" fmla="*/ 7 h 10"/>
                <a:gd name="T18" fmla="*/ 6 w 7"/>
                <a:gd name="T1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6" y="4"/>
                  </a:moveTo>
                  <a:cubicBezTo>
                    <a:pt x="6" y="3"/>
                    <a:pt x="5" y="3"/>
                    <a:pt x="6" y="3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2" y="0"/>
                    <a:pt x="3" y="0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4"/>
                    <a:pt x="1" y="4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3" y="7"/>
                    <a:pt x="3" y="8"/>
                  </a:cubicBezTo>
                  <a:cubicBezTo>
                    <a:pt x="2" y="10"/>
                    <a:pt x="5" y="7"/>
                    <a:pt x="6" y="7"/>
                  </a:cubicBezTo>
                  <a:cubicBezTo>
                    <a:pt x="7" y="6"/>
                    <a:pt x="6" y="5"/>
                    <a:pt x="6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78"/>
            <p:cNvSpPr/>
            <p:nvPr/>
          </p:nvSpPr>
          <p:spPr bwMode="auto">
            <a:xfrm>
              <a:off x="1654176" y="2181225"/>
              <a:ext cx="26988" cy="6350"/>
            </a:xfrm>
            <a:custGeom>
              <a:avLst/>
              <a:gdLst>
                <a:gd name="T0" fmla="*/ 4 w 5"/>
                <a:gd name="T1" fmla="*/ 0 h 1"/>
                <a:gd name="T2" fmla="*/ 1 w 5"/>
                <a:gd name="T3" fmla="*/ 1 h 1"/>
                <a:gd name="T4" fmla="*/ 3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5" y="0"/>
                    <a:pt x="2" y="0"/>
                    <a:pt x="1" y="1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4" y="1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79"/>
            <p:cNvSpPr/>
            <p:nvPr/>
          </p:nvSpPr>
          <p:spPr bwMode="auto">
            <a:xfrm>
              <a:off x="1052513" y="2192338"/>
              <a:ext cx="82550" cy="38100"/>
            </a:xfrm>
            <a:custGeom>
              <a:avLst/>
              <a:gdLst>
                <a:gd name="T0" fmla="*/ 12 w 15"/>
                <a:gd name="T1" fmla="*/ 0 h 7"/>
                <a:gd name="T2" fmla="*/ 8 w 15"/>
                <a:gd name="T3" fmla="*/ 1 h 7"/>
                <a:gd name="T4" fmla="*/ 6 w 15"/>
                <a:gd name="T5" fmla="*/ 1 h 7"/>
                <a:gd name="T6" fmla="*/ 5 w 15"/>
                <a:gd name="T7" fmla="*/ 3 h 7"/>
                <a:gd name="T8" fmla="*/ 6 w 15"/>
                <a:gd name="T9" fmla="*/ 4 h 7"/>
                <a:gd name="T10" fmla="*/ 2 w 15"/>
                <a:gd name="T11" fmla="*/ 2 h 7"/>
                <a:gd name="T12" fmla="*/ 1 w 15"/>
                <a:gd name="T13" fmla="*/ 4 h 7"/>
                <a:gd name="T14" fmla="*/ 3 w 15"/>
                <a:gd name="T15" fmla="*/ 7 h 7"/>
                <a:gd name="T16" fmla="*/ 5 w 15"/>
                <a:gd name="T17" fmla="*/ 7 h 7"/>
                <a:gd name="T18" fmla="*/ 8 w 15"/>
                <a:gd name="T19" fmla="*/ 6 h 7"/>
                <a:gd name="T20" fmla="*/ 11 w 15"/>
                <a:gd name="T21" fmla="*/ 5 h 7"/>
                <a:gd name="T22" fmla="*/ 12 w 15"/>
                <a:gd name="T23" fmla="*/ 3 h 7"/>
                <a:gd name="T24" fmla="*/ 13 w 15"/>
                <a:gd name="T25" fmla="*/ 3 h 7"/>
                <a:gd name="T26" fmla="*/ 14 w 15"/>
                <a:gd name="T27" fmla="*/ 2 h 7"/>
                <a:gd name="T28" fmla="*/ 12 w 1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7">
                  <a:moveTo>
                    <a:pt x="12" y="0"/>
                  </a:moveTo>
                  <a:cubicBezTo>
                    <a:pt x="11" y="0"/>
                    <a:pt x="10" y="1"/>
                    <a:pt x="8" y="1"/>
                  </a:cubicBezTo>
                  <a:cubicBezTo>
                    <a:pt x="7" y="1"/>
                    <a:pt x="7" y="0"/>
                    <a:pt x="6" y="1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6" y="3"/>
                    <a:pt x="7" y="5"/>
                    <a:pt x="6" y="4"/>
                  </a:cubicBezTo>
                  <a:cubicBezTo>
                    <a:pt x="4" y="3"/>
                    <a:pt x="2" y="2"/>
                    <a:pt x="2" y="2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5"/>
                    <a:pt x="1" y="7"/>
                    <a:pt x="3" y="7"/>
                  </a:cubicBezTo>
                  <a:cubicBezTo>
                    <a:pt x="4" y="7"/>
                    <a:pt x="4" y="6"/>
                    <a:pt x="5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9" y="5"/>
                    <a:pt x="10" y="6"/>
                    <a:pt x="11" y="5"/>
                  </a:cubicBezTo>
                  <a:cubicBezTo>
                    <a:pt x="13" y="4"/>
                    <a:pt x="13" y="4"/>
                    <a:pt x="12" y="3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4" y="3"/>
                    <a:pt x="15" y="3"/>
                    <a:pt x="14" y="2"/>
                  </a:cubicBezTo>
                  <a:cubicBezTo>
                    <a:pt x="13" y="1"/>
                    <a:pt x="13" y="0"/>
                    <a:pt x="1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80"/>
            <p:cNvSpPr/>
            <p:nvPr/>
          </p:nvSpPr>
          <p:spPr bwMode="auto">
            <a:xfrm>
              <a:off x="1085851" y="2154238"/>
              <a:ext cx="53975" cy="38100"/>
            </a:xfrm>
            <a:custGeom>
              <a:avLst/>
              <a:gdLst>
                <a:gd name="T0" fmla="*/ 7 w 10"/>
                <a:gd name="T1" fmla="*/ 1 h 7"/>
                <a:gd name="T2" fmla="*/ 3 w 10"/>
                <a:gd name="T3" fmla="*/ 6 h 7"/>
                <a:gd name="T4" fmla="*/ 7 w 10"/>
                <a:gd name="T5" fmla="*/ 4 h 7"/>
                <a:gd name="T6" fmla="*/ 9 w 10"/>
                <a:gd name="T7" fmla="*/ 4 h 7"/>
                <a:gd name="T8" fmla="*/ 7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7" y="1"/>
                  </a:moveTo>
                  <a:cubicBezTo>
                    <a:pt x="6" y="1"/>
                    <a:pt x="0" y="7"/>
                    <a:pt x="3" y="6"/>
                  </a:cubicBezTo>
                  <a:cubicBezTo>
                    <a:pt x="4" y="6"/>
                    <a:pt x="6" y="5"/>
                    <a:pt x="7" y="4"/>
                  </a:cubicBezTo>
                  <a:cubicBezTo>
                    <a:pt x="8" y="4"/>
                    <a:pt x="10" y="5"/>
                    <a:pt x="9" y="4"/>
                  </a:cubicBezTo>
                  <a:cubicBezTo>
                    <a:pt x="9" y="3"/>
                    <a:pt x="8" y="0"/>
                    <a:pt x="7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81"/>
            <p:cNvSpPr/>
            <p:nvPr/>
          </p:nvSpPr>
          <p:spPr bwMode="auto">
            <a:xfrm>
              <a:off x="715963" y="2325688"/>
              <a:ext cx="76200" cy="22225"/>
            </a:xfrm>
            <a:custGeom>
              <a:avLst/>
              <a:gdLst>
                <a:gd name="T0" fmla="*/ 10 w 14"/>
                <a:gd name="T1" fmla="*/ 0 h 4"/>
                <a:gd name="T2" fmla="*/ 4 w 14"/>
                <a:gd name="T3" fmla="*/ 4 h 4"/>
                <a:gd name="T4" fmla="*/ 12 w 14"/>
                <a:gd name="T5" fmla="*/ 2 h 4"/>
                <a:gd name="T6" fmla="*/ 10 w 1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0" y="0"/>
                  </a:moveTo>
                  <a:cubicBezTo>
                    <a:pt x="8" y="0"/>
                    <a:pt x="0" y="3"/>
                    <a:pt x="4" y="4"/>
                  </a:cubicBezTo>
                  <a:cubicBezTo>
                    <a:pt x="8" y="4"/>
                    <a:pt x="10" y="1"/>
                    <a:pt x="12" y="2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2"/>
            <p:cNvSpPr/>
            <p:nvPr/>
          </p:nvSpPr>
          <p:spPr bwMode="auto">
            <a:xfrm>
              <a:off x="649288" y="2363788"/>
              <a:ext cx="44450" cy="28575"/>
            </a:xfrm>
            <a:custGeom>
              <a:avLst/>
              <a:gdLst>
                <a:gd name="T0" fmla="*/ 4 w 8"/>
                <a:gd name="T1" fmla="*/ 1 h 5"/>
                <a:gd name="T2" fmla="*/ 3 w 8"/>
                <a:gd name="T3" fmla="*/ 4 h 5"/>
                <a:gd name="T4" fmla="*/ 1 w 8"/>
                <a:gd name="T5" fmla="*/ 5 h 5"/>
                <a:gd name="T6" fmla="*/ 5 w 8"/>
                <a:gd name="T7" fmla="*/ 4 h 5"/>
                <a:gd name="T8" fmla="*/ 8 w 8"/>
                <a:gd name="T9" fmla="*/ 2 h 5"/>
                <a:gd name="T10" fmla="*/ 4 w 8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1"/>
                  </a:moveTo>
                  <a:cubicBezTo>
                    <a:pt x="3" y="3"/>
                    <a:pt x="4" y="3"/>
                    <a:pt x="3" y="4"/>
                  </a:cubicBezTo>
                  <a:cubicBezTo>
                    <a:pt x="2" y="4"/>
                    <a:pt x="0" y="5"/>
                    <a:pt x="1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2"/>
                    <a:pt x="8" y="2"/>
                  </a:cubicBezTo>
                  <a:cubicBezTo>
                    <a:pt x="8" y="0"/>
                    <a:pt x="4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83"/>
            <p:cNvSpPr/>
            <p:nvPr/>
          </p:nvSpPr>
          <p:spPr bwMode="auto">
            <a:xfrm>
              <a:off x="2790826" y="1577975"/>
              <a:ext cx="133350" cy="77788"/>
            </a:xfrm>
            <a:custGeom>
              <a:avLst/>
              <a:gdLst>
                <a:gd name="T0" fmla="*/ 16 w 24"/>
                <a:gd name="T1" fmla="*/ 4 h 14"/>
                <a:gd name="T2" fmla="*/ 13 w 24"/>
                <a:gd name="T3" fmla="*/ 3 h 14"/>
                <a:gd name="T4" fmla="*/ 8 w 24"/>
                <a:gd name="T5" fmla="*/ 1 h 14"/>
                <a:gd name="T6" fmla="*/ 6 w 24"/>
                <a:gd name="T7" fmla="*/ 6 h 14"/>
                <a:gd name="T8" fmla="*/ 1 w 24"/>
                <a:gd name="T9" fmla="*/ 8 h 14"/>
                <a:gd name="T10" fmla="*/ 3 w 24"/>
                <a:gd name="T11" fmla="*/ 10 h 14"/>
                <a:gd name="T12" fmla="*/ 10 w 24"/>
                <a:gd name="T13" fmla="*/ 13 h 14"/>
                <a:gd name="T14" fmla="*/ 14 w 24"/>
                <a:gd name="T15" fmla="*/ 14 h 14"/>
                <a:gd name="T16" fmla="*/ 20 w 24"/>
                <a:gd name="T17" fmla="*/ 13 h 14"/>
                <a:gd name="T18" fmla="*/ 22 w 24"/>
                <a:gd name="T19" fmla="*/ 11 h 14"/>
                <a:gd name="T20" fmla="*/ 20 w 24"/>
                <a:gd name="T21" fmla="*/ 10 h 14"/>
                <a:gd name="T22" fmla="*/ 20 w 24"/>
                <a:gd name="T23" fmla="*/ 8 h 14"/>
                <a:gd name="T24" fmla="*/ 17 w 24"/>
                <a:gd name="T25" fmla="*/ 5 h 14"/>
                <a:gd name="T26" fmla="*/ 16 w 24"/>
                <a:gd name="T2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16" y="4"/>
                  </a:moveTo>
                  <a:cubicBezTo>
                    <a:pt x="15" y="4"/>
                    <a:pt x="15" y="4"/>
                    <a:pt x="13" y="3"/>
                  </a:cubicBezTo>
                  <a:cubicBezTo>
                    <a:pt x="11" y="2"/>
                    <a:pt x="9" y="0"/>
                    <a:pt x="8" y="1"/>
                  </a:cubicBezTo>
                  <a:cubicBezTo>
                    <a:pt x="7" y="1"/>
                    <a:pt x="7" y="5"/>
                    <a:pt x="6" y="6"/>
                  </a:cubicBezTo>
                  <a:cubicBezTo>
                    <a:pt x="5" y="7"/>
                    <a:pt x="2" y="7"/>
                    <a:pt x="1" y="8"/>
                  </a:cubicBezTo>
                  <a:cubicBezTo>
                    <a:pt x="1" y="8"/>
                    <a:pt x="0" y="10"/>
                    <a:pt x="3" y="10"/>
                  </a:cubicBezTo>
                  <a:cubicBezTo>
                    <a:pt x="5" y="11"/>
                    <a:pt x="8" y="12"/>
                    <a:pt x="10" y="13"/>
                  </a:cubicBezTo>
                  <a:cubicBezTo>
                    <a:pt x="11" y="14"/>
                    <a:pt x="12" y="13"/>
                    <a:pt x="14" y="14"/>
                  </a:cubicBezTo>
                  <a:cubicBezTo>
                    <a:pt x="17" y="14"/>
                    <a:pt x="19" y="13"/>
                    <a:pt x="20" y="13"/>
                  </a:cubicBezTo>
                  <a:cubicBezTo>
                    <a:pt x="22" y="12"/>
                    <a:pt x="24" y="10"/>
                    <a:pt x="22" y="11"/>
                  </a:cubicBezTo>
                  <a:cubicBezTo>
                    <a:pt x="21" y="11"/>
                    <a:pt x="19" y="11"/>
                    <a:pt x="20" y="10"/>
                  </a:cubicBezTo>
                  <a:cubicBezTo>
                    <a:pt x="20" y="9"/>
                    <a:pt x="22" y="9"/>
                    <a:pt x="20" y="8"/>
                  </a:cubicBezTo>
                  <a:cubicBezTo>
                    <a:pt x="19" y="7"/>
                    <a:pt x="17" y="5"/>
                    <a:pt x="17" y="5"/>
                  </a:cubicBezTo>
                  <a:cubicBezTo>
                    <a:pt x="17" y="5"/>
                    <a:pt x="18" y="4"/>
                    <a:pt x="16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84"/>
            <p:cNvSpPr/>
            <p:nvPr/>
          </p:nvSpPr>
          <p:spPr bwMode="auto">
            <a:xfrm>
              <a:off x="2757488" y="1622425"/>
              <a:ext cx="22225" cy="17463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1 h 3"/>
                <a:gd name="T4" fmla="*/ 1 w 4"/>
                <a:gd name="T5" fmla="*/ 1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85"/>
            <p:cNvSpPr/>
            <p:nvPr/>
          </p:nvSpPr>
          <p:spPr bwMode="auto">
            <a:xfrm>
              <a:off x="2708276" y="1639888"/>
              <a:ext cx="11113" cy="11113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86"/>
            <p:cNvSpPr/>
            <p:nvPr/>
          </p:nvSpPr>
          <p:spPr bwMode="auto">
            <a:xfrm>
              <a:off x="2173288" y="1379538"/>
              <a:ext cx="579438" cy="276225"/>
            </a:xfrm>
            <a:custGeom>
              <a:avLst/>
              <a:gdLst>
                <a:gd name="T0" fmla="*/ 94 w 105"/>
                <a:gd name="T1" fmla="*/ 36 h 50"/>
                <a:gd name="T2" fmla="*/ 104 w 105"/>
                <a:gd name="T3" fmla="*/ 34 h 50"/>
                <a:gd name="T4" fmla="*/ 90 w 105"/>
                <a:gd name="T5" fmla="*/ 29 h 50"/>
                <a:gd name="T6" fmla="*/ 84 w 105"/>
                <a:gd name="T7" fmla="*/ 21 h 50"/>
                <a:gd name="T8" fmla="*/ 79 w 105"/>
                <a:gd name="T9" fmla="*/ 8 h 50"/>
                <a:gd name="T10" fmla="*/ 71 w 105"/>
                <a:gd name="T11" fmla="*/ 0 h 50"/>
                <a:gd name="T12" fmla="*/ 64 w 105"/>
                <a:gd name="T13" fmla="*/ 0 h 50"/>
                <a:gd name="T14" fmla="*/ 68 w 105"/>
                <a:gd name="T15" fmla="*/ 16 h 50"/>
                <a:gd name="T16" fmla="*/ 60 w 105"/>
                <a:gd name="T17" fmla="*/ 9 h 50"/>
                <a:gd name="T18" fmla="*/ 49 w 105"/>
                <a:gd name="T19" fmla="*/ 4 h 50"/>
                <a:gd name="T20" fmla="*/ 54 w 105"/>
                <a:gd name="T21" fmla="*/ 9 h 50"/>
                <a:gd name="T22" fmla="*/ 49 w 105"/>
                <a:gd name="T23" fmla="*/ 9 h 50"/>
                <a:gd name="T24" fmla="*/ 43 w 105"/>
                <a:gd name="T25" fmla="*/ 11 h 50"/>
                <a:gd name="T26" fmla="*/ 44 w 105"/>
                <a:gd name="T27" fmla="*/ 6 h 50"/>
                <a:gd name="T28" fmla="*/ 32 w 105"/>
                <a:gd name="T29" fmla="*/ 7 h 50"/>
                <a:gd name="T30" fmla="*/ 29 w 105"/>
                <a:gd name="T31" fmla="*/ 5 h 50"/>
                <a:gd name="T32" fmla="*/ 22 w 105"/>
                <a:gd name="T33" fmla="*/ 1 h 50"/>
                <a:gd name="T34" fmla="*/ 5 w 105"/>
                <a:gd name="T35" fmla="*/ 10 h 50"/>
                <a:gd name="T36" fmla="*/ 4 w 105"/>
                <a:gd name="T37" fmla="*/ 12 h 50"/>
                <a:gd name="T38" fmla="*/ 6 w 105"/>
                <a:gd name="T39" fmla="*/ 18 h 50"/>
                <a:gd name="T40" fmla="*/ 12 w 105"/>
                <a:gd name="T41" fmla="*/ 20 h 50"/>
                <a:gd name="T42" fmla="*/ 9 w 105"/>
                <a:gd name="T43" fmla="*/ 23 h 50"/>
                <a:gd name="T44" fmla="*/ 19 w 105"/>
                <a:gd name="T45" fmla="*/ 29 h 50"/>
                <a:gd name="T46" fmla="*/ 44 w 105"/>
                <a:gd name="T47" fmla="*/ 32 h 50"/>
                <a:gd name="T48" fmla="*/ 25 w 105"/>
                <a:gd name="T49" fmla="*/ 32 h 50"/>
                <a:gd name="T50" fmla="*/ 17 w 105"/>
                <a:gd name="T51" fmla="*/ 41 h 50"/>
                <a:gd name="T52" fmla="*/ 32 w 105"/>
                <a:gd name="T53" fmla="*/ 46 h 50"/>
                <a:gd name="T54" fmla="*/ 50 w 105"/>
                <a:gd name="T55" fmla="*/ 48 h 50"/>
                <a:gd name="T56" fmla="*/ 64 w 105"/>
                <a:gd name="T57" fmla="*/ 45 h 50"/>
                <a:gd name="T58" fmla="*/ 74 w 105"/>
                <a:gd name="T59" fmla="*/ 43 h 50"/>
                <a:gd name="T60" fmla="*/ 82 w 105"/>
                <a:gd name="T61" fmla="*/ 46 h 50"/>
                <a:gd name="T62" fmla="*/ 98 w 105"/>
                <a:gd name="T63" fmla="*/ 45 h 50"/>
                <a:gd name="T64" fmla="*/ 97 w 105"/>
                <a:gd name="T65" fmla="*/ 43 h 50"/>
                <a:gd name="T66" fmla="*/ 96 w 105"/>
                <a:gd name="T67" fmla="*/ 40 h 50"/>
                <a:gd name="T68" fmla="*/ 92 w 105"/>
                <a:gd name="T69" fmla="*/ 43 h 50"/>
                <a:gd name="T70" fmla="*/ 91 w 105"/>
                <a:gd name="T7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50">
                  <a:moveTo>
                    <a:pt x="94" y="39"/>
                  </a:moveTo>
                  <a:cubicBezTo>
                    <a:pt x="94" y="39"/>
                    <a:pt x="94" y="36"/>
                    <a:pt x="94" y="36"/>
                  </a:cubicBezTo>
                  <a:cubicBezTo>
                    <a:pt x="94" y="36"/>
                    <a:pt x="103" y="38"/>
                    <a:pt x="104" y="38"/>
                  </a:cubicBezTo>
                  <a:cubicBezTo>
                    <a:pt x="105" y="38"/>
                    <a:pt x="104" y="36"/>
                    <a:pt x="104" y="34"/>
                  </a:cubicBezTo>
                  <a:cubicBezTo>
                    <a:pt x="104" y="33"/>
                    <a:pt x="100" y="33"/>
                    <a:pt x="96" y="31"/>
                  </a:cubicBezTo>
                  <a:cubicBezTo>
                    <a:pt x="93" y="30"/>
                    <a:pt x="94" y="29"/>
                    <a:pt x="90" y="29"/>
                  </a:cubicBezTo>
                  <a:cubicBezTo>
                    <a:pt x="87" y="29"/>
                    <a:pt x="84" y="25"/>
                    <a:pt x="84" y="24"/>
                  </a:cubicBezTo>
                  <a:cubicBezTo>
                    <a:pt x="83" y="22"/>
                    <a:pt x="84" y="21"/>
                    <a:pt x="84" y="21"/>
                  </a:cubicBezTo>
                  <a:cubicBezTo>
                    <a:pt x="85" y="20"/>
                    <a:pt x="85" y="20"/>
                    <a:pt x="84" y="17"/>
                  </a:cubicBezTo>
                  <a:cubicBezTo>
                    <a:pt x="82" y="15"/>
                    <a:pt x="79" y="9"/>
                    <a:pt x="79" y="8"/>
                  </a:cubicBezTo>
                  <a:cubicBezTo>
                    <a:pt x="78" y="6"/>
                    <a:pt x="78" y="5"/>
                    <a:pt x="77" y="4"/>
                  </a:cubicBezTo>
                  <a:cubicBezTo>
                    <a:pt x="75" y="4"/>
                    <a:pt x="72" y="1"/>
                    <a:pt x="71" y="0"/>
                  </a:cubicBezTo>
                  <a:cubicBezTo>
                    <a:pt x="69" y="0"/>
                    <a:pt x="70" y="1"/>
                    <a:pt x="69" y="1"/>
                  </a:cubicBezTo>
                  <a:cubicBezTo>
                    <a:pt x="69" y="2"/>
                    <a:pt x="65" y="0"/>
                    <a:pt x="64" y="0"/>
                  </a:cubicBezTo>
                  <a:cubicBezTo>
                    <a:pt x="63" y="0"/>
                    <a:pt x="63" y="1"/>
                    <a:pt x="62" y="2"/>
                  </a:cubicBezTo>
                  <a:cubicBezTo>
                    <a:pt x="62" y="3"/>
                    <a:pt x="68" y="14"/>
                    <a:pt x="68" y="16"/>
                  </a:cubicBezTo>
                  <a:cubicBezTo>
                    <a:pt x="69" y="17"/>
                    <a:pt x="65" y="18"/>
                    <a:pt x="63" y="17"/>
                  </a:cubicBezTo>
                  <a:cubicBezTo>
                    <a:pt x="61" y="17"/>
                    <a:pt x="60" y="11"/>
                    <a:pt x="60" y="9"/>
                  </a:cubicBezTo>
                  <a:cubicBezTo>
                    <a:pt x="60" y="8"/>
                    <a:pt x="57" y="6"/>
                    <a:pt x="56" y="6"/>
                  </a:cubicBezTo>
                  <a:cubicBezTo>
                    <a:pt x="55" y="5"/>
                    <a:pt x="52" y="4"/>
                    <a:pt x="49" y="4"/>
                  </a:cubicBezTo>
                  <a:cubicBezTo>
                    <a:pt x="47" y="3"/>
                    <a:pt x="50" y="4"/>
                    <a:pt x="53" y="6"/>
                  </a:cubicBezTo>
                  <a:cubicBezTo>
                    <a:pt x="55" y="7"/>
                    <a:pt x="54" y="8"/>
                    <a:pt x="54" y="9"/>
                  </a:cubicBezTo>
                  <a:cubicBezTo>
                    <a:pt x="53" y="11"/>
                    <a:pt x="51" y="8"/>
                    <a:pt x="51" y="8"/>
                  </a:cubicBezTo>
                  <a:cubicBezTo>
                    <a:pt x="51" y="8"/>
                    <a:pt x="50" y="9"/>
                    <a:pt x="49" y="9"/>
                  </a:cubicBezTo>
                  <a:cubicBezTo>
                    <a:pt x="48" y="8"/>
                    <a:pt x="49" y="9"/>
                    <a:pt x="47" y="10"/>
                  </a:cubicBezTo>
                  <a:cubicBezTo>
                    <a:pt x="45" y="11"/>
                    <a:pt x="45" y="10"/>
                    <a:pt x="43" y="11"/>
                  </a:cubicBezTo>
                  <a:cubicBezTo>
                    <a:pt x="41" y="12"/>
                    <a:pt x="44" y="9"/>
                    <a:pt x="44" y="8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3" y="5"/>
                    <a:pt x="36" y="3"/>
                    <a:pt x="34" y="4"/>
                  </a:cubicBezTo>
                  <a:cubicBezTo>
                    <a:pt x="33" y="5"/>
                    <a:pt x="33" y="6"/>
                    <a:pt x="32" y="7"/>
                  </a:cubicBezTo>
                  <a:cubicBezTo>
                    <a:pt x="32" y="8"/>
                    <a:pt x="28" y="8"/>
                    <a:pt x="27" y="8"/>
                  </a:cubicBezTo>
                  <a:cubicBezTo>
                    <a:pt x="26" y="8"/>
                    <a:pt x="28" y="6"/>
                    <a:pt x="29" y="5"/>
                  </a:cubicBezTo>
                  <a:cubicBezTo>
                    <a:pt x="30" y="4"/>
                    <a:pt x="29" y="2"/>
                    <a:pt x="29" y="1"/>
                  </a:cubicBezTo>
                  <a:cubicBezTo>
                    <a:pt x="29" y="0"/>
                    <a:pt x="24" y="0"/>
                    <a:pt x="22" y="1"/>
                  </a:cubicBezTo>
                  <a:cubicBezTo>
                    <a:pt x="20" y="1"/>
                    <a:pt x="15" y="4"/>
                    <a:pt x="13" y="5"/>
                  </a:cubicBezTo>
                  <a:cubicBezTo>
                    <a:pt x="10" y="6"/>
                    <a:pt x="6" y="9"/>
                    <a:pt x="5" y="10"/>
                  </a:cubicBezTo>
                  <a:cubicBezTo>
                    <a:pt x="3" y="11"/>
                    <a:pt x="5" y="10"/>
                    <a:pt x="6" y="11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3" y="13"/>
                    <a:pt x="1" y="15"/>
                    <a:pt x="0" y="17"/>
                  </a:cubicBezTo>
                  <a:cubicBezTo>
                    <a:pt x="0" y="18"/>
                    <a:pt x="4" y="18"/>
                    <a:pt x="6" y="18"/>
                  </a:cubicBezTo>
                  <a:cubicBezTo>
                    <a:pt x="9" y="18"/>
                    <a:pt x="7" y="19"/>
                    <a:pt x="6" y="20"/>
                  </a:cubicBezTo>
                  <a:cubicBezTo>
                    <a:pt x="5" y="21"/>
                    <a:pt x="9" y="20"/>
                    <a:pt x="12" y="20"/>
                  </a:cubicBezTo>
                  <a:cubicBezTo>
                    <a:pt x="15" y="20"/>
                    <a:pt x="20" y="20"/>
                    <a:pt x="23" y="20"/>
                  </a:cubicBezTo>
                  <a:cubicBezTo>
                    <a:pt x="25" y="20"/>
                    <a:pt x="17" y="20"/>
                    <a:pt x="9" y="23"/>
                  </a:cubicBezTo>
                  <a:cubicBezTo>
                    <a:pt x="0" y="26"/>
                    <a:pt x="8" y="28"/>
                    <a:pt x="10" y="29"/>
                  </a:cubicBezTo>
                  <a:cubicBezTo>
                    <a:pt x="12" y="30"/>
                    <a:pt x="15" y="29"/>
                    <a:pt x="19" y="29"/>
                  </a:cubicBezTo>
                  <a:cubicBezTo>
                    <a:pt x="22" y="29"/>
                    <a:pt x="27" y="28"/>
                    <a:pt x="31" y="29"/>
                  </a:cubicBezTo>
                  <a:cubicBezTo>
                    <a:pt x="36" y="29"/>
                    <a:pt x="41" y="31"/>
                    <a:pt x="44" y="32"/>
                  </a:cubicBezTo>
                  <a:cubicBezTo>
                    <a:pt x="47" y="33"/>
                    <a:pt x="40" y="32"/>
                    <a:pt x="38" y="33"/>
                  </a:cubicBezTo>
                  <a:cubicBezTo>
                    <a:pt x="35" y="33"/>
                    <a:pt x="32" y="32"/>
                    <a:pt x="25" y="32"/>
                  </a:cubicBezTo>
                  <a:cubicBezTo>
                    <a:pt x="18" y="32"/>
                    <a:pt x="12" y="34"/>
                    <a:pt x="11" y="35"/>
                  </a:cubicBezTo>
                  <a:cubicBezTo>
                    <a:pt x="10" y="36"/>
                    <a:pt x="14" y="39"/>
                    <a:pt x="17" y="41"/>
                  </a:cubicBezTo>
                  <a:cubicBezTo>
                    <a:pt x="20" y="44"/>
                    <a:pt x="29" y="43"/>
                    <a:pt x="31" y="43"/>
                  </a:cubicBezTo>
                  <a:cubicBezTo>
                    <a:pt x="32" y="43"/>
                    <a:pt x="32" y="45"/>
                    <a:pt x="32" y="46"/>
                  </a:cubicBezTo>
                  <a:cubicBezTo>
                    <a:pt x="32" y="48"/>
                    <a:pt x="34" y="48"/>
                    <a:pt x="36" y="49"/>
                  </a:cubicBezTo>
                  <a:cubicBezTo>
                    <a:pt x="38" y="50"/>
                    <a:pt x="47" y="48"/>
                    <a:pt x="50" y="48"/>
                  </a:cubicBezTo>
                  <a:cubicBezTo>
                    <a:pt x="53" y="48"/>
                    <a:pt x="59" y="47"/>
                    <a:pt x="60" y="46"/>
                  </a:cubicBezTo>
                  <a:cubicBezTo>
                    <a:pt x="61" y="45"/>
                    <a:pt x="62" y="45"/>
                    <a:pt x="64" y="45"/>
                  </a:cubicBezTo>
                  <a:cubicBezTo>
                    <a:pt x="66" y="45"/>
                    <a:pt x="70" y="41"/>
                    <a:pt x="72" y="41"/>
                  </a:cubicBezTo>
                  <a:cubicBezTo>
                    <a:pt x="74" y="40"/>
                    <a:pt x="74" y="42"/>
                    <a:pt x="74" y="43"/>
                  </a:cubicBezTo>
                  <a:cubicBezTo>
                    <a:pt x="74" y="44"/>
                    <a:pt x="78" y="44"/>
                    <a:pt x="80" y="44"/>
                  </a:cubicBezTo>
                  <a:cubicBezTo>
                    <a:pt x="82" y="44"/>
                    <a:pt x="81" y="45"/>
                    <a:pt x="82" y="46"/>
                  </a:cubicBezTo>
                  <a:cubicBezTo>
                    <a:pt x="83" y="47"/>
                    <a:pt x="91" y="47"/>
                    <a:pt x="94" y="46"/>
                  </a:cubicBezTo>
                  <a:cubicBezTo>
                    <a:pt x="97" y="46"/>
                    <a:pt x="97" y="46"/>
                    <a:pt x="98" y="45"/>
                  </a:cubicBezTo>
                  <a:cubicBezTo>
                    <a:pt x="99" y="44"/>
                    <a:pt x="100" y="44"/>
                    <a:pt x="100" y="44"/>
                  </a:cubicBezTo>
                  <a:cubicBezTo>
                    <a:pt x="101" y="43"/>
                    <a:pt x="98" y="43"/>
                    <a:pt x="97" y="43"/>
                  </a:cubicBezTo>
                  <a:cubicBezTo>
                    <a:pt x="96" y="43"/>
                    <a:pt x="97" y="42"/>
                    <a:pt x="97" y="41"/>
                  </a:cubicBezTo>
                  <a:cubicBezTo>
                    <a:pt x="98" y="40"/>
                    <a:pt x="97" y="40"/>
                    <a:pt x="96" y="40"/>
                  </a:cubicBezTo>
                  <a:cubicBezTo>
                    <a:pt x="95" y="40"/>
                    <a:pt x="94" y="41"/>
                    <a:pt x="94" y="41"/>
                  </a:cubicBezTo>
                  <a:cubicBezTo>
                    <a:pt x="94" y="42"/>
                    <a:pt x="92" y="42"/>
                    <a:pt x="92" y="43"/>
                  </a:cubicBezTo>
                  <a:cubicBezTo>
                    <a:pt x="91" y="43"/>
                    <a:pt x="92" y="41"/>
                    <a:pt x="92" y="41"/>
                  </a:cubicBezTo>
                  <a:cubicBezTo>
                    <a:pt x="92" y="40"/>
                    <a:pt x="91" y="40"/>
                    <a:pt x="91" y="39"/>
                  </a:cubicBezTo>
                  <a:cubicBezTo>
                    <a:pt x="91" y="39"/>
                    <a:pt x="94" y="40"/>
                    <a:pt x="94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87"/>
            <p:cNvSpPr/>
            <p:nvPr/>
          </p:nvSpPr>
          <p:spPr bwMode="auto">
            <a:xfrm>
              <a:off x="2547938" y="1352550"/>
              <a:ext cx="88900" cy="49213"/>
            </a:xfrm>
            <a:custGeom>
              <a:avLst/>
              <a:gdLst>
                <a:gd name="T0" fmla="*/ 5 w 16"/>
                <a:gd name="T1" fmla="*/ 1 h 9"/>
                <a:gd name="T2" fmla="*/ 2 w 16"/>
                <a:gd name="T3" fmla="*/ 3 h 9"/>
                <a:gd name="T4" fmla="*/ 6 w 16"/>
                <a:gd name="T5" fmla="*/ 5 h 9"/>
                <a:gd name="T6" fmla="*/ 11 w 16"/>
                <a:gd name="T7" fmla="*/ 9 h 9"/>
                <a:gd name="T8" fmla="*/ 15 w 16"/>
                <a:gd name="T9" fmla="*/ 4 h 9"/>
                <a:gd name="T10" fmla="*/ 12 w 16"/>
                <a:gd name="T11" fmla="*/ 1 h 9"/>
                <a:gd name="T12" fmla="*/ 5 w 16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5" y="1"/>
                  </a:moveTo>
                  <a:cubicBezTo>
                    <a:pt x="4" y="1"/>
                    <a:pt x="3" y="2"/>
                    <a:pt x="2" y="3"/>
                  </a:cubicBezTo>
                  <a:cubicBezTo>
                    <a:pt x="0" y="3"/>
                    <a:pt x="5" y="4"/>
                    <a:pt x="6" y="5"/>
                  </a:cubicBezTo>
                  <a:cubicBezTo>
                    <a:pt x="8" y="6"/>
                    <a:pt x="10" y="9"/>
                    <a:pt x="11" y="9"/>
                  </a:cubicBezTo>
                  <a:cubicBezTo>
                    <a:pt x="11" y="9"/>
                    <a:pt x="14" y="5"/>
                    <a:pt x="15" y="4"/>
                  </a:cubicBezTo>
                  <a:cubicBezTo>
                    <a:pt x="16" y="2"/>
                    <a:pt x="14" y="1"/>
                    <a:pt x="12" y="1"/>
                  </a:cubicBezTo>
                  <a:cubicBezTo>
                    <a:pt x="10" y="0"/>
                    <a:pt x="6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88"/>
            <p:cNvSpPr/>
            <p:nvPr/>
          </p:nvSpPr>
          <p:spPr bwMode="auto">
            <a:xfrm>
              <a:off x="2692401" y="1323975"/>
              <a:ext cx="198438" cy="182563"/>
            </a:xfrm>
            <a:custGeom>
              <a:avLst/>
              <a:gdLst>
                <a:gd name="T0" fmla="*/ 36 w 36"/>
                <a:gd name="T1" fmla="*/ 17 h 33"/>
                <a:gd name="T2" fmla="*/ 34 w 36"/>
                <a:gd name="T3" fmla="*/ 15 h 33"/>
                <a:gd name="T4" fmla="*/ 34 w 36"/>
                <a:gd name="T5" fmla="*/ 13 h 33"/>
                <a:gd name="T6" fmla="*/ 33 w 36"/>
                <a:gd name="T7" fmla="*/ 12 h 33"/>
                <a:gd name="T8" fmla="*/ 32 w 36"/>
                <a:gd name="T9" fmla="*/ 13 h 33"/>
                <a:gd name="T10" fmla="*/ 33 w 36"/>
                <a:gd name="T11" fmla="*/ 17 h 33"/>
                <a:gd name="T12" fmla="*/ 32 w 36"/>
                <a:gd name="T13" fmla="*/ 17 h 33"/>
                <a:gd name="T14" fmla="*/ 28 w 36"/>
                <a:gd name="T15" fmla="*/ 13 h 33"/>
                <a:gd name="T16" fmla="*/ 24 w 36"/>
                <a:gd name="T17" fmla="*/ 15 h 33"/>
                <a:gd name="T18" fmla="*/ 27 w 36"/>
                <a:gd name="T19" fmla="*/ 11 h 33"/>
                <a:gd name="T20" fmla="*/ 30 w 36"/>
                <a:gd name="T21" fmla="*/ 10 h 33"/>
                <a:gd name="T22" fmla="*/ 31 w 36"/>
                <a:gd name="T23" fmla="*/ 8 h 33"/>
                <a:gd name="T24" fmla="*/ 30 w 36"/>
                <a:gd name="T25" fmla="*/ 7 h 33"/>
                <a:gd name="T26" fmla="*/ 32 w 36"/>
                <a:gd name="T27" fmla="*/ 6 h 33"/>
                <a:gd name="T28" fmla="*/ 27 w 36"/>
                <a:gd name="T29" fmla="*/ 4 h 33"/>
                <a:gd name="T30" fmla="*/ 29 w 36"/>
                <a:gd name="T31" fmla="*/ 1 h 33"/>
                <a:gd name="T32" fmla="*/ 24 w 36"/>
                <a:gd name="T33" fmla="*/ 2 h 33"/>
                <a:gd name="T34" fmla="*/ 19 w 36"/>
                <a:gd name="T35" fmla="*/ 3 h 33"/>
                <a:gd name="T36" fmla="*/ 21 w 36"/>
                <a:gd name="T37" fmla="*/ 4 h 33"/>
                <a:gd name="T38" fmla="*/ 22 w 36"/>
                <a:gd name="T39" fmla="*/ 5 h 33"/>
                <a:gd name="T40" fmla="*/ 18 w 36"/>
                <a:gd name="T41" fmla="*/ 5 h 33"/>
                <a:gd name="T42" fmla="*/ 15 w 36"/>
                <a:gd name="T43" fmla="*/ 3 h 33"/>
                <a:gd name="T44" fmla="*/ 16 w 36"/>
                <a:gd name="T45" fmla="*/ 5 h 33"/>
                <a:gd name="T46" fmla="*/ 13 w 36"/>
                <a:gd name="T47" fmla="*/ 4 h 33"/>
                <a:gd name="T48" fmla="*/ 9 w 36"/>
                <a:gd name="T49" fmla="*/ 4 h 33"/>
                <a:gd name="T50" fmla="*/ 12 w 36"/>
                <a:gd name="T51" fmla="*/ 6 h 33"/>
                <a:gd name="T52" fmla="*/ 12 w 36"/>
                <a:gd name="T53" fmla="*/ 7 h 33"/>
                <a:gd name="T54" fmla="*/ 12 w 36"/>
                <a:gd name="T55" fmla="*/ 8 h 33"/>
                <a:gd name="T56" fmla="*/ 10 w 36"/>
                <a:gd name="T57" fmla="*/ 7 h 33"/>
                <a:gd name="T58" fmla="*/ 7 w 36"/>
                <a:gd name="T59" fmla="*/ 8 h 33"/>
                <a:gd name="T60" fmla="*/ 12 w 36"/>
                <a:gd name="T61" fmla="*/ 10 h 33"/>
                <a:gd name="T62" fmla="*/ 15 w 36"/>
                <a:gd name="T63" fmla="*/ 13 h 33"/>
                <a:gd name="T64" fmla="*/ 13 w 36"/>
                <a:gd name="T65" fmla="*/ 13 h 33"/>
                <a:gd name="T66" fmla="*/ 13 w 36"/>
                <a:gd name="T67" fmla="*/ 16 h 33"/>
                <a:gd name="T68" fmla="*/ 9 w 36"/>
                <a:gd name="T69" fmla="*/ 16 h 33"/>
                <a:gd name="T70" fmla="*/ 2 w 36"/>
                <a:gd name="T71" fmla="*/ 13 h 33"/>
                <a:gd name="T72" fmla="*/ 0 w 36"/>
                <a:gd name="T73" fmla="*/ 15 h 33"/>
                <a:gd name="T74" fmla="*/ 4 w 36"/>
                <a:gd name="T75" fmla="*/ 18 h 33"/>
                <a:gd name="T76" fmla="*/ 7 w 36"/>
                <a:gd name="T77" fmla="*/ 20 h 33"/>
                <a:gd name="T78" fmla="*/ 14 w 36"/>
                <a:gd name="T79" fmla="*/ 25 h 33"/>
                <a:gd name="T80" fmla="*/ 21 w 36"/>
                <a:gd name="T81" fmla="*/ 31 h 33"/>
                <a:gd name="T82" fmla="*/ 26 w 36"/>
                <a:gd name="T83" fmla="*/ 30 h 33"/>
                <a:gd name="T84" fmla="*/ 24 w 36"/>
                <a:gd name="T85" fmla="*/ 26 h 33"/>
                <a:gd name="T86" fmla="*/ 25 w 36"/>
                <a:gd name="T87" fmla="*/ 26 h 33"/>
                <a:gd name="T88" fmla="*/ 28 w 36"/>
                <a:gd name="T89" fmla="*/ 28 h 33"/>
                <a:gd name="T90" fmla="*/ 33 w 36"/>
                <a:gd name="T91" fmla="*/ 26 h 33"/>
                <a:gd name="T92" fmla="*/ 35 w 36"/>
                <a:gd name="T93" fmla="*/ 23 h 33"/>
                <a:gd name="T94" fmla="*/ 35 w 36"/>
                <a:gd name="T95" fmla="*/ 20 h 33"/>
                <a:gd name="T96" fmla="*/ 36 w 36"/>
                <a:gd name="T9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33">
                  <a:moveTo>
                    <a:pt x="36" y="17"/>
                  </a:moveTo>
                  <a:cubicBezTo>
                    <a:pt x="35" y="17"/>
                    <a:pt x="34" y="17"/>
                    <a:pt x="34" y="15"/>
                  </a:cubicBezTo>
                  <a:cubicBezTo>
                    <a:pt x="33" y="14"/>
                    <a:pt x="34" y="14"/>
                    <a:pt x="34" y="13"/>
                  </a:cubicBezTo>
                  <a:cubicBezTo>
                    <a:pt x="34" y="12"/>
                    <a:pt x="34" y="12"/>
                    <a:pt x="33" y="12"/>
                  </a:cubicBezTo>
                  <a:cubicBezTo>
                    <a:pt x="32" y="12"/>
                    <a:pt x="31" y="13"/>
                    <a:pt x="32" y="13"/>
                  </a:cubicBezTo>
                  <a:cubicBezTo>
                    <a:pt x="33" y="14"/>
                    <a:pt x="33" y="15"/>
                    <a:pt x="33" y="17"/>
                  </a:cubicBezTo>
                  <a:cubicBezTo>
                    <a:pt x="33" y="18"/>
                    <a:pt x="33" y="17"/>
                    <a:pt x="32" y="17"/>
                  </a:cubicBezTo>
                  <a:cubicBezTo>
                    <a:pt x="32" y="17"/>
                    <a:pt x="29" y="13"/>
                    <a:pt x="28" y="13"/>
                  </a:cubicBezTo>
                  <a:cubicBezTo>
                    <a:pt x="26" y="12"/>
                    <a:pt x="25" y="14"/>
                    <a:pt x="24" y="15"/>
                  </a:cubicBezTo>
                  <a:cubicBezTo>
                    <a:pt x="23" y="16"/>
                    <a:pt x="26" y="12"/>
                    <a:pt x="27" y="11"/>
                  </a:cubicBezTo>
                  <a:cubicBezTo>
                    <a:pt x="27" y="10"/>
                    <a:pt x="29" y="10"/>
                    <a:pt x="30" y="10"/>
                  </a:cubicBezTo>
                  <a:cubicBezTo>
                    <a:pt x="31" y="10"/>
                    <a:pt x="32" y="8"/>
                    <a:pt x="31" y="8"/>
                  </a:cubicBezTo>
                  <a:cubicBezTo>
                    <a:pt x="29" y="8"/>
                    <a:pt x="29" y="7"/>
                    <a:pt x="30" y="7"/>
                  </a:cubicBezTo>
                  <a:cubicBezTo>
                    <a:pt x="30" y="7"/>
                    <a:pt x="31" y="7"/>
                    <a:pt x="32" y="6"/>
                  </a:cubicBezTo>
                  <a:cubicBezTo>
                    <a:pt x="33" y="5"/>
                    <a:pt x="29" y="4"/>
                    <a:pt x="27" y="4"/>
                  </a:cubicBezTo>
                  <a:cubicBezTo>
                    <a:pt x="25" y="4"/>
                    <a:pt x="28" y="2"/>
                    <a:pt x="29" y="1"/>
                  </a:cubicBezTo>
                  <a:cubicBezTo>
                    <a:pt x="29" y="0"/>
                    <a:pt x="25" y="1"/>
                    <a:pt x="24" y="2"/>
                  </a:cubicBezTo>
                  <a:cubicBezTo>
                    <a:pt x="22" y="2"/>
                    <a:pt x="20" y="2"/>
                    <a:pt x="19" y="3"/>
                  </a:cubicBezTo>
                  <a:cubicBezTo>
                    <a:pt x="18" y="3"/>
                    <a:pt x="23" y="4"/>
                    <a:pt x="21" y="4"/>
                  </a:cubicBezTo>
                  <a:cubicBezTo>
                    <a:pt x="20" y="4"/>
                    <a:pt x="21" y="4"/>
                    <a:pt x="22" y="5"/>
                  </a:cubicBezTo>
                  <a:cubicBezTo>
                    <a:pt x="22" y="6"/>
                    <a:pt x="20" y="6"/>
                    <a:pt x="18" y="5"/>
                  </a:cubicBezTo>
                  <a:cubicBezTo>
                    <a:pt x="17" y="4"/>
                    <a:pt x="16" y="4"/>
                    <a:pt x="15" y="3"/>
                  </a:cubicBezTo>
                  <a:cubicBezTo>
                    <a:pt x="14" y="3"/>
                    <a:pt x="15" y="4"/>
                    <a:pt x="16" y="5"/>
                  </a:cubicBezTo>
                  <a:cubicBezTo>
                    <a:pt x="16" y="5"/>
                    <a:pt x="15" y="5"/>
                    <a:pt x="13" y="4"/>
                  </a:cubicBezTo>
                  <a:cubicBezTo>
                    <a:pt x="11" y="4"/>
                    <a:pt x="11" y="4"/>
                    <a:pt x="9" y="4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3" y="6"/>
                    <a:pt x="13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8"/>
                    <a:pt x="10" y="7"/>
                  </a:cubicBezTo>
                  <a:cubicBezTo>
                    <a:pt x="9" y="6"/>
                    <a:pt x="9" y="6"/>
                    <a:pt x="7" y="8"/>
                  </a:cubicBezTo>
                  <a:cubicBezTo>
                    <a:pt x="5" y="9"/>
                    <a:pt x="10" y="10"/>
                    <a:pt x="12" y="10"/>
                  </a:cubicBezTo>
                  <a:cubicBezTo>
                    <a:pt x="13" y="11"/>
                    <a:pt x="14" y="12"/>
                    <a:pt x="15" y="13"/>
                  </a:cubicBezTo>
                  <a:cubicBezTo>
                    <a:pt x="16" y="14"/>
                    <a:pt x="14" y="13"/>
                    <a:pt x="13" y="13"/>
                  </a:cubicBezTo>
                  <a:cubicBezTo>
                    <a:pt x="12" y="13"/>
                    <a:pt x="13" y="15"/>
                    <a:pt x="13" y="16"/>
                  </a:cubicBezTo>
                  <a:cubicBezTo>
                    <a:pt x="12" y="17"/>
                    <a:pt x="10" y="16"/>
                    <a:pt x="9" y="16"/>
                  </a:cubicBezTo>
                  <a:cubicBezTo>
                    <a:pt x="7" y="16"/>
                    <a:pt x="4" y="13"/>
                    <a:pt x="2" y="13"/>
                  </a:cubicBezTo>
                  <a:cubicBezTo>
                    <a:pt x="0" y="12"/>
                    <a:pt x="0" y="14"/>
                    <a:pt x="0" y="15"/>
                  </a:cubicBezTo>
                  <a:cubicBezTo>
                    <a:pt x="0" y="17"/>
                    <a:pt x="0" y="17"/>
                    <a:pt x="4" y="18"/>
                  </a:cubicBezTo>
                  <a:cubicBezTo>
                    <a:pt x="7" y="20"/>
                    <a:pt x="5" y="20"/>
                    <a:pt x="7" y="20"/>
                  </a:cubicBezTo>
                  <a:cubicBezTo>
                    <a:pt x="9" y="21"/>
                    <a:pt x="13" y="23"/>
                    <a:pt x="14" y="25"/>
                  </a:cubicBezTo>
                  <a:cubicBezTo>
                    <a:pt x="16" y="26"/>
                    <a:pt x="19" y="30"/>
                    <a:pt x="21" y="31"/>
                  </a:cubicBezTo>
                  <a:cubicBezTo>
                    <a:pt x="25" y="33"/>
                    <a:pt x="26" y="30"/>
                    <a:pt x="26" y="30"/>
                  </a:cubicBezTo>
                  <a:cubicBezTo>
                    <a:pt x="25" y="29"/>
                    <a:pt x="24" y="27"/>
                    <a:pt x="24" y="26"/>
                  </a:cubicBezTo>
                  <a:cubicBezTo>
                    <a:pt x="24" y="25"/>
                    <a:pt x="25" y="26"/>
                    <a:pt x="25" y="26"/>
                  </a:cubicBezTo>
                  <a:cubicBezTo>
                    <a:pt x="25" y="27"/>
                    <a:pt x="26" y="28"/>
                    <a:pt x="28" y="28"/>
                  </a:cubicBezTo>
                  <a:cubicBezTo>
                    <a:pt x="29" y="28"/>
                    <a:pt x="32" y="26"/>
                    <a:pt x="33" y="26"/>
                  </a:cubicBezTo>
                  <a:cubicBezTo>
                    <a:pt x="34" y="26"/>
                    <a:pt x="35" y="25"/>
                    <a:pt x="35" y="23"/>
                  </a:cubicBezTo>
                  <a:cubicBezTo>
                    <a:pt x="34" y="22"/>
                    <a:pt x="34" y="21"/>
                    <a:pt x="35" y="20"/>
                  </a:cubicBezTo>
                  <a:cubicBezTo>
                    <a:pt x="36" y="19"/>
                    <a:pt x="36" y="18"/>
                    <a:pt x="36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89"/>
            <p:cNvSpPr/>
            <p:nvPr/>
          </p:nvSpPr>
          <p:spPr bwMode="auto">
            <a:xfrm>
              <a:off x="2901951" y="1330325"/>
              <a:ext cx="171450" cy="131763"/>
            </a:xfrm>
            <a:custGeom>
              <a:avLst/>
              <a:gdLst>
                <a:gd name="T0" fmla="*/ 14 w 31"/>
                <a:gd name="T1" fmla="*/ 14 h 24"/>
                <a:gd name="T2" fmla="*/ 22 w 31"/>
                <a:gd name="T3" fmla="*/ 15 h 24"/>
                <a:gd name="T4" fmla="*/ 27 w 31"/>
                <a:gd name="T5" fmla="*/ 8 h 24"/>
                <a:gd name="T6" fmla="*/ 31 w 31"/>
                <a:gd name="T7" fmla="*/ 4 h 24"/>
                <a:gd name="T8" fmla="*/ 22 w 31"/>
                <a:gd name="T9" fmla="*/ 2 h 24"/>
                <a:gd name="T10" fmla="*/ 12 w 31"/>
                <a:gd name="T11" fmla="*/ 0 h 24"/>
                <a:gd name="T12" fmla="*/ 5 w 31"/>
                <a:gd name="T13" fmla="*/ 1 h 24"/>
                <a:gd name="T14" fmla="*/ 7 w 31"/>
                <a:gd name="T15" fmla="*/ 4 h 24"/>
                <a:gd name="T16" fmla="*/ 4 w 31"/>
                <a:gd name="T17" fmla="*/ 4 h 24"/>
                <a:gd name="T18" fmla="*/ 2 w 31"/>
                <a:gd name="T19" fmla="*/ 6 h 24"/>
                <a:gd name="T20" fmla="*/ 1 w 31"/>
                <a:gd name="T21" fmla="*/ 13 h 24"/>
                <a:gd name="T22" fmla="*/ 3 w 31"/>
                <a:gd name="T23" fmla="*/ 17 h 24"/>
                <a:gd name="T24" fmla="*/ 5 w 31"/>
                <a:gd name="T25" fmla="*/ 21 h 24"/>
                <a:gd name="T26" fmla="*/ 5 w 31"/>
                <a:gd name="T27" fmla="*/ 23 h 24"/>
                <a:gd name="T28" fmla="*/ 8 w 31"/>
                <a:gd name="T29" fmla="*/ 24 h 24"/>
                <a:gd name="T30" fmla="*/ 13 w 31"/>
                <a:gd name="T31" fmla="*/ 18 h 24"/>
                <a:gd name="T32" fmla="*/ 12 w 31"/>
                <a:gd name="T33" fmla="*/ 16 h 24"/>
                <a:gd name="T34" fmla="*/ 14 w 31"/>
                <a:gd name="T3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24">
                  <a:moveTo>
                    <a:pt x="14" y="14"/>
                  </a:moveTo>
                  <a:cubicBezTo>
                    <a:pt x="15" y="14"/>
                    <a:pt x="21" y="15"/>
                    <a:pt x="22" y="15"/>
                  </a:cubicBezTo>
                  <a:cubicBezTo>
                    <a:pt x="23" y="15"/>
                    <a:pt x="27" y="9"/>
                    <a:pt x="27" y="8"/>
                  </a:cubicBezTo>
                  <a:cubicBezTo>
                    <a:pt x="28" y="7"/>
                    <a:pt x="31" y="5"/>
                    <a:pt x="31" y="4"/>
                  </a:cubicBezTo>
                  <a:cubicBezTo>
                    <a:pt x="31" y="2"/>
                    <a:pt x="24" y="2"/>
                    <a:pt x="22" y="2"/>
                  </a:cubicBezTo>
                  <a:cubicBezTo>
                    <a:pt x="20" y="2"/>
                    <a:pt x="15" y="0"/>
                    <a:pt x="12" y="0"/>
                  </a:cubicBezTo>
                  <a:cubicBezTo>
                    <a:pt x="9" y="0"/>
                    <a:pt x="6" y="0"/>
                    <a:pt x="5" y="1"/>
                  </a:cubicBezTo>
                  <a:cubicBezTo>
                    <a:pt x="3" y="2"/>
                    <a:pt x="6" y="3"/>
                    <a:pt x="7" y="4"/>
                  </a:cubicBezTo>
                  <a:cubicBezTo>
                    <a:pt x="9" y="5"/>
                    <a:pt x="4" y="4"/>
                    <a:pt x="4" y="4"/>
                  </a:cubicBezTo>
                  <a:cubicBezTo>
                    <a:pt x="3" y="3"/>
                    <a:pt x="2" y="5"/>
                    <a:pt x="2" y="6"/>
                  </a:cubicBezTo>
                  <a:cubicBezTo>
                    <a:pt x="1" y="8"/>
                    <a:pt x="2" y="12"/>
                    <a:pt x="1" y="13"/>
                  </a:cubicBezTo>
                  <a:cubicBezTo>
                    <a:pt x="0" y="14"/>
                    <a:pt x="2" y="15"/>
                    <a:pt x="3" y="17"/>
                  </a:cubicBezTo>
                  <a:cubicBezTo>
                    <a:pt x="4" y="18"/>
                    <a:pt x="5" y="19"/>
                    <a:pt x="5" y="21"/>
                  </a:cubicBezTo>
                  <a:cubicBezTo>
                    <a:pt x="5" y="23"/>
                    <a:pt x="4" y="23"/>
                    <a:pt x="5" y="23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9" y="24"/>
                    <a:pt x="13" y="19"/>
                    <a:pt x="13" y="18"/>
                  </a:cubicBezTo>
                  <a:cubicBezTo>
                    <a:pt x="14" y="17"/>
                    <a:pt x="12" y="16"/>
                    <a:pt x="12" y="16"/>
                  </a:cubicBezTo>
                  <a:cubicBezTo>
                    <a:pt x="11" y="15"/>
                    <a:pt x="13" y="14"/>
                    <a:pt x="14" y="1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90"/>
            <p:cNvSpPr/>
            <p:nvPr/>
          </p:nvSpPr>
          <p:spPr bwMode="auto">
            <a:xfrm>
              <a:off x="1957388" y="1308100"/>
              <a:ext cx="342900" cy="204788"/>
            </a:xfrm>
            <a:custGeom>
              <a:avLst/>
              <a:gdLst>
                <a:gd name="T0" fmla="*/ 9 w 62"/>
                <a:gd name="T1" fmla="*/ 30 h 37"/>
                <a:gd name="T2" fmla="*/ 16 w 62"/>
                <a:gd name="T3" fmla="*/ 36 h 37"/>
                <a:gd name="T4" fmla="*/ 19 w 62"/>
                <a:gd name="T5" fmla="*/ 36 h 37"/>
                <a:gd name="T6" fmla="*/ 25 w 62"/>
                <a:gd name="T7" fmla="*/ 34 h 37"/>
                <a:gd name="T8" fmla="*/ 32 w 62"/>
                <a:gd name="T9" fmla="*/ 32 h 37"/>
                <a:gd name="T10" fmla="*/ 34 w 62"/>
                <a:gd name="T11" fmla="*/ 25 h 37"/>
                <a:gd name="T12" fmla="*/ 40 w 62"/>
                <a:gd name="T13" fmla="*/ 21 h 37"/>
                <a:gd name="T14" fmla="*/ 52 w 62"/>
                <a:gd name="T15" fmla="*/ 15 h 37"/>
                <a:gd name="T16" fmla="*/ 60 w 62"/>
                <a:gd name="T17" fmla="*/ 11 h 37"/>
                <a:gd name="T18" fmla="*/ 52 w 62"/>
                <a:gd name="T19" fmla="*/ 5 h 37"/>
                <a:gd name="T20" fmla="*/ 44 w 62"/>
                <a:gd name="T21" fmla="*/ 3 h 37"/>
                <a:gd name="T22" fmla="*/ 40 w 62"/>
                <a:gd name="T23" fmla="*/ 5 h 37"/>
                <a:gd name="T24" fmla="*/ 36 w 62"/>
                <a:gd name="T25" fmla="*/ 3 h 37"/>
                <a:gd name="T26" fmla="*/ 25 w 62"/>
                <a:gd name="T27" fmla="*/ 0 h 37"/>
                <a:gd name="T28" fmla="*/ 9 w 62"/>
                <a:gd name="T29" fmla="*/ 2 h 37"/>
                <a:gd name="T30" fmla="*/ 12 w 62"/>
                <a:gd name="T31" fmla="*/ 7 h 37"/>
                <a:gd name="T32" fmla="*/ 10 w 62"/>
                <a:gd name="T33" fmla="*/ 12 h 37"/>
                <a:gd name="T34" fmla="*/ 8 w 62"/>
                <a:gd name="T35" fmla="*/ 15 h 37"/>
                <a:gd name="T36" fmla="*/ 8 w 62"/>
                <a:gd name="T37" fmla="*/ 18 h 37"/>
                <a:gd name="T38" fmla="*/ 5 w 62"/>
                <a:gd name="T39" fmla="*/ 19 h 37"/>
                <a:gd name="T40" fmla="*/ 3 w 62"/>
                <a:gd name="T41" fmla="*/ 24 h 37"/>
                <a:gd name="T42" fmla="*/ 1 w 62"/>
                <a:gd name="T43" fmla="*/ 28 h 37"/>
                <a:gd name="T44" fmla="*/ 9 w 62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7">
                  <a:moveTo>
                    <a:pt x="9" y="30"/>
                  </a:moveTo>
                  <a:cubicBezTo>
                    <a:pt x="11" y="31"/>
                    <a:pt x="14" y="35"/>
                    <a:pt x="16" y="36"/>
                  </a:cubicBezTo>
                  <a:cubicBezTo>
                    <a:pt x="17" y="37"/>
                    <a:pt x="17" y="37"/>
                    <a:pt x="19" y="36"/>
                  </a:cubicBezTo>
                  <a:cubicBezTo>
                    <a:pt x="21" y="35"/>
                    <a:pt x="23" y="34"/>
                    <a:pt x="25" y="34"/>
                  </a:cubicBezTo>
                  <a:cubicBezTo>
                    <a:pt x="28" y="34"/>
                    <a:pt x="31" y="34"/>
                    <a:pt x="32" y="32"/>
                  </a:cubicBezTo>
                  <a:cubicBezTo>
                    <a:pt x="32" y="29"/>
                    <a:pt x="31" y="27"/>
                    <a:pt x="34" y="25"/>
                  </a:cubicBezTo>
                  <a:cubicBezTo>
                    <a:pt x="37" y="23"/>
                    <a:pt x="39" y="22"/>
                    <a:pt x="40" y="21"/>
                  </a:cubicBezTo>
                  <a:cubicBezTo>
                    <a:pt x="40" y="20"/>
                    <a:pt x="49" y="16"/>
                    <a:pt x="52" y="15"/>
                  </a:cubicBezTo>
                  <a:cubicBezTo>
                    <a:pt x="55" y="13"/>
                    <a:pt x="62" y="12"/>
                    <a:pt x="60" y="11"/>
                  </a:cubicBezTo>
                  <a:cubicBezTo>
                    <a:pt x="59" y="10"/>
                    <a:pt x="54" y="6"/>
                    <a:pt x="52" y="5"/>
                  </a:cubicBezTo>
                  <a:cubicBezTo>
                    <a:pt x="49" y="4"/>
                    <a:pt x="46" y="2"/>
                    <a:pt x="44" y="3"/>
                  </a:cubicBezTo>
                  <a:cubicBezTo>
                    <a:pt x="42" y="3"/>
                    <a:pt x="41" y="5"/>
                    <a:pt x="40" y="5"/>
                  </a:cubicBezTo>
                  <a:cubicBezTo>
                    <a:pt x="39" y="4"/>
                    <a:pt x="39" y="3"/>
                    <a:pt x="36" y="3"/>
                  </a:cubicBezTo>
                  <a:cubicBezTo>
                    <a:pt x="34" y="2"/>
                    <a:pt x="27" y="0"/>
                    <a:pt x="25" y="0"/>
                  </a:cubicBezTo>
                  <a:cubicBezTo>
                    <a:pt x="23" y="0"/>
                    <a:pt x="10" y="2"/>
                    <a:pt x="9" y="2"/>
                  </a:cubicBezTo>
                  <a:cubicBezTo>
                    <a:pt x="7" y="2"/>
                    <a:pt x="12" y="6"/>
                    <a:pt x="12" y="7"/>
                  </a:cubicBezTo>
                  <a:cubicBezTo>
                    <a:pt x="12" y="9"/>
                    <a:pt x="11" y="10"/>
                    <a:pt x="10" y="12"/>
                  </a:cubicBezTo>
                  <a:cubicBezTo>
                    <a:pt x="9" y="13"/>
                    <a:pt x="7" y="14"/>
                    <a:pt x="8" y="15"/>
                  </a:cubicBezTo>
                  <a:cubicBezTo>
                    <a:pt x="8" y="17"/>
                    <a:pt x="9" y="18"/>
                    <a:pt x="8" y="18"/>
                  </a:cubicBezTo>
                  <a:cubicBezTo>
                    <a:pt x="6" y="18"/>
                    <a:pt x="5" y="19"/>
                    <a:pt x="5" y="19"/>
                  </a:cubicBezTo>
                  <a:cubicBezTo>
                    <a:pt x="5" y="20"/>
                    <a:pt x="4" y="23"/>
                    <a:pt x="3" y="24"/>
                  </a:cubicBezTo>
                  <a:cubicBezTo>
                    <a:pt x="3" y="25"/>
                    <a:pt x="0" y="28"/>
                    <a:pt x="1" y="28"/>
                  </a:cubicBezTo>
                  <a:cubicBezTo>
                    <a:pt x="2" y="28"/>
                    <a:pt x="7" y="29"/>
                    <a:pt x="9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91"/>
            <p:cNvSpPr/>
            <p:nvPr/>
          </p:nvSpPr>
          <p:spPr bwMode="auto">
            <a:xfrm>
              <a:off x="2625726" y="1246188"/>
              <a:ext cx="38100" cy="28575"/>
            </a:xfrm>
            <a:custGeom>
              <a:avLst/>
              <a:gdLst>
                <a:gd name="T0" fmla="*/ 4 w 7"/>
                <a:gd name="T1" fmla="*/ 5 h 5"/>
                <a:gd name="T2" fmla="*/ 6 w 7"/>
                <a:gd name="T3" fmla="*/ 3 h 5"/>
                <a:gd name="T4" fmla="*/ 3 w 7"/>
                <a:gd name="T5" fmla="*/ 0 h 5"/>
                <a:gd name="T6" fmla="*/ 0 w 7"/>
                <a:gd name="T7" fmla="*/ 3 h 5"/>
                <a:gd name="T8" fmla="*/ 4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6" y="5"/>
                    <a:pt x="6" y="4"/>
                    <a:pt x="6" y="3"/>
                  </a:cubicBezTo>
                  <a:cubicBezTo>
                    <a:pt x="7" y="3"/>
                    <a:pt x="4" y="0"/>
                    <a:pt x="3" y="0"/>
                  </a:cubicBezTo>
                  <a:cubicBezTo>
                    <a:pt x="3" y="0"/>
                    <a:pt x="1" y="2"/>
                    <a:pt x="0" y="3"/>
                  </a:cubicBezTo>
                  <a:cubicBezTo>
                    <a:pt x="0" y="4"/>
                    <a:pt x="0" y="5"/>
                    <a:pt x="4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92"/>
            <p:cNvSpPr/>
            <p:nvPr/>
          </p:nvSpPr>
          <p:spPr bwMode="auto">
            <a:xfrm>
              <a:off x="2228851" y="1130300"/>
              <a:ext cx="381000" cy="182563"/>
            </a:xfrm>
            <a:custGeom>
              <a:avLst/>
              <a:gdLst>
                <a:gd name="T0" fmla="*/ 15 w 69"/>
                <a:gd name="T1" fmla="*/ 12 h 33"/>
                <a:gd name="T2" fmla="*/ 10 w 69"/>
                <a:gd name="T3" fmla="*/ 13 h 33"/>
                <a:gd name="T4" fmla="*/ 5 w 69"/>
                <a:gd name="T5" fmla="*/ 15 h 33"/>
                <a:gd name="T6" fmla="*/ 15 w 69"/>
                <a:gd name="T7" fmla="*/ 16 h 33"/>
                <a:gd name="T8" fmla="*/ 5 w 69"/>
                <a:gd name="T9" fmla="*/ 17 h 33"/>
                <a:gd name="T10" fmla="*/ 3 w 69"/>
                <a:gd name="T11" fmla="*/ 19 h 33"/>
                <a:gd name="T12" fmla="*/ 13 w 69"/>
                <a:gd name="T13" fmla="*/ 19 h 33"/>
                <a:gd name="T14" fmla="*/ 9 w 69"/>
                <a:gd name="T15" fmla="*/ 21 h 33"/>
                <a:gd name="T16" fmla="*/ 2 w 69"/>
                <a:gd name="T17" fmla="*/ 22 h 33"/>
                <a:gd name="T18" fmla="*/ 1 w 69"/>
                <a:gd name="T19" fmla="*/ 24 h 33"/>
                <a:gd name="T20" fmla="*/ 6 w 69"/>
                <a:gd name="T21" fmla="*/ 25 h 33"/>
                <a:gd name="T22" fmla="*/ 10 w 69"/>
                <a:gd name="T23" fmla="*/ 27 h 33"/>
                <a:gd name="T24" fmla="*/ 11 w 69"/>
                <a:gd name="T25" fmla="*/ 26 h 33"/>
                <a:gd name="T26" fmla="*/ 13 w 69"/>
                <a:gd name="T27" fmla="*/ 26 h 33"/>
                <a:gd name="T28" fmla="*/ 17 w 69"/>
                <a:gd name="T29" fmla="*/ 24 h 33"/>
                <a:gd name="T30" fmla="*/ 20 w 69"/>
                <a:gd name="T31" fmla="*/ 22 h 33"/>
                <a:gd name="T32" fmla="*/ 22 w 69"/>
                <a:gd name="T33" fmla="*/ 23 h 33"/>
                <a:gd name="T34" fmla="*/ 23 w 69"/>
                <a:gd name="T35" fmla="*/ 25 h 33"/>
                <a:gd name="T36" fmla="*/ 30 w 69"/>
                <a:gd name="T37" fmla="*/ 24 h 33"/>
                <a:gd name="T38" fmla="*/ 36 w 69"/>
                <a:gd name="T39" fmla="*/ 24 h 33"/>
                <a:gd name="T40" fmla="*/ 32 w 69"/>
                <a:gd name="T41" fmla="*/ 26 h 33"/>
                <a:gd name="T42" fmla="*/ 25 w 69"/>
                <a:gd name="T43" fmla="*/ 27 h 33"/>
                <a:gd name="T44" fmla="*/ 18 w 69"/>
                <a:gd name="T45" fmla="*/ 29 h 33"/>
                <a:gd name="T46" fmla="*/ 22 w 69"/>
                <a:gd name="T47" fmla="*/ 32 h 33"/>
                <a:gd name="T48" fmla="*/ 34 w 69"/>
                <a:gd name="T49" fmla="*/ 30 h 33"/>
                <a:gd name="T50" fmla="*/ 41 w 69"/>
                <a:gd name="T51" fmla="*/ 29 h 33"/>
                <a:gd name="T52" fmla="*/ 48 w 69"/>
                <a:gd name="T53" fmla="*/ 26 h 33"/>
                <a:gd name="T54" fmla="*/ 51 w 69"/>
                <a:gd name="T55" fmla="*/ 27 h 33"/>
                <a:gd name="T56" fmla="*/ 55 w 69"/>
                <a:gd name="T57" fmla="*/ 26 h 33"/>
                <a:gd name="T58" fmla="*/ 57 w 69"/>
                <a:gd name="T59" fmla="*/ 26 h 33"/>
                <a:gd name="T60" fmla="*/ 66 w 69"/>
                <a:gd name="T61" fmla="*/ 24 h 33"/>
                <a:gd name="T62" fmla="*/ 68 w 69"/>
                <a:gd name="T63" fmla="*/ 19 h 33"/>
                <a:gd name="T64" fmla="*/ 66 w 69"/>
                <a:gd name="T65" fmla="*/ 15 h 33"/>
                <a:gd name="T66" fmla="*/ 62 w 69"/>
                <a:gd name="T67" fmla="*/ 14 h 33"/>
                <a:gd name="T68" fmla="*/ 61 w 69"/>
                <a:gd name="T69" fmla="*/ 17 h 33"/>
                <a:gd name="T70" fmla="*/ 59 w 69"/>
                <a:gd name="T71" fmla="*/ 17 h 33"/>
                <a:gd name="T72" fmla="*/ 54 w 69"/>
                <a:gd name="T73" fmla="*/ 14 h 33"/>
                <a:gd name="T74" fmla="*/ 52 w 69"/>
                <a:gd name="T75" fmla="*/ 13 h 33"/>
                <a:gd name="T76" fmla="*/ 52 w 69"/>
                <a:gd name="T77" fmla="*/ 12 h 33"/>
                <a:gd name="T78" fmla="*/ 52 w 69"/>
                <a:gd name="T79" fmla="*/ 10 h 33"/>
                <a:gd name="T80" fmla="*/ 50 w 69"/>
                <a:gd name="T81" fmla="*/ 4 h 33"/>
                <a:gd name="T82" fmla="*/ 44 w 69"/>
                <a:gd name="T83" fmla="*/ 7 h 33"/>
                <a:gd name="T84" fmla="*/ 42 w 69"/>
                <a:gd name="T85" fmla="*/ 10 h 33"/>
                <a:gd name="T86" fmla="*/ 47 w 69"/>
                <a:gd name="T87" fmla="*/ 13 h 33"/>
                <a:gd name="T88" fmla="*/ 44 w 69"/>
                <a:gd name="T89" fmla="*/ 15 h 33"/>
                <a:gd name="T90" fmla="*/ 46 w 69"/>
                <a:gd name="T91" fmla="*/ 17 h 33"/>
                <a:gd name="T92" fmla="*/ 40 w 69"/>
                <a:gd name="T93" fmla="*/ 21 h 33"/>
                <a:gd name="T94" fmla="*/ 36 w 69"/>
                <a:gd name="T95" fmla="*/ 21 h 33"/>
                <a:gd name="T96" fmla="*/ 34 w 69"/>
                <a:gd name="T97" fmla="*/ 17 h 33"/>
                <a:gd name="T98" fmla="*/ 32 w 69"/>
                <a:gd name="T99" fmla="*/ 16 h 33"/>
                <a:gd name="T100" fmla="*/ 25 w 69"/>
                <a:gd name="T101" fmla="*/ 12 h 33"/>
                <a:gd name="T102" fmla="*/ 20 w 69"/>
                <a:gd name="T103" fmla="*/ 12 h 33"/>
                <a:gd name="T104" fmla="*/ 18 w 69"/>
                <a:gd name="T105" fmla="*/ 8 h 33"/>
                <a:gd name="T106" fmla="*/ 11 w 69"/>
                <a:gd name="T107" fmla="*/ 10 h 33"/>
                <a:gd name="T108" fmla="*/ 15 w 69"/>
                <a:gd name="T10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33">
                  <a:moveTo>
                    <a:pt x="15" y="12"/>
                  </a:moveTo>
                  <a:cubicBezTo>
                    <a:pt x="17" y="12"/>
                    <a:pt x="11" y="13"/>
                    <a:pt x="10" y="13"/>
                  </a:cubicBezTo>
                  <a:cubicBezTo>
                    <a:pt x="8" y="13"/>
                    <a:pt x="6" y="13"/>
                    <a:pt x="5" y="15"/>
                  </a:cubicBezTo>
                  <a:cubicBezTo>
                    <a:pt x="4" y="16"/>
                    <a:pt x="13" y="16"/>
                    <a:pt x="15" y="16"/>
                  </a:cubicBezTo>
                  <a:cubicBezTo>
                    <a:pt x="16" y="16"/>
                    <a:pt x="7" y="17"/>
                    <a:pt x="5" y="17"/>
                  </a:cubicBezTo>
                  <a:cubicBezTo>
                    <a:pt x="3" y="17"/>
                    <a:pt x="1" y="18"/>
                    <a:pt x="3" y="19"/>
                  </a:cubicBezTo>
                  <a:cubicBezTo>
                    <a:pt x="4" y="20"/>
                    <a:pt x="10" y="19"/>
                    <a:pt x="13" y="19"/>
                  </a:cubicBezTo>
                  <a:cubicBezTo>
                    <a:pt x="15" y="18"/>
                    <a:pt x="12" y="20"/>
                    <a:pt x="9" y="21"/>
                  </a:cubicBezTo>
                  <a:cubicBezTo>
                    <a:pt x="6" y="22"/>
                    <a:pt x="4" y="22"/>
                    <a:pt x="2" y="22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1" y="26"/>
                    <a:pt x="5" y="25"/>
                    <a:pt x="6" y="25"/>
                  </a:cubicBezTo>
                  <a:cubicBezTo>
                    <a:pt x="8" y="25"/>
                    <a:pt x="8" y="25"/>
                    <a:pt x="10" y="27"/>
                  </a:cubicBezTo>
                  <a:cubicBezTo>
                    <a:pt x="11" y="28"/>
                    <a:pt x="10" y="26"/>
                    <a:pt x="11" y="26"/>
                  </a:cubicBezTo>
                  <a:cubicBezTo>
                    <a:pt x="12" y="25"/>
                    <a:pt x="13" y="26"/>
                    <a:pt x="13" y="26"/>
                  </a:cubicBezTo>
                  <a:cubicBezTo>
                    <a:pt x="13" y="26"/>
                    <a:pt x="15" y="25"/>
                    <a:pt x="17" y="24"/>
                  </a:cubicBezTo>
                  <a:cubicBezTo>
                    <a:pt x="18" y="23"/>
                    <a:pt x="19" y="22"/>
                    <a:pt x="20" y="22"/>
                  </a:cubicBezTo>
                  <a:cubicBezTo>
                    <a:pt x="22" y="21"/>
                    <a:pt x="23" y="22"/>
                    <a:pt x="22" y="23"/>
                  </a:cubicBezTo>
                  <a:cubicBezTo>
                    <a:pt x="21" y="24"/>
                    <a:pt x="21" y="25"/>
                    <a:pt x="23" y="25"/>
                  </a:cubicBezTo>
                  <a:cubicBezTo>
                    <a:pt x="25" y="25"/>
                    <a:pt x="28" y="24"/>
                    <a:pt x="30" y="24"/>
                  </a:cubicBezTo>
                  <a:cubicBezTo>
                    <a:pt x="31" y="24"/>
                    <a:pt x="33" y="24"/>
                    <a:pt x="36" y="24"/>
                  </a:cubicBezTo>
                  <a:cubicBezTo>
                    <a:pt x="38" y="24"/>
                    <a:pt x="35" y="26"/>
                    <a:pt x="32" y="26"/>
                  </a:cubicBezTo>
                  <a:cubicBezTo>
                    <a:pt x="30" y="26"/>
                    <a:pt x="27" y="26"/>
                    <a:pt x="25" y="27"/>
                  </a:cubicBezTo>
                  <a:cubicBezTo>
                    <a:pt x="23" y="28"/>
                    <a:pt x="21" y="28"/>
                    <a:pt x="18" y="29"/>
                  </a:cubicBezTo>
                  <a:cubicBezTo>
                    <a:pt x="16" y="31"/>
                    <a:pt x="20" y="32"/>
                    <a:pt x="22" y="32"/>
                  </a:cubicBezTo>
                  <a:cubicBezTo>
                    <a:pt x="24" y="33"/>
                    <a:pt x="32" y="31"/>
                    <a:pt x="34" y="30"/>
                  </a:cubicBezTo>
                  <a:cubicBezTo>
                    <a:pt x="37" y="30"/>
                    <a:pt x="38" y="29"/>
                    <a:pt x="41" y="29"/>
                  </a:cubicBezTo>
                  <a:cubicBezTo>
                    <a:pt x="44" y="28"/>
                    <a:pt x="47" y="26"/>
                    <a:pt x="48" y="26"/>
                  </a:cubicBezTo>
                  <a:cubicBezTo>
                    <a:pt x="50" y="26"/>
                    <a:pt x="50" y="26"/>
                    <a:pt x="51" y="27"/>
                  </a:cubicBezTo>
                  <a:cubicBezTo>
                    <a:pt x="53" y="27"/>
                    <a:pt x="52" y="27"/>
                    <a:pt x="55" y="26"/>
                  </a:cubicBezTo>
                  <a:cubicBezTo>
                    <a:pt x="57" y="24"/>
                    <a:pt x="55" y="25"/>
                    <a:pt x="57" y="26"/>
                  </a:cubicBezTo>
                  <a:cubicBezTo>
                    <a:pt x="59" y="26"/>
                    <a:pt x="64" y="25"/>
                    <a:pt x="66" y="24"/>
                  </a:cubicBezTo>
                  <a:cubicBezTo>
                    <a:pt x="68" y="23"/>
                    <a:pt x="67" y="20"/>
                    <a:pt x="68" y="19"/>
                  </a:cubicBezTo>
                  <a:cubicBezTo>
                    <a:pt x="69" y="18"/>
                    <a:pt x="68" y="16"/>
                    <a:pt x="66" y="15"/>
                  </a:cubicBezTo>
                  <a:cubicBezTo>
                    <a:pt x="65" y="14"/>
                    <a:pt x="64" y="14"/>
                    <a:pt x="62" y="14"/>
                  </a:cubicBezTo>
                  <a:cubicBezTo>
                    <a:pt x="60" y="14"/>
                    <a:pt x="61" y="16"/>
                    <a:pt x="61" y="17"/>
                  </a:cubicBezTo>
                  <a:cubicBezTo>
                    <a:pt x="61" y="18"/>
                    <a:pt x="60" y="17"/>
                    <a:pt x="59" y="17"/>
                  </a:cubicBezTo>
                  <a:cubicBezTo>
                    <a:pt x="58" y="17"/>
                    <a:pt x="55" y="15"/>
                    <a:pt x="54" y="14"/>
                  </a:cubicBezTo>
                  <a:cubicBezTo>
                    <a:pt x="54" y="13"/>
                    <a:pt x="53" y="13"/>
                    <a:pt x="52" y="13"/>
                  </a:cubicBezTo>
                  <a:cubicBezTo>
                    <a:pt x="52" y="13"/>
                    <a:pt x="51" y="13"/>
                    <a:pt x="52" y="12"/>
                  </a:cubicBezTo>
                  <a:cubicBezTo>
                    <a:pt x="53" y="12"/>
                    <a:pt x="52" y="11"/>
                    <a:pt x="52" y="10"/>
                  </a:cubicBezTo>
                  <a:cubicBezTo>
                    <a:pt x="51" y="8"/>
                    <a:pt x="51" y="8"/>
                    <a:pt x="50" y="4"/>
                  </a:cubicBezTo>
                  <a:cubicBezTo>
                    <a:pt x="49" y="0"/>
                    <a:pt x="44" y="6"/>
                    <a:pt x="44" y="7"/>
                  </a:cubicBezTo>
                  <a:cubicBezTo>
                    <a:pt x="44" y="9"/>
                    <a:pt x="43" y="9"/>
                    <a:pt x="42" y="10"/>
                  </a:cubicBezTo>
                  <a:cubicBezTo>
                    <a:pt x="40" y="11"/>
                    <a:pt x="44" y="12"/>
                    <a:pt x="47" y="13"/>
                  </a:cubicBezTo>
                  <a:cubicBezTo>
                    <a:pt x="49" y="15"/>
                    <a:pt x="47" y="15"/>
                    <a:pt x="44" y="15"/>
                  </a:cubicBezTo>
                  <a:cubicBezTo>
                    <a:pt x="41" y="15"/>
                    <a:pt x="44" y="16"/>
                    <a:pt x="46" y="17"/>
                  </a:cubicBezTo>
                  <a:cubicBezTo>
                    <a:pt x="49" y="19"/>
                    <a:pt x="44" y="21"/>
                    <a:pt x="40" y="21"/>
                  </a:cubicBezTo>
                  <a:cubicBezTo>
                    <a:pt x="37" y="21"/>
                    <a:pt x="37" y="21"/>
                    <a:pt x="36" y="21"/>
                  </a:cubicBezTo>
                  <a:cubicBezTo>
                    <a:pt x="35" y="21"/>
                    <a:pt x="35" y="18"/>
                    <a:pt x="34" y="17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2" y="16"/>
                    <a:pt x="27" y="13"/>
                    <a:pt x="25" y="12"/>
                  </a:cubicBezTo>
                  <a:cubicBezTo>
                    <a:pt x="24" y="12"/>
                    <a:pt x="22" y="12"/>
                    <a:pt x="20" y="12"/>
                  </a:cubicBezTo>
                  <a:cubicBezTo>
                    <a:pt x="19" y="12"/>
                    <a:pt x="19" y="9"/>
                    <a:pt x="18" y="8"/>
                  </a:cubicBezTo>
                  <a:cubicBezTo>
                    <a:pt x="17" y="8"/>
                    <a:pt x="13" y="9"/>
                    <a:pt x="11" y="10"/>
                  </a:cubicBezTo>
                  <a:cubicBezTo>
                    <a:pt x="9" y="11"/>
                    <a:pt x="13" y="12"/>
                    <a:pt x="15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93"/>
            <p:cNvSpPr/>
            <p:nvPr/>
          </p:nvSpPr>
          <p:spPr bwMode="auto">
            <a:xfrm>
              <a:off x="2166938" y="1208088"/>
              <a:ext cx="66675" cy="38100"/>
            </a:xfrm>
            <a:custGeom>
              <a:avLst/>
              <a:gdLst>
                <a:gd name="T0" fmla="*/ 1 w 12"/>
                <a:gd name="T1" fmla="*/ 5 h 7"/>
                <a:gd name="T2" fmla="*/ 6 w 12"/>
                <a:gd name="T3" fmla="*/ 6 h 7"/>
                <a:gd name="T4" fmla="*/ 10 w 12"/>
                <a:gd name="T5" fmla="*/ 0 h 7"/>
                <a:gd name="T6" fmla="*/ 1 w 12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1" y="5"/>
                  </a:moveTo>
                  <a:cubicBezTo>
                    <a:pt x="2" y="6"/>
                    <a:pt x="5" y="7"/>
                    <a:pt x="6" y="6"/>
                  </a:cubicBezTo>
                  <a:cubicBezTo>
                    <a:pt x="8" y="5"/>
                    <a:pt x="12" y="0"/>
                    <a:pt x="10" y="0"/>
                  </a:cubicBezTo>
                  <a:cubicBezTo>
                    <a:pt x="9" y="1"/>
                    <a:pt x="0" y="5"/>
                    <a:pt x="1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94"/>
            <p:cNvSpPr/>
            <p:nvPr/>
          </p:nvSpPr>
          <p:spPr bwMode="auto">
            <a:xfrm>
              <a:off x="2051051" y="1108075"/>
              <a:ext cx="238125" cy="117475"/>
            </a:xfrm>
            <a:custGeom>
              <a:avLst/>
              <a:gdLst>
                <a:gd name="T0" fmla="*/ 3 w 43"/>
                <a:gd name="T1" fmla="*/ 16 h 21"/>
                <a:gd name="T2" fmla="*/ 2 w 43"/>
                <a:gd name="T3" fmla="*/ 19 h 21"/>
                <a:gd name="T4" fmla="*/ 4 w 43"/>
                <a:gd name="T5" fmla="*/ 19 h 21"/>
                <a:gd name="T6" fmla="*/ 8 w 43"/>
                <a:gd name="T7" fmla="*/ 19 h 21"/>
                <a:gd name="T8" fmla="*/ 12 w 43"/>
                <a:gd name="T9" fmla="*/ 18 h 21"/>
                <a:gd name="T10" fmla="*/ 14 w 43"/>
                <a:gd name="T11" fmla="*/ 19 h 21"/>
                <a:gd name="T12" fmla="*/ 18 w 43"/>
                <a:gd name="T13" fmla="*/ 20 h 21"/>
                <a:gd name="T14" fmla="*/ 20 w 43"/>
                <a:gd name="T15" fmla="*/ 17 h 21"/>
                <a:gd name="T16" fmla="*/ 21 w 43"/>
                <a:gd name="T17" fmla="*/ 16 h 21"/>
                <a:gd name="T18" fmla="*/ 24 w 43"/>
                <a:gd name="T19" fmla="*/ 16 h 21"/>
                <a:gd name="T20" fmla="*/ 24 w 43"/>
                <a:gd name="T21" fmla="*/ 13 h 21"/>
                <a:gd name="T22" fmla="*/ 25 w 43"/>
                <a:gd name="T23" fmla="*/ 11 h 21"/>
                <a:gd name="T24" fmla="*/ 27 w 43"/>
                <a:gd name="T25" fmla="*/ 11 h 21"/>
                <a:gd name="T26" fmla="*/ 30 w 43"/>
                <a:gd name="T27" fmla="*/ 10 h 21"/>
                <a:gd name="T28" fmla="*/ 29 w 43"/>
                <a:gd name="T29" fmla="*/ 14 h 21"/>
                <a:gd name="T30" fmla="*/ 35 w 43"/>
                <a:gd name="T31" fmla="*/ 14 h 21"/>
                <a:gd name="T32" fmla="*/ 36 w 43"/>
                <a:gd name="T33" fmla="*/ 11 h 21"/>
                <a:gd name="T34" fmla="*/ 40 w 43"/>
                <a:gd name="T35" fmla="*/ 11 h 21"/>
                <a:gd name="T36" fmla="*/ 39 w 43"/>
                <a:gd name="T37" fmla="*/ 9 h 21"/>
                <a:gd name="T38" fmla="*/ 41 w 43"/>
                <a:gd name="T39" fmla="*/ 8 h 21"/>
                <a:gd name="T40" fmla="*/ 40 w 43"/>
                <a:gd name="T41" fmla="*/ 5 h 21"/>
                <a:gd name="T42" fmla="*/ 42 w 43"/>
                <a:gd name="T43" fmla="*/ 3 h 21"/>
                <a:gd name="T44" fmla="*/ 37 w 43"/>
                <a:gd name="T45" fmla="*/ 1 h 21"/>
                <a:gd name="T46" fmla="*/ 36 w 43"/>
                <a:gd name="T47" fmla="*/ 3 h 21"/>
                <a:gd name="T48" fmla="*/ 24 w 43"/>
                <a:gd name="T49" fmla="*/ 3 h 21"/>
                <a:gd name="T50" fmla="*/ 14 w 43"/>
                <a:gd name="T51" fmla="*/ 10 h 21"/>
                <a:gd name="T52" fmla="*/ 10 w 43"/>
                <a:gd name="T53" fmla="*/ 13 h 21"/>
                <a:gd name="T54" fmla="*/ 3 w 43"/>
                <a:gd name="T55" fmla="*/ 15 h 21"/>
                <a:gd name="T56" fmla="*/ 3 w 43"/>
                <a:gd name="T5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21">
                  <a:moveTo>
                    <a:pt x="3" y="16"/>
                  </a:moveTo>
                  <a:cubicBezTo>
                    <a:pt x="5" y="15"/>
                    <a:pt x="3" y="17"/>
                    <a:pt x="2" y="19"/>
                  </a:cubicBezTo>
                  <a:cubicBezTo>
                    <a:pt x="1" y="21"/>
                    <a:pt x="3" y="20"/>
                    <a:pt x="4" y="19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10" y="19"/>
                    <a:pt x="10" y="19"/>
                    <a:pt x="12" y="18"/>
                  </a:cubicBezTo>
                  <a:cubicBezTo>
                    <a:pt x="14" y="17"/>
                    <a:pt x="13" y="18"/>
                    <a:pt x="14" y="19"/>
                  </a:cubicBezTo>
                  <a:cubicBezTo>
                    <a:pt x="15" y="20"/>
                    <a:pt x="15" y="20"/>
                    <a:pt x="18" y="20"/>
                  </a:cubicBezTo>
                  <a:cubicBezTo>
                    <a:pt x="20" y="20"/>
                    <a:pt x="19" y="19"/>
                    <a:pt x="20" y="17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2" y="16"/>
                    <a:pt x="23" y="17"/>
                    <a:pt x="24" y="16"/>
                  </a:cubicBezTo>
                  <a:cubicBezTo>
                    <a:pt x="24" y="16"/>
                    <a:pt x="24" y="15"/>
                    <a:pt x="24" y="13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2"/>
                    <a:pt x="27" y="12"/>
                    <a:pt x="27" y="11"/>
                  </a:cubicBezTo>
                  <a:cubicBezTo>
                    <a:pt x="27" y="10"/>
                    <a:pt x="28" y="9"/>
                    <a:pt x="30" y="10"/>
                  </a:cubicBezTo>
                  <a:cubicBezTo>
                    <a:pt x="32" y="11"/>
                    <a:pt x="29" y="12"/>
                    <a:pt x="29" y="14"/>
                  </a:cubicBezTo>
                  <a:cubicBezTo>
                    <a:pt x="29" y="17"/>
                    <a:pt x="34" y="15"/>
                    <a:pt x="35" y="14"/>
                  </a:cubicBezTo>
                  <a:cubicBezTo>
                    <a:pt x="36" y="13"/>
                    <a:pt x="36" y="11"/>
                    <a:pt x="36" y="11"/>
                  </a:cubicBezTo>
                  <a:cubicBezTo>
                    <a:pt x="36" y="11"/>
                    <a:pt x="39" y="11"/>
                    <a:pt x="40" y="11"/>
                  </a:cubicBezTo>
                  <a:cubicBezTo>
                    <a:pt x="41" y="11"/>
                    <a:pt x="40" y="10"/>
                    <a:pt x="39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1" y="6"/>
                    <a:pt x="40" y="5"/>
                  </a:cubicBezTo>
                  <a:cubicBezTo>
                    <a:pt x="39" y="5"/>
                    <a:pt x="41" y="3"/>
                    <a:pt x="42" y="3"/>
                  </a:cubicBezTo>
                  <a:cubicBezTo>
                    <a:pt x="43" y="2"/>
                    <a:pt x="39" y="1"/>
                    <a:pt x="37" y="1"/>
                  </a:cubicBezTo>
                  <a:cubicBezTo>
                    <a:pt x="35" y="0"/>
                    <a:pt x="36" y="1"/>
                    <a:pt x="36" y="3"/>
                  </a:cubicBezTo>
                  <a:cubicBezTo>
                    <a:pt x="35" y="5"/>
                    <a:pt x="29" y="3"/>
                    <a:pt x="24" y="3"/>
                  </a:cubicBezTo>
                  <a:cubicBezTo>
                    <a:pt x="19" y="2"/>
                    <a:pt x="17" y="9"/>
                    <a:pt x="14" y="10"/>
                  </a:cubicBezTo>
                  <a:cubicBezTo>
                    <a:pt x="10" y="11"/>
                    <a:pt x="11" y="12"/>
                    <a:pt x="10" y="13"/>
                  </a:cubicBezTo>
                  <a:cubicBezTo>
                    <a:pt x="8" y="15"/>
                    <a:pt x="6" y="14"/>
                    <a:pt x="3" y="15"/>
                  </a:cubicBezTo>
                  <a:cubicBezTo>
                    <a:pt x="1" y="16"/>
                    <a:pt x="0" y="16"/>
                    <a:pt x="3" y="1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95"/>
            <p:cNvSpPr/>
            <p:nvPr/>
          </p:nvSpPr>
          <p:spPr bwMode="auto">
            <a:xfrm>
              <a:off x="2305051" y="1152525"/>
              <a:ext cx="55563" cy="11113"/>
            </a:xfrm>
            <a:custGeom>
              <a:avLst/>
              <a:gdLst>
                <a:gd name="T0" fmla="*/ 3 w 10"/>
                <a:gd name="T1" fmla="*/ 1 h 2"/>
                <a:gd name="T2" fmla="*/ 7 w 10"/>
                <a:gd name="T3" fmla="*/ 2 h 2"/>
                <a:gd name="T4" fmla="*/ 3 w 10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">
                  <a:moveTo>
                    <a:pt x="3" y="1"/>
                  </a:moveTo>
                  <a:cubicBezTo>
                    <a:pt x="0" y="1"/>
                    <a:pt x="5" y="2"/>
                    <a:pt x="7" y="2"/>
                  </a:cubicBezTo>
                  <a:cubicBezTo>
                    <a:pt x="10" y="2"/>
                    <a:pt x="6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96"/>
            <p:cNvSpPr/>
            <p:nvPr/>
          </p:nvSpPr>
          <p:spPr bwMode="auto">
            <a:xfrm>
              <a:off x="2360613" y="1063625"/>
              <a:ext cx="122238" cy="61913"/>
            </a:xfrm>
            <a:custGeom>
              <a:avLst/>
              <a:gdLst>
                <a:gd name="T0" fmla="*/ 6 w 22"/>
                <a:gd name="T1" fmla="*/ 11 h 11"/>
                <a:gd name="T2" fmla="*/ 17 w 22"/>
                <a:gd name="T3" fmla="*/ 8 h 11"/>
                <a:gd name="T4" fmla="*/ 15 w 22"/>
                <a:gd name="T5" fmla="*/ 5 h 11"/>
                <a:gd name="T6" fmla="*/ 19 w 22"/>
                <a:gd name="T7" fmla="*/ 4 h 11"/>
                <a:gd name="T8" fmla="*/ 19 w 22"/>
                <a:gd name="T9" fmla="*/ 1 h 11"/>
                <a:gd name="T10" fmla="*/ 3 w 22"/>
                <a:gd name="T11" fmla="*/ 4 h 11"/>
                <a:gd name="T12" fmla="*/ 0 w 22"/>
                <a:gd name="T13" fmla="*/ 6 h 11"/>
                <a:gd name="T14" fmla="*/ 6 w 2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6" y="11"/>
                  </a:moveTo>
                  <a:cubicBezTo>
                    <a:pt x="9" y="11"/>
                    <a:pt x="15" y="9"/>
                    <a:pt x="17" y="8"/>
                  </a:cubicBezTo>
                  <a:cubicBezTo>
                    <a:pt x="19" y="7"/>
                    <a:pt x="17" y="5"/>
                    <a:pt x="15" y="5"/>
                  </a:cubicBezTo>
                  <a:cubicBezTo>
                    <a:pt x="14" y="5"/>
                    <a:pt x="15" y="4"/>
                    <a:pt x="19" y="4"/>
                  </a:cubicBezTo>
                  <a:cubicBezTo>
                    <a:pt x="22" y="3"/>
                    <a:pt x="21" y="1"/>
                    <a:pt x="19" y="1"/>
                  </a:cubicBezTo>
                  <a:cubicBezTo>
                    <a:pt x="16" y="0"/>
                    <a:pt x="5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7"/>
                    <a:pt x="4" y="11"/>
                    <a:pt x="6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97"/>
            <p:cNvSpPr/>
            <p:nvPr/>
          </p:nvSpPr>
          <p:spPr bwMode="auto">
            <a:xfrm>
              <a:off x="2293938" y="1074738"/>
              <a:ext cx="50800" cy="28575"/>
            </a:xfrm>
            <a:custGeom>
              <a:avLst/>
              <a:gdLst>
                <a:gd name="T0" fmla="*/ 7 w 9"/>
                <a:gd name="T1" fmla="*/ 5 h 5"/>
                <a:gd name="T2" fmla="*/ 3 w 9"/>
                <a:gd name="T3" fmla="*/ 1 h 5"/>
                <a:gd name="T4" fmla="*/ 7 w 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5"/>
                  </a:moveTo>
                  <a:cubicBezTo>
                    <a:pt x="9" y="4"/>
                    <a:pt x="7" y="0"/>
                    <a:pt x="3" y="1"/>
                  </a:cubicBezTo>
                  <a:cubicBezTo>
                    <a:pt x="0" y="1"/>
                    <a:pt x="4" y="5"/>
                    <a:pt x="7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98"/>
            <p:cNvSpPr/>
            <p:nvPr/>
          </p:nvSpPr>
          <p:spPr bwMode="auto">
            <a:xfrm>
              <a:off x="2360613" y="1025525"/>
              <a:ext cx="133350" cy="38100"/>
            </a:xfrm>
            <a:custGeom>
              <a:avLst/>
              <a:gdLst>
                <a:gd name="T0" fmla="*/ 6 w 24"/>
                <a:gd name="T1" fmla="*/ 5 h 7"/>
                <a:gd name="T2" fmla="*/ 11 w 24"/>
                <a:gd name="T3" fmla="*/ 7 h 7"/>
                <a:gd name="T4" fmla="*/ 15 w 24"/>
                <a:gd name="T5" fmla="*/ 6 h 7"/>
                <a:gd name="T6" fmla="*/ 22 w 24"/>
                <a:gd name="T7" fmla="*/ 5 h 7"/>
                <a:gd name="T8" fmla="*/ 15 w 24"/>
                <a:gd name="T9" fmla="*/ 0 h 7"/>
                <a:gd name="T10" fmla="*/ 7 w 24"/>
                <a:gd name="T11" fmla="*/ 3 h 7"/>
                <a:gd name="T12" fmla="*/ 1 w 24"/>
                <a:gd name="T13" fmla="*/ 5 h 7"/>
                <a:gd name="T14" fmla="*/ 6 w 2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">
                  <a:moveTo>
                    <a:pt x="6" y="5"/>
                  </a:moveTo>
                  <a:cubicBezTo>
                    <a:pt x="8" y="5"/>
                    <a:pt x="8" y="7"/>
                    <a:pt x="11" y="7"/>
                  </a:cubicBezTo>
                  <a:cubicBezTo>
                    <a:pt x="13" y="6"/>
                    <a:pt x="12" y="6"/>
                    <a:pt x="15" y="6"/>
                  </a:cubicBezTo>
                  <a:cubicBezTo>
                    <a:pt x="17" y="6"/>
                    <a:pt x="20" y="6"/>
                    <a:pt x="22" y="5"/>
                  </a:cubicBezTo>
                  <a:cubicBezTo>
                    <a:pt x="24" y="4"/>
                    <a:pt x="16" y="0"/>
                    <a:pt x="15" y="0"/>
                  </a:cubicBezTo>
                  <a:cubicBezTo>
                    <a:pt x="13" y="0"/>
                    <a:pt x="9" y="2"/>
                    <a:pt x="7" y="3"/>
                  </a:cubicBezTo>
                  <a:cubicBezTo>
                    <a:pt x="5" y="4"/>
                    <a:pt x="0" y="5"/>
                    <a:pt x="1" y="5"/>
                  </a:cubicBezTo>
                  <a:cubicBezTo>
                    <a:pt x="3" y="6"/>
                    <a:pt x="4" y="6"/>
                    <a:pt x="6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99"/>
            <p:cNvSpPr/>
            <p:nvPr/>
          </p:nvSpPr>
          <p:spPr bwMode="auto">
            <a:xfrm>
              <a:off x="2692401" y="1158875"/>
              <a:ext cx="176213" cy="115888"/>
            </a:xfrm>
            <a:custGeom>
              <a:avLst/>
              <a:gdLst>
                <a:gd name="T0" fmla="*/ 14 w 32"/>
                <a:gd name="T1" fmla="*/ 3 h 21"/>
                <a:gd name="T2" fmla="*/ 13 w 32"/>
                <a:gd name="T3" fmla="*/ 1 h 21"/>
                <a:gd name="T4" fmla="*/ 7 w 32"/>
                <a:gd name="T5" fmla="*/ 2 h 21"/>
                <a:gd name="T6" fmla="*/ 10 w 32"/>
                <a:gd name="T7" fmla="*/ 2 h 21"/>
                <a:gd name="T8" fmla="*/ 10 w 32"/>
                <a:gd name="T9" fmla="*/ 3 h 21"/>
                <a:gd name="T10" fmla="*/ 15 w 32"/>
                <a:gd name="T11" fmla="*/ 5 h 21"/>
                <a:gd name="T12" fmla="*/ 15 w 32"/>
                <a:gd name="T13" fmla="*/ 8 h 21"/>
                <a:gd name="T14" fmla="*/ 17 w 32"/>
                <a:gd name="T15" fmla="*/ 8 h 21"/>
                <a:gd name="T16" fmla="*/ 17 w 32"/>
                <a:gd name="T17" fmla="*/ 10 h 21"/>
                <a:gd name="T18" fmla="*/ 9 w 32"/>
                <a:gd name="T19" fmla="*/ 5 h 21"/>
                <a:gd name="T20" fmla="*/ 3 w 32"/>
                <a:gd name="T21" fmla="*/ 5 h 21"/>
                <a:gd name="T22" fmla="*/ 6 w 32"/>
                <a:gd name="T23" fmla="*/ 6 h 21"/>
                <a:gd name="T24" fmla="*/ 3 w 32"/>
                <a:gd name="T25" fmla="*/ 8 h 21"/>
                <a:gd name="T26" fmla="*/ 7 w 32"/>
                <a:gd name="T27" fmla="*/ 9 h 21"/>
                <a:gd name="T28" fmla="*/ 5 w 32"/>
                <a:gd name="T29" fmla="*/ 11 h 21"/>
                <a:gd name="T30" fmla="*/ 0 w 32"/>
                <a:gd name="T31" fmla="*/ 14 h 21"/>
                <a:gd name="T32" fmla="*/ 5 w 32"/>
                <a:gd name="T33" fmla="*/ 14 h 21"/>
                <a:gd name="T34" fmla="*/ 15 w 32"/>
                <a:gd name="T35" fmla="*/ 13 h 21"/>
                <a:gd name="T36" fmla="*/ 18 w 32"/>
                <a:gd name="T37" fmla="*/ 14 h 21"/>
                <a:gd name="T38" fmla="*/ 12 w 32"/>
                <a:gd name="T39" fmla="*/ 16 h 21"/>
                <a:gd name="T40" fmla="*/ 15 w 32"/>
                <a:gd name="T41" fmla="*/ 18 h 21"/>
                <a:gd name="T42" fmla="*/ 14 w 32"/>
                <a:gd name="T43" fmla="*/ 20 h 21"/>
                <a:gd name="T44" fmla="*/ 24 w 32"/>
                <a:gd name="T45" fmla="*/ 21 h 21"/>
                <a:gd name="T46" fmla="*/ 28 w 32"/>
                <a:gd name="T47" fmla="*/ 19 h 21"/>
                <a:gd name="T48" fmla="*/ 27 w 32"/>
                <a:gd name="T49" fmla="*/ 15 h 21"/>
                <a:gd name="T50" fmla="*/ 30 w 32"/>
                <a:gd name="T51" fmla="*/ 16 h 21"/>
                <a:gd name="T52" fmla="*/ 29 w 32"/>
                <a:gd name="T53" fmla="*/ 13 h 21"/>
                <a:gd name="T54" fmla="*/ 29 w 32"/>
                <a:gd name="T55" fmla="*/ 7 h 21"/>
                <a:gd name="T56" fmla="*/ 28 w 32"/>
                <a:gd name="T57" fmla="*/ 5 h 21"/>
                <a:gd name="T58" fmla="*/ 25 w 32"/>
                <a:gd name="T59" fmla="*/ 2 h 21"/>
                <a:gd name="T60" fmla="*/ 20 w 32"/>
                <a:gd name="T61" fmla="*/ 4 h 21"/>
                <a:gd name="T62" fmla="*/ 14 w 32"/>
                <a:gd name="T6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21">
                  <a:moveTo>
                    <a:pt x="14" y="3"/>
                  </a:moveTo>
                  <a:cubicBezTo>
                    <a:pt x="12" y="2"/>
                    <a:pt x="12" y="1"/>
                    <a:pt x="13" y="1"/>
                  </a:cubicBezTo>
                  <a:cubicBezTo>
                    <a:pt x="15" y="0"/>
                    <a:pt x="10" y="1"/>
                    <a:pt x="7" y="2"/>
                  </a:cubicBezTo>
                  <a:cubicBezTo>
                    <a:pt x="4" y="3"/>
                    <a:pt x="9" y="2"/>
                    <a:pt x="10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0" y="4"/>
                    <a:pt x="12" y="5"/>
                    <a:pt x="15" y="5"/>
                  </a:cubicBezTo>
                  <a:cubicBezTo>
                    <a:pt x="18" y="6"/>
                    <a:pt x="17" y="7"/>
                    <a:pt x="15" y="8"/>
                  </a:cubicBezTo>
                  <a:cubicBezTo>
                    <a:pt x="13" y="8"/>
                    <a:pt x="15" y="8"/>
                    <a:pt x="17" y="8"/>
                  </a:cubicBezTo>
                  <a:cubicBezTo>
                    <a:pt x="19" y="8"/>
                    <a:pt x="18" y="10"/>
                    <a:pt x="17" y="10"/>
                  </a:cubicBezTo>
                  <a:cubicBezTo>
                    <a:pt x="16" y="11"/>
                    <a:pt x="11" y="7"/>
                    <a:pt x="9" y="5"/>
                  </a:cubicBezTo>
                  <a:cubicBezTo>
                    <a:pt x="6" y="2"/>
                    <a:pt x="6" y="4"/>
                    <a:pt x="3" y="5"/>
                  </a:cubicBezTo>
                  <a:cubicBezTo>
                    <a:pt x="1" y="6"/>
                    <a:pt x="3" y="6"/>
                    <a:pt x="6" y="6"/>
                  </a:cubicBezTo>
                  <a:cubicBezTo>
                    <a:pt x="9" y="6"/>
                    <a:pt x="5" y="7"/>
                    <a:pt x="3" y="8"/>
                  </a:cubicBezTo>
                  <a:cubicBezTo>
                    <a:pt x="2" y="10"/>
                    <a:pt x="4" y="9"/>
                    <a:pt x="7" y="9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3" y="11"/>
                    <a:pt x="0" y="13"/>
                    <a:pt x="0" y="14"/>
                  </a:cubicBezTo>
                  <a:cubicBezTo>
                    <a:pt x="0" y="16"/>
                    <a:pt x="0" y="14"/>
                    <a:pt x="5" y="14"/>
                  </a:cubicBezTo>
                  <a:cubicBezTo>
                    <a:pt x="10" y="14"/>
                    <a:pt x="10" y="14"/>
                    <a:pt x="15" y="13"/>
                  </a:cubicBezTo>
                  <a:cubicBezTo>
                    <a:pt x="19" y="12"/>
                    <a:pt x="19" y="13"/>
                    <a:pt x="18" y="14"/>
                  </a:cubicBezTo>
                  <a:cubicBezTo>
                    <a:pt x="18" y="14"/>
                    <a:pt x="13" y="15"/>
                    <a:pt x="12" y="16"/>
                  </a:cubicBezTo>
                  <a:cubicBezTo>
                    <a:pt x="12" y="17"/>
                    <a:pt x="13" y="17"/>
                    <a:pt x="15" y="18"/>
                  </a:cubicBezTo>
                  <a:cubicBezTo>
                    <a:pt x="18" y="19"/>
                    <a:pt x="15" y="19"/>
                    <a:pt x="14" y="20"/>
                  </a:cubicBezTo>
                  <a:cubicBezTo>
                    <a:pt x="13" y="21"/>
                    <a:pt x="21" y="21"/>
                    <a:pt x="24" y="21"/>
                  </a:cubicBezTo>
                  <a:cubicBezTo>
                    <a:pt x="25" y="21"/>
                    <a:pt x="29" y="20"/>
                    <a:pt x="28" y="19"/>
                  </a:cubicBezTo>
                  <a:cubicBezTo>
                    <a:pt x="28" y="18"/>
                    <a:pt x="26" y="16"/>
                    <a:pt x="27" y="15"/>
                  </a:cubicBezTo>
                  <a:cubicBezTo>
                    <a:pt x="28" y="15"/>
                    <a:pt x="28" y="16"/>
                    <a:pt x="30" y="16"/>
                  </a:cubicBezTo>
                  <a:cubicBezTo>
                    <a:pt x="32" y="16"/>
                    <a:pt x="30" y="13"/>
                    <a:pt x="29" y="13"/>
                  </a:cubicBezTo>
                  <a:cubicBezTo>
                    <a:pt x="28" y="13"/>
                    <a:pt x="29" y="9"/>
                    <a:pt x="29" y="7"/>
                  </a:cubicBezTo>
                  <a:cubicBezTo>
                    <a:pt x="29" y="6"/>
                    <a:pt x="28" y="6"/>
                    <a:pt x="28" y="5"/>
                  </a:cubicBezTo>
                  <a:cubicBezTo>
                    <a:pt x="28" y="5"/>
                    <a:pt x="26" y="2"/>
                    <a:pt x="25" y="2"/>
                  </a:cubicBezTo>
                  <a:cubicBezTo>
                    <a:pt x="24" y="1"/>
                    <a:pt x="22" y="3"/>
                    <a:pt x="20" y="4"/>
                  </a:cubicBezTo>
                  <a:cubicBezTo>
                    <a:pt x="19" y="4"/>
                    <a:pt x="17" y="3"/>
                    <a:pt x="14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00"/>
            <p:cNvSpPr/>
            <p:nvPr/>
          </p:nvSpPr>
          <p:spPr bwMode="auto">
            <a:xfrm>
              <a:off x="2670176" y="1214438"/>
              <a:ext cx="55563" cy="15875"/>
            </a:xfrm>
            <a:custGeom>
              <a:avLst/>
              <a:gdLst>
                <a:gd name="T0" fmla="*/ 1 w 10"/>
                <a:gd name="T1" fmla="*/ 3 h 3"/>
                <a:gd name="T2" fmla="*/ 7 w 10"/>
                <a:gd name="T3" fmla="*/ 0 h 3"/>
                <a:gd name="T4" fmla="*/ 1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" y="3"/>
                  </a:moveTo>
                  <a:cubicBezTo>
                    <a:pt x="4" y="2"/>
                    <a:pt x="10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01"/>
            <p:cNvSpPr/>
            <p:nvPr/>
          </p:nvSpPr>
          <p:spPr bwMode="auto">
            <a:xfrm>
              <a:off x="2652713" y="1208088"/>
              <a:ext cx="50800" cy="11113"/>
            </a:xfrm>
            <a:custGeom>
              <a:avLst/>
              <a:gdLst>
                <a:gd name="T0" fmla="*/ 7 w 9"/>
                <a:gd name="T1" fmla="*/ 0 h 2"/>
                <a:gd name="T2" fmla="*/ 1 w 9"/>
                <a:gd name="T3" fmla="*/ 2 h 2"/>
                <a:gd name="T4" fmla="*/ 7 w 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7" y="0"/>
                  </a:moveTo>
                  <a:cubicBezTo>
                    <a:pt x="5" y="0"/>
                    <a:pt x="0" y="2"/>
                    <a:pt x="1" y="2"/>
                  </a:cubicBezTo>
                  <a:cubicBezTo>
                    <a:pt x="5" y="2"/>
                    <a:pt x="9" y="0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02"/>
            <p:cNvSpPr/>
            <p:nvPr/>
          </p:nvSpPr>
          <p:spPr bwMode="auto">
            <a:xfrm>
              <a:off x="2630488" y="1185863"/>
              <a:ext cx="61913" cy="33338"/>
            </a:xfrm>
            <a:custGeom>
              <a:avLst/>
              <a:gdLst>
                <a:gd name="T0" fmla="*/ 2 w 11"/>
                <a:gd name="T1" fmla="*/ 4 h 6"/>
                <a:gd name="T2" fmla="*/ 11 w 11"/>
                <a:gd name="T3" fmla="*/ 1 h 6"/>
                <a:gd name="T4" fmla="*/ 2 w 11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2" y="4"/>
                  </a:moveTo>
                  <a:cubicBezTo>
                    <a:pt x="6" y="6"/>
                    <a:pt x="11" y="2"/>
                    <a:pt x="11" y="1"/>
                  </a:cubicBezTo>
                  <a:cubicBezTo>
                    <a:pt x="11" y="0"/>
                    <a:pt x="0" y="3"/>
                    <a:pt x="2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03"/>
            <p:cNvSpPr/>
            <p:nvPr/>
          </p:nvSpPr>
          <p:spPr bwMode="auto">
            <a:xfrm>
              <a:off x="2630488" y="1169988"/>
              <a:ext cx="61913" cy="22225"/>
            </a:xfrm>
            <a:custGeom>
              <a:avLst/>
              <a:gdLst>
                <a:gd name="T0" fmla="*/ 2 w 11"/>
                <a:gd name="T1" fmla="*/ 0 h 4"/>
                <a:gd name="T2" fmla="*/ 2 w 11"/>
                <a:gd name="T3" fmla="*/ 4 h 4"/>
                <a:gd name="T4" fmla="*/ 8 w 11"/>
                <a:gd name="T5" fmla="*/ 3 h 4"/>
                <a:gd name="T6" fmla="*/ 2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0" y="0"/>
                    <a:pt x="0" y="3"/>
                    <a:pt x="2" y="4"/>
                  </a:cubicBezTo>
                  <a:cubicBezTo>
                    <a:pt x="5" y="4"/>
                    <a:pt x="6" y="3"/>
                    <a:pt x="8" y="3"/>
                  </a:cubicBezTo>
                  <a:cubicBezTo>
                    <a:pt x="11" y="3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04"/>
            <p:cNvSpPr/>
            <p:nvPr/>
          </p:nvSpPr>
          <p:spPr bwMode="auto">
            <a:xfrm>
              <a:off x="2576513" y="1085850"/>
              <a:ext cx="71438" cy="55563"/>
            </a:xfrm>
            <a:custGeom>
              <a:avLst/>
              <a:gdLst>
                <a:gd name="T0" fmla="*/ 8 w 13"/>
                <a:gd name="T1" fmla="*/ 10 h 10"/>
                <a:gd name="T2" fmla="*/ 3 w 13"/>
                <a:gd name="T3" fmla="*/ 1 h 10"/>
                <a:gd name="T4" fmla="*/ 8 w 13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8" y="10"/>
                  </a:moveTo>
                  <a:cubicBezTo>
                    <a:pt x="13" y="9"/>
                    <a:pt x="6" y="3"/>
                    <a:pt x="3" y="1"/>
                  </a:cubicBezTo>
                  <a:cubicBezTo>
                    <a:pt x="0" y="0"/>
                    <a:pt x="6" y="10"/>
                    <a:pt x="8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05"/>
            <p:cNvSpPr/>
            <p:nvPr/>
          </p:nvSpPr>
          <p:spPr bwMode="auto">
            <a:xfrm>
              <a:off x="2692401" y="1081088"/>
              <a:ext cx="55563" cy="22225"/>
            </a:xfrm>
            <a:custGeom>
              <a:avLst/>
              <a:gdLst>
                <a:gd name="T0" fmla="*/ 9 w 10"/>
                <a:gd name="T1" fmla="*/ 2 h 4"/>
                <a:gd name="T2" fmla="*/ 2 w 10"/>
                <a:gd name="T3" fmla="*/ 1 h 4"/>
                <a:gd name="T4" fmla="*/ 9 w 10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5" y="0"/>
                    <a:pt x="2" y="1"/>
                  </a:cubicBezTo>
                  <a:cubicBezTo>
                    <a:pt x="0" y="2"/>
                    <a:pt x="3" y="4"/>
                    <a:pt x="9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06"/>
            <p:cNvSpPr/>
            <p:nvPr/>
          </p:nvSpPr>
          <p:spPr bwMode="auto">
            <a:xfrm>
              <a:off x="2598738" y="981075"/>
              <a:ext cx="209550" cy="115888"/>
            </a:xfrm>
            <a:custGeom>
              <a:avLst/>
              <a:gdLst>
                <a:gd name="T0" fmla="*/ 4 w 38"/>
                <a:gd name="T1" fmla="*/ 6 h 21"/>
                <a:gd name="T2" fmla="*/ 6 w 38"/>
                <a:gd name="T3" fmla="*/ 7 h 21"/>
                <a:gd name="T4" fmla="*/ 8 w 38"/>
                <a:gd name="T5" fmla="*/ 6 h 21"/>
                <a:gd name="T6" fmla="*/ 10 w 38"/>
                <a:gd name="T7" fmla="*/ 8 h 21"/>
                <a:gd name="T8" fmla="*/ 12 w 38"/>
                <a:gd name="T9" fmla="*/ 8 h 21"/>
                <a:gd name="T10" fmla="*/ 11 w 38"/>
                <a:gd name="T11" fmla="*/ 9 h 21"/>
                <a:gd name="T12" fmla="*/ 12 w 38"/>
                <a:gd name="T13" fmla="*/ 11 h 21"/>
                <a:gd name="T14" fmla="*/ 7 w 38"/>
                <a:gd name="T15" fmla="*/ 11 h 21"/>
                <a:gd name="T16" fmla="*/ 5 w 38"/>
                <a:gd name="T17" fmla="*/ 12 h 21"/>
                <a:gd name="T18" fmla="*/ 9 w 38"/>
                <a:gd name="T19" fmla="*/ 14 h 21"/>
                <a:gd name="T20" fmla="*/ 17 w 38"/>
                <a:gd name="T21" fmla="*/ 13 h 21"/>
                <a:gd name="T22" fmla="*/ 14 w 38"/>
                <a:gd name="T23" fmla="*/ 15 h 21"/>
                <a:gd name="T24" fmla="*/ 20 w 38"/>
                <a:gd name="T25" fmla="*/ 15 h 21"/>
                <a:gd name="T26" fmla="*/ 27 w 38"/>
                <a:gd name="T27" fmla="*/ 16 h 21"/>
                <a:gd name="T28" fmla="*/ 30 w 38"/>
                <a:gd name="T29" fmla="*/ 19 h 21"/>
                <a:gd name="T30" fmla="*/ 37 w 38"/>
                <a:gd name="T31" fmla="*/ 17 h 21"/>
                <a:gd name="T32" fmla="*/ 35 w 38"/>
                <a:gd name="T33" fmla="*/ 14 h 21"/>
                <a:gd name="T34" fmla="*/ 32 w 38"/>
                <a:gd name="T35" fmla="*/ 9 h 21"/>
                <a:gd name="T36" fmla="*/ 27 w 38"/>
                <a:gd name="T37" fmla="*/ 7 h 21"/>
                <a:gd name="T38" fmla="*/ 24 w 38"/>
                <a:gd name="T39" fmla="*/ 6 h 21"/>
                <a:gd name="T40" fmla="*/ 21 w 38"/>
                <a:gd name="T41" fmla="*/ 4 h 21"/>
                <a:gd name="T42" fmla="*/ 17 w 38"/>
                <a:gd name="T43" fmla="*/ 6 h 21"/>
                <a:gd name="T44" fmla="*/ 17 w 38"/>
                <a:gd name="T45" fmla="*/ 2 h 21"/>
                <a:gd name="T46" fmla="*/ 8 w 38"/>
                <a:gd name="T47" fmla="*/ 1 h 21"/>
                <a:gd name="T48" fmla="*/ 2 w 38"/>
                <a:gd name="T49" fmla="*/ 1 h 21"/>
                <a:gd name="T50" fmla="*/ 1 w 38"/>
                <a:gd name="T51" fmla="*/ 4 h 21"/>
                <a:gd name="T52" fmla="*/ 4 w 38"/>
                <a:gd name="T5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21">
                  <a:moveTo>
                    <a:pt x="4" y="6"/>
                  </a:moveTo>
                  <a:cubicBezTo>
                    <a:pt x="6" y="6"/>
                    <a:pt x="4" y="7"/>
                    <a:pt x="6" y="7"/>
                  </a:cubicBezTo>
                  <a:cubicBezTo>
                    <a:pt x="7" y="7"/>
                    <a:pt x="7" y="6"/>
                    <a:pt x="8" y="6"/>
                  </a:cubicBezTo>
                  <a:cubicBezTo>
                    <a:pt x="10" y="6"/>
                    <a:pt x="10" y="6"/>
                    <a:pt x="10" y="8"/>
                  </a:cubicBezTo>
                  <a:cubicBezTo>
                    <a:pt x="9" y="10"/>
                    <a:pt x="11" y="8"/>
                    <a:pt x="12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0" y="9"/>
                    <a:pt x="11" y="10"/>
                    <a:pt x="12" y="11"/>
                  </a:cubicBezTo>
                  <a:cubicBezTo>
                    <a:pt x="13" y="12"/>
                    <a:pt x="10" y="11"/>
                    <a:pt x="7" y="11"/>
                  </a:cubicBezTo>
                  <a:cubicBezTo>
                    <a:pt x="4" y="11"/>
                    <a:pt x="5" y="10"/>
                    <a:pt x="5" y="12"/>
                  </a:cubicBezTo>
                  <a:cubicBezTo>
                    <a:pt x="5" y="13"/>
                    <a:pt x="7" y="14"/>
                    <a:pt x="9" y="14"/>
                  </a:cubicBezTo>
                  <a:cubicBezTo>
                    <a:pt x="10" y="14"/>
                    <a:pt x="15" y="13"/>
                    <a:pt x="17" y="13"/>
                  </a:cubicBezTo>
                  <a:cubicBezTo>
                    <a:pt x="19" y="13"/>
                    <a:pt x="17" y="14"/>
                    <a:pt x="14" y="15"/>
                  </a:cubicBezTo>
                  <a:cubicBezTo>
                    <a:pt x="12" y="17"/>
                    <a:pt x="17" y="15"/>
                    <a:pt x="20" y="15"/>
                  </a:cubicBezTo>
                  <a:cubicBezTo>
                    <a:pt x="23" y="14"/>
                    <a:pt x="24" y="15"/>
                    <a:pt x="27" y="16"/>
                  </a:cubicBezTo>
                  <a:cubicBezTo>
                    <a:pt x="30" y="17"/>
                    <a:pt x="28" y="18"/>
                    <a:pt x="30" y="19"/>
                  </a:cubicBezTo>
                  <a:cubicBezTo>
                    <a:pt x="33" y="21"/>
                    <a:pt x="36" y="19"/>
                    <a:pt x="37" y="17"/>
                  </a:cubicBezTo>
                  <a:cubicBezTo>
                    <a:pt x="38" y="16"/>
                    <a:pt x="36" y="15"/>
                    <a:pt x="35" y="14"/>
                  </a:cubicBezTo>
                  <a:cubicBezTo>
                    <a:pt x="34" y="13"/>
                    <a:pt x="33" y="10"/>
                    <a:pt x="32" y="9"/>
                  </a:cubicBezTo>
                  <a:cubicBezTo>
                    <a:pt x="32" y="7"/>
                    <a:pt x="29" y="7"/>
                    <a:pt x="27" y="7"/>
                  </a:cubicBezTo>
                  <a:cubicBezTo>
                    <a:pt x="24" y="7"/>
                    <a:pt x="26" y="7"/>
                    <a:pt x="24" y="6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19" y="5"/>
                    <a:pt x="20" y="5"/>
                    <a:pt x="17" y="6"/>
                  </a:cubicBezTo>
                  <a:cubicBezTo>
                    <a:pt x="15" y="7"/>
                    <a:pt x="17" y="4"/>
                    <a:pt x="17" y="2"/>
                  </a:cubicBezTo>
                  <a:cubicBezTo>
                    <a:pt x="17" y="0"/>
                    <a:pt x="9" y="0"/>
                    <a:pt x="8" y="1"/>
                  </a:cubicBezTo>
                  <a:cubicBezTo>
                    <a:pt x="7" y="2"/>
                    <a:pt x="4" y="1"/>
                    <a:pt x="2" y="1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6"/>
                    <a:pt x="2" y="5"/>
                    <a:pt x="4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07"/>
            <p:cNvSpPr/>
            <p:nvPr/>
          </p:nvSpPr>
          <p:spPr bwMode="auto">
            <a:xfrm>
              <a:off x="2763838" y="920750"/>
              <a:ext cx="60325" cy="33338"/>
            </a:xfrm>
            <a:custGeom>
              <a:avLst/>
              <a:gdLst>
                <a:gd name="T0" fmla="*/ 5 w 11"/>
                <a:gd name="T1" fmla="*/ 5 h 6"/>
                <a:gd name="T2" fmla="*/ 8 w 11"/>
                <a:gd name="T3" fmla="*/ 6 h 6"/>
                <a:gd name="T4" fmla="*/ 8 w 11"/>
                <a:gd name="T5" fmla="*/ 2 h 6"/>
                <a:gd name="T6" fmla="*/ 1 w 11"/>
                <a:gd name="T7" fmla="*/ 3 h 6"/>
                <a:gd name="T8" fmla="*/ 5 w 1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8" y="5"/>
                    <a:pt x="6" y="6"/>
                    <a:pt x="8" y="6"/>
                  </a:cubicBezTo>
                  <a:cubicBezTo>
                    <a:pt x="11" y="6"/>
                    <a:pt x="10" y="4"/>
                    <a:pt x="8" y="2"/>
                  </a:cubicBezTo>
                  <a:cubicBezTo>
                    <a:pt x="6" y="0"/>
                    <a:pt x="3" y="2"/>
                    <a:pt x="1" y="3"/>
                  </a:cubicBezTo>
                  <a:cubicBezTo>
                    <a:pt x="0" y="5"/>
                    <a:pt x="1" y="5"/>
                    <a:pt x="5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08"/>
            <p:cNvSpPr/>
            <p:nvPr/>
          </p:nvSpPr>
          <p:spPr bwMode="auto">
            <a:xfrm>
              <a:off x="2819401" y="1025525"/>
              <a:ext cx="127000" cy="66675"/>
            </a:xfrm>
            <a:custGeom>
              <a:avLst/>
              <a:gdLst>
                <a:gd name="T0" fmla="*/ 4 w 23"/>
                <a:gd name="T1" fmla="*/ 2 h 12"/>
                <a:gd name="T2" fmla="*/ 2 w 23"/>
                <a:gd name="T3" fmla="*/ 4 h 12"/>
                <a:gd name="T4" fmla="*/ 9 w 23"/>
                <a:gd name="T5" fmla="*/ 7 h 12"/>
                <a:gd name="T6" fmla="*/ 5 w 23"/>
                <a:gd name="T7" fmla="*/ 9 h 12"/>
                <a:gd name="T8" fmla="*/ 9 w 23"/>
                <a:gd name="T9" fmla="*/ 11 h 12"/>
                <a:gd name="T10" fmla="*/ 20 w 23"/>
                <a:gd name="T11" fmla="*/ 10 h 12"/>
                <a:gd name="T12" fmla="*/ 19 w 23"/>
                <a:gd name="T13" fmla="*/ 7 h 12"/>
                <a:gd name="T14" fmla="*/ 22 w 23"/>
                <a:gd name="T15" fmla="*/ 4 h 12"/>
                <a:gd name="T16" fmla="*/ 14 w 23"/>
                <a:gd name="T17" fmla="*/ 3 h 12"/>
                <a:gd name="T18" fmla="*/ 3 w 23"/>
                <a:gd name="T19" fmla="*/ 0 h 12"/>
                <a:gd name="T20" fmla="*/ 4 w 23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2">
                  <a:moveTo>
                    <a:pt x="4" y="2"/>
                  </a:moveTo>
                  <a:cubicBezTo>
                    <a:pt x="5" y="3"/>
                    <a:pt x="4" y="2"/>
                    <a:pt x="2" y="4"/>
                  </a:cubicBezTo>
                  <a:cubicBezTo>
                    <a:pt x="1" y="5"/>
                    <a:pt x="5" y="7"/>
                    <a:pt x="9" y="7"/>
                  </a:cubicBezTo>
                  <a:cubicBezTo>
                    <a:pt x="11" y="8"/>
                    <a:pt x="6" y="8"/>
                    <a:pt x="5" y="9"/>
                  </a:cubicBezTo>
                  <a:cubicBezTo>
                    <a:pt x="3" y="9"/>
                    <a:pt x="7" y="10"/>
                    <a:pt x="9" y="11"/>
                  </a:cubicBezTo>
                  <a:cubicBezTo>
                    <a:pt x="11" y="12"/>
                    <a:pt x="18" y="10"/>
                    <a:pt x="20" y="10"/>
                  </a:cubicBezTo>
                  <a:cubicBezTo>
                    <a:pt x="22" y="10"/>
                    <a:pt x="19" y="8"/>
                    <a:pt x="19" y="7"/>
                  </a:cubicBezTo>
                  <a:cubicBezTo>
                    <a:pt x="18" y="5"/>
                    <a:pt x="20" y="5"/>
                    <a:pt x="22" y="4"/>
                  </a:cubicBezTo>
                  <a:cubicBezTo>
                    <a:pt x="23" y="3"/>
                    <a:pt x="16" y="3"/>
                    <a:pt x="14" y="3"/>
                  </a:cubicBezTo>
                  <a:cubicBezTo>
                    <a:pt x="12" y="2"/>
                    <a:pt x="6" y="0"/>
                    <a:pt x="3" y="0"/>
                  </a:cubicBezTo>
                  <a:cubicBezTo>
                    <a:pt x="0" y="0"/>
                    <a:pt x="3" y="1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09"/>
            <p:cNvSpPr/>
            <p:nvPr/>
          </p:nvSpPr>
          <p:spPr bwMode="auto">
            <a:xfrm>
              <a:off x="2890838" y="1085850"/>
              <a:ext cx="111125" cy="28575"/>
            </a:xfrm>
            <a:custGeom>
              <a:avLst/>
              <a:gdLst>
                <a:gd name="T0" fmla="*/ 15 w 20"/>
                <a:gd name="T1" fmla="*/ 5 h 5"/>
                <a:gd name="T2" fmla="*/ 17 w 20"/>
                <a:gd name="T3" fmla="*/ 2 h 5"/>
                <a:gd name="T4" fmla="*/ 1 w 20"/>
                <a:gd name="T5" fmla="*/ 1 h 5"/>
                <a:gd name="T6" fmla="*/ 3 w 20"/>
                <a:gd name="T7" fmla="*/ 5 h 5"/>
                <a:gd name="T8" fmla="*/ 15 w 2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5" y="5"/>
                  </a:moveTo>
                  <a:cubicBezTo>
                    <a:pt x="17" y="4"/>
                    <a:pt x="20" y="2"/>
                    <a:pt x="17" y="2"/>
                  </a:cubicBezTo>
                  <a:cubicBezTo>
                    <a:pt x="15" y="1"/>
                    <a:pt x="1" y="0"/>
                    <a:pt x="1" y="1"/>
                  </a:cubicBezTo>
                  <a:cubicBezTo>
                    <a:pt x="0" y="3"/>
                    <a:pt x="0" y="5"/>
                    <a:pt x="3" y="5"/>
                  </a:cubicBezTo>
                  <a:cubicBezTo>
                    <a:pt x="5" y="5"/>
                    <a:pt x="13" y="5"/>
                    <a:pt x="15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10"/>
            <p:cNvSpPr/>
            <p:nvPr/>
          </p:nvSpPr>
          <p:spPr bwMode="auto">
            <a:xfrm>
              <a:off x="2879726" y="1230313"/>
              <a:ext cx="104775" cy="71438"/>
            </a:xfrm>
            <a:custGeom>
              <a:avLst/>
              <a:gdLst>
                <a:gd name="T0" fmla="*/ 17 w 19"/>
                <a:gd name="T1" fmla="*/ 12 h 13"/>
                <a:gd name="T2" fmla="*/ 17 w 19"/>
                <a:gd name="T3" fmla="*/ 8 h 13"/>
                <a:gd name="T4" fmla="*/ 18 w 19"/>
                <a:gd name="T5" fmla="*/ 5 h 13"/>
                <a:gd name="T6" fmla="*/ 9 w 19"/>
                <a:gd name="T7" fmla="*/ 1 h 13"/>
                <a:gd name="T8" fmla="*/ 1 w 19"/>
                <a:gd name="T9" fmla="*/ 7 h 13"/>
                <a:gd name="T10" fmla="*/ 8 w 19"/>
                <a:gd name="T11" fmla="*/ 11 h 13"/>
                <a:gd name="T12" fmla="*/ 17 w 19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7" y="12"/>
                  </a:moveTo>
                  <a:cubicBezTo>
                    <a:pt x="18" y="11"/>
                    <a:pt x="17" y="9"/>
                    <a:pt x="17" y="8"/>
                  </a:cubicBezTo>
                  <a:cubicBezTo>
                    <a:pt x="18" y="7"/>
                    <a:pt x="19" y="7"/>
                    <a:pt x="18" y="5"/>
                  </a:cubicBezTo>
                  <a:cubicBezTo>
                    <a:pt x="16" y="4"/>
                    <a:pt x="10" y="2"/>
                    <a:pt x="9" y="1"/>
                  </a:cubicBezTo>
                  <a:cubicBezTo>
                    <a:pt x="6" y="0"/>
                    <a:pt x="0" y="6"/>
                    <a:pt x="1" y="7"/>
                  </a:cubicBezTo>
                  <a:cubicBezTo>
                    <a:pt x="3" y="8"/>
                    <a:pt x="6" y="10"/>
                    <a:pt x="8" y="11"/>
                  </a:cubicBezTo>
                  <a:cubicBezTo>
                    <a:pt x="11" y="12"/>
                    <a:pt x="16" y="13"/>
                    <a:pt x="17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11"/>
            <p:cNvSpPr/>
            <p:nvPr/>
          </p:nvSpPr>
          <p:spPr bwMode="auto">
            <a:xfrm>
              <a:off x="2928938" y="1214438"/>
              <a:ext cx="28575" cy="15875"/>
            </a:xfrm>
            <a:custGeom>
              <a:avLst/>
              <a:gdLst>
                <a:gd name="T0" fmla="*/ 1 w 5"/>
                <a:gd name="T1" fmla="*/ 0 h 3"/>
                <a:gd name="T2" fmla="*/ 3 w 5"/>
                <a:gd name="T3" fmla="*/ 2 h 3"/>
                <a:gd name="T4" fmla="*/ 1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1"/>
                    <a:pt x="2" y="3"/>
                    <a:pt x="3" y="2"/>
                  </a:cubicBezTo>
                  <a:cubicBezTo>
                    <a:pt x="5" y="2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12"/>
            <p:cNvSpPr/>
            <p:nvPr/>
          </p:nvSpPr>
          <p:spPr bwMode="auto">
            <a:xfrm>
              <a:off x="3044826" y="1096963"/>
              <a:ext cx="66675" cy="44450"/>
            </a:xfrm>
            <a:custGeom>
              <a:avLst/>
              <a:gdLst>
                <a:gd name="T0" fmla="*/ 1 w 12"/>
                <a:gd name="T1" fmla="*/ 6 h 8"/>
                <a:gd name="T2" fmla="*/ 4 w 12"/>
                <a:gd name="T3" fmla="*/ 7 h 8"/>
                <a:gd name="T4" fmla="*/ 10 w 12"/>
                <a:gd name="T5" fmla="*/ 4 h 8"/>
                <a:gd name="T6" fmla="*/ 3 w 12"/>
                <a:gd name="T7" fmla="*/ 1 h 8"/>
                <a:gd name="T8" fmla="*/ 2 w 12"/>
                <a:gd name="T9" fmla="*/ 3 h 8"/>
                <a:gd name="T10" fmla="*/ 1 w 12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" y="6"/>
                  </a:moveTo>
                  <a:cubicBezTo>
                    <a:pt x="2" y="7"/>
                    <a:pt x="2" y="8"/>
                    <a:pt x="4" y="7"/>
                  </a:cubicBezTo>
                  <a:cubicBezTo>
                    <a:pt x="5" y="6"/>
                    <a:pt x="7" y="5"/>
                    <a:pt x="10" y="4"/>
                  </a:cubicBezTo>
                  <a:cubicBezTo>
                    <a:pt x="12" y="3"/>
                    <a:pt x="6" y="1"/>
                    <a:pt x="3" y="1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2" y="5"/>
                    <a:pt x="0" y="5"/>
                    <a:pt x="1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13"/>
            <p:cNvSpPr/>
            <p:nvPr/>
          </p:nvSpPr>
          <p:spPr bwMode="auto">
            <a:xfrm>
              <a:off x="3073401" y="1152525"/>
              <a:ext cx="22225" cy="28575"/>
            </a:xfrm>
            <a:custGeom>
              <a:avLst/>
              <a:gdLst>
                <a:gd name="T0" fmla="*/ 2 w 4"/>
                <a:gd name="T1" fmla="*/ 4 h 5"/>
                <a:gd name="T2" fmla="*/ 2 w 4"/>
                <a:gd name="T3" fmla="*/ 1 h 5"/>
                <a:gd name="T4" fmla="*/ 2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4"/>
                  </a:moveTo>
                  <a:cubicBezTo>
                    <a:pt x="3" y="5"/>
                    <a:pt x="4" y="3"/>
                    <a:pt x="2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14"/>
            <p:cNvSpPr/>
            <p:nvPr/>
          </p:nvSpPr>
          <p:spPr bwMode="auto">
            <a:xfrm>
              <a:off x="2863851" y="1141413"/>
              <a:ext cx="557213" cy="166688"/>
            </a:xfrm>
            <a:custGeom>
              <a:avLst/>
              <a:gdLst>
                <a:gd name="T0" fmla="*/ 46 w 101"/>
                <a:gd name="T1" fmla="*/ 27 h 30"/>
                <a:gd name="T2" fmla="*/ 50 w 101"/>
                <a:gd name="T3" fmla="*/ 26 h 30"/>
                <a:gd name="T4" fmla="*/ 54 w 101"/>
                <a:gd name="T5" fmla="*/ 29 h 30"/>
                <a:gd name="T6" fmla="*/ 76 w 101"/>
                <a:gd name="T7" fmla="*/ 29 h 30"/>
                <a:gd name="T8" fmla="*/ 78 w 101"/>
                <a:gd name="T9" fmla="*/ 26 h 30"/>
                <a:gd name="T10" fmla="*/ 80 w 101"/>
                <a:gd name="T11" fmla="*/ 27 h 30"/>
                <a:gd name="T12" fmla="*/ 88 w 101"/>
                <a:gd name="T13" fmla="*/ 30 h 30"/>
                <a:gd name="T14" fmla="*/ 96 w 101"/>
                <a:gd name="T15" fmla="*/ 28 h 30"/>
                <a:gd name="T16" fmla="*/ 98 w 101"/>
                <a:gd name="T17" fmla="*/ 26 h 30"/>
                <a:gd name="T18" fmla="*/ 99 w 101"/>
                <a:gd name="T19" fmla="*/ 24 h 30"/>
                <a:gd name="T20" fmla="*/ 95 w 101"/>
                <a:gd name="T21" fmla="*/ 24 h 30"/>
                <a:gd name="T22" fmla="*/ 99 w 101"/>
                <a:gd name="T23" fmla="*/ 19 h 30"/>
                <a:gd name="T24" fmla="*/ 96 w 101"/>
                <a:gd name="T25" fmla="*/ 18 h 30"/>
                <a:gd name="T26" fmla="*/ 91 w 101"/>
                <a:gd name="T27" fmla="*/ 17 h 30"/>
                <a:gd name="T28" fmla="*/ 89 w 101"/>
                <a:gd name="T29" fmla="*/ 15 h 30"/>
                <a:gd name="T30" fmla="*/ 81 w 101"/>
                <a:gd name="T31" fmla="*/ 15 h 30"/>
                <a:gd name="T32" fmla="*/ 75 w 101"/>
                <a:gd name="T33" fmla="*/ 15 h 30"/>
                <a:gd name="T34" fmla="*/ 65 w 101"/>
                <a:gd name="T35" fmla="*/ 18 h 30"/>
                <a:gd name="T36" fmla="*/ 64 w 101"/>
                <a:gd name="T37" fmla="*/ 19 h 30"/>
                <a:gd name="T38" fmla="*/ 63 w 101"/>
                <a:gd name="T39" fmla="*/ 20 h 30"/>
                <a:gd name="T40" fmla="*/ 58 w 101"/>
                <a:gd name="T41" fmla="*/ 19 h 30"/>
                <a:gd name="T42" fmla="*/ 53 w 101"/>
                <a:gd name="T43" fmla="*/ 18 h 30"/>
                <a:gd name="T44" fmla="*/ 49 w 101"/>
                <a:gd name="T45" fmla="*/ 17 h 30"/>
                <a:gd name="T46" fmla="*/ 48 w 101"/>
                <a:gd name="T47" fmla="*/ 19 h 30"/>
                <a:gd name="T48" fmla="*/ 44 w 101"/>
                <a:gd name="T49" fmla="*/ 18 h 30"/>
                <a:gd name="T50" fmla="*/ 44 w 101"/>
                <a:gd name="T51" fmla="*/ 16 h 30"/>
                <a:gd name="T52" fmla="*/ 44 w 101"/>
                <a:gd name="T53" fmla="*/ 14 h 30"/>
                <a:gd name="T54" fmla="*/ 40 w 101"/>
                <a:gd name="T55" fmla="*/ 13 h 30"/>
                <a:gd name="T56" fmla="*/ 35 w 101"/>
                <a:gd name="T57" fmla="*/ 13 h 30"/>
                <a:gd name="T58" fmla="*/ 37 w 101"/>
                <a:gd name="T59" fmla="*/ 12 h 30"/>
                <a:gd name="T60" fmla="*/ 33 w 101"/>
                <a:gd name="T61" fmla="*/ 10 h 30"/>
                <a:gd name="T62" fmla="*/ 44 w 101"/>
                <a:gd name="T63" fmla="*/ 10 h 30"/>
                <a:gd name="T64" fmla="*/ 40 w 101"/>
                <a:gd name="T65" fmla="*/ 8 h 30"/>
                <a:gd name="T66" fmla="*/ 34 w 101"/>
                <a:gd name="T67" fmla="*/ 7 h 30"/>
                <a:gd name="T68" fmla="*/ 37 w 101"/>
                <a:gd name="T69" fmla="*/ 5 h 30"/>
                <a:gd name="T70" fmla="*/ 31 w 101"/>
                <a:gd name="T71" fmla="*/ 5 h 30"/>
                <a:gd name="T72" fmla="*/ 23 w 101"/>
                <a:gd name="T73" fmla="*/ 5 h 30"/>
                <a:gd name="T74" fmla="*/ 21 w 101"/>
                <a:gd name="T75" fmla="*/ 7 h 30"/>
                <a:gd name="T76" fmla="*/ 22 w 101"/>
                <a:gd name="T77" fmla="*/ 4 h 30"/>
                <a:gd name="T78" fmla="*/ 18 w 101"/>
                <a:gd name="T79" fmla="*/ 1 h 30"/>
                <a:gd name="T80" fmla="*/ 9 w 101"/>
                <a:gd name="T81" fmla="*/ 0 h 30"/>
                <a:gd name="T82" fmla="*/ 3 w 101"/>
                <a:gd name="T83" fmla="*/ 1 h 30"/>
                <a:gd name="T84" fmla="*/ 3 w 101"/>
                <a:gd name="T85" fmla="*/ 3 h 30"/>
                <a:gd name="T86" fmla="*/ 3 w 101"/>
                <a:gd name="T87" fmla="*/ 4 h 30"/>
                <a:gd name="T88" fmla="*/ 8 w 101"/>
                <a:gd name="T89" fmla="*/ 6 h 30"/>
                <a:gd name="T90" fmla="*/ 8 w 101"/>
                <a:gd name="T91" fmla="*/ 7 h 30"/>
                <a:gd name="T92" fmla="*/ 11 w 101"/>
                <a:gd name="T93" fmla="*/ 8 h 30"/>
                <a:gd name="T94" fmla="*/ 17 w 101"/>
                <a:gd name="T95" fmla="*/ 9 h 30"/>
                <a:gd name="T96" fmla="*/ 22 w 101"/>
                <a:gd name="T97" fmla="*/ 8 h 30"/>
                <a:gd name="T98" fmla="*/ 26 w 101"/>
                <a:gd name="T99" fmla="*/ 11 h 30"/>
                <a:gd name="T100" fmla="*/ 28 w 101"/>
                <a:gd name="T101" fmla="*/ 15 h 30"/>
                <a:gd name="T102" fmla="*/ 30 w 101"/>
                <a:gd name="T103" fmla="*/ 18 h 30"/>
                <a:gd name="T104" fmla="*/ 27 w 101"/>
                <a:gd name="T105" fmla="*/ 21 h 30"/>
                <a:gd name="T106" fmla="*/ 30 w 101"/>
                <a:gd name="T107" fmla="*/ 25 h 30"/>
                <a:gd name="T108" fmla="*/ 32 w 101"/>
                <a:gd name="T109" fmla="*/ 28 h 30"/>
                <a:gd name="T110" fmla="*/ 36 w 101"/>
                <a:gd name="T111" fmla="*/ 26 h 30"/>
                <a:gd name="T112" fmla="*/ 41 w 101"/>
                <a:gd name="T113" fmla="*/ 29 h 30"/>
                <a:gd name="T114" fmla="*/ 46 w 101"/>
                <a:gd name="T115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30">
                  <a:moveTo>
                    <a:pt x="46" y="27"/>
                  </a:moveTo>
                  <a:cubicBezTo>
                    <a:pt x="49" y="26"/>
                    <a:pt x="49" y="24"/>
                    <a:pt x="50" y="26"/>
                  </a:cubicBezTo>
                  <a:cubicBezTo>
                    <a:pt x="50" y="29"/>
                    <a:pt x="52" y="29"/>
                    <a:pt x="54" y="29"/>
                  </a:cubicBezTo>
                  <a:cubicBezTo>
                    <a:pt x="57" y="29"/>
                    <a:pt x="74" y="30"/>
                    <a:pt x="76" y="29"/>
                  </a:cubicBezTo>
                  <a:cubicBezTo>
                    <a:pt x="77" y="28"/>
                    <a:pt x="77" y="27"/>
                    <a:pt x="78" y="26"/>
                  </a:cubicBezTo>
                  <a:cubicBezTo>
                    <a:pt x="78" y="25"/>
                    <a:pt x="78" y="25"/>
                    <a:pt x="80" y="27"/>
                  </a:cubicBezTo>
                  <a:cubicBezTo>
                    <a:pt x="81" y="29"/>
                    <a:pt x="86" y="30"/>
                    <a:pt x="88" y="30"/>
                  </a:cubicBezTo>
                  <a:cubicBezTo>
                    <a:pt x="91" y="29"/>
                    <a:pt x="95" y="30"/>
                    <a:pt x="96" y="28"/>
                  </a:cubicBezTo>
                  <a:cubicBezTo>
                    <a:pt x="97" y="27"/>
                    <a:pt x="96" y="27"/>
                    <a:pt x="98" y="26"/>
                  </a:cubicBezTo>
                  <a:cubicBezTo>
                    <a:pt x="99" y="26"/>
                    <a:pt x="100" y="24"/>
                    <a:pt x="99" y="24"/>
                  </a:cubicBezTo>
                  <a:cubicBezTo>
                    <a:pt x="98" y="24"/>
                    <a:pt x="93" y="24"/>
                    <a:pt x="95" y="24"/>
                  </a:cubicBezTo>
                  <a:cubicBezTo>
                    <a:pt x="98" y="23"/>
                    <a:pt x="101" y="19"/>
                    <a:pt x="99" y="19"/>
                  </a:cubicBezTo>
                  <a:cubicBezTo>
                    <a:pt x="98" y="19"/>
                    <a:pt x="98" y="18"/>
                    <a:pt x="96" y="18"/>
                  </a:cubicBezTo>
                  <a:cubicBezTo>
                    <a:pt x="94" y="17"/>
                    <a:pt x="93" y="18"/>
                    <a:pt x="91" y="17"/>
                  </a:cubicBezTo>
                  <a:cubicBezTo>
                    <a:pt x="90" y="16"/>
                    <a:pt x="92" y="15"/>
                    <a:pt x="89" y="15"/>
                  </a:cubicBezTo>
                  <a:cubicBezTo>
                    <a:pt x="87" y="15"/>
                    <a:pt x="83" y="15"/>
                    <a:pt x="81" y="15"/>
                  </a:cubicBezTo>
                  <a:cubicBezTo>
                    <a:pt x="78" y="15"/>
                    <a:pt x="77" y="14"/>
                    <a:pt x="75" y="15"/>
                  </a:cubicBezTo>
                  <a:cubicBezTo>
                    <a:pt x="73" y="15"/>
                    <a:pt x="67" y="18"/>
                    <a:pt x="65" y="18"/>
                  </a:cubicBezTo>
                  <a:cubicBezTo>
                    <a:pt x="63" y="18"/>
                    <a:pt x="63" y="19"/>
                    <a:pt x="64" y="19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62" y="20"/>
                    <a:pt x="62" y="20"/>
                    <a:pt x="58" y="19"/>
                  </a:cubicBezTo>
                  <a:cubicBezTo>
                    <a:pt x="55" y="17"/>
                    <a:pt x="55" y="18"/>
                    <a:pt x="53" y="18"/>
                  </a:cubicBezTo>
                  <a:cubicBezTo>
                    <a:pt x="51" y="18"/>
                    <a:pt x="50" y="17"/>
                    <a:pt x="49" y="17"/>
                  </a:cubicBezTo>
                  <a:cubicBezTo>
                    <a:pt x="48" y="18"/>
                    <a:pt x="49" y="19"/>
                    <a:pt x="48" y="19"/>
                  </a:cubicBezTo>
                  <a:cubicBezTo>
                    <a:pt x="47" y="19"/>
                    <a:pt x="46" y="18"/>
                    <a:pt x="44" y="18"/>
                  </a:cubicBezTo>
                  <a:cubicBezTo>
                    <a:pt x="43" y="18"/>
                    <a:pt x="42" y="17"/>
                    <a:pt x="44" y="16"/>
                  </a:cubicBezTo>
                  <a:cubicBezTo>
                    <a:pt x="45" y="15"/>
                    <a:pt x="45" y="15"/>
                    <a:pt x="44" y="14"/>
                  </a:cubicBezTo>
                  <a:cubicBezTo>
                    <a:pt x="42" y="13"/>
                    <a:pt x="42" y="12"/>
                    <a:pt x="40" y="13"/>
                  </a:cubicBezTo>
                  <a:cubicBezTo>
                    <a:pt x="39" y="13"/>
                    <a:pt x="34" y="14"/>
                    <a:pt x="35" y="13"/>
                  </a:cubicBezTo>
                  <a:cubicBezTo>
                    <a:pt x="37" y="13"/>
                    <a:pt x="39" y="12"/>
                    <a:pt x="37" y="12"/>
                  </a:cubicBezTo>
                  <a:cubicBezTo>
                    <a:pt x="35" y="12"/>
                    <a:pt x="31" y="10"/>
                    <a:pt x="33" y="10"/>
                  </a:cubicBezTo>
                  <a:cubicBezTo>
                    <a:pt x="34" y="10"/>
                    <a:pt x="45" y="11"/>
                    <a:pt x="44" y="10"/>
                  </a:cubicBezTo>
                  <a:cubicBezTo>
                    <a:pt x="42" y="9"/>
                    <a:pt x="42" y="9"/>
                    <a:pt x="40" y="8"/>
                  </a:cubicBezTo>
                  <a:cubicBezTo>
                    <a:pt x="38" y="7"/>
                    <a:pt x="35" y="7"/>
                    <a:pt x="34" y="7"/>
                  </a:cubicBezTo>
                  <a:cubicBezTo>
                    <a:pt x="35" y="7"/>
                    <a:pt x="38" y="6"/>
                    <a:pt x="37" y="5"/>
                  </a:cubicBezTo>
                  <a:cubicBezTo>
                    <a:pt x="35" y="5"/>
                    <a:pt x="34" y="5"/>
                    <a:pt x="31" y="5"/>
                  </a:cubicBezTo>
                  <a:cubicBezTo>
                    <a:pt x="28" y="5"/>
                    <a:pt x="24" y="5"/>
                    <a:pt x="23" y="5"/>
                  </a:cubicBezTo>
                  <a:cubicBezTo>
                    <a:pt x="23" y="5"/>
                    <a:pt x="21" y="7"/>
                    <a:pt x="21" y="7"/>
                  </a:cubicBezTo>
                  <a:cubicBezTo>
                    <a:pt x="21" y="7"/>
                    <a:pt x="24" y="5"/>
                    <a:pt x="22" y="4"/>
                  </a:cubicBezTo>
                  <a:cubicBezTo>
                    <a:pt x="21" y="3"/>
                    <a:pt x="20" y="1"/>
                    <a:pt x="18" y="1"/>
                  </a:cubicBezTo>
                  <a:cubicBezTo>
                    <a:pt x="16" y="2"/>
                    <a:pt x="12" y="0"/>
                    <a:pt x="9" y="0"/>
                  </a:cubicBezTo>
                  <a:cubicBezTo>
                    <a:pt x="7" y="0"/>
                    <a:pt x="1" y="1"/>
                    <a:pt x="3" y="1"/>
                  </a:cubicBezTo>
                  <a:cubicBezTo>
                    <a:pt x="6" y="2"/>
                    <a:pt x="5" y="2"/>
                    <a:pt x="3" y="3"/>
                  </a:cubicBezTo>
                  <a:cubicBezTo>
                    <a:pt x="1" y="3"/>
                    <a:pt x="0" y="4"/>
                    <a:pt x="3" y="4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7"/>
                    <a:pt x="9" y="8"/>
                    <a:pt x="11" y="8"/>
                  </a:cubicBezTo>
                  <a:cubicBezTo>
                    <a:pt x="13" y="9"/>
                    <a:pt x="14" y="9"/>
                    <a:pt x="17" y="9"/>
                  </a:cubicBezTo>
                  <a:cubicBezTo>
                    <a:pt x="20" y="9"/>
                    <a:pt x="20" y="8"/>
                    <a:pt x="22" y="8"/>
                  </a:cubicBezTo>
                  <a:cubicBezTo>
                    <a:pt x="24" y="9"/>
                    <a:pt x="24" y="10"/>
                    <a:pt x="26" y="11"/>
                  </a:cubicBezTo>
                  <a:cubicBezTo>
                    <a:pt x="28" y="12"/>
                    <a:pt x="27" y="13"/>
                    <a:pt x="28" y="15"/>
                  </a:cubicBezTo>
                  <a:cubicBezTo>
                    <a:pt x="29" y="16"/>
                    <a:pt x="31" y="17"/>
                    <a:pt x="30" y="18"/>
                  </a:cubicBezTo>
                  <a:cubicBezTo>
                    <a:pt x="29" y="19"/>
                    <a:pt x="27" y="19"/>
                    <a:pt x="27" y="21"/>
                  </a:cubicBezTo>
                  <a:cubicBezTo>
                    <a:pt x="28" y="22"/>
                    <a:pt x="28" y="23"/>
                    <a:pt x="30" y="25"/>
                  </a:cubicBezTo>
                  <a:cubicBezTo>
                    <a:pt x="31" y="27"/>
                    <a:pt x="30" y="29"/>
                    <a:pt x="32" y="28"/>
                  </a:cubicBezTo>
                  <a:cubicBezTo>
                    <a:pt x="35" y="27"/>
                    <a:pt x="35" y="25"/>
                    <a:pt x="36" y="26"/>
                  </a:cubicBezTo>
                  <a:cubicBezTo>
                    <a:pt x="36" y="28"/>
                    <a:pt x="38" y="29"/>
                    <a:pt x="41" y="29"/>
                  </a:cubicBezTo>
                  <a:cubicBezTo>
                    <a:pt x="45" y="29"/>
                    <a:pt x="44" y="28"/>
                    <a:pt x="46" y="2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15"/>
            <p:cNvSpPr/>
            <p:nvPr/>
          </p:nvSpPr>
          <p:spPr bwMode="auto">
            <a:xfrm>
              <a:off x="2879726" y="838200"/>
              <a:ext cx="369888" cy="231775"/>
            </a:xfrm>
            <a:custGeom>
              <a:avLst/>
              <a:gdLst>
                <a:gd name="T0" fmla="*/ 8 w 67"/>
                <a:gd name="T1" fmla="*/ 24 h 42"/>
                <a:gd name="T2" fmla="*/ 10 w 67"/>
                <a:gd name="T3" fmla="*/ 27 h 42"/>
                <a:gd name="T4" fmla="*/ 16 w 67"/>
                <a:gd name="T5" fmla="*/ 27 h 42"/>
                <a:gd name="T6" fmla="*/ 25 w 67"/>
                <a:gd name="T7" fmla="*/ 26 h 42"/>
                <a:gd name="T8" fmla="*/ 24 w 67"/>
                <a:gd name="T9" fmla="*/ 27 h 42"/>
                <a:gd name="T10" fmla="*/ 19 w 67"/>
                <a:gd name="T11" fmla="*/ 29 h 42"/>
                <a:gd name="T12" fmla="*/ 18 w 67"/>
                <a:gd name="T13" fmla="*/ 33 h 42"/>
                <a:gd name="T14" fmla="*/ 26 w 67"/>
                <a:gd name="T15" fmla="*/ 36 h 42"/>
                <a:gd name="T16" fmla="*/ 23 w 67"/>
                <a:gd name="T17" fmla="*/ 38 h 42"/>
                <a:gd name="T18" fmla="*/ 34 w 67"/>
                <a:gd name="T19" fmla="*/ 41 h 42"/>
                <a:gd name="T20" fmla="*/ 38 w 67"/>
                <a:gd name="T21" fmla="*/ 40 h 42"/>
                <a:gd name="T22" fmla="*/ 39 w 67"/>
                <a:gd name="T23" fmla="*/ 38 h 42"/>
                <a:gd name="T24" fmla="*/ 46 w 67"/>
                <a:gd name="T25" fmla="*/ 39 h 42"/>
                <a:gd name="T26" fmla="*/ 47 w 67"/>
                <a:gd name="T27" fmla="*/ 40 h 42"/>
                <a:gd name="T28" fmla="*/ 47 w 67"/>
                <a:gd name="T29" fmla="*/ 32 h 42"/>
                <a:gd name="T30" fmla="*/ 51 w 67"/>
                <a:gd name="T31" fmla="*/ 35 h 42"/>
                <a:gd name="T32" fmla="*/ 60 w 67"/>
                <a:gd name="T33" fmla="*/ 31 h 42"/>
                <a:gd name="T34" fmla="*/ 64 w 67"/>
                <a:gd name="T35" fmla="*/ 31 h 42"/>
                <a:gd name="T36" fmla="*/ 67 w 67"/>
                <a:gd name="T37" fmla="*/ 28 h 42"/>
                <a:gd name="T38" fmla="*/ 61 w 67"/>
                <a:gd name="T39" fmla="*/ 24 h 42"/>
                <a:gd name="T40" fmla="*/ 55 w 67"/>
                <a:gd name="T41" fmla="*/ 23 h 42"/>
                <a:gd name="T42" fmla="*/ 54 w 67"/>
                <a:gd name="T43" fmla="*/ 21 h 42"/>
                <a:gd name="T44" fmla="*/ 54 w 67"/>
                <a:gd name="T45" fmla="*/ 19 h 42"/>
                <a:gd name="T46" fmla="*/ 51 w 67"/>
                <a:gd name="T47" fmla="*/ 17 h 42"/>
                <a:gd name="T48" fmla="*/ 48 w 67"/>
                <a:gd name="T49" fmla="*/ 12 h 42"/>
                <a:gd name="T50" fmla="*/ 48 w 67"/>
                <a:gd name="T51" fmla="*/ 17 h 42"/>
                <a:gd name="T52" fmla="*/ 43 w 67"/>
                <a:gd name="T53" fmla="*/ 14 h 42"/>
                <a:gd name="T54" fmla="*/ 34 w 67"/>
                <a:gd name="T55" fmla="*/ 10 h 42"/>
                <a:gd name="T56" fmla="*/ 18 w 67"/>
                <a:gd name="T57" fmla="*/ 0 h 42"/>
                <a:gd name="T58" fmla="*/ 20 w 67"/>
                <a:gd name="T59" fmla="*/ 3 h 42"/>
                <a:gd name="T60" fmla="*/ 14 w 67"/>
                <a:gd name="T61" fmla="*/ 4 h 42"/>
                <a:gd name="T62" fmla="*/ 11 w 67"/>
                <a:gd name="T63" fmla="*/ 5 h 42"/>
                <a:gd name="T64" fmla="*/ 8 w 67"/>
                <a:gd name="T65" fmla="*/ 7 h 42"/>
                <a:gd name="T66" fmla="*/ 12 w 67"/>
                <a:gd name="T67" fmla="*/ 9 h 42"/>
                <a:gd name="T68" fmla="*/ 7 w 67"/>
                <a:gd name="T69" fmla="*/ 10 h 42"/>
                <a:gd name="T70" fmla="*/ 7 w 67"/>
                <a:gd name="T71" fmla="*/ 10 h 42"/>
                <a:gd name="T72" fmla="*/ 6 w 67"/>
                <a:gd name="T73" fmla="*/ 14 h 42"/>
                <a:gd name="T74" fmla="*/ 4 w 67"/>
                <a:gd name="T75" fmla="*/ 15 h 42"/>
                <a:gd name="T76" fmla="*/ 13 w 67"/>
                <a:gd name="T77" fmla="*/ 16 h 42"/>
                <a:gd name="T78" fmla="*/ 12 w 67"/>
                <a:gd name="T79" fmla="*/ 18 h 42"/>
                <a:gd name="T80" fmla="*/ 2 w 67"/>
                <a:gd name="T81" fmla="*/ 17 h 42"/>
                <a:gd name="T82" fmla="*/ 5 w 67"/>
                <a:gd name="T83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" h="42">
                  <a:moveTo>
                    <a:pt x="5" y="23"/>
                  </a:moveTo>
                  <a:cubicBezTo>
                    <a:pt x="8" y="23"/>
                    <a:pt x="10" y="24"/>
                    <a:pt x="8" y="24"/>
                  </a:cubicBezTo>
                  <a:cubicBezTo>
                    <a:pt x="6" y="24"/>
                    <a:pt x="6" y="25"/>
                    <a:pt x="7" y="26"/>
                  </a:cubicBezTo>
                  <a:cubicBezTo>
                    <a:pt x="7" y="26"/>
                    <a:pt x="9" y="28"/>
                    <a:pt x="10" y="27"/>
                  </a:cubicBezTo>
                  <a:cubicBezTo>
                    <a:pt x="12" y="27"/>
                    <a:pt x="13" y="26"/>
                    <a:pt x="14" y="26"/>
                  </a:cubicBezTo>
                  <a:cubicBezTo>
                    <a:pt x="15" y="27"/>
                    <a:pt x="15" y="28"/>
                    <a:pt x="16" y="27"/>
                  </a:cubicBezTo>
                  <a:cubicBezTo>
                    <a:pt x="17" y="26"/>
                    <a:pt x="20" y="25"/>
                    <a:pt x="22" y="25"/>
                  </a:cubicBezTo>
                  <a:cubicBezTo>
                    <a:pt x="24" y="25"/>
                    <a:pt x="26" y="26"/>
                    <a:pt x="25" y="26"/>
                  </a:cubicBezTo>
                  <a:cubicBezTo>
                    <a:pt x="25" y="26"/>
                    <a:pt x="28" y="27"/>
                    <a:pt x="30" y="27"/>
                  </a:cubicBezTo>
                  <a:cubicBezTo>
                    <a:pt x="32" y="26"/>
                    <a:pt x="24" y="27"/>
                    <a:pt x="24" y="27"/>
                  </a:cubicBezTo>
                  <a:cubicBezTo>
                    <a:pt x="25" y="27"/>
                    <a:pt x="33" y="28"/>
                    <a:pt x="32" y="28"/>
                  </a:cubicBezTo>
                  <a:cubicBezTo>
                    <a:pt x="31" y="29"/>
                    <a:pt x="20" y="29"/>
                    <a:pt x="19" y="29"/>
                  </a:cubicBezTo>
                  <a:cubicBezTo>
                    <a:pt x="17" y="30"/>
                    <a:pt x="14" y="31"/>
                    <a:pt x="15" y="32"/>
                  </a:cubicBezTo>
                  <a:cubicBezTo>
                    <a:pt x="16" y="32"/>
                    <a:pt x="17" y="33"/>
                    <a:pt x="18" y="33"/>
                  </a:cubicBezTo>
                  <a:cubicBezTo>
                    <a:pt x="18" y="33"/>
                    <a:pt x="18" y="35"/>
                    <a:pt x="19" y="35"/>
                  </a:cubicBezTo>
                  <a:cubicBezTo>
                    <a:pt x="20" y="36"/>
                    <a:pt x="24" y="36"/>
                    <a:pt x="26" y="36"/>
                  </a:cubicBezTo>
                  <a:cubicBezTo>
                    <a:pt x="28" y="37"/>
                    <a:pt x="26" y="37"/>
                    <a:pt x="24" y="37"/>
                  </a:cubicBezTo>
                  <a:cubicBezTo>
                    <a:pt x="23" y="37"/>
                    <a:pt x="21" y="37"/>
                    <a:pt x="23" y="38"/>
                  </a:cubicBezTo>
                  <a:cubicBezTo>
                    <a:pt x="24" y="39"/>
                    <a:pt x="26" y="40"/>
                    <a:pt x="28" y="41"/>
                  </a:cubicBezTo>
                  <a:cubicBezTo>
                    <a:pt x="30" y="41"/>
                    <a:pt x="32" y="42"/>
                    <a:pt x="34" y="41"/>
                  </a:cubicBezTo>
                  <a:cubicBezTo>
                    <a:pt x="35" y="41"/>
                    <a:pt x="38" y="41"/>
                    <a:pt x="36" y="40"/>
                  </a:cubicBezTo>
                  <a:cubicBezTo>
                    <a:pt x="34" y="40"/>
                    <a:pt x="36" y="39"/>
                    <a:pt x="38" y="40"/>
                  </a:cubicBezTo>
                  <a:cubicBezTo>
                    <a:pt x="39" y="41"/>
                    <a:pt x="40" y="41"/>
                    <a:pt x="40" y="41"/>
                  </a:cubicBezTo>
                  <a:cubicBezTo>
                    <a:pt x="40" y="40"/>
                    <a:pt x="37" y="36"/>
                    <a:pt x="39" y="38"/>
                  </a:cubicBezTo>
                  <a:cubicBezTo>
                    <a:pt x="42" y="39"/>
                    <a:pt x="44" y="42"/>
                    <a:pt x="44" y="41"/>
                  </a:cubicBezTo>
                  <a:cubicBezTo>
                    <a:pt x="45" y="41"/>
                    <a:pt x="47" y="40"/>
                    <a:pt x="46" y="39"/>
                  </a:cubicBezTo>
                  <a:cubicBezTo>
                    <a:pt x="45" y="38"/>
                    <a:pt x="45" y="37"/>
                    <a:pt x="46" y="37"/>
                  </a:cubicBezTo>
                  <a:cubicBezTo>
                    <a:pt x="47" y="37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8" y="35"/>
                    <a:pt x="47" y="33"/>
                    <a:pt x="47" y="32"/>
                  </a:cubicBezTo>
                  <a:cubicBezTo>
                    <a:pt x="48" y="32"/>
                    <a:pt x="49" y="30"/>
                    <a:pt x="49" y="32"/>
                  </a:cubicBezTo>
                  <a:cubicBezTo>
                    <a:pt x="49" y="34"/>
                    <a:pt x="50" y="36"/>
                    <a:pt x="51" y="35"/>
                  </a:cubicBezTo>
                  <a:cubicBezTo>
                    <a:pt x="52" y="35"/>
                    <a:pt x="55" y="32"/>
                    <a:pt x="57" y="31"/>
                  </a:cubicBezTo>
                  <a:cubicBezTo>
                    <a:pt x="59" y="30"/>
                    <a:pt x="61" y="31"/>
                    <a:pt x="60" y="31"/>
                  </a:cubicBezTo>
                  <a:cubicBezTo>
                    <a:pt x="59" y="31"/>
                    <a:pt x="58" y="32"/>
                    <a:pt x="59" y="32"/>
                  </a:cubicBezTo>
                  <a:cubicBezTo>
                    <a:pt x="60" y="32"/>
                    <a:pt x="65" y="31"/>
                    <a:pt x="64" y="31"/>
                  </a:cubicBezTo>
                  <a:cubicBezTo>
                    <a:pt x="63" y="31"/>
                    <a:pt x="61" y="31"/>
                    <a:pt x="62" y="30"/>
                  </a:cubicBezTo>
                  <a:cubicBezTo>
                    <a:pt x="64" y="29"/>
                    <a:pt x="67" y="29"/>
                    <a:pt x="67" y="28"/>
                  </a:cubicBezTo>
                  <a:cubicBezTo>
                    <a:pt x="66" y="26"/>
                    <a:pt x="64" y="25"/>
                    <a:pt x="63" y="24"/>
                  </a:cubicBezTo>
                  <a:cubicBezTo>
                    <a:pt x="62" y="24"/>
                    <a:pt x="63" y="24"/>
                    <a:pt x="61" y="24"/>
                  </a:cubicBezTo>
                  <a:cubicBezTo>
                    <a:pt x="60" y="25"/>
                    <a:pt x="60" y="24"/>
                    <a:pt x="58" y="23"/>
                  </a:cubicBezTo>
                  <a:cubicBezTo>
                    <a:pt x="57" y="23"/>
                    <a:pt x="58" y="23"/>
                    <a:pt x="55" y="23"/>
                  </a:cubicBezTo>
                  <a:cubicBezTo>
                    <a:pt x="53" y="24"/>
                    <a:pt x="52" y="24"/>
                    <a:pt x="53" y="23"/>
                  </a:cubicBezTo>
                  <a:cubicBezTo>
                    <a:pt x="54" y="22"/>
                    <a:pt x="56" y="21"/>
                    <a:pt x="54" y="21"/>
                  </a:cubicBezTo>
                  <a:cubicBezTo>
                    <a:pt x="53" y="21"/>
                    <a:pt x="52" y="22"/>
                    <a:pt x="53" y="21"/>
                  </a:cubicBezTo>
                  <a:cubicBezTo>
                    <a:pt x="53" y="19"/>
                    <a:pt x="55" y="19"/>
                    <a:pt x="54" y="19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50" y="18"/>
                    <a:pt x="50" y="18"/>
                    <a:pt x="51" y="17"/>
                  </a:cubicBezTo>
                  <a:cubicBezTo>
                    <a:pt x="52" y="16"/>
                    <a:pt x="52" y="15"/>
                    <a:pt x="51" y="14"/>
                  </a:cubicBezTo>
                  <a:cubicBezTo>
                    <a:pt x="50" y="14"/>
                    <a:pt x="50" y="12"/>
                    <a:pt x="48" y="12"/>
                  </a:cubicBezTo>
                  <a:cubicBezTo>
                    <a:pt x="45" y="13"/>
                    <a:pt x="42" y="13"/>
                    <a:pt x="44" y="14"/>
                  </a:cubicBezTo>
                  <a:cubicBezTo>
                    <a:pt x="46" y="15"/>
                    <a:pt x="50" y="17"/>
                    <a:pt x="48" y="17"/>
                  </a:cubicBezTo>
                  <a:cubicBezTo>
                    <a:pt x="47" y="17"/>
                    <a:pt x="46" y="18"/>
                    <a:pt x="45" y="17"/>
                  </a:cubicBezTo>
                  <a:cubicBezTo>
                    <a:pt x="44" y="16"/>
                    <a:pt x="43" y="16"/>
                    <a:pt x="43" y="14"/>
                  </a:cubicBezTo>
                  <a:cubicBezTo>
                    <a:pt x="42" y="13"/>
                    <a:pt x="44" y="12"/>
                    <a:pt x="42" y="12"/>
                  </a:cubicBezTo>
                  <a:cubicBezTo>
                    <a:pt x="40" y="11"/>
                    <a:pt x="35" y="12"/>
                    <a:pt x="34" y="10"/>
                  </a:cubicBezTo>
                  <a:cubicBezTo>
                    <a:pt x="33" y="9"/>
                    <a:pt x="30" y="4"/>
                    <a:pt x="27" y="3"/>
                  </a:cubicBezTo>
                  <a:cubicBezTo>
                    <a:pt x="24" y="1"/>
                    <a:pt x="22" y="1"/>
                    <a:pt x="18" y="0"/>
                  </a:cubicBezTo>
                  <a:cubicBezTo>
                    <a:pt x="14" y="0"/>
                    <a:pt x="13" y="1"/>
                    <a:pt x="14" y="1"/>
                  </a:cubicBezTo>
                  <a:cubicBezTo>
                    <a:pt x="15" y="2"/>
                    <a:pt x="20" y="2"/>
                    <a:pt x="20" y="3"/>
                  </a:cubicBezTo>
                  <a:cubicBezTo>
                    <a:pt x="20" y="3"/>
                    <a:pt x="20" y="4"/>
                    <a:pt x="18" y="4"/>
                  </a:cubicBezTo>
                  <a:cubicBezTo>
                    <a:pt x="17" y="4"/>
                    <a:pt x="14" y="4"/>
                    <a:pt x="14" y="4"/>
                  </a:cubicBezTo>
                  <a:cubicBezTo>
                    <a:pt x="13" y="4"/>
                    <a:pt x="17" y="5"/>
                    <a:pt x="15" y="5"/>
                  </a:cubicBezTo>
                  <a:cubicBezTo>
                    <a:pt x="14" y="5"/>
                    <a:pt x="12" y="5"/>
                    <a:pt x="11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7" y="6"/>
                    <a:pt x="6" y="7"/>
                    <a:pt x="8" y="7"/>
                  </a:cubicBezTo>
                  <a:cubicBezTo>
                    <a:pt x="10" y="7"/>
                    <a:pt x="11" y="8"/>
                    <a:pt x="13" y="9"/>
                  </a:cubicBezTo>
                  <a:cubicBezTo>
                    <a:pt x="15" y="9"/>
                    <a:pt x="12" y="9"/>
                    <a:pt x="12" y="9"/>
                  </a:cubicBezTo>
                  <a:cubicBezTo>
                    <a:pt x="12" y="10"/>
                    <a:pt x="14" y="11"/>
                    <a:pt x="12" y="11"/>
                  </a:cubicBezTo>
                  <a:cubicBezTo>
                    <a:pt x="11" y="11"/>
                    <a:pt x="8" y="10"/>
                    <a:pt x="7" y="10"/>
                  </a:cubicBezTo>
                  <a:cubicBezTo>
                    <a:pt x="6" y="10"/>
                    <a:pt x="2" y="9"/>
                    <a:pt x="3" y="9"/>
                  </a:cubicBezTo>
                  <a:cubicBezTo>
                    <a:pt x="4" y="9"/>
                    <a:pt x="8" y="10"/>
                    <a:pt x="7" y="10"/>
                  </a:cubicBezTo>
                  <a:cubicBezTo>
                    <a:pt x="6" y="10"/>
                    <a:pt x="4" y="10"/>
                    <a:pt x="4" y="11"/>
                  </a:cubicBezTo>
                  <a:cubicBezTo>
                    <a:pt x="5" y="12"/>
                    <a:pt x="8" y="14"/>
                    <a:pt x="6" y="14"/>
                  </a:cubicBezTo>
                  <a:cubicBezTo>
                    <a:pt x="4" y="14"/>
                    <a:pt x="1" y="14"/>
                    <a:pt x="2" y="14"/>
                  </a:cubicBezTo>
                  <a:cubicBezTo>
                    <a:pt x="2" y="14"/>
                    <a:pt x="2" y="15"/>
                    <a:pt x="4" y="15"/>
                  </a:cubicBezTo>
                  <a:cubicBezTo>
                    <a:pt x="6" y="16"/>
                    <a:pt x="8" y="16"/>
                    <a:pt x="10" y="16"/>
                  </a:cubicBezTo>
                  <a:cubicBezTo>
                    <a:pt x="11" y="15"/>
                    <a:pt x="14" y="15"/>
                    <a:pt x="13" y="16"/>
                  </a:cubicBezTo>
                  <a:cubicBezTo>
                    <a:pt x="13" y="16"/>
                    <a:pt x="11" y="17"/>
                    <a:pt x="12" y="17"/>
                  </a:cubicBezTo>
                  <a:cubicBezTo>
                    <a:pt x="12" y="17"/>
                    <a:pt x="13" y="18"/>
                    <a:pt x="12" y="18"/>
                  </a:cubicBezTo>
                  <a:cubicBezTo>
                    <a:pt x="12" y="18"/>
                    <a:pt x="9" y="18"/>
                    <a:pt x="7" y="18"/>
                  </a:cubicBezTo>
                  <a:cubicBezTo>
                    <a:pt x="5" y="18"/>
                    <a:pt x="3" y="18"/>
                    <a:pt x="2" y="17"/>
                  </a:cubicBezTo>
                  <a:cubicBezTo>
                    <a:pt x="1" y="17"/>
                    <a:pt x="0" y="17"/>
                    <a:pt x="1" y="18"/>
                  </a:cubicBezTo>
                  <a:cubicBezTo>
                    <a:pt x="2" y="19"/>
                    <a:pt x="3" y="23"/>
                    <a:pt x="5" y="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16"/>
            <p:cNvSpPr/>
            <p:nvPr/>
          </p:nvSpPr>
          <p:spPr bwMode="auto">
            <a:xfrm>
              <a:off x="3028951" y="700088"/>
              <a:ext cx="971550" cy="496888"/>
            </a:xfrm>
            <a:custGeom>
              <a:avLst/>
              <a:gdLst>
                <a:gd name="T0" fmla="*/ 7 w 176"/>
                <a:gd name="T1" fmla="*/ 24 h 90"/>
                <a:gd name="T2" fmla="*/ 14 w 176"/>
                <a:gd name="T3" fmla="*/ 29 h 90"/>
                <a:gd name="T4" fmla="*/ 30 w 176"/>
                <a:gd name="T5" fmla="*/ 29 h 90"/>
                <a:gd name="T6" fmla="*/ 33 w 176"/>
                <a:gd name="T7" fmla="*/ 30 h 90"/>
                <a:gd name="T8" fmla="*/ 36 w 176"/>
                <a:gd name="T9" fmla="*/ 36 h 90"/>
                <a:gd name="T10" fmla="*/ 57 w 176"/>
                <a:gd name="T11" fmla="*/ 32 h 90"/>
                <a:gd name="T12" fmla="*/ 73 w 176"/>
                <a:gd name="T13" fmla="*/ 28 h 90"/>
                <a:gd name="T14" fmla="*/ 75 w 176"/>
                <a:gd name="T15" fmla="*/ 32 h 90"/>
                <a:gd name="T16" fmla="*/ 60 w 176"/>
                <a:gd name="T17" fmla="*/ 38 h 90"/>
                <a:gd name="T18" fmla="*/ 66 w 176"/>
                <a:gd name="T19" fmla="*/ 48 h 90"/>
                <a:gd name="T20" fmla="*/ 34 w 176"/>
                <a:gd name="T21" fmla="*/ 39 h 90"/>
                <a:gd name="T22" fmla="*/ 32 w 176"/>
                <a:gd name="T23" fmla="*/ 47 h 90"/>
                <a:gd name="T24" fmla="*/ 58 w 176"/>
                <a:gd name="T25" fmla="*/ 56 h 90"/>
                <a:gd name="T26" fmla="*/ 45 w 176"/>
                <a:gd name="T27" fmla="*/ 58 h 90"/>
                <a:gd name="T28" fmla="*/ 26 w 176"/>
                <a:gd name="T29" fmla="*/ 63 h 90"/>
                <a:gd name="T30" fmla="*/ 37 w 176"/>
                <a:gd name="T31" fmla="*/ 67 h 90"/>
                <a:gd name="T32" fmla="*/ 39 w 176"/>
                <a:gd name="T33" fmla="*/ 68 h 90"/>
                <a:gd name="T34" fmla="*/ 43 w 176"/>
                <a:gd name="T35" fmla="*/ 73 h 90"/>
                <a:gd name="T36" fmla="*/ 47 w 176"/>
                <a:gd name="T37" fmla="*/ 75 h 90"/>
                <a:gd name="T38" fmla="*/ 27 w 176"/>
                <a:gd name="T39" fmla="*/ 70 h 90"/>
                <a:gd name="T40" fmla="*/ 30 w 176"/>
                <a:gd name="T41" fmla="*/ 79 h 90"/>
                <a:gd name="T42" fmla="*/ 19 w 176"/>
                <a:gd name="T43" fmla="*/ 87 h 90"/>
                <a:gd name="T44" fmla="*/ 30 w 176"/>
                <a:gd name="T45" fmla="*/ 88 h 90"/>
                <a:gd name="T46" fmla="*/ 41 w 176"/>
                <a:gd name="T47" fmla="*/ 86 h 90"/>
                <a:gd name="T48" fmla="*/ 49 w 176"/>
                <a:gd name="T49" fmla="*/ 85 h 90"/>
                <a:gd name="T50" fmla="*/ 57 w 176"/>
                <a:gd name="T51" fmla="*/ 86 h 90"/>
                <a:gd name="T52" fmla="*/ 75 w 176"/>
                <a:gd name="T53" fmla="*/ 86 h 90"/>
                <a:gd name="T54" fmla="*/ 71 w 176"/>
                <a:gd name="T55" fmla="*/ 81 h 90"/>
                <a:gd name="T56" fmla="*/ 62 w 176"/>
                <a:gd name="T57" fmla="*/ 77 h 90"/>
                <a:gd name="T58" fmla="*/ 67 w 176"/>
                <a:gd name="T59" fmla="*/ 77 h 90"/>
                <a:gd name="T60" fmla="*/ 91 w 176"/>
                <a:gd name="T61" fmla="*/ 67 h 90"/>
                <a:gd name="T62" fmla="*/ 98 w 176"/>
                <a:gd name="T63" fmla="*/ 59 h 90"/>
                <a:gd name="T64" fmla="*/ 81 w 176"/>
                <a:gd name="T65" fmla="*/ 56 h 90"/>
                <a:gd name="T66" fmla="*/ 82 w 176"/>
                <a:gd name="T67" fmla="*/ 54 h 90"/>
                <a:gd name="T68" fmla="*/ 89 w 176"/>
                <a:gd name="T69" fmla="*/ 51 h 90"/>
                <a:gd name="T70" fmla="*/ 106 w 176"/>
                <a:gd name="T71" fmla="*/ 48 h 90"/>
                <a:gd name="T72" fmla="*/ 113 w 176"/>
                <a:gd name="T73" fmla="*/ 47 h 90"/>
                <a:gd name="T74" fmla="*/ 111 w 176"/>
                <a:gd name="T75" fmla="*/ 40 h 90"/>
                <a:gd name="T76" fmla="*/ 126 w 176"/>
                <a:gd name="T77" fmla="*/ 38 h 90"/>
                <a:gd name="T78" fmla="*/ 124 w 176"/>
                <a:gd name="T79" fmla="*/ 28 h 90"/>
                <a:gd name="T80" fmla="*/ 135 w 176"/>
                <a:gd name="T81" fmla="*/ 21 h 90"/>
                <a:gd name="T82" fmla="*/ 175 w 176"/>
                <a:gd name="T83" fmla="*/ 13 h 90"/>
                <a:gd name="T84" fmla="*/ 161 w 176"/>
                <a:gd name="T85" fmla="*/ 6 h 90"/>
                <a:gd name="T86" fmla="*/ 150 w 176"/>
                <a:gd name="T87" fmla="*/ 5 h 90"/>
                <a:gd name="T88" fmla="*/ 133 w 176"/>
                <a:gd name="T89" fmla="*/ 3 h 90"/>
                <a:gd name="T90" fmla="*/ 119 w 176"/>
                <a:gd name="T91" fmla="*/ 4 h 90"/>
                <a:gd name="T92" fmla="*/ 103 w 176"/>
                <a:gd name="T93" fmla="*/ 5 h 90"/>
                <a:gd name="T94" fmla="*/ 88 w 176"/>
                <a:gd name="T95" fmla="*/ 10 h 90"/>
                <a:gd name="T96" fmla="*/ 67 w 176"/>
                <a:gd name="T97" fmla="*/ 3 h 90"/>
                <a:gd name="T98" fmla="*/ 61 w 176"/>
                <a:gd name="T99" fmla="*/ 5 h 90"/>
                <a:gd name="T100" fmla="*/ 58 w 176"/>
                <a:gd name="T101" fmla="*/ 9 h 90"/>
                <a:gd name="T102" fmla="*/ 62 w 176"/>
                <a:gd name="T103" fmla="*/ 16 h 90"/>
                <a:gd name="T104" fmla="*/ 45 w 176"/>
                <a:gd name="T105" fmla="*/ 11 h 90"/>
                <a:gd name="T106" fmla="*/ 36 w 176"/>
                <a:gd name="T107" fmla="*/ 15 h 90"/>
                <a:gd name="T108" fmla="*/ 31 w 176"/>
                <a:gd name="T109" fmla="*/ 16 h 90"/>
                <a:gd name="T110" fmla="*/ 13 w 176"/>
                <a:gd name="T111" fmla="*/ 19 h 90"/>
                <a:gd name="T112" fmla="*/ 5 w 176"/>
                <a:gd name="T113" fmla="*/ 2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90">
                  <a:moveTo>
                    <a:pt x="5" y="22"/>
                  </a:moveTo>
                  <a:cubicBezTo>
                    <a:pt x="6" y="22"/>
                    <a:pt x="9" y="21"/>
                    <a:pt x="10" y="21"/>
                  </a:cubicBezTo>
                  <a:cubicBezTo>
                    <a:pt x="12" y="22"/>
                    <a:pt x="10" y="22"/>
                    <a:pt x="9" y="22"/>
                  </a:cubicBezTo>
                  <a:cubicBezTo>
                    <a:pt x="8" y="23"/>
                    <a:pt x="4" y="24"/>
                    <a:pt x="7" y="24"/>
                  </a:cubicBezTo>
                  <a:cubicBezTo>
                    <a:pt x="10" y="23"/>
                    <a:pt x="17" y="23"/>
                    <a:pt x="19" y="23"/>
                  </a:cubicBezTo>
                  <a:cubicBezTo>
                    <a:pt x="22" y="22"/>
                    <a:pt x="18" y="24"/>
                    <a:pt x="15" y="24"/>
                  </a:cubicBezTo>
                  <a:cubicBezTo>
                    <a:pt x="13" y="24"/>
                    <a:pt x="9" y="27"/>
                    <a:pt x="10" y="28"/>
                  </a:cubicBezTo>
                  <a:cubicBezTo>
                    <a:pt x="10" y="29"/>
                    <a:pt x="11" y="29"/>
                    <a:pt x="14" y="29"/>
                  </a:cubicBezTo>
                  <a:cubicBezTo>
                    <a:pt x="16" y="29"/>
                    <a:pt x="22" y="30"/>
                    <a:pt x="24" y="29"/>
                  </a:cubicBezTo>
                  <a:cubicBezTo>
                    <a:pt x="27" y="29"/>
                    <a:pt x="33" y="26"/>
                    <a:pt x="36" y="26"/>
                  </a:cubicBezTo>
                  <a:cubicBezTo>
                    <a:pt x="39" y="26"/>
                    <a:pt x="40" y="26"/>
                    <a:pt x="38" y="27"/>
                  </a:cubicBezTo>
                  <a:cubicBezTo>
                    <a:pt x="36" y="28"/>
                    <a:pt x="33" y="29"/>
                    <a:pt x="30" y="29"/>
                  </a:cubicBezTo>
                  <a:cubicBezTo>
                    <a:pt x="28" y="29"/>
                    <a:pt x="18" y="31"/>
                    <a:pt x="16" y="31"/>
                  </a:cubicBezTo>
                  <a:cubicBezTo>
                    <a:pt x="13" y="31"/>
                    <a:pt x="16" y="32"/>
                    <a:pt x="18" y="32"/>
                  </a:cubicBezTo>
                  <a:cubicBezTo>
                    <a:pt x="20" y="33"/>
                    <a:pt x="21" y="35"/>
                    <a:pt x="25" y="34"/>
                  </a:cubicBezTo>
                  <a:cubicBezTo>
                    <a:pt x="28" y="33"/>
                    <a:pt x="31" y="31"/>
                    <a:pt x="33" y="30"/>
                  </a:cubicBezTo>
                  <a:cubicBezTo>
                    <a:pt x="36" y="30"/>
                    <a:pt x="49" y="28"/>
                    <a:pt x="51" y="28"/>
                  </a:cubicBezTo>
                  <a:cubicBezTo>
                    <a:pt x="53" y="28"/>
                    <a:pt x="39" y="30"/>
                    <a:pt x="35" y="31"/>
                  </a:cubicBezTo>
                  <a:cubicBezTo>
                    <a:pt x="32" y="32"/>
                    <a:pt x="28" y="35"/>
                    <a:pt x="30" y="36"/>
                  </a:cubicBezTo>
                  <a:cubicBezTo>
                    <a:pt x="32" y="36"/>
                    <a:pt x="31" y="36"/>
                    <a:pt x="36" y="36"/>
                  </a:cubicBezTo>
                  <a:cubicBezTo>
                    <a:pt x="41" y="36"/>
                    <a:pt x="43" y="36"/>
                    <a:pt x="45" y="35"/>
                  </a:cubicBezTo>
                  <a:cubicBezTo>
                    <a:pt x="47" y="33"/>
                    <a:pt x="46" y="32"/>
                    <a:pt x="48" y="33"/>
                  </a:cubicBezTo>
                  <a:cubicBezTo>
                    <a:pt x="50" y="33"/>
                    <a:pt x="45" y="34"/>
                    <a:pt x="50" y="33"/>
                  </a:cubicBezTo>
                  <a:cubicBezTo>
                    <a:pt x="55" y="32"/>
                    <a:pt x="59" y="32"/>
                    <a:pt x="57" y="32"/>
                  </a:cubicBezTo>
                  <a:cubicBezTo>
                    <a:pt x="55" y="33"/>
                    <a:pt x="47" y="36"/>
                    <a:pt x="50" y="35"/>
                  </a:cubicBezTo>
                  <a:cubicBezTo>
                    <a:pt x="54" y="35"/>
                    <a:pt x="63" y="35"/>
                    <a:pt x="66" y="34"/>
                  </a:cubicBezTo>
                  <a:cubicBezTo>
                    <a:pt x="69" y="32"/>
                    <a:pt x="72" y="30"/>
                    <a:pt x="71" y="29"/>
                  </a:cubicBezTo>
                  <a:cubicBezTo>
                    <a:pt x="71" y="27"/>
                    <a:pt x="72" y="28"/>
                    <a:pt x="73" y="28"/>
                  </a:cubicBezTo>
                  <a:cubicBezTo>
                    <a:pt x="74" y="28"/>
                    <a:pt x="75" y="27"/>
                    <a:pt x="77" y="25"/>
                  </a:cubicBezTo>
                  <a:cubicBezTo>
                    <a:pt x="80" y="24"/>
                    <a:pt x="86" y="22"/>
                    <a:pt x="83" y="24"/>
                  </a:cubicBezTo>
                  <a:cubicBezTo>
                    <a:pt x="81" y="25"/>
                    <a:pt x="79" y="27"/>
                    <a:pt x="77" y="29"/>
                  </a:cubicBezTo>
                  <a:cubicBezTo>
                    <a:pt x="75" y="30"/>
                    <a:pt x="72" y="32"/>
                    <a:pt x="75" y="32"/>
                  </a:cubicBezTo>
                  <a:cubicBezTo>
                    <a:pt x="78" y="32"/>
                    <a:pt x="90" y="31"/>
                    <a:pt x="86" y="32"/>
                  </a:cubicBezTo>
                  <a:cubicBezTo>
                    <a:pt x="82" y="32"/>
                    <a:pt x="66" y="35"/>
                    <a:pt x="70" y="35"/>
                  </a:cubicBezTo>
                  <a:cubicBezTo>
                    <a:pt x="74" y="35"/>
                    <a:pt x="81" y="36"/>
                    <a:pt x="78" y="36"/>
                  </a:cubicBezTo>
                  <a:cubicBezTo>
                    <a:pt x="74" y="36"/>
                    <a:pt x="63" y="38"/>
                    <a:pt x="60" y="38"/>
                  </a:cubicBezTo>
                  <a:cubicBezTo>
                    <a:pt x="58" y="38"/>
                    <a:pt x="48" y="38"/>
                    <a:pt x="50" y="40"/>
                  </a:cubicBezTo>
                  <a:cubicBezTo>
                    <a:pt x="52" y="41"/>
                    <a:pt x="59" y="44"/>
                    <a:pt x="58" y="45"/>
                  </a:cubicBezTo>
                  <a:cubicBezTo>
                    <a:pt x="58" y="46"/>
                    <a:pt x="58" y="48"/>
                    <a:pt x="60" y="48"/>
                  </a:cubicBezTo>
                  <a:cubicBezTo>
                    <a:pt x="62" y="48"/>
                    <a:pt x="68" y="47"/>
                    <a:pt x="66" y="48"/>
                  </a:cubicBezTo>
                  <a:cubicBezTo>
                    <a:pt x="65" y="48"/>
                    <a:pt x="60" y="50"/>
                    <a:pt x="58" y="48"/>
                  </a:cubicBezTo>
                  <a:cubicBezTo>
                    <a:pt x="56" y="47"/>
                    <a:pt x="54" y="46"/>
                    <a:pt x="52" y="44"/>
                  </a:cubicBezTo>
                  <a:cubicBezTo>
                    <a:pt x="49" y="43"/>
                    <a:pt x="47" y="40"/>
                    <a:pt x="45" y="40"/>
                  </a:cubicBezTo>
                  <a:cubicBezTo>
                    <a:pt x="42" y="40"/>
                    <a:pt x="35" y="40"/>
                    <a:pt x="34" y="39"/>
                  </a:cubicBezTo>
                  <a:cubicBezTo>
                    <a:pt x="32" y="39"/>
                    <a:pt x="31" y="39"/>
                    <a:pt x="30" y="40"/>
                  </a:cubicBezTo>
                  <a:cubicBezTo>
                    <a:pt x="30" y="41"/>
                    <a:pt x="27" y="43"/>
                    <a:pt x="31" y="43"/>
                  </a:cubicBezTo>
                  <a:cubicBezTo>
                    <a:pt x="35" y="43"/>
                    <a:pt x="39" y="43"/>
                    <a:pt x="35" y="43"/>
                  </a:cubicBezTo>
                  <a:cubicBezTo>
                    <a:pt x="32" y="43"/>
                    <a:pt x="28" y="47"/>
                    <a:pt x="32" y="47"/>
                  </a:cubicBezTo>
                  <a:cubicBezTo>
                    <a:pt x="36" y="47"/>
                    <a:pt x="38" y="47"/>
                    <a:pt x="39" y="49"/>
                  </a:cubicBezTo>
                  <a:cubicBezTo>
                    <a:pt x="41" y="50"/>
                    <a:pt x="43" y="53"/>
                    <a:pt x="46" y="54"/>
                  </a:cubicBezTo>
                  <a:cubicBezTo>
                    <a:pt x="49" y="56"/>
                    <a:pt x="50" y="57"/>
                    <a:pt x="53" y="57"/>
                  </a:cubicBezTo>
                  <a:cubicBezTo>
                    <a:pt x="56" y="56"/>
                    <a:pt x="59" y="56"/>
                    <a:pt x="58" y="56"/>
                  </a:cubicBezTo>
                  <a:cubicBezTo>
                    <a:pt x="58" y="57"/>
                    <a:pt x="59" y="59"/>
                    <a:pt x="56" y="58"/>
                  </a:cubicBezTo>
                  <a:cubicBezTo>
                    <a:pt x="53" y="58"/>
                    <a:pt x="49" y="57"/>
                    <a:pt x="51" y="58"/>
                  </a:cubicBezTo>
                  <a:cubicBezTo>
                    <a:pt x="53" y="59"/>
                    <a:pt x="58" y="62"/>
                    <a:pt x="53" y="61"/>
                  </a:cubicBezTo>
                  <a:cubicBezTo>
                    <a:pt x="49" y="60"/>
                    <a:pt x="49" y="58"/>
                    <a:pt x="45" y="58"/>
                  </a:cubicBezTo>
                  <a:cubicBezTo>
                    <a:pt x="41" y="57"/>
                    <a:pt x="38" y="57"/>
                    <a:pt x="37" y="57"/>
                  </a:cubicBezTo>
                  <a:cubicBezTo>
                    <a:pt x="36" y="58"/>
                    <a:pt x="34" y="59"/>
                    <a:pt x="32" y="59"/>
                  </a:cubicBezTo>
                  <a:cubicBezTo>
                    <a:pt x="30" y="59"/>
                    <a:pt x="29" y="60"/>
                    <a:pt x="29" y="61"/>
                  </a:cubicBezTo>
                  <a:cubicBezTo>
                    <a:pt x="29" y="62"/>
                    <a:pt x="27" y="62"/>
                    <a:pt x="26" y="63"/>
                  </a:cubicBezTo>
                  <a:cubicBezTo>
                    <a:pt x="25" y="63"/>
                    <a:pt x="25" y="66"/>
                    <a:pt x="27" y="66"/>
                  </a:cubicBezTo>
                  <a:cubicBezTo>
                    <a:pt x="29" y="66"/>
                    <a:pt x="29" y="67"/>
                    <a:pt x="31" y="66"/>
                  </a:cubicBezTo>
                  <a:cubicBezTo>
                    <a:pt x="33" y="66"/>
                    <a:pt x="31" y="68"/>
                    <a:pt x="33" y="67"/>
                  </a:cubicBezTo>
                  <a:cubicBezTo>
                    <a:pt x="35" y="67"/>
                    <a:pt x="35" y="68"/>
                    <a:pt x="37" y="67"/>
                  </a:cubicBezTo>
                  <a:cubicBezTo>
                    <a:pt x="39" y="66"/>
                    <a:pt x="40" y="61"/>
                    <a:pt x="40" y="62"/>
                  </a:cubicBezTo>
                  <a:cubicBezTo>
                    <a:pt x="40" y="64"/>
                    <a:pt x="39" y="64"/>
                    <a:pt x="41" y="64"/>
                  </a:cubicBezTo>
                  <a:cubicBezTo>
                    <a:pt x="43" y="64"/>
                    <a:pt x="39" y="66"/>
                    <a:pt x="41" y="66"/>
                  </a:cubicBezTo>
                  <a:cubicBezTo>
                    <a:pt x="42" y="66"/>
                    <a:pt x="37" y="68"/>
                    <a:pt x="39" y="68"/>
                  </a:cubicBezTo>
                  <a:cubicBezTo>
                    <a:pt x="42" y="68"/>
                    <a:pt x="33" y="69"/>
                    <a:pt x="36" y="69"/>
                  </a:cubicBezTo>
                  <a:cubicBezTo>
                    <a:pt x="39" y="69"/>
                    <a:pt x="43" y="69"/>
                    <a:pt x="40" y="71"/>
                  </a:cubicBezTo>
                  <a:cubicBezTo>
                    <a:pt x="38" y="72"/>
                    <a:pt x="35" y="74"/>
                    <a:pt x="38" y="74"/>
                  </a:cubicBezTo>
                  <a:cubicBezTo>
                    <a:pt x="40" y="73"/>
                    <a:pt x="44" y="73"/>
                    <a:pt x="43" y="73"/>
                  </a:cubicBezTo>
                  <a:cubicBezTo>
                    <a:pt x="41" y="73"/>
                    <a:pt x="40" y="74"/>
                    <a:pt x="43" y="74"/>
                  </a:cubicBezTo>
                  <a:cubicBezTo>
                    <a:pt x="46" y="74"/>
                    <a:pt x="49" y="72"/>
                    <a:pt x="51" y="70"/>
                  </a:cubicBezTo>
                  <a:cubicBezTo>
                    <a:pt x="53" y="67"/>
                    <a:pt x="55" y="67"/>
                    <a:pt x="54" y="69"/>
                  </a:cubicBezTo>
                  <a:cubicBezTo>
                    <a:pt x="52" y="71"/>
                    <a:pt x="48" y="73"/>
                    <a:pt x="47" y="75"/>
                  </a:cubicBezTo>
                  <a:cubicBezTo>
                    <a:pt x="46" y="76"/>
                    <a:pt x="45" y="76"/>
                    <a:pt x="43" y="76"/>
                  </a:cubicBezTo>
                  <a:cubicBezTo>
                    <a:pt x="41" y="76"/>
                    <a:pt x="39" y="77"/>
                    <a:pt x="37" y="76"/>
                  </a:cubicBezTo>
                  <a:cubicBezTo>
                    <a:pt x="34" y="75"/>
                    <a:pt x="34" y="75"/>
                    <a:pt x="34" y="73"/>
                  </a:cubicBezTo>
                  <a:cubicBezTo>
                    <a:pt x="33" y="72"/>
                    <a:pt x="30" y="70"/>
                    <a:pt x="27" y="70"/>
                  </a:cubicBezTo>
                  <a:cubicBezTo>
                    <a:pt x="24" y="70"/>
                    <a:pt x="19" y="70"/>
                    <a:pt x="21" y="72"/>
                  </a:cubicBezTo>
                  <a:cubicBezTo>
                    <a:pt x="24" y="74"/>
                    <a:pt x="22" y="75"/>
                    <a:pt x="26" y="75"/>
                  </a:cubicBezTo>
                  <a:cubicBezTo>
                    <a:pt x="29" y="76"/>
                    <a:pt x="25" y="77"/>
                    <a:pt x="26" y="77"/>
                  </a:cubicBezTo>
                  <a:cubicBezTo>
                    <a:pt x="28" y="77"/>
                    <a:pt x="31" y="79"/>
                    <a:pt x="30" y="79"/>
                  </a:cubicBezTo>
                  <a:cubicBezTo>
                    <a:pt x="28" y="79"/>
                    <a:pt x="22" y="79"/>
                    <a:pt x="20" y="79"/>
                  </a:cubicBezTo>
                  <a:cubicBezTo>
                    <a:pt x="19" y="80"/>
                    <a:pt x="14" y="80"/>
                    <a:pt x="14" y="82"/>
                  </a:cubicBezTo>
                  <a:cubicBezTo>
                    <a:pt x="14" y="85"/>
                    <a:pt x="14" y="86"/>
                    <a:pt x="15" y="87"/>
                  </a:cubicBezTo>
                  <a:cubicBezTo>
                    <a:pt x="16" y="87"/>
                    <a:pt x="18" y="88"/>
                    <a:pt x="19" y="87"/>
                  </a:cubicBezTo>
                  <a:cubicBezTo>
                    <a:pt x="20" y="86"/>
                    <a:pt x="19" y="84"/>
                    <a:pt x="20" y="85"/>
                  </a:cubicBezTo>
                  <a:cubicBezTo>
                    <a:pt x="21" y="86"/>
                    <a:pt x="19" y="88"/>
                    <a:pt x="21" y="88"/>
                  </a:cubicBezTo>
                  <a:cubicBezTo>
                    <a:pt x="23" y="88"/>
                    <a:pt x="24" y="88"/>
                    <a:pt x="26" y="88"/>
                  </a:cubicBezTo>
                  <a:cubicBezTo>
                    <a:pt x="28" y="88"/>
                    <a:pt x="29" y="89"/>
                    <a:pt x="30" y="88"/>
                  </a:cubicBezTo>
                  <a:cubicBezTo>
                    <a:pt x="30" y="86"/>
                    <a:pt x="32" y="85"/>
                    <a:pt x="32" y="86"/>
                  </a:cubicBezTo>
                  <a:cubicBezTo>
                    <a:pt x="32" y="88"/>
                    <a:pt x="29" y="88"/>
                    <a:pt x="34" y="88"/>
                  </a:cubicBezTo>
                  <a:cubicBezTo>
                    <a:pt x="38" y="89"/>
                    <a:pt x="43" y="89"/>
                    <a:pt x="42" y="88"/>
                  </a:cubicBezTo>
                  <a:cubicBezTo>
                    <a:pt x="41" y="87"/>
                    <a:pt x="38" y="86"/>
                    <a:pt x="41" y="86"/>
                  </a:cubicBezTo>
                  <a:cubicBezTo>
                    <a:pt x="43" y="87"/>
                    <a:pt x="43" y="89"/>
                    <a:pt x="43" y="87"/>
                  </a:cubicBezTo>
                  <a:cubicBezTo>
                    <a:pt x="43" y="86"/>
                    <a:pt x="43" y="85"/>
                    <a:pt x="44" y="86"/>
                  </a:cubicBezTo>
                  <a:cubicBezTo>
                    <a:pt x="46" y="87"/>
                    <a:pt x="48" y="88"/>
                    <a:pt x="49" y="88"/>
                  </a:cubicBezTo>
                  <a:cubicBezTo>
                    <a:pt x="49" y="87"/>
                    <a:pt x="47" y="85"/>
                    <a:pt x="49" y="85"/>
                  </a:cubicBezTo>
                  <a:cubicBezTo>
                    <a:pt x="50" y="86"/>
                    <a:pt x="51" y="87"/>
                    <a:pt x="53" y="87"/>
                  </a:cubicBezTo>
                  <a:cubicBezTo>
                    <a:pt x="54" y="87"/>
                    <a:pt x="56" y="87"/>
                    <a:pt x="55" y="86"/>
                  </a:cubicBezTo>
                  <a:cubicBezTo>
                    <a:pt x="53" y="85"/>
                    <a:pt x="53" y="84"/>
                    <a:pt x="55" y="85"/>
                  </a:cubicBezTo>
                  <a:cubicBezTo>
                    <a:pt x="57" y="85"/>
                    <a:pt x="54" y="85"/>
                    <a:pt x="57" y="86"/>
                  </a:cubicBezTo>
                  <a:cubicBezTo>
                    <a:pt x="61" y="87"/>
                    <a:pt x="63" y="86"/>
                    <a:pt x="63" y="87"/>
                  </a:cubicBezTo>
                  <a:cubicBezTo>
                    <a:pt x="63" y="88"/>
                    <a:pt x="58" y="90"/>
                    <a:pt x="60" y="90"/>
                  </a:cubicBezTo>
                  <a:cubicBezTo>
                    <a:pt x="61" y="90"/>
                    <a:pt x="67" y="90"/>
                    <a:pt x="69" y="88"/>
                  </a:cubicBezTo>
                  <a:cubicBezTo>
                    <a:pt x="72" y="87"/>
                    <a:pt x="73" y="86"/>
                    <a:pt x="75" y="86"/>
                  </a:cubicBezTo>
                  <a:cubicBezTo>
                    <a:pt x="77" y="86"/>
                    <a:pt x="79" y="85"/>
                    <a:pt x="79" y="83"/>
                  </a:cubicBezTo>
                  <a:cubicBezTo>
                    <a:pt x="80" y="82"/>
                    <a:pt x="78" y="81"/>
                    <a:pt x="77" y="81"/>
                  </a:cubicBezTo>
                  <a:cubicBezTo>
                    <a:pt x="77" y="81"/>
                    <a:pt x="76" y="82"/>
                    <a:pt x="74" y="82"/>
                  </a:cubicBezTo>
                  <a:cubicBezTo>
                    <a:pt x="73" y="81"/>
                    <a:pt x="70" y="82"/>
                    <a:pt x="71" y="81"/>
                  </a:cubicBezTo>
                  <a:cubicBezTo>
                    <a:pt x="72" y="80"/>
                    <a:pt x="74" y="79"/>
                    <a:pt x="72" y="79"/>
                  </a:cubicBezTo>
                  <a:cubicBezTo>
                    <a:pt x="71" y="79"/>
                    <a:pt x="70" y="78"/>
                    <a:pt x="68" y="79"/>
                  </a:cubicBezTo>
                  <a:cubicBezTo>
                    <a:pt x="67" y="79"/>
                    <a:pt x="66" y="79"/>
                    <a:pt x="65" y="78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61" y="78"/>
                    <a:pt x="55" y="78"/>
                    <a:pt x="56" y="78"/>
                  </a:cubicBezTo>
                  <a:cubicBezTo>
                    <a:pt x="57" y="78"/>
                    <a:pt x="59" y="78"/>
                    <a:pt x="59" y="76"/>
                  </a:cubicBezTo>
                  <a:cubicBezTo>
                    <a:pt x="58" y="75"/>
                    <a:pt x="57" y="73"/>
                    <a:pt x="58" y="74"/>
                  </a:cubicBezTo>
                  <a:cubicBezTo>
                    <a:pt x="59" y="74"/>
                    <a:pt x="62" y="77"/>
                    <a:pt x="67" y="77"/>
                  </a:cubicBezTo>
                  <a:cubicBezTo>
                    <a:pt x="72" y="77"/>
                    <a:pt x="74" y="78"/>
                    <a:pt x="76" y="76"/>
                  </a:cubicBezTo>
                  <a:cubicBezTo>
                    <a:pt x="78" y="74"/>
                    <a:pt x="79" y="73"/>
                    <a:pt x="78" y="72"/>
                  </a:cubicBezTo>
                  <a:cubicBezTo>
                    <a:pt x="77" y="71"/>
                    <a:pt x="76" y="69"/>
                    <a:pt x="78" y="69"/>
                  </a:cubicBezTo>
                  <a:cubicBezTo>
                    <a:pt x="81" y="69"/>
                    <a:pt x="95" y="68"/>
                    <a:pt x="91" y="67"/>
                  </a:cubicBezTo>
                  <a:cubicBezTo>
                    <a:pt x="88" y="66"/>
                    <a:pt x="84" y="66"/>
                    <a:pt x="87" y="66"/>
                  </a:cubicBezTo>
                  <a:cubicBezTo>
                    <a:pt x="89" y="66"/>
                    <a:pt x="96" y="65"/>
                    <a:pt x="94" y="64"/>
                  </a:cubicBezTo>
                  <a:cubicBezTo>
                    <a:pt x="92" y="62"/>
                    <a:pt x="86" y="62"/>
                    <a:pt x="88" y="61"/>
                  </a:cubicBezTo>
                  <a:cubicBezTo>
                    <a:pt x="90" y="61"/>
                    <a:pt x="100" y="61"/>
                    <a:pt x="98" y="59"/>
                  </a:cubicBezTo>
                  <a:cubicBezTo>
                    <a:pt x="96" y="57"/>
                    <a:pt x="95" y="57"/>
                    <a:pt x="93" y="57"/>
                  </a:cubicBezTo>
                  <a:cubicBezTo>
                    <a:pt x="92" y="57"/>
                    <a:pt x="87" y="58"/>
                    <a:pt x="88" y="57"/>
                  </a:cubicBezTo>
                  <a:cubicBezTo>
                    <a:pt x="90" y="56"/>
                    <a:pt x="92" y="56"/>
                    <a:pt x="90" y="56"/>
                  </a:cubicBezTo>
                  <a:cubicBezTo>
                    <a:pt x="88" y="56"/>
                    <a:pt x="82" y="56"/>
                    <a:pt x="81" y="56"/>
                  </a:cubicBezTo>
                  <a:cubicBezTo>
                    <a:pt x="79" y="56"/>
                    <a:pt x="75" y="60"/>
                    <a:pt x="77" y="59"/>
                  </a:cubicBezTo>
                  <a:cubicBezTo>
                    <a:pt x="78" y="57"/>
                    <a:pt x="80" y="56"/>
                    <a:pt x="79" y="55"/>
                  </a:cubicBezTo>
                  <a:cubicBezTo>
                    <a:pt x="77" y="55"/>
                    <a:pt x="72" y="54"/>
                    <a:pt x="74" y="54"/>
                  </a:cubicBezTo>
                  <a:cubicBezTo>
                    <a:pt x="75" y="54"/>
                    <a:pt x="81" y="54"/>
                    <a:pt x="82" y="54"/>
                  </a:cubicBezTo>
                  <a:cubicBezTo>
                    <a:pt x="81" y="54"/>
                    <a:pt x="77" y="53"/>
                    <a:pt x="79" y="53"/>
                  </a:cubicBezTo>
                  <a:cubicBezTo>
                    <a:pt x="80" y="53"/>
                    <a:pt x="86" y="53"/>
                    <a:pt x="84" y="53"/>
                  </a:cubicBezTo>
                  <a:cubicBezTo>
                    <a:pt x="82" y="52"/>
                    <a:pt x="77" y="52"/>
                    <a:pt x="81" y="51"/>
                  </a:cubicBezTo>
                  <a:cubicBezTo>
                    <a:pt x="84" y="51"/>
                    <a:pt x="90" y="51"/>
                    <a:pt x="89" y="51"/>
                  </a:cubicBezTo>
                  <a:cubicBezTo>
                    <a:pt x="88" y="50"/>
                    <a:pt x="84" y="49"/>
                    <a:pt x="86" y="49"/>
                  </a:cubicBezTo>
                  <a:cubicBezTo>
                    <a:pt x="89" y="49"/>
                    <a:pt x="90" y="51"/>
                    <a:pt x="94" y="51"/>
                  </a:cubicBezTo>
                  <a:cubicBezTo>
                    <a:pt x="98" y="51"/>
                    <a:pt x="96" y="51"/>
                    <a:pt x="99" y="50"/>
                  </a:cubicBezTo>
                  <a:cubicBezTo>
                    <a:pt x="102" y="50"/>
                    <a:pt x="108" y="49"/>
                    <a:pt x="106" y="48"/>
                  </a:cubicBezTo>
                  <a:cubicBezTo>
                    <a:pt x="104" y="47"/>
                    <a:pt x="95" y="45"/>
                    <a:pt x="97" y="45"/>
                  </a:cubicBezTo>
                  <a:cubicBezTo>
                    <a:pt x="100" y="45"/>
                    <a:pt x="97" y="44"/>
                    <a:pt x="101" y="44"/>
                  </a:cubicBezTo>
                  <a:cubicBezTo>
                    <a:pt x="104" y="45"/>
                    <a:pt x="107" y="45"/>
                    <a:pt x="108" y="46"/>
                  </a:cubicBezTo>
                  <a:cubicBezTo>
                    <a:pt x="109" y="46"/>
                    <a:pt x="110" y="48"/>
                    <a:pt x="113" y="47"/>
                  </a:cubicBezTo>
                  <a:cubicBezTo>
                    <a:pt x="116" y="46"/>
                    <a:pt x="118" y="45"/>
                    <a:pt x="120" y="43"/>
                  </a:cubicBezTo>
                  <a:cubicBezTo>
                    <a:pt x="121" y="42"/>
                    <a:pt x="121" y="41"/>
                    <a:pt x="120" y="41"/>
                  </a:cubicBezTo>
                  <a:cubicBezTo>
                    <a:pt x="119" y="41"/>
                    <a:pt x="111" y="44"/>
                    <a:pt x="111" y="43"/>
                  </a:cubicBezTo>
                  <a:cubicBezTo>
                    <a:pt x="111" y="42"/>
                    <a:pt x="111" y="40"/>
                    <a:pt x="111" y="40"/>
                  </a:cubicBezTo>
                  <a:cubicBezTo>
                    <a:pt x="112" y="41"/>
                    <a:pt x="112" y="42"/>
                    <a:pt x="115" y="42"/>
                  </a:cubicBezTo>
                  <a:cubicBezTo>
                    <a:pt x="118" y="41"/>
                    <a:pt x="124" y="40"/>
                    <a:pt x="124" y="40"/>
                  </a:cubicBezTo>
                  <a:cubicBezTo>
                    <a:pt x="124" y="40"/>
                    <a:pt x="119" y="36"/>
                    <a:pt x="121" y="36"/>
                  </a:cubicBezTo>
                  <a:cubicBezTo>
                    <a:pt x="123" y="37"/>
                    <a:pt x="123" y="39"/>
                    <a:pt x="126" y="38"/>
                  </a:cubicBezTo>
                  <a:cubicBezTo>
                    <a:pt x="129" y="37"/>
                    <a:pt x="130" y="35"/>
                    <a:pt x="133" y="34"/>
                  </a:cubicBezTo>
                  <a:cubicBezTo>
                    <a:pt x="136" y="32"/>
                    <a:pt x="145" y="28"/>
                    <a:pt x="148" y="27"/>
                  </a:cubicBezTo>
                  <a:cubicBezTo>
                    <a:pt x="152" y="25"/>
                    <a:pt x="157" y="23"/>
                    <a:pt x="155" y="23"/>
                  </a:cubicBezTo>
                  <a:cubicBezTo>
                    <a:pt x="154" y="23"/>
                    <a:pt x="119" y="29"/>
                    <a:pt x="124" y="28"/>
                  </a:cubicBezTo>
                  <a:cubicBezTo>
                    <a:pt x="129" y="26"/>
                    <a:pt x="142" y="23"/>
                    <a:pt x="141" y="23"/>
                  </a:cubicBezTo>
                  <a:cubicBezTo>
                    <a:pt x="140" y="23"/>
                    <a:pt x="135" y="23"/>
                    <a:pt x="133" y="22"/>
                  </a:cubicBezTo>
                  <a:cubicBezTo>
                    <a:pt x="131" y="22"/>
                    <a:pt x="130" y="20"/>
                    <a:pt x="130" y="21"/>
                  </a:cubicBezTo>
                  <a:cubicBezTo>
                    <a:pt x="131" y="21"/>
                    <a:pt x="133" y="21"/>
                    <a:pt x="135" y="21"/>
                  </a:cubicBezTo>
                  <a:cubicBezTo>
                    <a:pt x="136" y="21"/>
                    <a:pt x="142" y="22"/>
                    <a:pt x="144" y="21"/>
                  </a:cubicBezTo>
                  <a:cubicBezTo>
                    <a:pt x="147" y="21"/>
                    <a:pt x="150" y="20"/>
                    <a:pt x="152" y="20"/>
                  </a:cubicBezTo>
                  <a:cubicBezTo>
                    <a:pt x="154" y="20"/>
                    <a:pt x="154" y="20"/>
                    <a:pt x="157" y="20"/>
                  </a:cubicBezTo>
                  <a:cubicBezTo>
                    <a:pt x="160" y="20"/>
                    <a:pt x="175" y="15"/>
                    <a:pt x="175" y="13"/>
                  </a:cubicBezTo>
                  <a:cubicBezTo>
                    <a:pt x="175" y="10"/>
                    <a:pt x="176" y="11"/>
                    <a:pt x="173" y="11"/>
                  </a:cubicBezTo>
                  <a:cubicBezTo>
                    <a:pt x="170" y="11"/>
                    <a:pt x="165" y="10"/>
                    <a:pt x="165" y="10"/>
                  </a:cubicBezTo>
                  <a:cubicBezTo>
                    <a:pt x="164" y="10"/>
                    <a:pt x="164" y="11"/>
                    <a:pt x="164" y="9"/>
                  </a:cubicBezTo>
                  <a:cubicBezTo>
                    <a:pt x="164" y="8"/>
                    <a:pt x="161" y="7"/>
                    <a:pt x="161" y="6"/>
                  </a:cubicBezTo>
                  <a:cubicBezTo>
                    <a:pt x="161" y="5"/>
                    <a:pt x="162" y="5"/>
                    <a:pt x="160" y="5"/>
                  </a:cubicBezTo>
                  <a:cubicBezTo>
                    <a:pt x="158" y="6"/>
                    <a:pt x="156" y="7"/>
                    <a:pt x="155" y="5"/>
                  </a:cubicBezTo>
                  <a:cubicBezTo>
                    <a:pt x="154" y="4"/>
                    <a:pt x="154" y="3"/>
                    <a:pt x="153" y="4"/>
                  </a:cubicBezTo>
                  <a:cubicBezTo>
                    <a:pt x="152" y="5"/>
                    <a:pt x="153" y="4"/>
                    <a:pt x="150" y="5"/>
                  </a:cubicBezTo>
                  <a:cubicBezTo>
                    <a:pt x="148" y="5"/>
                    <a:pt x="144" y="6"/>
                    <a:pt x="142" y="7"/>
                  </a:cubicBezTo>
                  <a:cubicBezTo>
                    <a:pt x="139" y="7"/>
                    <a:pt x="130" y="8"/>
                    <a:pt x="133" y="7"/>
                  </a:cubicBezTo>
                  <a:cubicBezTo>
                    <a:pt x="136" y="7"/>
                    <a:pt x="146" y="3"/>
                    <a:pt x="144" y="3"/>
                  </a:cubicBezTo>
                  <a:cubicBezTo>
                    <a:pt x="142" y="4"/>
                    <a:pt x="136" y="3"/>
                    <a:pt x="133" y="3"/>
                  </a:cubicBezTo>
                  <a:cubicBezTo>
                    <a:pt x="130" y="3"/>
                    <a:pt x="128" y="3"/>
                    <a:pt x="127" y="2"/>
                  </a:cubicBezTo>
                  <a:cubicBezTo>
                    <a:pt x="125" y="1"/>
                    <a:pt x="125" y="1"/>
                    <a:pt x="123" y="1"/>
                  </a:cubicBezTo>
                  <a:cubicBezTo>
                    <a:pt x="121" y="1"/>
                    <a:pt x="116" y="0"/>
                    <a:pt x="117" y="2"/>
                  </a:cubicBezTo>
                  <a:cubicBezTo>
                    <a:pt x="119" y="3"/>
                    <a:pt x="121" y="4"/>
                    <a:pt x="119" y="4"/>
                  </a:cubicBezTo>
                  <a:cubicBezTo>
                    <a:pt x="116" y="3"/>
                    <a:pt x="115" y="1"/>
                    <a:pt x="113" y="1"/>
                  </a:cubicBezTo>
                  <a:cubicBezTo>
                    <a:pt x="111" y="1"/>
                    <a:pt x="103" y="2"/>
                    <a:pt x="104" y="3"/>
                  </a:cubicBezTo>
                  <a:cubicBezTo>
                    <a:pt x="105" y="3"/>
                    <a:pt x="106" y="5"/>
                    <a:pt x="108" y="6"/>
                  </a:cubicBezTo>
                  <a:cubicBezTo>
                    <a:pt x="111" y="6"/>
                    <a:pt x="105" y="6"/>
                    <a:pt x="103" y="5"/>
                  </a:cubicBezTo>
                  <a:cubicBezTo>
                    <a:pt x="101" y="4"/>
                    <a:pt x="99" y="1"/>
                    <a:pt x="97" y="1"/>
                  </a:cubicBezTo>
                  <a:cubicBezTo>
                    <a:pt x="95" y="1"/>
                    <a:pt x="80" y="1"/>
                    <a:pt x="83" y="3"/>
                  </a:cubicBezTo>
                  <a:cubicBezTo>
                    <a:pt x="86" y="4"/>
                    <a:pt x="93" y="8"/>
                    <a:pt x="92" y="9"/>
                  </a:cubicBezTo>
                  <a:cubicBezTo>
                    <a:pt x="91" y="9"/>
                    <a:pt x="88" y="12"/>
                    <a:pt x="88" y="10"/>
                  </a:cubicBezTo>
                  <a:cubicBezTo>
                    <a:pt x="89" y="9"/>
                    <a:pt x="91" y="9"/>
                    <a:pt x="88" y="8"/>
                  </a:cubicBezTo>
                  <a:cubicBezTo>
                    <a:pt x="86" y="7"/>
                    <a:pt x="84" y="4"/>
                    <a:pt x="82" y="4"/>
                  </a:cubicBezTo>
                  <a:cubicBezTo>
                    <a:pt x="80" y="4"/>
                    <a:pt x="78" y="4"/>
                    <a:pt x="74" y="4"/>
                  </a:cubicBezTo>
                  <a:cubicBezTo>
                    <a:pt x="71" y="3"/>
                    <a:pt x="66" y="3"/>
                    <a:pt x="67" y="3"/>
                  </a:cubicBezTo>
                  <a:cubicBezTo>
                    <a:pt x="67" y="4"/>
                    <a:pt x="68" y="6"/>
                    <a:pt x="70" y="6"/>
                  </a:cubicBezTo>
                  <a:cubicBezTo>
                    <a:pt x="72" y="6"/>
                    <a:pt x="77" y="7"/>
                    <a:pt x="75" y="7"/>
                  </a:cubicBezTo>
                  <a:cubicBezTo>
                    <a:pt x="73" y="7"/>
                    <a:pt x="69" y="9"/>
                    <a:pt x="67" y="7"/>
                  </a:cubicBezTo>
                  <a:cubicBezTo>
                    <a:pt x="64" y="6"/>
                    <a:pt x="62" y="5"/>
                    <a:pt x="61" y="5"/>
                  </a:cubicBezTo>
                  <a:cubicBezTo>
                    <a:pt x="59" y="5"/>
                    <a:pt x="59" y="5"/>
                    <a:pt x="61" y="6"/>
                  </a:cubicBezTo>
                  <a:cubicBezTo>
                    <a:pt x="63" y="7"/>
                    <a:pt x="64" y="10"/>
                    <a:pt x="62" y="9"/>
                  </a:cubicBezTo>
                  <a:cubicBezTo>
                    <a:pt x="59" y="8"/>
                    <a:pt x="54" y="8"/>
                    <a:pt x="55" y="8"/>
                  </a:cubicBezTo>
                  <a:cubicBezTo>
                    <a:pt x="55" y="8"/>
                    <a:pt x="60" y="9"/>
                    <a:pt x="58" y="9"/>
                  </a:cubicBezTo>
                  <a:cubicBezTo>
                    <a:pt x="57" y="9"/>
                    <a:pt x="52" y="9"/>
                    <a:pt x="53" y="11"/>
                  </a:cubicBezTo>
                  <a:cubicBezTo>
                    <a:pt x="54" y="13"/>
                    <a:pt x="64" y="15"/>
                    <a:pt x="66" y="15"/>
                  </a:cubicBezTo>
                  <a:cubicBezTo>
                    <a:pt x="68" y="16"/>
                    <a:pt x="72" y="20"/>
                    <a:pt x="70" y="19"/>
                  </a:cubicBezTo>
                  <a:cubicBezTo>
                    <a:pt x="68" y="18"/>
                    <a:pt x="65" y="16"/>
                    <a:pt x="62" y="16"/>
                  </a:cubicBezTo>
                  <a:cubicBezTo>
                    <a:pt x="60" y="16"/>
                    <a:pt x="50" y="12"/>
                    <a:pt x="52" y="13"/>
                  </a:cubicBezTo>
                  <a:cubicBezTo>
                    <a:pt x="53" y="14"/>
                    <a:pt x="57" y="16"/>
                    <a:pt x="55" y="16"/>
                  </a:cubicBezTo>
                  <a:cubicBezTo>
                    <a:pt x="52" y="15"/>
                    <a:pt x="53" y="17"/>
                    <a:pt x="51" y="15"/>
                  </a:cubicBezTo>
                  <a:cubicBezTo>
                    <a:pt x="49" y="13"/>
                    <a:pt x="47" y="11"/>
                    <a:pt x="45" y="11"/>
                  </a:cubicBezTo>
                  <a:cubicBezTo>
                    <a:pt x="43" y="11"/>
                    <a:pt x="37" y="9"/>
                    <a:pt x="36" y="10"/>
                  </a:cubicBezTo>
                  <a:cubicBezTo>
                    <a:pt x="35" y="11"/>
                    <a:pt x="39" y="11"/>
                    <a:pt x="38" y="12"/>
                  </a:cubicBezTo>
                  <a:cubicBezTo>
                    <a:pt x="36" y="13"/>
                    <a:pt x="28" y="15"/>
                    <a:pt x="29" y="15"/>
                  </a:cubicBezTo>
                  <a:cubicBezTo>
                    <a:pt x="31" y="15"/>
                    <a:pt x="33" y="14"/>
                    <a:pt x="36" y="15"/>
                  </a:cubicBezTo>
                  <a:cubicBezTo>
                    <a:pt x="38" y="16"/>
                    <a:pt x="41" y="18"/>
                    <a:pt x="39" y="17"/>
                  </a:cubicBezTo>
                  <a:cubicBezTo>
                    <a:pt x="37" y="17"/>
                    <a:pt x="35" y="17"/>
                    <a:pt x="36" y="18"/>
                  </a:cubicBezTo>
                  <a:cubicBezTo>
                    <a:pt x="37" y="18"/>
                    <a:pt x="36" y="19"/>
                    <a:pt x="35" y="18"/>
                  </a:cubicBezTo>
                  <a:cubicBezTo>
                    <a:pt x="34" y="17"/>
                    <a:pt x="33" y="15"/>
                    <a:pt x="31" y="16"/>
                  </a:cubicBezTo>
                  <a:cubicBezTo>
                    <a:pt x="29" y="16"/>
                    <a:pt x="28" y="19"/>
                    <a:pt x="27" y="18"/>
                  </a:cubicBezTo>
                  <a:cubicBezTo>
                    <a:pt x="25" y="16"/>
                    <a:pt x="26" y="15"/>
                    <a:pt x="23" y="15"/>
                  </a:cubicBezTo>
                  <a:cubicBezTo>
                    <a:pt x="20" y="15"/>
                    <a:pt x="15" y="17"/>
                    <a:pt x="15" y="18"/>
                  </a:cubicBezTo>
                  <a:cubicBezTo>
                    <a:pt x="15" y="19"/>
                    <a:pt x="14" y="20"/>
                    <a:pt x="13" y="19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8" y="18"/>
                    <a:pt x="5" y="20"/>
                    <a:pt x="3" y="20"/>
                  </a:cubicBezTo>
                  <a:cubicBezTo>
                    <a:pt x="2" y="20"/>
                    <a:pt x="0" y="21"/>
                    <a:pt x="1" y="21"/>
                  </a:cubicBezTo>
                  <a:cubicBezTo>
                    <a:pt x="2" y="22"/>
                    <a:pt x="3" y="22"/>
                    <a:pt x="5" y="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17"/>
            <p:cNvSpPr/>
            <p:nvPr/>
          </p:nvSpPr>
          <p:spPr bwMode="auto">
            <a:xfrm>
              <a:off x="3476626" y="981075"/>
              <a:ext cx="104775" cy="28575"/>
            </a:xfrm>
            <a:custGeom>
              <a:avLst/>
              <a:gdLst>
                <a:gd name="T0" fmla="*/ 3 w 19"/>
                <a:gd name="T1" fmla="*/ 3 h 5"/>
                <a:gd name="T2" fmla="*/ 11 w 19"/>
                <a:gd name="T3" fmla="*/ 4 h 5"/>
                <a:gd name="T4" fmla="*/ 17 w 19"/>
                <a:gd name="T5" fmla="*/ 4 h 5"/>
                <a:gd name="T6" fmla="*/ 16 w 19"/>
                <a:gd name="T7" fmla="*/ 2 h 5"/>
                <a:gd name="T8" fmla="*/ 5 w 19"/>
                <a:gd name="T9" fmla="*/ 1 h 5"/>
                <a:gd name="T10" fmla="*/ 3 w 1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">
                  <a:moveTo>
                    <a:pt x="3" y="3"/>
                  </a:moveTo>
                  <a:cubicBezTo>
                    <a:pt x="6" y="3"/>
                    <a:pt x="8" y="3"/>
                    <a:pt x="11" y="4"/>
                  </a:cubicBezTo>
                  <a:cubicBezTo>
                    <a:pt x="13" y="5"/>
                    <a:pt x="19" y="5"/>
                    <a:pt x="17" y="4"/>
                  </a:cubicBezTo>
                  <a:cubicBezTo>
                    <a:pt x="16" y="3"/>
                    <a:pt x="18" y="3"/>
                    <a:pt x="16" y="2"/>
                  </a:cubicBezTo>
                  <a:cubicBezTo>
                    <a:pt x="14" y="2"/>
                    <a:pt x="1" y="0"/>
                    <a:pt x="5" y="1"/>
                  </a:cubicBezTo>
                  <a:cubicBezTo>
                    <a:pt x="8" y="3"/>
                    <a:pt x="0" y="3"/>
                    <a:pt x="3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18"/>
            <p:cNvSpPr/>
            <p:nvPr/>
          </p:nvSpPr>
          <p:spPr bwMode="auto">
            <a:xfrm>
              <a:off x="3249613" y="1003300"/>
              <a:ext cx="38100" cy="11113"/>
            </a:xfrm>
            <a:custGeom>
              <a:avLst/>
              <a:gdLst>
                <a:gd name="T0" fmla="*/ 5 w 7"/>
                <a:gd name="T1" fmla="*/ 1 h 2"/>
                <a:gd name="T2" fmla="*/ 1 w 7"/>
                <a:gd name="T3" fmla="*/ 0 h 2"/>
                <a:gd name="T4" fmla="*/ 5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5" y="1"/>
                  </a:moveTo>
                  <a:cubicBezTo>
                    <a:pt x="7" y="1"/>
                    <a:pt x="3" y="0"/>
                    <a:pt x="1" y="0"/>
                  </a:cubicBezTo>
                  <a:cubicBezTo>
                    <a:pt x="0" y="0"/>
                    <a:pt x="4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19"/>
            <p:cNvSpPr/>
            <p:nvPr/>
          </p:nvSpPr>
          <p:spPr bwMode="auto">
            <a:xfrm>
              <a:off x="3409951" y="1203325"/>
              <a:ext cx="33338" cy="15875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2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0"/>
                    <a:pt x="0" y="1"/>
                    <a:pt x="1" y="2"/>
                  </a:cubicBezTo>
                  <a:cubicBezTo>
                    <a:pt x="2" y="3"/>
                    <a:pt x="6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20"/>
            <p:cNvSpPr/>
            <p:nvPr/>
          </p:nvSpPr>
          <p:spPr bwMode="auto">
            <a:xfrm>
              <a:off x="1273176" y="2076450"/>
              <a:ext cx="22225" cy="26988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1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5"/>
                    <a:pt x="4" y="1"/>
                    <a:pt x="4" y="1"/>
                  </a:cubicBezTo>
                  <a:cubicBezTo>
                    <a:pt x="3" y="0"/>
                    <a:pt x="0" y="4"/>
                    <a:pt x="0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21"/>
            <p:cNvSpPr/>
            <p:nvPr/>
          </p:nvSpPr>
          <p:spPr bwMode="auto">
            <a:xfrm>
              <a:off x="1311276" y="2065338"/>
              <a:ext cx="11113" cy="111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2"/>
                    <a:pt x="2" y="1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22"/>
            <p:cNvSpPr/>
            <p:nvPr/>
          </p:nvSpPr>
          <p:spPr bwMode="auto">
            <a:xfrm>
              <a:off x="671513" y="2076450"/>
              <a:ext cx="33338" cy="38100"/>
            </a:xfrm>
            <a:custGeom>
              <a:avLst/>
              <a:gdLst>
                <a:gd name="T0" fmla="*/ 4 w 6"/>
                <a:gd name="T1" fmla="*/ 0 h 7"/>
                <a:gd name="T2" fmla="*/ 1 w 6"/>
                <a:gd name="T3" fmla="*/ 2 h 7"/>
                <a:gd name="T4" fmla="*/ 6 w 6"/>
                <a:gd name="T5" fmla="*/ 2 h 7"/>
                <a:gd name="T6" fmla="*/ 4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1" y="3"/>
                    <a:pt x="3" y="7"/>
                    <a:pt x="6" y="2"/>
                  </a:cubicBezTo>
                  <a:cubicBezTo>
                    <a:pt x="6" y="1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23"/>
            <p:cNvSpPr/>
            <p:nvPr/>
          </p:nvSpPr>
          <p:spPr bwMode="auto">
            <a:xfrm>
              <a:off x="7605713" y="892175"/>
              <a:ext cx="17463" cy="17463"/>
            </a:xfrm>
            <a:custGeom>
              <a:avLst/>
              <a:gdLst>
                <a:gd name="T0" fmla="*/ 3 w 3"/>
                <a:gd name="T1" fmla="*/ 2 h 3"/>
                <a:gd name="T2" fmla="*/ 0 w 3"/>
                <a:gd name="T3" fmla="*/ 2 h 3"/>
                <a:gd name="T4" fmla="*/ 3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2" y="0"/>
                    <a:pt x="0" y="2"/>
                  </a:cubicBezTo>
                  <a:cubicBezTo>
                    <a:pt x="0" y="2"/>
                    <a:pt x="3" y="3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24"/>
            <p:cNvSpPr/>
            <p:nvPr/>
          </p:nvSpPr>
          <p:spPr bwMode="auto">
            <a:xfrm>
              <a:off x="9942513" y="4316413"/>
              <a:ext cx="11113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25"/>
            <p:cNvSpPr/>
            <p:nvPr/>
          </p:nvSpPr>
          <p:spPr bwMode="auto">
            <a:xfrm>
              <a:off x="9859963" y="4298950"/>
              <a:ext cx="15875" cy="17463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3" y="2"/>
                    <a:pt x="3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526"/>
            <p:cNvSpPr/>
            <p:nvPr/>
          </p:nvSpPr>
          <p:spPr bwMode="auto">
            <a:xfrm>
              <a:off x="10145713" y="5421313"/>
              <a:ext cx="44450" cy="33338"/>
            </a:xfrm>
            <a:custGeom>
              <a:avLst/>
              <a:gdLst>
                <a:gd name="T0" fmla="*/ 0 w 8"/>
                <a:gd name="T1" fmla="*/ 3 h 6"/>
                <a:gd name="T2" fmla="*/ 7 w 8"/>
                <a:gd name="T3" fmla="*/ 3 h 6"/>
                <a:gd name="T4" fmla="*/ 0 w 8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1" y="4"/>
                    <a:pt x="5" y="6"/>
                    <a:pt x="7" y="3"/>
                  </a:cubicBezTo>
                  <a:cubicBezTo>
                    <a:pt x="8" y="0"/>
                    <a:pt x="0" y="2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Rectangle 527"/>
            <p:cNvSpPr>
              <a:spLocks noChangeArrowheads="1"/>
            </p:cNvSpPr>
            <p:nvPr/>
          </p:nvSpPr>
          <p:spPr bwMode="auto">
            <a:xfrm>
              <a:off x="6424613" y="1662113"/>
              <a:ext cx="6350" cy="15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528"/>
            <p:cNvSpPr/>
            <p:nvPr/>
          </p:nvSpPr>
          <p:spPr bwMode="auto">
            <a:xfrm>
              <a:off x="3305176" y="2690813"/>
              <a:ext cx="44450" cy="22225"/>
            </a:xfrm>
            <a:custGeom>
              <a:avLst/>
              <a:gdLst>
                <a:gd name="T0" fmla="*/ 8 w 8"/>
                <a:gd name="T1" fmla="*/ 1 h 4"/>
                <a:gd name="T2" fmla="*/ 0 w 8"/>
                <a:gd name="T3" fmla="*/ 1 h 4"/>
                <a:gd name="T4" fmla="*/ 8 w 8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1"/>
                  </a:moveTo>
                  <a:cubicBezTo>
                    <a:pt x="8" y="0"/>
                    <a:pt x="0" y="0"/>
                    <a:pt x="0" y="1"/>
                  </a:cubicBezTo>
                  <a:cubicBezTo>
                    <a:pt x="1" y="1"/>
                    <a:pt x="6" y="4"/>
                    <a:pt x="8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29"/>
            <p:cNvSpPr/>
            <p:nvPr/>
          </p:nvSpPr>
          <p:spPr bwMode="auto">
            <a:xfrm>
              <a:off x="3625851" y="6075363"/>
              <a:ext cx="247650" cy="153988"/>
            </a:xfrm>
            <a:custGeom>
              <a:avLst/>
              <a:gdLst>
                <a:gd name="T0" fmla="*/ 42 w 45"/>
                <a:gd name="T1" fmla="*/ 18 h 28"/>
                <a:gd name="T2" fmla="*/ 35 w 45"/>
                <a:gd name="T3" fmla="*/ 15 h 28"/>
                <a:gd name="T4" fmla="*/ 26 w 45"/>
                <a:gd name="T5" fmla="*/ 7 h 28"/>
                <a:gd name="T6" fmla="*/ 24 w 45"/>
                <a:gd name="T7" fmla="*/ 6 h 28"/>
                <a:gd name="T8" fmla="*/ 25 w 45"/>
                <a:gd name="T9" fmla="*/ 5 h 28"/>
                <a:gd name="T10" fmla="*/ 23 w 45"/>
                <a:gd name="T11" fmla="*/ 3 h 28"/>
                <a:gd name="T12" fmla="*/ 21 w 45"/>
                <a:gd name="T13" fmla="*/ 2 h 28"/>
                <a:gd name="T14" fmla="*/ 18 w 45"/>
                <a:gd name="T15" fmla="*/ 1 h 28"/>
                <a:gd name="T16" fmla="*/ 16 w 45"/>
                <a:gd name="T17" fmla="*/ 3 h 28"/>
                <a:gd name="T18" fmla="*/ 14 w 45"/>
                <a:gd name="T19" fmla="*/ 3 h 28"/>
                <a:gd name="T20" fmla="*/ 14 w 45"/>
                <a:gd name="T21" fmla="*/ 5 h 28"/>
                <a:gd name="T22" fmla="*/ 13 w 45"/>
                <a:gd name="T23" fmla="*/ 8 h 28"/>
                <a:gd name="T24" fmla="*/ 14 w 45"/>
                <a:gd name="T25" fmla="*/ 8 h 28"/>
                <a:gd name="T26" fmla="*/ 18 w 45"/>
                <a:gd name="T27" fmla="*/ 7 h 28"/>
                <a:gd name="T28" fmla="*/ 17 w 45"/>
                <a:gd name="T29" fmla="*/ 9 h 28"/>
                <a:gd name="T30" fmla="*/ 15 w 45"/>
                <a:gd name="T31" fmla="*/ 12 h 28"/>
                <a:gd name="T32" fmla="*/ 17 w 45"/>
                <a:gd name="T33" fmla="*/ 14 h 28"/>
                <a:gd name="T34" fmla="*/ 19 w 45"/>
                <a:gd name="T35" fmla="*/ 15 h 28"/>
                <a:gd name="T36" fmla="*/ 15 w 45"/>
                <a:gd name="T37" fmla="*/ 15 h 28"/>
                <a:gd name="T38" fmla="*/ 12 w 45"/>
                <a:gd name="T39" fmla="*/ 15 h 28"/>
                <a:gd name="T40" fmla="*/ 12 w 45"/>
                <a:gd name="T41" fmla="*/ 14 h 28"/>
                <a:gd name="T42" fmla="*/ 12 w 45"/>
                <a:gd name="T43" fmla="*/ 13 h 28"/>
                <a:gd name="T44" fmla="*/ 12 w 45"/>
                <a:gd name="T45" fmla="*/ 11 h 28"/>
                <a:gd name="T46" fmla="*/ 11 w 45"/>
                <a:gd name="T47" fmla="*/ 12 h 28"/>
                <a:gd name="T48" fmla="*/ 10 w 45"/>
                <a:gd name="T49" fmla="*/ 13 h 28"/>
                <a:gd name="T50" fmla="*/ 9 w 45"/>
                <a:gd name="T51" fmla="*/ 13 h 28"/>
                <a:gd name="T52" fmla="*/ 7 w 45"/>
                <a:gd name="T53" fmla="*/ 13 h 28"/>
                <a:gd name="T54" fmla="*/ 4 w 45"/>
                <a:gd name="T55" fmla="*/ 12 h 28"/>
                <a:gd name="T56" fmla="*/ 2 w 45"/>
                <a:gd name="T57" fmla="*/ 15 h 28"/>
                <a:gd name="T58" fmla="*/ 4 w 45"/>
                <a:gd name="T59" fmla="*/ 13 h 28"/>
                <a:gd name="T60" fmla="*/ 5 w 45"/>
                <a:gd name="T61" fmla="*/ 14 h 28"/>
                <a:gd name="T62" fmla="*/ 7 w 45"/>
                <a:gd name="T63" fmla="*/ 14 h 28"/>
                <a:gd name="T64" fmla="*/ 8 w 45"/>
                <a:gd name="T65" fmla="*/ 15 h 28"/>
                <a:gd name="T66" fmla="*/ 5 w 45"/>
                <a:gd name="T67" fmla="*/ 16 h 28"/>
                <a:gd name="T68" fmla="*/ 6 w 45"/>
                <a:gd name="T69" fmla="*/ 18 h 28"/>
                <a:gd name="T70" fmla="*/ 9 w 45"/>
                <a:gd name="T71" fmla="*/ 18 h 28"/>
                <a:gd name="T72" fmla="*/ 10 w 45"/>
                <a:gd name="T73" fmla="*/ 19 h 28"/>
                <a:gd name="T74" fmla="*/ 10 w 45"/>
                <a:gd name="T75" fmla="*/ 20 h 28"/>
                <a:gd name="T76" fmla="*/ 13 w 45"/>
                <a:gd name="T77" fmla="*/ 20 h 28"/>
                <a:gd name="T78" fmla="*/ 15 w 45"/>
                <a:gd name="T79" fmla="*/ 19 h 28"/>
                <a:gd name="T80" fmla="*/ 17 w 45"/>
                <a:gd name="T81" fmla="*/ 22 h 28"/>
                <a:gd name="T82" fmla="*/ 20 w 45"/>
                <a:gd name="T83" fmla="*/ 24 h 28"/>
                <a:gd name="T84" fmla="*/ 20 w 45"/>
                <a:gd name="T85" fmla="*/ 23 h 28"/>
                <a:gd name="T86" fmla="*/ 27 w 45"/>
                <a:gd name="T87" fmla="*/ 26 h 28"/>
                <a:gd name="T88" fmla="*/ 23 w 45"/>
                <a:gd name="T89" fmla="*/ 21 h 28"/>
                <a:gd name="T90" fmla="*/ 31 w 45"/>
                <a:gd name="T91" fmla="*/ 22 h 28"/>
                <a:gd name="T92" fmla="*/ 35 w 45"/>
                <a:gd name="T93" fmla="*/ 21 h 28"/>
                <a:gd name="T94" fmla="*/ 35 w 45"/>
                <a:gd name="T95" fmla="*/ 21 h 28"/>
                <a:gd name="T96" fmla="*/ 39 w 45"/>
                <a:gd name="T97" fmla="*/ 20 h 28"/>
                <a:gd name="T98" fmla="*/ 42 w 45"/>
                <a:gd name="T9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28">
                  <a:moveTo>
                    <a:pt x="42" y="18"/>
                  </a:moveTo>
                  <a:cubicBezTo>
                    <a:pt x="40" y="18"/>
                    <a:pt x="38" y="18"/>
                    <a:pt x="35" y="15"/>
                  </a:cubicBezTo>
                  <a:cubicBezTo>
                    <a:pt x="31" y="12"/>
                    <a:pt x="28" y="8"/>
                    <a:pt x="26" y="7"/>
                  </a:cubicBezTo>
                  <a:cubicBezTo>
                    <a:pt x="24" y="7"/>
                    <a:pt x="23" y="7"/>
                    <a:pt x="24" y="6"/>
                  </a:cubicBezTo>
                  <a:cubicBezTo>
                    <a:pt x="25" y="5"/>
                    <a:pt x="26" y="5"/>
                    <a:pt x="25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19" y="2"/>
                    <a:pt x="19" y="0"/>
                    <a:pt x="18" y="1"/>
                  </a:cubicBezTo>
                  <a:cubicBezTo>
                    <a:pt x="17" y="2"/>
                    <a:pt x="18" y="3"/>
                    <a:pt x="16" y="3"/>
                  </a:cubicBezTo>
                  <a:cubicBezTo>
                    <a:pt x="15" y="3"/>
                    <a:pt x="15" y="2"/>
                    <a:pt x="14" y="3"/>
                  </a:cubicBezTo>
                  <a:cubicBezTo>
                    <a:pt x="14" y="3"/>
                    <a:pt x="15" y="4"/>
                    <a:pt x="14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5" y="7"/>
                    <a:pt x="19" y="7"/>
                    <a:pt x="18" y="7"/>
                  </a:cubicBezTo>
                  <a:cubicBezTo>
                    <a:pt x="18" y="8"/>
                    <a:pt x="18" y="9"/>
                    <a:pt x="17" y="9"/>
                  </a:cubicBezTo>
                  <a:cubicBezTo>
                    <a:pt x="16" y="10"/>
                    <a:pt x="15" y="11"/>
                    <a:pt x="15" y="12"/>
                  </a:cubicBezTo>
                  <a:cubicBezTo>
                    <a:pt x="15" y="13"/>
                    <a:pt x="16" y="13"/>
                    <a:pt x="17" y="14"/>
                  </a:cubicBezTo>
                  <a:cubicBezTo>
                    <a:pt x="18" y="15"/>
                    <a:pt x="20" y="16"/>
                    <a:pt x="19" y="15"/>
                  </a:cubicBezTo>
                  <a:cubicBezTo>
                    <a:pt x="18" y="15"/>
                    <a:pt x="16" y="15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2" y="15"/>
                    <a:pt x="10" y="14"/>
                    <a:pt x="12" y="14"/>
                  </a:cubicBezTo>
                  <a:cubicBezTo>
                    <a:pt x="13" y="14"/>
                    <a:pt x="12" y="13"/>
                    <a:pt x="12" y="13"/>
                  </a:cubicBezTo>
                  <a:cubicBezTo>
                    <a:pt x="12" y="12"/>
                    <a:pt x="13" y="11"/>
                    <a:pt x="12" y="11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4"/>
                    <a:pt x="9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3"/>
                    <a:pt x="0" y="15"/>
                    <a:pt x="2" y="15"/>
                  </a:cubicBezTo>
                  <a:cubicBezTo>
                    <a:pt x="3" y="15"/>
                    <a:pt x="3" y="13"/>
                    <a:pt x="4" y="13"/>
                  </a:cubicBezTo>
                  <a:cubicBezTo>
                    <a:pt x="4" y="14"/>
                    <a:pt x="4" y="15"/>
                    <a:pt x="5" y="14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7" y="15"/>
                    <a:pt x="9" y="15"/>
                    <a:pt x="8" y="15"/>
                  </a:cubicBezTo>
                  <a:cubicBezTo>
                    <a:pt x="7" y="16"/>
                    <a:pt x="5" y="15"/>
                    <a:pt x="5" y="16"/>
                  </a:cubicBezTo>
                  <a:cubicBezTo>
                    <a:pt x="5" y="16"/>
                    <a:pt x="5" y="18"/>
                    <a:pt x="6" y="18"/>
                  </a:cubicBezTo>
                  <a:cubicBezTo>
                    <a:pt x="8" y="17"/>
                    <a:pt x="8" y="16"/>
                    <a:pt x="9" y="18"/>
                  </a:cubicBezTo>
                  <a:cubicBezTo>
                    <a:pt x="10" y="19"/>
                    <a:pt x="11" y="19"/>
                    <a:pt x="10" y="19"/>
                  </a:cubicBezTo>
                  <a:cubicBezTo>
                    <a:pt x="9" y="19"/>
                    <a:pt x="9" y="19"/>
                    <a:pt x="10" y="20"/>
                  </a:cubicBezTo>
                  <a:cubicBezTo>
                    <a:pt x="11" y="20"/>
                    <a:pt x="13" y="20"/>
                    <a:pt x="13" y="20"/>
                  </a:cubicBezTo>
                  <a:cubicBezTo>
                    <a:pt x="13" y="19"/>
                    <a:pt x="14" y="18"/>
                    <a:pt x="15" y="19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7" y="23"/>
                    <a:pt x="21" y="25"/>
                    <a:pt x="20" y="24"/>
                  </a:cubicBezTo>
                  <a:cubicBezTo>
                    <a:pt x="20" y="23"/>
                    <a:pt x="19" y="22"/>
                    <a:pt x="20" y="23"/>
                  </a:cubicBezTo>
                  <a:cubicBezTo>
                    <a:pt x="21" y="23"/>
                    <a:pt x="28" y="28"/>
                    <a:pt x="27" y="26"/>
                  </a:cubicBezTo>
                  <a:cubicBezTo>
                    <a:pt x="25" y="24"/>
                    <a:pt x="22" y="21"/>
                    <a:pt x="23" y="21"/>
                  </a:cubicBezTo>
                  <a:cubicBezTo>
                    <a:pt x="25" y="21"/>
                    <a:pt x="29" y="22"/>
                    <a:pt x="31" y="22"/>
                  </a:cubicBezTo>
                  <a:cubicBezTo>
                    <a:pt x="32" y="22"/>
                    <a:pt x="34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1"/>
                    <a:pt x="38" y="20"/>
                    <a:pt x="39" y="20"/>
                  </a:cubicBezTo>
                  <a:cubicBezTo>
                    <a:pt x="41" y="20"/>
                    <a:pt x="45" y="18"/>
                    <a:pt x="42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530"/>
            <p:cNvSpPr>
              <a:spLocks noEditPoints="1"/>
            </p:cNvSpPr>
            <p:nvPr/>
          </p:nvSpPr>
          <p:spPr bwMode="auto">
            <a:xfrm>
              <a:off x="638176" y="1462088"/>
              <a:ext cx="4191000" cy="4678363"/>
            </a:xfrm>
            <a:custGeom>
              <a:avLst/>
              <a:gdLst>
                <a:gd name="T0" fmla="*/ 661 w 759"/>
                <a:gd name="T1" fmla="*/ 512 h 846"/>
                <a:gd name="T2" fmla="*/ 616 w 759"/>
                <a:gd name="T3" fmla="*/ 456 h 846"/>
                <a:gd name="T4" fmla="*/ 551 w 759"/>
                <a:gd name="T5" fmla="*/ 449 h 846"/>
                <a:gd name="T6" fmla="*/ 490 w 759"/>
                <a:gd name="T7" fmla="*/ 453 h 846"/>
                <a:gd name="T8" fmla="*/ 442 w 759"/>
                <a:gd name="T9" fmla="*/ 383 h 846"/>
                <a:gd name="T10" fmla="*/ 431 w 759"/>
                <a:gd name="T11" fmla="*/ 331 h 846"/>
                <a:gd name="T12" fmla="*/ 487 w 759"/>
                <a:gd name="T13" fmla="*/ 347 h 846"/>
                <a:gd name="T14" fmla="*/ 520 w 759"/>
                <a:gd name="T15" fmla="*/ 293 h 846"/>
                <a:gd name="T16" fmla="*/ 520 w 759"/>
                <a:gd name="T17" fmla="*/ 268 h 846"/>
                <a:gd name="T18" fmla="*/ 554 w 759"/>
                <a:gd name="T19" fmla="*/ 253 h 846"/>
                <a:gd name="T20" fmla="*/ 588 w 759"/>
                <a:gd name="T21" fmla="*/ 224 h 846"/>
                <a:gd name="T22" fmla="*/ 597 w 759"/>
                <a:gd name="T23" fmla="*/ 231 h 846"/>
                <a:gd name="T24" fmla="*/ 588 w 759"/>
                <a:gd name="T25" fmla="*/ 205 h 846"/>
                <a:gd name="T26" fmla="*/ 638 w 759"/>
                <a:gd name="T27" fmla="*/ 174 h 846"/>
                <a:gd name="T28" fmla="*/ 621 w 759"/>
                <a:gd name="T29" fmla="*/ 154 h 846"/>
                <a:gd name="T30" fmla="*/ 595 w 759"/>
                <a:gd name="T31" fmla="*/ 126 h 846"/>
                <a:gd name="T32" fmla="*/ 564 w 759"/>
                <a:gd name="T33" fmla="*/ 130 h 846"/>
                <a:gd name="T34" fmla="*/ 545 w 759"/>
                <a:gd name="T35" fmla="*/ 99 h 846"/>
                <a:gd name="T36" fmla="*/ 505 w 759"/>
                <a:gd name="T37" fmla="*/ 165 h 846"/>
                <a:gd name="T38" fmla="*/ 449 w 759"/>
                <a:gd name="T39" fmla="*/ 139 h 846"/>
                <a:gd name="T40" fmla="*/ 430 w 759"/>
                <a:gd name="T41" fmla="*/ 80 h 846"/>
                <a:gd name="T42" fmla="*/ 447 w 759"/>
                <a:gd name="T43" fmla="*/ 61 h 846"/>
                <a:gd name="T44" fmla="*/ 490 w 759"/>
                <a:gd name="T45" fmla="*/ 30 h 846"/>
                <a:gd name="T46" fmla="*/ 445 w 759"/>
                <a:gd name="T47" fmla="*/ 35 h 846"/>
                <a:gd name="T48" fmla="*/ 412 w 759"/>
                <a:gd name="T49" fmla="*/ 4 h 846"/>
                <a:gd name="T50" fmla="*/ 409 w 759"/>
                <a:gd name="T51" fmla="*/ 46 h 846"/>
                <a:gd name="T52" fmla="*/ 343 w 759"/>
                <a:gd name="T53" fmla="*/ 38 h 846"/>
                <a:gd name="T54" fmla="*/ 335 w 759"/>
                <a:gd name="T55" fmla="*/ 43 h 846"/>
                <a:gd name="T56" fmla="*/ 243 w 759"/>
                <a:gd name="T57" fmla="*/ 24 h 846"/>
                <a:gd name="T58" fmla="*/ 211 w 759"/>
                <a:gd name="T59" fmla="*/ 25 h 846"/>
                <a:gd name="T60" fmla="*/ 166 w 759"/>
                <a:gd name="T61" fmla="*/ 27 h 846"/>
                <a:gd name="T62" fmla="*/ 45 w 759"/>
                <a:gd name="T63" fmla="*/ 16 h 846"/>
                <a:gd name="T64" fmla="*/ 36 w 759"/>
                <a:gd name="T65" fmla="*/ 60 h 846"/>
                <a:gd name="T66" fmla="*/ 36 w 759"/>
                <a:gd name="T67" fmla="*/ 84 h 846"/>
                <a:gd name="T68" fmla="*/ 28 w 759"/>
                <a:gd name="T69" fmla="*/ 115 h 846"/>
                <a:gd name="T70" fmla="*/ 60 w 759"/>
                <a:gd name="T71" fmla="*/ 129 h 846"/>
                <a:gd name="T72" fmla="*/ 65 w 759"/>
                <a:gd name="T73" fmla="*/ 136 h 846"/>
                <a:gd name="T74" fmla="*/ 118 w 759"/>
                <a:gd name="T75" fmla="*/ 105 h 846"/>
                <a:gd name="T76" fmla="*/ 198 w 759"/>
                <a:gd name="T77" fmla="*/ 136 h 846"/>
                <a:gd name="T78" fmla="*/ 221 w 759"/>
                <a:gd name="T79" fmla="*/ 167 h 846"/>
                <a:gd name="T80" fmla="*/ 242 w 759"/>
                <a:gd name="T81" fmla="*/ 186 h 846"/>
                <a:gd name="T82" fmla="*/ 251 w 759"/>
                <a:gd name="T83" fmla="*/ 219 h 846"/>
                <a:gd name="T84" fmla="*/ 300 w 759"/>
                <a:gd name="T85" fmla="*/ 331 h 846"/>
                <a:gd name="T86" fmla="*/ 305 w 759"/>
                <a:gd name="T87" fmla="*/ 317 h 846"/>
                <a:gd name="T88" fmla="*/ 361 w 759"/>
                <a:gd name="T89" fmla="*/ 394 h 846"/>
                <a:gd name="T90" fmla="*/ 468 w 759"/>
                <a:gd name="T91" fmla="*/ 447 h 846"/>
                <a:gd name="T92" fmla="*/ 516 w 759"/>
                <a:gd name="T93" fmla="*/ 472 h 846"/>
                <a:gd name="T94" fmla="*/ 495 w 759"/>
                <a:gd name="T95" fmla="*/ 537 h 846"/>
                <a:gd name="T96" fmla="*/ 539 w 759"/>
                <a:gd name="T97" fmla="*/ 724 h 846"/>
                <a:gd name="T98" fmla="*/ 531 w 759"/>
                <a:gd name="T99" fmla="*/ 784 h 846"/>
                <a:gd name="T100" fmla="*/ 533 w 759"/>
                <a:gd name="T101" fmla="*/ 817 h 846"/>
                <a:gd name="T102" fmla="*/ 542 w 759"/>
                <a:gd name="T103" fmla="*/ 832 h 846"/>
                <a:gd name="T104" fmla="*/ 563 w 759"/>
                <a:gd name="T105" fmla="*/ 816 h 846"/>
                <a:gd name="T106" fmla="*/ 592 w 759"/>
                <a:gd name="T107" fmla="*/ 760 h 846"/>
                <a:gd name="T108" fmla="*/ 631 w 759"/>
                <a:gd name="T109" fmla="*/ 709 h 846"/>
                <a:gd name="T110" fmla="*/ 707 w 759"/>
                <a:gd name="T111" fmla="*/ 638 h 846"/>
                <a:gd name="T112" fmla="*/ 752 w 759"/>
                <a:gd name="T113" fmla="*/ 534 h 846"/>
                <a:gd name="T114" fmla="*/ 449 w 759"/>
                <a:gd name="T115" fmla="*/ 205 h 846"/>
                <a:gd name="T116" fmla="*/ 469 w 759"/>
                <a:gd name="T117" fmla="*/ 229 h 846"/>
                <a:gd name="T118" fmla="*/ 441 w 759"/>
                <a:gd name="T119" fmla="*/ 210 h 846"/>
                <a:gd name="T120" fmla="*/ 274 w 759"/>
                <a:gd name="T121" fmla="*/ 54 h 846"/>
                <a:gd name="T122" fmla="*/ 310 w 759"/>
                <a:gd name="T123" fmla="*/ 95 h 846"/>
                <a:gd name="T124" fmla="*/ 626 w 759"/>
                <a:gd name="T125" fmla="*/ 68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9" h="846">
                  <a:moveTo>
                    <a:pt x="752" y="534"/>
                  </a:moveTo>
                  <a:cubicBezTo>
                    <a:pt x="749" y="534"/>
                    <a:pt x="745" y="533"/>
                    <a:pt x="744" y="531"/>
                  </a:cubicBezTo>
                  <a:cubicBezTo>
                    <a:pt x="742" y="529"/>
                    <a:pt x="739" y="527"/>
                    <a:pt x="737" y="525"/>
                  </a:cubicBezTo>
                  <a:cubicBezTo>
                    <a:pt x="735" y="524"/>
                    <a:pt x="730" y="521"/>
                    <a:pt x="727" y="521"/>
                  </a:cubicBezTo>
                  <a:cubicBezTo>
                    <a:pt x="725" y="521"/>
                    <a:pt x="724" y="522"/>
                    <a:pt x="721" y="522"/>
                  </a:cubicBezTo>
                  <a:cubicBezTo>
                    <a:pt x="719" y="521"/>
                    <a:pt x="713" y="519"/>
                    <a:pt x="712" y="518"/>
                  </a:cubicBezTo>
                  <a:cubicBezTo>
                    <a:pt x="710" y="518"/>
                    <a:pt x="708" y="519"/>
                    <a:pt x="707" y="519"/>
                  </a:cubicBezTo>
                  <a:cubicBezTo>
                    <a:pt x="707" y="519"/>
                    <a:pt x="704" y="517"/>
                    <a:pt x="703" y="516"/>
                  </a:cubicBezTo>
                  <a:cubicBezTo>
                    <a:pt x="703" y="516"/>
                    <a:pt x="702" y="514"/>
                    <a:pt x="699" y="513"/>
                  </a:cubicBezTo>
                  <a:cubicBezTo>
                    <a:pt x="697" y="512"/>
                    <a:pt x="690" y="509"/>
                    <a:pt x="688" y="509"/>
                  </a:cubicBezTo>
                  <a:cubicBezTo>
                    <a:pt x="687" y="508"/>
                    <a:pt x="683" y="508"/>
                    <a:pt x="682" y="509"/>
                  </a:cubicBezTo>
                  <a:cubicBezTo>
                    <a:pt x="681" y="511"/>
                    <a:pt x="680" y="513"/>
                    <a:pt x="678" y="515"/>
                  </a:cubicBezTo>
                  <a:cubicBezTo>
                    <a:pt x="676" y="516"/>
                    <a:pt x="676" y="517"/>
                    <a:pt x="676" y="518"/>
                  </a:cubicBezTo>
                  <a:cubicBezTo>
                    <a:pt x="675" y="519"/>
                    <a:pt x="675" y="519"/>
                    <a:pt x="674" y="518"/>
                  </a:cubicBezTo>
                  <a:cubicBezTo>
                    <a:pt x="674" y="517"/>
                    <a:pt x="674" y="517"/>
                    <a:pt x="673" y="516"/>
                  </a:cubicBezTo>
                  <a:cubicBezTo>
                    <a:pt x="673" y="516"/>
                    <a:pt x="672" y="516"/>
                    <a:pt x="672" y="515"/>
                  </a:cubicBezTo>
                  <a:cubicBezTo>
                    <a:pt x="672" y="515"/>
                    <a:pt x="671" y="514"/>
                    <a:pt x="670" y="515"/>
                  </a:cubicBezTo>
                  <a:cubicBezTo>
                    <a:pt x="670" y="516"/>
                    <a:pt x="670" y="518"/>
                    <a:pt x="670" y="517"/>
                  </a:cubicBezTo>
                  <a:cubicBezTo>
                    <a:pt x="669" y="516"/>
                    <a:pt x="669" y="515"/>
                    <a:pt x="668" y="515"/>
                  </a:cubicBezTo>
                  <a:cubicBezTo>
                    <a:pt x="668" y="515"/>
                    <a:pt x="668" y="514"/>
                    <a:pt x="667" y="513"/>
                  </a:cubicBezTo>
                  <a:cubicBezTo>
                    <a:pt x="667" y="513"/>
                    <a:pt x="667" y="512"/>
                    <a:pt x="667" y="511"/>
                  </a:cubicBezTo>
                  <a:cubicBezTo>
                    <a:pt x="667" y="510"/>
                    <a:pt x="666" y="508"/>
                    <a:pt x="666" y="509"/>
                  </a:cubicBezTo>
                  <a:cubicBezTo>
                    <a:pt x="665" y="510"/>
                    <a:pt x="664" y="513"/>
                    <a:pt x="662" y="513"/>
                  </a:cubicBezTo>
                  <a:cubicBezTo>
                    <a:pt x="661" y="513"/>
                    <a:pt x="661" y="513"/>
                    <a:pt x="662" y="512"/>
                  </a:cubicBezTo>
                  <a:cubicBezTo>
                    <a:pt x="664" y="511"/>
                    <a:pt x="665" y="510"/>
                    <a:pt x="665" y="509"/>
                  </a:cubicBezTo>
                  <a:cubicBezTo>
                    <a:pt x="665" y="508"/>
                    <a:pt x="664" y="508"/>
                    <a:pt x="663" y="508"/>
                  </a:cubicBezTo>
                  <a:cubicBezTo>
                    <a:pt x="663" y="509"/>
                    <a:pt x="662" y="511"/>
                    <a:pt x="661" y="512"/>
                  </a:cubicBezTo>
                  <a:cubicBezTo>
                    <a:pt x="659" y="513"/>
                    <a:pt x="660" y="512"/>
                    <a:pt x="661" y="511"/>
                  </a:cubicBezTo>
                  <a:cubicBezTo>
                    <a:pt x="662" y="510"/>
                    <a:pt x="662" y="509"/>
                    <a:pt x="663" y="508"/>
                  </a:cubicBezTo>
                  <a:cubicBezTo>
                    <a:pt x="663" y="507"/>
                    <a:pt x="664" y="507"/>
                    <a:pt x="665" y="506"/>
                  </a:cubicBezTo>
                  <a:cubicBezTo>
                    <a:pt x="665" y="505"/>
                    <a:pt x="664" y="504"/>
                    <a:pt x="666" y="504"/>
                  </a:cubicBezTo>
                  <a:cubicBezTo>
                    <a:pt x="667" y="504"/>
                    <a:pt x="668" y="503"/>
                    <a:pt x="668" y="503"/>
                  </a:cubicBezTo>
                  <a:cubicBezTo>
                    <a:pt x="668" y="502"/>
                    <a:pt x="669" y="502"/>
                    <a:pt x="670" y="502"/>
                  </a:cubicBezTo>
                  <a:cubicBezTo>
                    <a:pt x="670" y="503"/>
                    <a:pt x="671" y="502"/>
                    <a:pt x="671" y="502"/>
                  </a:cubicBezTo>
                  <a:cubicBezTo>
                    <a:pt x="672" y="501"/>
                    <a:pt x="672" y="501"/>
                    <a:pt x="671" y="500"/>
                  </a:cubicBezTo>
                  <a:cubicBezTo>
                    <a:pt x="670" y="499"/>
                    <a:pt x="672" y="498"/>
                    <a:pt x="672" y="496"/>
                  </a:cubicBezTo>
                  <a:cubicBezTo>
                    <a:pt x="672" y="495"/>
                    <a:pt x="670" y="494"/>
                    <a:pt x="669" y="493"/>
                  </a:cubicBezTo>
                  <a:cubicBezTo>
                    <a:pt x="667" y="493"/>
                    <a:pt x="667" y="489"/>
                    <a:pt x="666" y="487"/>
                  </a:cubicBezTo>
                  <a:cubicBezTo>
                    <a:pt x="666" y="485"/>
                    <a:pt x="666" y="482"/>
                    <a:pt x="665" y="481"/>
                  </a:cubicBezTo>
                  <a:cubicBezTo>
                    <a:pt x="665" y="481"/>
                    <a:pt x="664" y="480"/>
                    <a:pt x="664" y="480"/>
                  </a:cubicBezTo>
                  <a:cubicBezTo>
                    <a:pt x="662" y="479"/>
                    <a:pt x="660" y="478"/>
                    <a:pt x="659" y="477"/>
                  </a:cubicBezTo>
                  <a:cubicBezTo>
                    <a:pt x="658" y="476"/>
                    <a:pt x="656" y="474"/>
                    <a:pt x="654" y="473"/>
                  </a:cubicBezTo>
                  <a:cubicBezTo>
                    <a:pt x="653" y="473"/>
                    <a:pt x="652" y="472"/>
                    <a:pt x="650" y="472"/>
                  </a:cubicBezTo>
                  <a:cubicBezTo>
                    <a:pt x="648" y="471"/>
                    <a:pt x="645" y="470"/>
                    <a:pt x="645" y="470"/>
                  </a:cubicBezTo>
                  <a:cubicBezTo>
                    <a:pt x="644" y="471"/>
                    <a:pt x="642" y="470"/>
                    <a:pt x="641" y="470"/>
                  </a:cubicBezTo>
                  <a:cubicBezTo>
                    <a:pt x="639" y="471"/>
                    <a:pt x="639" y="472"/>
                    <a:pt x="638" y="472"/>
                  </a:cubicBezTo>
                  <a:cubicBezTo>
                    <a:pt x="637" y="472"/>
                    <a:pt x="636" y="471"/>
                    <a:pt x="635" y="470"/>
                  </a:cubicBezTo>
                  <a:cubicBezTo>
                    <a:pt x="635" y="469"/>
                    <a:pt x="635" y="469"/>
                    <a:pt x="634" y="469"/>
                  </a:cubicBezTo>
                  <a:cubicBezTo>
                    <a:pt x="634" y="470"/>
                    <a:pt x="633" y="471"/>
                    <a:pt x="632" y="470"/>
                  </a:cubicBezTo>
                  <a:cubicBezTo>
                    <a:pt x="632" y="470"/>
                    <a:pt x="632" y="470"/>
                    <a:pt x="631" y="470"/>
                  </a:cubicBezTo>
                  <a:cubicBezTo>
                    <a:pt x="631" y="470"/>
                    <a:pt x="630" y="469"/>
                    <a:pt x="629" y="468"/>
                  </a:cubicBezTo>
                  <a:cubicBezTo>
                    <a:pt x="627" y="466"/>
                    <a:pt x="626" y="466"/>
                    <a:pt x="625" y="465"/>
                  </a:cubicBezTo>
                  <a:cubicBezTo>
                    <a:pt x="624" y="464"/>
                    <a:pt x="624" y="463"/>
                    <a:pt x="623" y="462"/>
                  </a:cubicBezTo>
                  <a:cubicBezTo>
                    <a:pt x="622" y="461"/>
                    <a:pt x="618" y="457"/>
                    <a:pt x="616" y="456"/>
                  </a:cubicBezTo>
                  <a:cubicBezTo>
                    <a:pt x="615" y="456"/>
                    <a:pt x="615" y="456"/>
                    <a:pt x="615" y="456"/>
                  </a:cubicBezTo>
                  <a:cubicBezTo>
                    <a:pt x="612" y="456"/>
                    <a:pt x="610" y="456"/>
                    <a:pt x="609" y="456"/>
                  </a:cubicBezTo>
                  <a:cubicBezTo>
                    <a:pt x="608" y="456"/>
                    <a:pt x="604" y="456"/>
                    <a:pt x="606" y="455"/>
                  </a:cubicBezTo>
                  <a:cubicBezTo>
                    <a:pt x="607" y="455"/>
                    <a:pt x="608" y="455"/>
                    <a:pt x="609" y="453"/>
                  </a:cubicBezTo>
                  <a:cubicBezTo>
                    <a:pt x="609" y="452"/>
                    <a:pt x="610" y="451"/>
                    <a:pt x="609" y="450"/>
                  </a:cubicBezTo>
                  <a:cubicBezTo>
                    <a:pt x="607" y="450"/>
                    <a:pt x="606" y="448"/>
                    <a:pt x="605" y="448"/>
                  </a:cubicBezTo>
                  <a:cubicBezTo>
                    <a:pt x="604" y="449"/>
                    <a:pt x="605" y="449"/>
                    <a:pt x="605" y="449"/>
                  </a:cubicBezTo>
                  <a:cubicBezTo>
                    <a:pt x="604" y="449"/>
                    <a:pt x="604" y="449"/>
                    <a:pt x="603" y="448"/>
                  </a:cubicBezTo>
                  <a:cubicBezTo>
                    <a:pt x="603" y="447"/>
                    <a:pt x="603" y="448"/>
                    <a:pt x="602" y="449"/>
                  </a:cubicBezTo>
                  <a:cubicBezTo>
                    <a:pt x="602" y="449"/>
                    <a:pt x="602" y="449"/>
                    <a:pt x="602" y="448"/>
                  </a:cubicBezTo>
                  <a:cubicBezTo>
                    <a:pt x="602" y="448"/>
                    <a:pt x="601" y="446"/>
                    <a:pt x="600" y="446"/>
                  </a:cubicBezTo>
                  <a:cubicBezTo>
                    <a:pt x="599" y="446"/>
                    <a:pt x="599" y="448"/>
                    <a:pt x="598" y="447"/>
                  </a:cubicBezTo>
                  <a:cubicBezTo>
                    <a:pt x="598" y="447"/>
                    <a:pt x="598" y="447"/>
                    <a:pt x="598" y="446"/>
                  </a:cubicBezTo>
                  <a:cubicBezTo>
                    <a:pt x="599" y="445"/>
                    <a:pt x="597" y="445"/>
                    <a:pt x="598" y="444"/>
                  </a:cubicBezTo>
                  <a:cubicBezTo>
                    <a:pt x="600" y="444"/>
                    <a:pt x="603" y="444"/>
                    <a:pt x="603" y="444"/>
                  </a:cubicBezTo>
                  <a:cubicBezTo>
                    <a:pt x="602" y="443"/>
                    <a:pt x="602" y="443"/>
                    <a:pt x="600" y="443"/>
                  </a:cubicBezTo>
                  <a:cubicBezTo>
                    <a:pt x="598" y="443"/>
                    <a:pt x="594" y="442"/>
                    <a:pt x="592" y="444"/>
                  </a:cubicBezTo>
                  <a:cubicBezTo>
                    <a:pt x="590" y="446"/>
                    <a:pt x="588" y="447"/>
                    <a:pt x="586" y="447"/>
                  </a:cubicBezTo>
                  <a:cubicBezTo>
                    <a:pt x="585" y="446"/>
                    <a:pt x="582" y="446"/>
                    <a:pt x="581" y="445"/>
                  </a:cubicBezTo>
                  <a:cubicBezTo>
                    <a:pt x="580" y="445"/>
                    <a:pt x="580" y="443"/>
                    <a:pt x="578" y="443"/>
                  </a:cubicBezTo>
                  <a:cubicBezTo>
                    <a:pt x="577" y="443"/>
                    <a:pt x="571" y="444"/>
                    <a:pt x="569" y="444"/>
                  </a:cubicBezTo>
                  <a:cubicBezTo>
                    <a:pt x="568" y="444"/>
                    <a:pt x="567" y="444"/>
                    <a:pt x="567" y="443"/>
                  </a:cubicBezTo>
                  <a:cubicBezTo>
                    <a:pt x="566" y="441"/>
                    <a:pt x="566" y="439"/>
                    <a:pt x="564" y="439"/>
                  </a:cubicBezTo>
                  <a:cubicBezTo>
                    <a:pt x="562" y="438"/>
                    <a:pt x="559" y="438"/>
                    <a:pt x="557" y="438"/>
                  </a:cubicBezTo>
                  <a:cubicBezTo>
                    <a:pt x="555" y="439"/>
                    <a:pt x="552" y="440"/>
                    <a:pt x="552" y="440"/>
                  </a:cubicBezTo>
                  <a:cubicBezTo>
                    <a:pt x="551" y="441"/>
                    <a:pt x="548" y="442"/>
                    <a:pt x="548" y="443"/>
                  </a:cubicBezTo>
                  <a:cubicBezTo>
                    <a:pt x="548" y="444"/>
                    <a:pt x="551" y="447"/>
                    <a:pt x="551" y="449"/>
                  </a:cubicBezTo>
                  <a:cubicBezTo>
                    <a:pt x="551" y="450"/>
                    <a:pt x="551" y="452"/>
                    <a:pt x="550" y="452"/>
                  </a:cubicBezTo>
                  <a:cubicBezTo>
                    <a:pt x="548" y="453"/>
                    <a:pt x="545" y="449"/>
                    <a:pt x="545" y="448"/>
                  </a:cubicBezTo>
                  <a:cubicBezTo>
                    <a:pt x="545" y="447"/>
                    <a:pt x="548" y="444"/>
                    <a:pt x="548" y="443"/>
                  </a:cubicBezTo>
                  <a:cubicBezTo>
                    <a:pt x="548" y="442"/>
                    <a:pt x="546" y="440"/>
                    <a:pt x="545" y="440"/>
                  </a:cubicBezTo>
                  <a:cubicBezTo>
                    <a:pt x="545" y="439"/>
                    <a:pt x="545" y="439"/>
                    <a:pt x="545" y="439"/>
                  </a:cubicBezTo>
                  <a:cubicBezTo>
                    <a:pt x="546" y="438"/>
                    <a:pt x="547" y="437"/>
                    <a:pt x="548" y="437"/>
                  </a:cubicBezTo>
                  <a:cubicBezTo>
                    <a:pt x="549" y="437"/>
                    <a:pt x="552" y="435"/>
                    <a:pt x="550" y="434"/>
                  </a:cubicBezTo>
                  <a:cubicBezTo>
                    <a:pt x="549" y="433"/>
                    <a:pt x="547" y="433"/>
                    <a:pt x="546" y="434"/>
                  </a:cubicBezTo>
                  <a:cubicBezTo>
                    <a:pt x="545" y="434"/>
                    <a:pt x="544" y="436"/>
                    <a:pt x="544" y="436"/>
                  </a:cubicBezTo>
                  <a:cubicBezTo>
                    <a:pt x="543" y="436"/>
                    <a:pt x="542" y="437"/>
                    <a:pt x="542" y="437"/>
                  </a:cubicBezTo>
                  <a:cubicBezTo>
                    <a:pt x="541" y="438"/>
                    <a:pt x="540" y="440"/>
                    <a:pt x="539" y="440"/>
                  </a:cubicBezTo>
                  <a:cubicBezTo>
                    <a:pt x="538" y="440"/>
                    <a:pt x="534" y="439"/>
                    <a:pt x="534" y="440"/>
                  </a:cubicBezTo>
                  <a:cubicBezTo>
                    <a:pt x="533" y="442"/>
                    <a:pt x="532" y="444"/>
                    <a:pt x="532" y="443"/>
                  </a:cubicBezTo>
                  <a:cubicBezTo>
                    <a:pt x="531" y="442"/>
                    <a:pt x="531" y="441"/>
                    <a:pt x="531" y="441"/>
                  </a:cubicBezTo>
                  <a:cubicBezTo>
                    <a:pt x="530" y="441"/>
                    <a:pt x="528" y="441"/>
                    <a:pt x="528" y="442"/>
                  </a:cubicBezTo>
                  <a:cubicBezTo>
                    <a:pt x="528" y="442"/>
                    <a:pt x="526" y="444"/>
                    <a:pt x="525" y="446"/>
                  </a:cubicBezTo>
                  <a:cubicBezTo>
                    <a:pt x="525" y="447"/>
                    <a:pt x="526" y="449"/>
                    <a:pt x="524" y="450"/>
                  </a:cubicBezTo>
                  <a:cubicBezTo>
                    <a:pt x="523" y="451"/>
                    <a:pt x="520" y="453"/>
                    <a:pt x="519" y="455"/>
                  </a:cubicBezTo>
                  <a:cubicBezTo>
                    <a:pt x="519" y="457"/>
                    <a:pt x="519" y="459"/>
                    <a:pt x="518" y="459"/>
                  </a:cubicBezTo>
                  <a:cubicBezTo>
                    <a:pt x="518" y="459"/>
                    <a:pt x="515" y="455"/>
                    <a:pt x="514" y="454"/>
                  </a:cubicBezTo>
                  <a:cubicBezTo>
                    <a:pt x="513" y="452"/>
                    <a:pt x="511" y="451"/>
                    <a:pt x="511" y="452"/>
                  </a:cubicBezTo>
                  <a:cubicBezTo>
                    <a:pt x="511" y="452"/>
                    <a:pt x="510" y="452"/>
                    <a:pt x="509" y="451"/>
                  </a:cubicBezTo>
                  <a:cubicBezTo>
                    <a:pt x="508" y="451"/>
                    <a:pt x="504" y="450"/>
                    <a:pt x="503" y="450"/>
                  </a:cubicBezTo>
                  <a:cubicBezTo>
                    <a:pt x="502" y="450"/>
                    <a:pt x="501" y="450"/>
                    <a:pt x="501" y="451"/>
                  </a:cubicBezTo>
                  <a:cubicBezTo>
                    <a:pt x="500" y="451"/>
                    <a:pt x="497" y="452"/>
                    <a:pt x="497" y="453"/>
                  </a:cubicBezTo>
                  <a:cubicBezTo>
                    <a:pt x="497" y="453"/>
                    <a:pt x="496" y="453"/>
                    <a:pt x="495" y="453"/>
                  </a:cubicBezTo>
                  <a:cubicBezTo>
                    <a:pt x="494" y="454"/>
                    <a:pt x="491" y="454"/>
                    <a:pt x="490" y="453"/>
                  </a:cubicBezTo>
                  <a:cubicBezTo>
                    <a:pt x="489" y="452"/>
                    <a:pt x="488" y="452"/>
                    <a:pt x="487" y="451"/>
                  </a:cubicBezTo>
                  <a:cubicBezTo>
                    <a:pt x="486" y="451"/>
                    <a:pt x="486" y="450"/>
                    <a:pt x="485" y="450"/>
                  </a:cubicBezTo>
                  <a:cubicBezTo>
                    <a:pt x="484" y="449"/>
                    <a:pt x="484" y="448"/>
                    <a:pt x="483" y="448"/>
                  </a:cubicBezTo>
                  <a:cubicBezTo>
                    <a:pt x="483" y="447"/>
                    <a:pt x="480" y="444"/>
                    <a:pt x="479" y="443"/>
                  </a:cubicBezTo>
                  <a:cubicBezTo>
                    <a:pt x="478" y="442"/>
                    <a:pt x="478" y="441"/>
                    <a:pt x="478" y="441"/>
                  </a:cubicBezTo>
                  <a:cubicBezTo>
                    <a:pt x="477" y="439"/>
                    <a:pt x="479" y="437"/>
                    <a:pt x="479" y="435"/>
                  </a:cubicBezTo>
                  <a:cubicBezTo>
                    <a:pt x="479" y="433"/>
                    <a:pt x="480" y="429"/>
                    <a:pt x="480" y="427"/>
                  </a:cubicBezTo>
                  <a:cubicBezTo>
                    <a:pt x="480" y="425"/>
                    <a:pt x="482" y="423"/>
                    <a:pt x="482" y="422"/>
                  </a:cubicBezTo>
                  <a:cubicBezTo>
                    <a:pt x="482" y="420"/>
                    <a:pt x="482" y="419"/>
                    <a:pt x="482" y="419"/>
                  </a:cubicBezTo>
                  <a:cubicBezTo>
                    <a:pt x="482" y="418"/>
                    <a:pt x="482" y="418"/>
                    <a:pt x="482" y="418"/>
                  </a:cubicBezTo>
                  <a:cubicBezTo>
                    <a:pt x="482" y="418"/>
                    <a:pt x="481" y="418"/>
                    <a:pt x="481" y="418"/>
                  </a:cubicBezTo>
                  <a:cubicBezTo>
                    <a:pt x="479" y="417"/>
                    <a:pt x="477" y="415"/>
                    <a:pt x="476" y="414"/>
                  </a:cubicBezTo>
                  <a:cubicBezTo>
                    <a:pt x="474" y="413"/>
                    <a:pt x="471" y="413"/>
                    <a:pt x="468" y="413"/>
                  </a:cubicBezTo>
                  <a:cubicBezTo>
                    <a:pt x="465" y="413"/>
                    <a:pt x="464" y="415"/>
                    <a:pt x="462" y="415"/>
                  </a:cubicBezTo>
                  <a:cubicBezTo>
                    <a:pt x="460" y="414"/>
                    <a:pt x="460" y="413"/>
                    <a:pt x="457" y="413"/>
                  </a:cubicBezTo>
                  <a:cubicBezTo>
                    <a:pt x="456" y="414"/>
                    <a:pt x="454" y="415"/>
                    <a:pt x="453" y="414"/>
                  </a:cubicBezTo>
                  <a:cubicBezTo>
                    <a:pt x="452" y="414"/>
                    <a:pt x="452" y="414"/>
                    <a:pt x="452" y="414"/>
                  </a:cubicBezTo>
                  <a:cubicBezTo>
                    <a:pt x="451" y="414"/>
                    <a:pt x="450" y="413"/>
                    <a:pt x="450" y="413"/>
                  </a:cubicBezTo>
                  <a:cubicBezTo>
                    <a:pt x="449" y="413"/>
                    <a:pt x="449" y="412"/>
                    <a:pt x="450" y="412"/>
                  </a:cubicBezTo>
                  <a:cubicBezTo>
                    <a:pt x="452" y="410"/>
                    <a:pt x="454" y="407"/>
                    <a:pt x="454" y="405"/>
                  </a:cubicBezTo>
                  <a:cubicBezTo>
                    <a:pt x="453" y="402"/>
                    <a:pt x="454" y="401"/>
                    <a:pt x="455" y="400"/>
                  </a:cubicBezTo>
                  <a:cubicBezTo>
                    <a:pt x="455" y="399"/>
                    <a:pt x="455" y="399"/>
                    <a:pt x="455" y="399"/>
                  </a:cubicBezTo>
                  <a:cubicBezTo>
                    <a:pt x="456" y="398"/>
                    <a:pt x="458" y="396"/>
                    <a:pt x="458" y="394"/>
                  </a:cubicBezTo>
                  <a:cubicBezTo>
                    <a:pt x="458" y="393"/>
                    <a:pt x="456" y="389"/>
                    <a:pt x="458" y="387"/>
                  </a:cubicBezTo>
                  <a:cubicBezTo>
                    <a:pt x="460" y="385"/>
                    <a:pt x="462" y="383"/>
                    <a:pt x="462" y="382"/>
                  </a:cubicBezTo>
                  <a:cubicBezTo>
                    <a:pt x="461" y="381"/>
                    <a:pt x="462" y="380"/>
                    <a:pt x="458" y="380"/>
                  </a:cubicBezTo>
                  <a:cubicBezTo>
                    <a:pt x="455" y="380"/>
                    <a:pt x="444" y="381"/>
                    <a:pt x="442" y="383"/>
                  </a:cubicBezTo>
                  <a:cubicBezTo>
                    <a:pt x="441" y="385"/>
                    <a:pt x="441" y="389"/>
                    <a:pt x="441" y="391"/>
                  </a:cubicBezTo>
                  <a:cubicBezTo>
                    <a:pt x="440" y="392"/>
                    <a:pt x="436" y="395"/>
                    <a:pt x="436" y="396"/>
                  </a:cubicBezTo>
                  <a:cubicBezTo>
                    <a:pt x="436" y="396"/>
                    <a:pt x="436" y="397"/>
                    <a:pt x="436" y="398"/>
                  </a:cubicBezTo>
                  <a:cubicBezTo>
                    <a:pt x="435" y="398"/>
                    <a:pt x="434" y="397"/>
                    <a:pt x="432" y="397"/>
                  </a:cubicBezTo>
                  <a:cubicBezTo>
                    <a:pt x="431" y="396"/>
                    <a:pt x="426" y="397"/>
                    <a:pt x="424" y="398"/>
                  </a:cubicBezTo>
                  <a:cubicBezTo>
                    <a:pt x="421" y="399"/>
                    <a:pt x="420" y="400"/>
                    <a:pt x="418" y="399"/>
                  </a:cubicBezTo>
                  <a:cubicBezTo>
                    <a:pt x="417" y="398"/>
                    <a:pt x="417" y="397"/>
                    <a:pt x="414" y="396"/>
                  </a:cubicBezTo>
                  <a:cubicBezTo>
                    <a:pt x="412" y="396"/>
                    <a:pt x="409" y="396"/>
                    <a:pt x="408" y="393"/>
                  </a:cubicBezTo>
                  <a:cubicBezTo>
                    <a:pt x="407" y="389"/>
                    <a:pt x="406" y="388"/>
                    <a:pt x="404" y="386"/>
                  </a:cubicBezTo>
                  <a:cubicBezTo>
                    <a:pt x="403" y="384"/>
                    <a:pt x="402" y="381"/>
                    <a:pt x="401" y="376"/>
                  </a:cubicBezTo>
                  <a:cubicBezTo>
                    <a:pt x="399" y="372"/>
                    <a:pt x="400" y="369"/>
                    <a:pt x="400" y="367"/>
                  </a:cubicBezTo>
                  <a:cubicBezTo>
                    <a:pt x="401" y="366"/>
                    <a:pt x="399" y="362"/>
                    <a:pt x="400" y="360"/>
                  </a:cubicBezTo>
                  <a:cubicBezTo>
                    <a:pt x="400" y="358"/>
                    <a:pt x="403" y="357"/>
                    <a:pt x="403" y="354"/>
                  </a:cubicBezTo>
                  <a:cubicBezTo>
                    <a:pt x="403" y="354"/>
                    <a:pt x="403" y="353"/>
                    <a:pt x="403" y="353"/>
                  </a:cubicBezTo>
                  <a:cubicBezTo>
                    <a:pt x="403" y="350"/>
                    <a:pt x="401" y="346"/>
                    <a:pt x="401" y="345"/>
                  </a:cubicBezTo>
                  <a:cubicBezTo>
                    <a:pt x="401" y="343"/>
                    <a:pt x="401" y="345"/>
                    <a:pt x="402" y="344"/>
                  </a:cubicBezTo>
                  <a:cubicBezTo>
                    <a:pt x="403" y="342"/>
                    <a:pt x="402" y="342"/>
                    <a:pt x="402" y="341"/>
                  </a:cubicBezTo>
                  <a:cubicBezTo>
                    <a:pt x="403" y="341"/>
                    <a:pt x="403" y="341"/>
                    <a:pt x="404" y="340"/>
                  </a:cubicBezTo>
                  <a:cubicBezTo>
                    <a:pt x="405" y="340"/>
                    <a:pt x="408" y="339"/>
                    <a:pt x="408" y="337"/>
                  </a:cubicBezTo>
                  <a:cubicBezTo>
                    <a:pt x="408" y="336"/>
                    <a:pt x="408" y="336"/>
                    <a:pt x="409" y="337"/>
                  </a:cubicBezTo>
                  <a:cubicBezTo>
                    <a:pt x="410" y="337"/>
                    <a:pt x="413" y="335"/>
                    <a:pt x="415" y="334"/>
                  </a:cubicBezTo>
                  <a:cubicBezTo>
                    <a:pt x="417" y="333"/>
                    <a:pt x="418" y="332"/>
                    <a:pt x="417" y="331"/>
                  </a:cubicBezTo>
                  <a:cubicBezTo>
                    <a:pt x="416" y="331"/>
                    <a:pt x="414" y="330"/>
                    <a:pt x="416" y="330"/>
                  </a:cubicBezTo>
                  <a:cubicBezTo>
                    <a:pt x="418" y="331"/>
                    <a:pt x="418" y="332"/>
                    <a:pt x="419" y="331"/>
                  </a:cubicBezTo>
                  <a:cubicBezTo>
                    <a:pt x="421" y="330"/>
                    <a:pt x="421" y="329"/>
                    <a:pt x="423" y="329"/>
                  </a:cubicBezTo>
                  <a:cubicBezTo>
                    <a:pt x="425" y="329"/>
                    <a:pt x="427" y="329"/>
                    <a:pt x="428" y="330"/>
                  </a:cubicBezTo>
                  <a:cubicBezTo>
                    <a:pt x="430" y="331"/>
                    <a:pt x="430" y="331"/>
                    <a:pt x="431" y="331"/>
                  </a:cubicBezTo>
                  <a:cubicBezTo>
                    <a:pt x="432" y="330"/>
                    <a:pt x="433" y="330"/>
                    <a:pt x="435" y="330"/>
                  </a:cubicBezTo>
                  <a:cubicBezTo>
                    <a:pt x="436" y="331"/>
                    <a:pt x="438" y="333"/>
                    <a:pt x="439" y="333"/>
                  </a:cubicBezTo>
                  <a:cubicBezTo>
                    <a:pt x="441" y="333"/>
                    <a:pt x="443" y="330"/>
                    <a:pt x="444" y="331"/>
                  </a:cubicBezTo>
                  <a:cubicBezTo>
                    <a:pt x="445" y="331"/>
                    <a:pt x="448" y="333"/>
                    <a:pt x="447" y="334"/>
                  </a:cubicBezTo>
                  <a:cubicBezTo>
                    <a:pt x="447" y="335"/>
                    <a:pt x="449" y="334"/>
                    <a:pt x="449" y="333"/>
                  </a:cubicBezTo>
                  <a:cubicBezTo>
                    <a:pt x="449" y="333"/>
                    <a:pt x="449" y="333"/>
                    <a:pt x="448" y="332"/>
                  </a:cubicBezTo>
                  <a:cubicBezTo>
                    <a:pt x="447" y="332"/>
                    <a:pt x="445" y="330"/>
                    <a:pt x="446" y="330"/>
                  </a:cubicBezTo>
                  <a:cubicBezTo>
                    <a:pt x="447" y="329"/>
                    <a:pt x="447" y="330"/>
                    <a:pt x="447" y="329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46" y="327"/>
                    <a:pt x="445" y="327"/>
                    <a:pt x="445" y="327"/>
                  </a:cubicBezTo>
                  <a:cubicBezTo>
                    <a:pt x="444" y="327"/>
                    <a:pt x="441" y="328"/>
                    <a:pt x="441" y="327"/>
                  </a:cubicBezTo>
                  <a:cubicBezTo>
                    <a:pt x="441" y="326"/>
                    <a:pt x="443" y="325"/>
                    <a:pt x="444" y="326"/>
                  </a:cubicBezTo>
                  <a:cubicBezTo>
                    <a:pt x="444" y="326"/>
                    <a:pt x="444" y="327"/>
                    <a:pt x="446" y="326"/>
                  </a:cubicBezTo>
                  <a:cubicBezTo>
                    <a:pt x="448" y="326"/>
                    <a:pt x="451" y="326"/>
                    <a:pt x="452" y="326"/>
                  </a:cubicBezTo>
                  <a:cubicBezTo>
                    <a:pt x="454" y="326"/>
                    <a:pt x="455" y="325"/>
                    <a:pt x="456" y="325"/>
                  </a:cubicBezTo>
                  <a:cubicBezTo>
                    <a:pt x="456" y="326"/>
                    <a:pt x="456" y="326"/>
                    <a:pt x="456" y="326"/>
                  </a:cubicBezTo>
                  <a:cubicBezTo>
                    <a:pt x="457" y="326"/>
                    <a:pt x="459" y="326"/>
                    <a:pt x="461" y="326"/>
                  </a:cubicBezTo>
                  <a:cubicBezTo>
                    <a:pt x="463" y="326"/>
                    <a:pt x="466" y="325"/>
                    <a:pt x="467" y="326"/>
                  </a:cubicBezTo>
                  <a:cubicBezTo>
                    <a:pt x="469" y="327"/>
                    <a:pt x="469" y="329"/>
                    <a:pt x="470" y="329"/>
                  </a:cubicBezTo>
                  <a:cubicBezTo>
                    <a:pt x="471" y="330"/>
                    <a:pt x="472" y="330"/>
                    <a:pt x="473" y="330"/>
                  </a:cubicBezTo>
                  <a:cubicBezTo>
                    <a:pt x="474" y="329"/>
                    <a:pt x="476" y="327"/>
                    <a:pt x="477" y="328"/>
                  </a:cubicBezTo>
                  <a:cubicBezTo>
                    <a:pt x="478" y="328"/>
                    <a:pt x="480" y="331"/>
                    <a:pt x="481" y="332"/>
                  </a:cubicBezTo>
                  <a:cubicBezTo>
                    <a:pt x="483" y="333"/>
                    <a:pt x="485" y="335"/>
                    <a:pt x="485" y="336"/>
                  </a:cubicBezTo>
                  <a:cubicBezTo>
                    <a:pt x="485" y="337"/>
                    <a:pt x="485" y="339"/>
                    <a:pt x="485" y="340"/>
                  </a:cubicBezTo>
                  <a:cubicBezTo>
                    <a:pt x="485" y="341"/>
                    <a:pt x="486" y="341"/>
                    <a:pt x="486" y="342"/>
                  </a:cubicBezTo>
                  <a:cubicBezTo>
                    <a:pt x="486" y="342"/>
                    <a:pt x="485" y="342"/>
                    <a:pt x="485" y="343"/>
                  </a:cubicBezTo>
                  <a:cubicBezTo>
                    <a:pt x="486" y="344"/>
                    <a:pt x="485" y="346"/>
                    <a:pt x="487" y="347"/>
                  </a:cubicBezTo>
                  <a:cubicBezTo>
                    <a:pt x="488" y="348"/>
                    <a:pt x="489" y="347"/>
                    <a:pt x="489" y="348"/>
                  </a:cubicBezTo>
                  <a:cubicBezTo>
                    <a:pt x="489" y="349"/>
                    <a:pt x="489" y="348"/>
                    <a:pt x="490" y="349"/>
                  </a:cubicBezTo>
                  <a:cubicBezTo>
                    <a:pt x="490" y="349"/>
                    <a:pt x="489" y="350"/>
                    <a:pt x="490" y="352"/>
                  </a:cubicBezTo>
                  <a:cubicBezTo>
                    <a:pt x="491" y="353"/>
                    <a:pt x="492" y="353"/>
                    <a:pt x="493" y="354"/>
                  </a:cubicBezTo>
                  <a:cubicBezTo>
                    <a:pt x="493" y="355"/>
                    <a:pt x="495" y="358"/>
                    <a:pt x="495" y="358"/>
                  </a:cubicBezTo>
                  <a:cubicBezTo>
                    <a:pt x="496" y="359"/>
                    <a:pt x="497" y="357"/>
                    <a:pt x="497" y="357"/>
                  </a:cubicBezTo>
                  <a:cubicBezTo>
                    <a:pt x="498" y="358"/>
                    <a:pt x="497" y="359"/>
                    <a:pt x="497" y="359"/>
                  </a:cubicBezTo>
                  <a:cubicBezTo>
                    <a:pt x="497" y="360"/>
                    <a:pt x="498" y="359"/>
                    <a:pt x="498" y="359"/>
                  </a:cubicBezTo>
                  <a:cubicBezTo>
                    <a:pt x="498" y="358"/>
                    <a:pt x="498" y="356"/>
                    <a:pt x="499" y="354"/>
                  </a:cubicBezTo>
                  <a:cubicBezTo>
                    <a:pt x="500" y="352"/>
                    <a:pt x="500" y="347"/>
                    <a:pt x="499" y="344"/>
                  </a:cubicBezTo>
                  <a:cubicBezTo>
                    <a:pt x="497" y="341"/>
                    <a:pt x="497" y="340"/>
                    <a:pt x="496" y="338"/>
                  </a:cubicBezTo>
                  <a:cubicBezTo>
                    <a:pt x="496" y="336"/>
                    <a:pt x="494" y="333"/>
                    <a:pt x="494" y="331"/>
                  </a:cubicBezTo>
                  <a:cubicBezTo>
                    <a:pt x="493" y="328"/>
                    <a:pt x="491" y="324"/>
                    <a:pt x="491" y="321"/>
                  </a:cubicBezTo>
                  <a:cubicBezTo>
                    <a:pt x="492" y="319"/>
                    <a:pt x="494" y="317"/>
                    <a:pt x="495" y="315"/>
                  </a:cubicBezTo>
                  <a:cubicBezTo>
                    <a:pt x="496" y="313"/>
                    <a:pt x="499" y="312"/>
                    <a:pt x="500" y="311"/>
                  </a:cubicBezTo>
                  <a:cubicBezTo>
                    <a:pt x="501" y="310"/>
                    <a:pt x="503" y="309"/>
                    <a:pt x="504" y="308"/>
                  </a:cubicBezTo>
                  <a:cubicBezTo>
                    <a:pt x="505" y="307"/>
                    <a:pt x="504" y="306"/>
                    <a:pt x="505" y="306"/>
                  </a:cubicBezTo>
                  <a:cubicBezTo>
                    <a:pt x="506" y="305"/>
                    <a:pt x="507" y="304"/>
                    <a:pt x="509" y="304"/>
                  </a:cubicBezTo>
                  <a:cubicBezTo>
                    <a:pt x="510" y="303"/>
                    <a:pt x="511" y="303"/>
                    <a:pt x="512" y="302"/>
                  </a:cubicBezTo>
                  <a:cubicBezTo>
                    <a:pt x="513" y="302"/>
                    <a:pt x="515" y="299"/>
                    <a:pt x="516" y="298"/>
                  </a:cubicBezTo>
                  <a:cubicBezTo>
                    <a:pt x="518" y="298"/>
                    <a:pt x="520" y="298"/>
                    <a:pt x="521" y="298"/>
                  </a:cubicBezTo>
                  <a:cubicBezTo>
                    <a:pt x="522" y="297"/>
                    <a:pt x="522" y="296"/>
                    <a:pt x="521" y="296"/>
                  </a:cubicBezTo>
                  <a:cubicBezTo>
                    <a:pt x="520" y="297"/>
                    <a:pt x="517" y="297"/>
                    <a:pt x="518" y="297"/>
                  </a:cubicBezTo>
                  <a:cubicBezTo>
                    <a:pt x="518" y="296"/>
                    <a:pt x="519" y="296"/>
                    <a:pt x="519" y="296"/>
                  </a:cubicBezTo>
                  <a:cubicBezTo>
                    <a:pt x="520" y="295"/>
                    <a:pt x="519" y="294"/>
                    <a:pt x="519" y="294"/>
                  </a:cubicBezTo>
                  <a:cubicBezTo>
                    <a:pt x="518" y="293"/>
                    <a:pt x="518" y="293"/>
                    <a:pt x="519" y="293"/>
                  </a:cubicBezTo>
                  <a:cubicBezTo>
                    <a:pt x="520" y="293"/>
                    <a:pt x="520" y="293"/>
                    <a:pt x="520" y="293"/>
                  </a:cubicBezTo>
                  <a:cubicBezTo>
                    <a:pt x="520" y="293"/>
                    <a:pt x="520" y="292"/>
                    <a:pt x="520" y="293"/>
                  </a:cubicBezTo>
                  <a:cubicBezTo>
                    <a:pt x="520" y="293"/>
                    <a:pt x="520" y="294"/>
                    <a:pt x="521" y="294"/>
                  </a:cubicBezTo>
                  <a:cubicBezTo>
                    <a:pt x="522" y="294"/>
                    <a:pt x="523" y="293"/>
                    <a:pt x="524" y="292"/>
                  </a:cubicBezTo>
                  <a:cubicBezTo>
                    <a:pt x="525" y="291"/>
                    <a:pt x="525" y="290"/>
                    <a:pt x="525" y="290"/>
                  </a:cubicBezTo>
                  <a:cubicBezTo>
                    <a:pt x="525" y="290"/>
                    <a:pt x="524" y="290"/>
                    <a:pt x="524" y="290"/>
                  </a:cubicBezTo>
                  <a:cubicBezTo>
                    <a:pt x="523" y="291"/>
                    <a:pt x="523" y="291"/>
                    <a:pt x="522" y="291"/>
                  </a:cubicBezTo>
                  <a:cubicBezTo>
                    <a:pt x="522" y="290"/>
                    <a:pt x="522" y="290"/>
                    <a:pt x="521" y="290"/>
                  </a:cubicBezTo>
                  <a:cubicBezTo>
                    <a:pt x="520" y="290"/>
                    <a:pt x="519" y="290"/>
                    <a:pt x="519" y="290"/>
                  </a:cubicBezTo>
                  <a:cubicBezTo>
                    <a:pt x="519" y="289"/>
                    <a:pt x="518" y="289"/>
                    <a:pt x="519" y="289"/>
                  </a:cubicBezTo>
                  <a:cubicBezTo>
                    <a:pt x="520" y="289"/>
                    <a:pt x="521" y="290"/>
                    <a:pt x="521" y="289"/>
                  </a:cubicBezTo>
                  <a:cubicBezTo>
                    <a:pt x="522" y="288"/>
                    <a:pt x="522" y="288"/>
                    <a:pt x="523" y="288"/>
                  </a:cubicBezTo>
                  <a:cubicBezTo>
                    <a:pt x="524" y="288"/>
                    <a:pt x="524" y="289"/>
                    <a:pt x="524" y="288"/>
                  </a:cubicBezTo>
                  <a:cubicBezTo>
                    <a:pt x="523" y="287"/>
                    <a:pt x="523" y="287"/>
                    <a:pt x="523" y="286"/>
                  </a:cubicBezTo>
                  <a:cubicBezTo>
                    <a:pt x="523" y="285"/>
                    <a:pt x="523" y="284"/>
                    <a:pt x="523" y="284"/>
                  </a:cubicBezTo>
                  <a:cubicBezTo>
                    <a:pt x="522" y="283"/>
                    <a:pt x="520" y="284"/>
                    <a:pt x="519" y="283"/>
                  </a:cubicBezTo>
                  <a:cubicBezTo>
                    <a:pt x="518" y="282"/>
                    <a:pt x="517" y="281"/>
                    <a:pt x="517" y="281"/>
                  </a:cubicBezTo>
                  <a:cubicBezTo>
                    <a:pt x="516" y="281"/>
                    <a:pt x="517" y="281"/>
                    <a:pt x="518" y="281"/>
                  </a:cubicBezTo>
                  <a:cubicBezTo>
                    <a:pt x="518" y="281"/>
                    <a:pt x="520" y="281"/>
                    <a:pt x="521" y="281"/>
                  </a:cubicBezTo>
                  <a:cubicBezTo>
                    <a:pt x="521" y="280"/>
                    <a:pt x="521" y="280"/>
                    <a:pt x="520" y="279"/>
                  </a:cubicBezTo>
                  <a:cubicBezTo>
                    <a:pt x="519" y="278"/>
                    <a:pt x="516" y="276"/>
                    <a:pt x="516" y="275"/>
                  </a:cubicBezTo>
                  <a:cubicBezTo>
                    <a:pt x="515" y="274"/>
                    <a:pt x="515" y="273"/>
                    <a:pt x="516" y="272"/>
                  </a:cubicBezTo>
                  <a:cubicBezTo>
                    <a:pt x="516" y="271"/>
                    <a:pt x="517" y="271"/>
                    <a:pt x="517" y="270"/>
                  </a:cubicBezTo>
                  <a:cubicBezTo>
                    <a:pt x="517" y="269"/>
                    <a:pt x="518" y="271"/>
                    <a:pt x="517" y="271"/>
                  </a:cubicBezTo>
                  <a:cubicBezTo>
                    <a:pt x="517" y="272"/>
                    <a:pt x="517" y="272"/>
                    <a:pt x="517" y="273"/>
                  </a:cubicBezTo>
                  <a:cubicBezTo>
                    <a:pt x="517" y="274"/>
                    <a:pt x="519" y="275"/>
                    <a:pt x="519" y="275"/>
                  </a:cubicBezTo>
                  <a:cubicBezTo>
                    <a:pt x="520" y="274"/>
                    <a:pt x="520" y="273"/>
                    <a:pt x="520" y="272"/>
                  </a:cubicBezTo>
                  <a:cubicBezTo>
                    <a:pt x="520" y="271"/>
                    <a:pt x="520" y="269"/>
                    <a:pt x="520" y="268"/>
                  </a:cubicBezTo>
                  <a:cubicBezTo>
                    <a:pt x="521" y="268"/>
                    <a:pt x="523" y="265"/>
                    <a:pt x="523" y="266"/>
                  </a:cubicBezTo>
                  <a:cubicBezTo>
                    <a:pt x="523" y="267"/>
                    <a:pt x="521" y="267"/>
                    <a:pt x="522" y="269"/>
                  </a:cubicBezTo>
                  <a:cubicBezTo>
                    <a:pt x="522" y="272"/>
                    <a:pt x="521" y="273"/>
                    <a:pt x="523" y="274"/>
                  </a:cubicBezTo>
                  <a:cubicBezTo>
                    <a:pt x="524" y="275"/>
                    <a:pt x="525" y="277"/>
                    <a:pt x="525" y="278"/>
                  </a:cubicBezTo>
                  <a:cubicBezTo>
                    <a:pt x="525" y="279"/>
                    <a:pt x="523" y="280"/>
                    <a:pt x="523" y="281"/>
                  </a:cubicBezTo>
                  <a:cubicBezTo>
                    <a:pt x="523" y="282"/>
                    <a:pt x="523" y="283"/>
                    <a:pt x="523" y="282"/>
                  </a:cubicBezTo>
                  <a:cubicBezTo>
                    <a:pt x="523" y="282"/>
                    <a:pt x="525" y="280"/>
                    <a:pt x="526" y="279"/>
                  </a:cubicBezTo>
                  <a:cubicBezTo>
                    <a:pt x="526" y="278"/>
                    <a:pt x="529" y="274"/>
                    <a:pt x="528" y="273"/>
                  </a:cubicBezTo>
                  <a:cubicBezTo>
                    <a:pt x="528" y="272"/>
                    <a:pt x="526" y="268"/>
                    <a:pt x="525" y="267"/>
                  </a:cubicBezTo>
                  <a:cubicBezTo>
                    <a:pt x="525" y="266"/>
                    <a:pt x="525" y="265"/>
                    <a:pt x="526" y="265"/>
                  </a:cubicBezTo>
                  <a:cubicBezTo>
                    <a:pt x="527" y="264"/>
                    <a:pt x="529" y="264"/>
                    <a:pt x="528" y="264"/>
                  </a:cubicBezTo>
                  <a:cubicBezTo>
                    <a:pt x="527" y="265"/>
                    <a:pt x="526" y="265"/>
                    <a:pt x="526" y="266"/>
                  </a:cubicBezTo>
                  <a:cubicBezTo>
                    <a:pt x="526" y="267"/>
                    <a:pt x="527" y="268"/>
                    <a:pt x="528" y="268"/>
                  </a:cubicBezTo>
                  <a:cubicBezTo>
                    <a:pt x="529" y="269"/>
                    <a:pt x="529" y="271"/>
                    <a:pt x="530" y="270"/>
                  </a:cubicBezTo>
                  <a:cubicBezTo>
                    <a:pt x="531" y="268"/>
                    <a:pt x="532" y="267"/>
                    <a:pt x="533" y="266"/>
                  </a:cubicBezTo>
                  <a:cubicBezTo>
                    <a:pt x="534" y="264"/>
                    <a:pt x="535" y="262"/>
                    <a:pt x="534" y="261"/>
                  </a:cubicBezTo>
                  <a:cubicBezTo>
                    <a:pt x="534" y="260"/>
                    <a:pt x="533" y="259"/>
                    <a:pt x="534" y="258"/>
                  </a:cubicBezTo>
                  <a:cubicBezTo>
                    <a:pt x="534" y="258"/>
                    <a:pt x="534" y="257"/>
                    <a:pt x="535" y="256"/>
                  </a:cubicBezTo>
                  <a:cubicBezTo>
                    <a:pt x="535" y="256"/>
                    <a:pt x="535" y="256"/>
                    <a:pt x="535" y="257"/>
                  </a:cubicBezTo>
                  <a:cubicBezTo>
                    <a:pt x="535" y="258"/>
                    <a:pt x="534" y="259"/>
                    <a:pt x="535" y="258"/>
                  </a:cubicBezTo>
                  <a:cubicBezTo>
                    <a:pt x="536" y="257"/>
                    <a:pt x="537" y="257"/>
                    <a:pt x="539" y="256"/>
                  </a:cubicBezTo>
                  <a:cubicBezTo>
                    <a:pt x="540" y="255"/>
                    <a:pt x="542" y="254"/>
                    <a:pt x="544" y="254"/>
                  </a:cubicBezTo>
                  <a:cubicBezTo>
                    <a:pt x="546" y="254"/>
                    <a:pt x="549" y="255"/>
                    <a:pt x="549" y="254"/>
                  </a:cubicBezTo>
                  <a:cubicBezTo>
                    <a:pt x="550" y="252"/>
                    <a:pt x="549" y="251"/>
                    <a:pt x="550" y="251"/>
                  </a:cubicBezTo>
                  <a:cubicBezTo>
                    <a:pt x="551" y="252"/>
                    <a:pt x="549" y="253"/>
                    <a:pt x="551" y="253"/>
                  </a:cubicBezTo>
                  <a:cubicBezTo>
                    <a:pt x="552" y="253"/>
                    <a:pt x="553" y="253"/>
                    <a:pt x="553" y="252"/>
                  </a:cubicBezTo>
                  <a:cubicBezTo>
                    <a:pt x="554" y="252"/>
                    <a:pt x="554" y="252"/>
                    <a:pt x="554" y="253"/>
                  </a:cubicBezTo>
                  <a:cubicBezTo>
                    <a:pt x="554" y="253"/>
                    <a:pt x="555" y="253"/>
                    <a:pt x="555" y="253"/>
                  </a:cubicBezTo>
                  <a:cubicBezTo>
                    <a:pt x="556" y="252"/>
                    <a:pt x="558" y="252"/>
                    <a:pt x="558" y="251"/>
                  </a:cubicBezTo>
                  <a:cubicBezTo>
                    <a:pt x="558" y="251"/>
                    <a:pt x="558" y="250"/>
                    <a:pt x="557" y="250"/>
                  </a:cubicBezTo>
                  <a:cubicBezTo>
                    <a:pt x="556" y="249"/>
                    <a:pt x="556" y="249"/>
                    <a:pt x="556" y="250"/>
                  </a:cubicBezTo>
                  <a:cubicBezTo>
                    <a:pt x="557" y="250"/>
                    <a:pt x="557" y="251"/>
                    <a:pt x="556" y="251"/>
                  </a:cubicBezTo>
                  <a:cubicBezTo>
                    <a:pt x="555" y="251"/>
                    <a:pt x="555" y="251"/>
                    <a:pt x="555" y="251"/>
                  </a:cubicBezTo>
                  <a:cubicBezTo>
                    <a:pt x="555" y="250"/>
                    <a:pt x="554" y="248"/>
                    <a:pt x="553" y="248"/>
                  </a:cubicBezTo>
                  <a:cubicBezTo>
                    <a:pt x="552" y="247"/>
                    <a:pt x="552" y="247"/>
                    <a:pt x="553" y="247"/>
                  </a:cubicBezTo>
                  <a:cubicBezTo>
                    <a:pt x="553" y="246"/>
                    <a:pt x="553" y="246"/>
                    <a:pt x="553" y="245"/>
                  </a:cubicBezTo>
                  <a:cubicBezTo>
                    <a:pt x="553" y="244"/>
                    <a:pt x="552" y="244"/>
                    <a:pt x="553" y="243"/>
                  </a:cubicBezTo>
                  <a:cubicBezTo>
                    <a:pt x="554" y="242"/>
                    <a:pt x="554" y="242"/>
                    <a:pt x="555" y="241"/>
                  </a:cubicBezTo>
                  <a:cubicBezTo>
                    <a:pt x="555" y="240"/>
                    <a:pt x="556" y="239"/>
                    <a:pt x="556" y="238"/>
                  </a:cubicBezTo>
                  <a:cubicBezTo>
                    <a:pt x="557" y="238"/>
                    <a:pt x="557" y="237"/>
                    <a:pt x="558" y="237"/>
                  </a:cubicBezTo>
                  <a:cubicBezTo>
                    <a:pt x="558" y="237"/>
                    <a:pt x="559" y="236"/>
                    <a:pt x="559" y="236"/>
                  </a:cubicBezTo>
                  <a:cubicBezTo>
                    <a:pt x="559" y="236"/>
                    <a:pt x="559" y="236"/>
                    <a:pt x="560" y="236"/>
                  </a:cubicBezTo>
                  <a:cubicBezTo>
                    <a:pt x="560" y="237"/>
                    <a:pt x="562" y="237"/>
                    <a:pt x="563" y="235"/>
                  </a:cubicBezTo>
                  <a:cubicBezTo>
                    <a:pt x="564" y="233"/>
                    <a:pt x="563" y="232"/>
                    <a:pt x="564" y="233"/>
                  </a:cubicBezTo>
                  <a:cubicBezTo>
                    <a:pt x="565" y="233"/>
                    <a:pt x="565" y="234"/>
                    <a:pt x="566" y="234"/>
                  </a:cubicBezTo>
                  <a:cubicBezTo>
                    <a:pt x="567" y="234"/>
                    <a:pt x="567" y="233"/>
                    <a:pt x="568" y="233"/>
                  </a:cubicBezTo>
                  <a:cubicBezTo>
                    <a:pt x="569" y="233"/>
                    <a:pt x="570" y="233"/>
                    <a:pt x="572" y="232"/>
                  </a:cubicBezTo>
                  <a:cubicBezTo>
                    <a:pt x="573" y="231"/>
                    <a:pt x="574" y="231"/>
                    <a:pt x="575" y="230"/>
                  </a:cubicBezTo>
                  <a:cubicBezTo>
                    <a:pt x="575" y="230"/>
                    <a:pt x="575" y="229"/>
                    <a:pt x="575" y="229"/>
                  </a:cubicBezTo>
                  <a:cubicBezTo>
                    <a:pt x="576" y="229"/>
                    <a:pt x="575" y="229"/>
                    <a:pt x="576" y="228"/>
                  </a:cubicBezTo>
                  <a:cubicBezTo>
                    <a:pt x="578" y="228"/>
                    <a:pt x="579" y="227"/>
                    <a:pt x="580" y="227"/>
                  </a:cubicBezTo>
                  <a:cubicBezTo>
                    <a:pt x="581" y="226"/>
                    <a:pt x="580" y="226"/>
                    <a:pt x="581" y="227"/>
                  </a:cubicBezTo>
                  <a:cubicBezTo>
                    <a:pt x="582" y="227"/>
                    <a:pt x="584" y="226"/>
                    <a:pt x="585" y="225"/>
                  </a:cubicBezTo>
                  <a:cubicBezTo>
                    <a:pt x="587" y="224"/>
                    <a:pt x="587" y="225"/>
                    <a:pt x="588" y="224"/>
                  </a:cubicBezTo>
                  <a:cubicBezTo>
                    <a:pt x="589" y="224"/>
                    <a:pt x="589" y="224"/>
                    <a:pt x="589" y="223"/>
                  </a:cubicBezTo>
                  <a:cubicBezTo>
                    <a:pt x="588" y="222"/>
                    <a:pt x="587" y="221"/>
                    <a:pt x="588" y="222"/>
                  </a:cubicBezTo>
                  <a:cubicBezTo>
                    <a:pt x="588" y="222"/>
                    <a:pt x="589" y="223"/>
                    <a:pt x="590" y="223"/>
                  </a:cubicBezTo>
                  <a:cubicBezTo>
                    <a:pt x="590" y="223"/>
                    <a:pt x="591" y="223"/>
                    <a:pt x="590" y="224"/>
                  </a:cubicBezTo>
                  <a:cubicBezTo>
                    <a:pt x="588" y="225"/>
                    <a:pt x="587" y="226"/>
                    <a:pt x="587" y="226"/>
                  </a:cubicBezTo>
                  <a:cubicBezTo>
                    <a:pt x="588" y="226"/>
                    <a:pt x="588" y="226"/>
                    <a:pt x="589" y="226"/>
                  </a:cubicBezTo>
                  <a:cubicBezTo>
                    <a:pt x="591" y="226"/>
                    <a:pt x="593" y="226"/>
                    <a:pt x="594" y="226"/>
                  </a:cubicBezTo>
                  <a:cubicBezTo>
                    <a:pt x="595" y="226"/>
                    <a:pt x="595" y="226"/>
                    <a:pt x="594" y="226"/>
                  </a:cubicBezTo>
                  <a:cubicBezTo>
                    <a:pt x="594" y="227"/>
                    <a:pt x="594" y="227"/>
                    <a:pt x="595" y="227"/>
                  </a:cubicBezTo>
                  <a:cubicBezTo>
                    <a:pt x="595" y="227"/>
                    <a:pt x="594" y="227"/>
                    <a:pt x="593" y="227"/>
                  </a:cubicBezTo>
                  <a:cubicBezTo>
                    <a:pt x="592" y="227"/>
                    <a:pt x="592" y="227"/>
                    <a:pt x="592" y="228"/>
                  </a:cubicBezTo>
                  <a:cubicBezTo>
                    <a:pt x="591" y="228"/>
                    <a:pt x="591" y="229"/>
                    <a:pt x="591" y="229"/>
                  </a:cubicBezTo>
                  <a:cubicBezTo>
                    <a:pt x="590" y="228"/>
                    <a:pt x="590" y="227"/>
                    <a:pt x="590" y="227"/>
                  </a:cubicBezTo>
                  <a:cubicBezTo>
                    <a:pt x="590" y="227"/>
                    <a:pt x="590" y="226"/>
                    <a:pt x="589" y="227"/>
                  </a:cubicBezTo>
                  <a:cubicBezTo>
                    <a:pt x="589" y="227"/>
                    <a:pt x="589" y="228"/>
                    <a:pt x="588" y="227"/>
                  </a:cubicBezTo>
                  <a:cubicBezTo>
                    <a:pt x="588" y="226"/>
                    <a:pt x="588" y="226"/>
                    <a:pt x="587" y="227"/>
                  </a:cubicBezTo>
                  <a:cubicBezTo>
                    <a:pt x="586" y="228"/>
                    <a:pt x="586" y="228"/>
                    <a:pt x="585" y="229"/>
                  </a:cubicBezTo>
                  <a:cubicBezTo>
                    <a:pt x="585" y="229"/>
                    <a:pt x="583" y="230"/>
                    <a:pt x="582" y="231"/>
                  </a:cubicBezTo>
                  <a:cubicBezTo>
                    <a:pt x="580" y="232"/>
                    <a:pt x="580" y="233"/>
                    <a:pt x="580" y="234"/>
                  </a:cubicBezTo>
                  <a:cubicBezTo>
                    <a:pt x="579" y="235"/>
                    <a:pt x="579" y="237"/>
                    <a:pt x="580" y="237"/>
                  </a:cubicBezTo>
                  <a:cubicBezTo>
                    <a:pt x="581" y="238"/>
                    <a:pt x="583" y="239"/>
                    <a:pt x="583" y="239"/>
                  </a:cubicBezTo>
                  <a:cubicBezTo>
                    <a:pt x="584" y="239"/>
                    <a:pt x="584" y="238"/>
                    <a:pt x="585" y="238"/>
                  </a:cubicBezTo>
                  <a:cubicBezTo>
                    <a:pt x="586" y="237"/>
                    <a:pt x="588" y="235"/>
                    <a:pt x="589" y="234"/>
                  </a:cubicBezTo>
                  <a:cubicBezTo>
                    <a:pt x="590" y="233"/>
                    <a:pt x="593" y="230"/>
                    <a:pt x="592" y="231"/>
                  </a:cubicBezTo>
                  <a:cubicBezTo>
                    <a:pt x="592" y="232"/>
                    <a:pt x="592" y="232"/>
                    <a:pt x="592" y="232"/>
                  </a:cubicBezTo>
                  <a:cubicBezTo>
                    <a:pt x="593" y="232"/>
                    <a:pt x="595" y="233"/>
                    <a:pt x="595" y="232"/>
                  </a:cubicBezTo>
                  <a:cubicBezTo>
                    <a:pt x="595" y="231"/>
                    <a:pt x="595" y="231"/>
                    <a:pt x="597" y="231"/>
                  </a:cubicBezTo>
                  <a:cubicBezTo>
                    <a:pt x="598" y="230"/>
                    <a:pt x="602" y="229"/>
                    <a:pt x="604" y="228"/>
                  </a:cubicBezTo>
                  <a:cubicBezTo>
                    <a:pt x="605" y="228"/>
                    <a:pt x="607" y="228"/>
                    <a:pt x="608" y="227"/>
                  </a:cubicBezTo>
                  <a:cubicBezTo>
                    <a:pt x="609" y="227"/>
                    <a:pt x="608" y="226"/>
                    <a:pt x="608" y="226"/>
                  </a:cubicBezTo>
                  <a:cubicBezTo>
                    <a:pt x="608" y="226"/>
                    <a:pt x="607" y="226"/>
                    <a:pt x="608" y="225"/>
                  </a:cubicBezTo>
                  <a:cubicBezTo>
                    <a:pt x="608" y="225"/>
                    <a:pt x="609" y="224"/>
                    <a:pt x="608" y="224"/>
                  </a:cubicBezTo>
                  <a:cubicBezTo>
                    <a:pt x="607" y="224"/>
                    <a:pt x="605" y="225"/>
                    <a:pt x="604" y="224"/>
                  </a:cubicBezTo>
                  <a:cubicBezTo>
                    <a:pt x="604" y="223"/>
                    <a:pt x="603" y="223"/>
                    <a:pt x="602" y="223"/>
                  </a:cubicBezTo>
                  <a:cubicBezTo>
                    <a:pt x="602" y="224"/>
                    <a:pt x="601" y="224"/>
                    <a:pt x="600" y="224"/>
                  </a:cubicBezTo>
                  <a:cubicBezTo>
                    <a:pt x="599" y="224"/>
                    <a:pt x="599" y="224"/>
                    <a:pt x="597" y="223"/>
                  </a:cubicBezTo>
                  <a:cubicBezTo>
                    <a:pt x="596" y="223"/>
                    <a:pt x="593" y="223"/>
                    <a:pt x="593" y="222"/>
                  </a:cubicBezTo>
                  <a:cubicBezTo>
                    <a:pt x="592" y="222"/>
                    <a:pt x="592" y="221"/>
                    <a:pt x="593" y="221"/>
                  </a:cubicBezTo>
                  <a:cubicBezTo>
                    <a:pt x="593" y="221"/>
                    <a:pt x="592" y="221"/>
                    <a:pt x="592" y="220"/>
                  </a:cubicBezTo>
                  <a:cubicBezTo>
                    <a:pt x="591" y="220"/>
                    <a:pt x="589" y="220"/>
                    <a:pt x="589" y="219"/>
                  </a:cubicBezTo>
                  <a:cubicBezTo>
                    <a:pt x="588" y="218"/>
                    <a:pt x="588" y="216"/>
                    <a:pt x="587" y="215"/>
                  </a:cubicBezTo>
                  <a:cubicBezTo>
                    <a:pt x="587" y="214"/>
                    <a:pt x="586" y="214"/>
                    <a:pt x="585" y="214"/>
                  </a:cubicBezTo>
                  <a:cubicBezTo>
                    <a:pt x="585" y="214"/>
                    <a:pt x="584" y="214"/>
                    <a:pt x="585" y="214"/>
                  </a:cubicBezTo>
                  <a:cubicBezTo>
                    <a:pt x="586" y="213"/>
                    <a:pt x="587" y="212"/>
                    <a:pt x="587" y="211"/>
                  </a:cubicBezTo>
                  <a:cubicBezTo>
                    <a:pt x="587" y="210"/>
                    <a:pt x="587" y="210"/>
                    <a:pt x="587" y="209"/>
                  </a:cubicBezTo>
                  <a:cubicBezTo>
                    <a:pt x="587" y="208"/>
                    <a:pt x="587" y="208"/>
                    <a:pt x="586" y="207"/>
                  </a:cubicBezTo>
                  <a:cubicBezTo>
                    <a:pt x="586" y="207"/>
                    <a:pt x="585" y="207"/>
                    <a:pt x="585" y="208"/>
                  </a:cubicBezTo>
                  <a:cubicBezTo>
                    <a:pt x="584" y="209"/>
                    <a:pt x="584" y="209"/>
                    <a:pt x="584" y="209"/>
                  </a:cubicBezTo>
                  <a:cubicBezTo>
                    <a:pt x="583" y="210"/>
                    <a:pt x="582" y="209"/>
                    <a:pt x="582" y="209"/>
                  </a:cubicBezTo>
                  <a:cubicBezTo>
                    <a:pt x="582" y="208"/>
                    <a:pt x="583" y="208"/>
                    <a:pt x="582" y="208"/>
                  </a:cubicBezTo>
                  <a:cubicBezTo>
                    <a:pt x="580" y="207"/>
                    <a:pt x="579" y="206"/>
                    <a:pt x="580" y="206"/>
                  </a:cubicBezTo>
                  <a:cubicBezTo>
                    <a:pt x="581" y="206"/>
                    <a:pt x="582" y="206"/>
                    <a:pt x="582" y="207"/>
                  </a:cubicBezTo>
                  <a:cubicBezTo>
                    <a:pt x="583" y="207"/>
                    <a:pt x="584" y="207"/>
                    <a:pt x="585" y="207"/>
                  </a:cubicBezTo>
                  <a:cubicBezTo>
                    <a:pt x="585" y="207"/>
                    <a:pt x="588" y="205"/>
                    <a:pt x="588" y="205"/>
                  </a:cubicBezTo>
                  <a:cubicBezTo>
                    <a:pt x="589" y="204"/>
                    <a:pt x="591" y="204"/>
                    <a:pt x="591" y="204"/>
                  </a:cubicBezTo>
                  <a:cubicBezTo>
                    <a:pt x="591" y="203"/>
                    <a:pt x="591" y="203"/>
                    <a:pt x="590" y="202"/>
                  </a:cubicBezTo>
                  <a:cubicBezTo>
                    <a:pt x="590" y="201"/>
                    <a:pt x="589" y="201"/>
                    <a:pt x="590" y="201"/>
                  </a:cubicBezTo>
                  <a:cubicBezTo>
                    <a:pt x="590" y="201"/>
                    <a:pt x="591" y="201"/>
                    <a:pt x="591" y="201"/>
                  </a:cubicBezTo>
                  <a:cubicBezTo>
                    <a:pt x="590" y="200"/>
                    <a:pt x="586" y="198"/>
                    <a:pt x="582" y="198"/>
                  </a:cubicBezTo>
                  <a:cubicBezTo>
                    <a:pt x="578" y="198"/>
                    <a:pt x="571" y="201"/>
                    <a:pt x="569" y="202"/>
                  </a:cubicBezTo>
                  <a:cubicBezTo>
                    <a:pt x="568" y="203"/>
                    <a:pt x="563" y="206"/>
                    <a:pt x="562" y="206"/>
                  </a:cubicBezTo>
                  <a:cubicBezTo>
                    <a:pt x="562" y="207"/>
                    <a:pt x="556" y="212"/>
                    <a:pt x="556" y="214"/>
                  </a:cubicBezTo>
                  <a:cubicBezTo>
                    <a:pt x="555" y="215"/>
                    <a:pt x="554" y="215"/>
                    <a:pt x="552" y="215"/>
                  </a:cubicBezTo>
                  <a:cubicBezTo>
                    <a:pt x="550" y="216"/>
                    <a:pt x="550" y="216"/>
                    <a:pt x="551" y="215"/>
                  </a:cubicBezTo>
                  <a:cubicBezTo>
                    <a:pt x="552" y="214"/>
                    <a:pt x="558" y="209"/>
                    <a:pt x="558" y="208"/>
                  </a:cubicBezTo>
                  <a:cubicBezTo>
                    <a:pt x="558" y="207"/>
                    <a:pt x="560" y="207"/>
                    <a:pt x="558" y="206"/>
                  </a:cubicBezTo>
                  <a:cubicBezTo>
                    <a:pt x="557" y="206"/>
                    <a:pt x="554" y="205"/>
                    <a:pt x="553" y="204"/>
                  </a:cubicBezTo>
                  <a:cubicBezTo>
                    <a:pt x="553" y="204"/>
                    <a:pt x="558" y="206"/>
                    <a:pt x="559" y="206"/>
                  </a:cubicBezTo>
                  <a:cubicBezTo>
                    <a:pt x="560" y="206"/>
                    <a:pt x="562" y="203"/>
                    <a:pt x="563" y="202"/>
                  </a:cubicBezTo>
                  <a:cubicBezTo>
                    <a:pt x="564" y="201"/>
                    <a:pt x="566" y="199"/>
                    <a:pt x="568" y="198"/>
                  </a:cubicBezTo>
                  <a:cubicBezTo>
                    <a:pt x="569" y="198"/>
                    <a:pt x="573" y="198"/>
                    <a:pt x="573" y="197"/>
                  </a:cubicBezTo>
                  <a:cubicBezTo>
                    <a:pt x="574" y="195"/>
                    <a:pt x="575" y="193"/>
                    <a:pt x="576" y="192"/>
                  </a:cubicBezTo>
                  <a:cubicBezTo>
                    <a:pt x="577" y="191"/>
                    <a:pt x="579" y="191"/>
                    <a:pt x="580" y="191"/>
                  </a:cubicBezTo>
                  <a:cubicBezTo>
                    <a:pt x="581" y="190"/>
                    <a:pt x="600" y="191"/>
                    <a:pt x="602" y="191"/>
                  </a:cubicBezTo>
                  <a:cubicBezTo>
                    <a:pt x="605" y="191"/>
                    <a:pt x="605" y="192"/>
                    <a:pt x="607" y="191"/>
                  </a:cubicBezTo>
                  <a:cubicBezTo>
                    <a:pt x="608" y="191"/>
                    <a:pt x="611" y="191"/>
                    <a:pt x="613" y="190"/>
                  </a:cubicBezTo>
                  <a:cubicBezTo>
                    <a:pt x="615" y="190"/>
                    <a:pt x="617" y="190"/>
                    <a:pt x="619" y="188"/>
                  </a:cubicBezTo>
                  <a:cubicBezTo>
                    <a:pt x="621" y="186"/>
                    <a:pt x="622" y="184"/>
                    <a:pt x="624" y="183"/>
                  </a:cubicBezTo>
                  <a:cubicBezTo>
                    <a:pt x="625" y="182"/>
                    <a:pt x="630" y="183"/>
                    <a:pt x="632" y="182"/>
                  </a:cubicBezTo>
                  <a:cubicBezTo>
                    <a:pt x="634" y="181"/>
                    <a:pt x="639" y="178"/>
                    <a:pt x="639" y="177"/>
                  </a:cubicBezTo>
                  <a:cubicBezTo>
                    <a:pt x="640" y="176"/>
                    <a:pt x="640" y="175"/>
                    <a:pt x="638" y="174"/>
                  </a:cubicBezTo>
                  <a:cubicBezTo>
                    <a:pt x="637" y="174"/>
                    <a:pt x="634" y="173"/>
                    <a:pt x="635" y="173"/>
                  </a:cubicBezTo>
                  <a:cubicBezTo>
                    <a:pt x="637" y="173"/>
                    <a:pt x="638" y="173"/>
                    <a:pt x="638" y="172"/>
                  </a:cubicBezTo>
                  <a:cubicBezTo>
                    <a:pt x="638" y="170"/>
                    <a:pt x="638" y="170"/>
                    <a:pt x="638" y="170"/>
                  </a:cubicBezTo>
                  <a:cubicBezTo>
                    <a:pt x="637" y="169"/>
                    <a:pt x="637" y="170"/>
                    <a:pt x="638" y="169"/>
                  </a:cubicBezTo>
                  <a:cubicBezTo>
                    <a:pt x="639" y="168"/>
                    <a:pt x="640" y="168"/>
                    <a:pt x="638" y="167"/>
                  </a:cubicBezTo>
                  <a:cubicBezTo>
                    <a:pt x="636" y="165"/>
                    <a:pt x="636" y="165"/>
                    <a:pt x="635" y="165"/>
                  </a:cubicBezTo>
                  <a:cubicBezTo>
                    <a:pt x="634" y="164"/>
                    <a:pt x="634" y="164"/>
                    <a:pt x="633" y="164"/>
                  </a:cubicBezTo>
                  <a:cubicBezTo>
                    <a:pt x="633" y="165"/>
                    <a:pt x="632" y="165"/>
                    <a:pt x="631" y="165"/>
                  </a:cubicBezTo>
                  <a:cubicBezTo>
                    <a:pt x="630" y="165"/>
                    <a:pt x="630" y="165"/>
                    <a:pt x="631" y="164"/>
                  </a:cubicBezTo>
                  <a:cubicBezTo>
                    <a:pt x="632" y="163"/>
                    <a:pt x="631" y="163"/>
                    <a:pt x="630" y="162"/>
                  </a:cubicBezTo>
                  <a:cubicBezTo>
                    <a:pt x="630" y="161"/>
                    <a:pt x="629" y="160"/>
                    <a:pt x="628" y="161"/>
                  </a:cubicBezTo>
                  <a:cubicBezTo>
                    <a:pt x="626" y="161"/>
                    <a:pt x="625" y="161"/>
                    <a:pt x="624" y="162"/>
                  </a:cubicBezTo>
                  <a:cubicBezTo>
                    <a:pt x="623" y="162"/>
                    <a:pt x="623" y="162"/>
                    <a:pt x="622" y="163"/>
                  </a:cubicBezTo>
                  <a:cubicBezTo>
                    <a:pt x="621" y="164"/>
                    <a:pt x="620" y="165"/>
                    <a:pt x="618" y="165"/>
                  </a:cubicBezTo>
                  <a:cubicBezTo>
                    <a:pt x="617" y="166"/>
                    <a:pt x="615" y="167"/>
                    <a:pt x="614" y="167"/>
                  </a:cubicBezTo>
                  <a:cubicBezTo>
                    <a:pt x="614" y="166"/>
                    <a:pt x="611" y="164"/>
                    <a:pt x="611" y="164"/>
                  </a:cubicBezTo>
                  <a:cubicBezTo>
                    <a:pt x="610" y="163"/>
                    <a:pt x="610" y="163"/>
                    <a:pt x="612" y="164"/>
                  </a:cubicBezTo>
                  <a:cubicBezTo>
                    <a:pt x="613" y="165"/>
                    <a:pt x="614" y="166"/>
                    <a:pt x="615" y="165"/>
                  </a:cubicBezTo>
                  <a:cubicBezTo>
                    <a:pt x="616" y="164"/>
                    <a:pt x="618" y="163"/>
                    <a:pt x="619" y="162"/>
                  </a:cubicBezTo>
                  <a:cubicBezTo>
                    <a:pt x="620" y="161"/>
                    <a:pt x="618" y="162"/>
                    <a:pt x="618" y="162"/>
                  </a:cubicBezTo>
                  <a:cubicBezTo>
                    <a:pt x="617" y="161"/>
                    <a:pt x="618" y="161"/>
                    <a:pt x="620" y="161"/>
                  </a:cubicBezTo>
                  <a:cubicBezTo>
                    <a:pt x="622" y="161"/>
                    <a:pt x="622" y="160"/>
                    <a:pt x="624" y="160"/>
                  </a:cubicBezTo>
                  <a:cubicBezTo>
                    <a:pt x="627" y="159"/>
                    <a:pt x="629" y="158"/>
                    <a:pt x="629" y="158"/>
                  </a:cubicBezTo>
                  <a:cubicBezTo>
                    <a:pt x="629" y="157"/>
                    <a:pt x="628" y="157"/>
                    <a:pt x="628" y="156"/>
                  </a:cubicBezTo>
                  <a:cubicBezTo>
                    <a:pt x="627" y="156"/>
                    <a:pt x="627" y="155"/>
                    <a:pt x="627" y="155"/>
                  </a:cubicBezTo>
                  <a:cubicBezTo>
                    <a:pt x="627" y="155"/>
                    <a:pt x="626" y="155"/>
                    <a:pt x="625" y="155"/>
                  </a:cubicBezTo>
                  <a:cubicBezTo>
                    <a:pt x="625" y="156"/>
                    <a:pt x="622" y="155"/>
                    <a:pt x="621" y="154"/>
                  </a:cubicBezTo>
                  <a:cubicBezTo>
                    <a:pt x="620" y="153"/>
                    <a:pt x="620" y="153"/>
                    <a:pt x="618" y="155"/>
                  </a:cubicBezTo>
                  <a:cubicBezTo>
                    <a:pt x="616" y="156"/>
                    <a:pt x="614" y="156"/>
                    <a:pt x="615" y="155"/>
                  </a:cubicBezTo>
                  <a:cubicBezTo>
                    <a:pt x="616" y="154"/>
                    <a:pt x="617" y="154"/>
                    <a:pt x="617" y="153"/>
                  </a:cubicBezTo>
                  <a:cubicBezTo>
                    <a:pt x="616" y="152"/>
                    <a:pt x="613" y="154"/>
                    <a:pt x="612" y="154"/>
                  </a:cubicBezTo>
                  <a:cubicBezTo>
                    <a:pt x="611" y="154"/>
                    <a:pt x="611" y="154"/>
                    <a:pt x="611" y="153"/>
                  </a:cubicBezTo>
                  <a:cubicBezTo>
                    <a:pt x="612" y="152"/>
                    <a:pt x="613" y="152"/>
                    <a:pt x="613" y="151"/>
                  </a:cubicBezTo>
                  <a:cubicBezTo>
                    <a:pt x="613" y="151"/>
                    <a:pt x="613" y="149"/>
                    <a:pt x="612" y="148"/>
                  </a:cubicBezTo>
                  <a:cubicBezTo>
                    <a:pt x="612" y="148"/>
                    <a:pt x="609" y="148"/>
                    <a:pt x="609" y="147"/>
                  </a:cubicBezTo>
                  <a:cubicBezTo>
                    <a:pt x="609" y="146"/>
                    <a:pt x="608" y="146"/>
                    <a:pt x="607" y="146"/>
                  </a:cubicBezTo>
                  <a:cubicBezTo>
                    <a:pt x="606" y="146"/>
                    <a:pt x="605" y="145"/>
                    <a:pt x="605" y="144"/>
                  </a:cubicBezTo>
                  <a:cubicBezTo>
                    <a:pt x="605" y="143"/>
                    <a:pt x="604" y="144"/>
                    <a:pt x="604" y="144"/>
                  </a:cubicBezTo>
                  <a:cubicBezTo>
                    <a:pt x="603" y="144"/>
                    <a:pt x="603" y="144"/>
                    <a:pt x="603" y="143"/>
                  </a:cubicBezTo>
                  <a:cubicBezTo>
                    <a:pt x="604" y="142"/>
                    <a:pt x="603" y="142"/>
                    <a:pt x="602" y="141"/>
                  </a:cubicBezTo>
                  <a:cubicBezTo>
                    <a:pt x="601" y="140"/>
                    <a:pt x="600" y="139"/>
                    <a:pt x="601" y="140"/>
                  </a:cubicBezTo>
                  <a:cubicBezTo>
                    <a:pt x="602" y="140"/>
                    <a:pt x="603" y="142"/>
                    <a:pt x="604" y="141"/>
                  </a:cubicBezTo>
                  <a:cubicBezTo>
                    <a:pt x="605" y="140"/>
                    <a:pt x="604" y="140"/>
                    <a:pt x="605" y="140"/>
                  </a:cubicBezTo>
                  <a:cubicBezTo>
                    <a:pt x="607" y="139"/>
                    <a:pt x="608" y="139"/>
                    <a:pt x="607" y="137"/>
                  </a:cubicBezTo>
                  <a:cubicBezTo>
                    <a:pt x="606" y="136"/>
                    <a:pt x="605" y="135"/>
                    <a:pt x="603" y="135"/>
                  </a:cubicBezTo>
                  <a:cubicBezTo>
                    <a:pt x="602" y="134"/>
                    <a:pt x="601" y="134"/>
                    <a:pt x="601" y="134"/>
                  </a:cubicBezTo>
                  <a:cubicBezTo>
                    <a:pt x="602" y="134"/>
                    <a:pt x="604" y="133"/>
                    <a:pt x="604" y="132"/>
                  </a:cubicBezTo>
                  <a:cubicBezTo>
                    <a:pt x="604" y="132"/>
                    <a:pt x="602" y="131"/>
                    <a:pt x="601" y="130"/>
                  </a:cubicBezTo>
                  <a:cubicBezTo>
                    <a:pt x="600" y="130"/>
                    <a:pt x="600" y="130"/>
                    <a:pt x="600" y="129"/>
                  </a:cubicBezTo>
                  <a:cubicBezTo>
                    <a:pt x="600" y="129"/>
                    <a:pt x="599" y="129"/>
                    <a:pt x="598" y="129"/>
                  </a:cubicBezTo>
                  <a:cubicBezTo>
                    <a:pt x="597" y="130"/>
                    <a:pt x="596" y="130"/>
                    <a:pt x="597" y="129"/>
                  </a:cubicBezTo>
                  <a:cubicBezTo>
                    <a:pt x="598" y="128"/>
                    <a:pt x="600" y="128"/>
                    <a:pt x="599" y="127"/>
                  </a:cubicBezTo>
                  <a:cubicBezTo>
                    <a:pt x="599" y="126"/>
                    <a:pt x="599" y="126"/>
                    <a:pt x="598" y="126"/>
                  </a:cubicBezTo>
                  <a:cubicBezTo>
                    <a:pt x="596" y="127"/>
                    <a:pt x="594" y="127"/>
                    <a:pt x="595" y="126"/>
                  </a:cubicBezTo>
                  <a:cubicBezTo>
                    <a:pt x="596" y="126"/>
                    <a:pt x="597" y="126"/>
                    <a:pt x="597" y="125"/>
                  </a:cubicBezTo>
                  <a:cubicBezTo>
                    <a:pt x="597" y="124"/>
                    <a:pt x="597" y="124"/>
                    <a:pt x="597" y="123"/>
                  </a:cubicBezTo>
                  <a:cubicBezTo>
                    <a:pt x="596" y="121"/>
                    <a:pt x="596" y="120"/>
                    <a:pt x="595" y="120"/>
                  </a:cubicBezTo>
                  <a:cubicBezTo>
                    <a:pt x="595" y="121"/>
                    <a:pt x="594" y="121"/>
                    <a:pt x="594" y="120"/>
                  </a:cubicBezTo>
                  <a:cubicBezTo>
                    <a:pt x="594" y="120"/>
                    <a:pt x="593" y="118"/>
                    <a:pt x="592" y="116"/>
                  </a:cubicBezTo>
                  <a:cubicBezTo>
                    <a:pt x="591" y="114"/>
                    <a:pt x="591" y="114"/>
                    <a:pt x="590" y="113"/>
                  </a:cubicBezTo>
                  <a:cubicBezTo>
                    <a:pt x="590" y="113"/>
                    <a:pt x="589" y="110"/>
                    <a:pt x="589" y="109"/>
                  </a:cubicBezTo>
                  <a:cubicBezTo>
                    <a:pt x="588" y="109"/>
                    <a:pt x="588" y="109"/>
                    <a:pt x="587" y="110"/>
                  </a:cubicBezTo>
                  <a:cubicBezTo>
                    <a:pt x="587" y="111"/>
                    <a:pt x="586" y="112"/>
                    <a:pt x="586" y="113"/>
                  </a:cubicBezTo>
                  <a:cubicBezTo>
                    <a:pt x="585" y="114"/>
                    <a:pt x="586" y="114"/>
                    <a:pt x="586" y="115"/>
                  </a:cubicBezTo>
                  <a:cubicBezTo>
                    <a:pt x="586" y="115"/>
                    <a:pt x="586" y="115"/>
                    <a:pt x="585" y="115"/>
                  </a:cubicBezTo>
                  <a:cubicBezTo>
                    <a:pt x="584" y="115"/>
                    <a:pt x="583" y="117"/>
                    <a:pt x="584" y="117"/>
                  </a:cubicBezTo>
                  <a:cubicBezTo>
                    <a:pt x="585" y="117"/>
                    <a:pt x="586" y="119"/>
                    <a:pt x="585" y="118"/>
                  </a:cubicBezTo>
                  <a:cubicBezTo>
                    <a:pt x="585" y="118"/>
                    <a:pt x="584" y="118"/>
                    <a:pt x="584" y="119"/>
                  </a:cubicBezTo>
                  <a:cubicBezTo>
                    <a:pt x="583" y="120"/>
                    <a:pt x="582" y="120"/>
                    <a:pt x="583" y="121"/>
                  </a:cubicBezTo>
                  <a:cubicBezTo>
                    <a:pt x="584" y="121"/>
                    <a:pt x="584" y="121"/>
                    <a:pt x="583" y="122"/>
                  </a:cubicBezTo>
                  <a:cubicBezTo>
                    <a:pt x="582" y="122"/>
                    <a:pt x="580" y="122"/>
                    <a:pt x="580" y="123"/>
                  </a:cubicBezTo>
                  <a:cubicBezTo>
                    <a:pt x="581" y="124"/>
                    <a:pt x="582" y="126"/>
                    <a:pt x="581" y="127"/>
                  </a:cubicBezTo>
                  <a:cubicBezTo>
                    <a:pt x="580" y="127"/>
                    <a:pt x="580" y="127"/>
                    <a:pt x="580" y="126"/>
                  </a:cubicBezTo>
                  <a:cubicBezTo>
                    <a:pt x="580" y="125"/>
                    <a:pt x="578" y="124"/>
                    <a:pt x="577" y="124"/>
                  </a:cubicBezTo>
                  <a:cubicBezTo>
                    <a:pt x="576" y="125"/>
                    <a:pt x="576" y="127"/>
                    <a:pt x="574" y="127"/>
                  </a:cubicBezTo>
                  <a:cubicBezTo>
                    <a:pt x="573" y="127"/>
                    <a:pt x="572" y="128"/>
                    <a:pt x="571" y="129"/>
                  </a:cubicBezTo>
                  <a:cubicBezTo>
                    <a:pt x="571" y="130"/>
                    <a:pt x="571" y="129"/>
                    <a:pt x="571" y="129"/>
                  </a:cubicBezTo>
                  <a:cubicBezTo>
                    <a:pt x="571" y="128"/>
                    <a:pt x="570" y="127"/>
                    <a:pt x="570" y="128"/>
                  </a:cubicBezTo>
                  <a:cubicBezTo>
                    <a:pt x="569" y="128"/>
                    <a:pt x="568" y="128"/>
                    <a:pt x="569" y="127"/>
                  </a:cubicBezTo>
                  <a:cubicBezTo>
                    <a:pt x="569" y="127"/>
                    <a:pt x="569" y="125"/>
                    <a:pt x="569" y="126"/>
                  </a:cubicBezTo>
                  <a:cubicBezTo>
                    <a:pt x="568" y="127"/>
                    <a:pt x="566" y="130"/>
                    <a:pt x="564" y="130"/>
                  </a:cubicBezTo>
                  <a:cubicBezTo>
                    <a:pt x="563" y="131"/>
                    <a:pt x="562" y="132"/>
                    <a:pt x="561" y="132"/>
                  </a:cubicBezTo>
                  <a:cubicBezTo>
                    <a:pt x="560" y="133"/>
                    <a:pt x="561" y="131"/>
                    <a:pt x="561" y="131"/>
                  </a:cubicBezTo>
                  <a:cubicBezTo>
                    <a:pt x="562" y="131"/>
                    <a:pt x="565" y="129"/>
                    <a:pt x="566" y="129"/>
                  </a:cubicBezTo>
                  <a:cubicBezTo>
                    <a:pt x="567" y="128"/>
                    <a:pt x="568" y="127"/>
                    <a:pt x="568" y="126"/>
                  </a:cubicBezTo>
                  <a:cubicBezTo>
                    <a:pt x="567" y="125"/>
                    <a:pt x="567" y="122"/>
                    <a:pt x="565" y="122"/>
                  </a:cubicBezTo>
                  <a:cubicBezTo>
                    <a:pt x="564" y="123"/>
                    <a:pt x="561" y="122"/>
                    <a:pt x="560" y="123"/>
                  </a:cubicBezTo>
                  <a:cubicBezTo>
                    <a:pt x="560" y="123"/>
                    <a:pt x="560" y="124"/>
                    <a:pt x="559" y="124"/>
                  </a:cubicBezTo>
                  <a:cubicBezTo>
                    <a:pt x="558" y="124"/>
                    <a:pt x="557" y="124"/>
                    <a:pt x="556" y="124"/>
                  </a:cubicBezTo>
                  <a:cubicBezTo>
                    <a:pt x="556" y="124"/>
                    <a:pt x="556" y="123"/>
                    <a:pt x="557" y="123"/>
                  </a:cubicBezTo>
                  <a:cubicBezTo>
                    <a:pt x="558" y="123"/>
                    <a:pt x="558" y="122"/>
                    <a:pt x="558" y="121"/>
                  </a:cubicBezTo>
                  <a:cubicBezTo>
                    <a:pt x="558" y="121"/>
                    <a:pt x="559" y="121"/>
                    <a:pt x="560" y="122"/>
                  </a:cubicBezTo>
                  <a:cubicBezTo>
                    <a:pt x="560" y="122"/>
                    <a:pt x="560" y="123"/>
                    <a:pt x="560" y="122"/>
                  </a:cubicBezTo>
                  <a:cubicBezTo>
                    <a:pt x="560" y="121"/>
                    <a:pt x="560" y="121"/>
                    <a:pt x="561" y="120"/>
                  </a:cubicBezTo>
                  <a:cubicBezTo>
                    <a:pt x="562" y="120"/>
                    <a:pt x="562" y="119"/>
                    <a:pt x="561" y="118"/>
                  </a:cubicBezTo>
                  <a:cubicBezTo>
                    <a:pt x="560" y="118"/>
                    <a:pt x="559" y="118"/>
                    <a:pt x="559" y="118"/>
                  </a:cubicBezTo>
                  <a:cubicBezTo>
                    <a:pt x="560" y="117"/>
                    <a:pt x="560" y="115"/>
                    <a:pt x="559" y="114"/>
                  </a:cubicBezTo>
                  <a:cubicBezTo>
                    <a:pt x="559" y="114"/>
                    <a:pt x="559" y="113"/>
                    <a:pt x="558" y="113"/>
                  </a:cubicBezTo>
                  <a:cubicBezTo>
                    <a:pt x="557" y="113"/>
                    <a:pt x="558" y="113"/>
                    <a:pt x="558" y="113"/>
                  </a:cubicBezTo>
                  <a:cubicBezTo>
                    <a:pt x="559" y="112"/>
                    <a:pt x="560" y="112"/>
                    <a:pt x="560" y="111"/>
                  </a:cubicBezTo>
                  <a:cubicBezTo>
                    <a:pt x="559" y="110"/>
                    <a:pt x="558" y="110"/>
                    <a:pt x="558" y="109"/>
                  </a:cubicBezTo>
                  <a:cubicBezTo>
                    <a:pt x="558" y="109"/>
                    <a:pt x="559" y="108"/>
                    <a:pt x="560" y="107"/>
                  </a:cubicBezTo>
                  <a:cubicBezTo>
                    <a:pt x="561" y="106"/>
                    <a:pt x="560" y="105"/>
                    <a:pt x="560" y="105"/>
                  </a:cubicBezTo>
                  <a:cubicBezTo>
                    <a:pt x="560" y="104"/>
                    <a:pt x="558" y="106"/>
                    <a:pt x="558" y="106"/>
                  </a:cubicBezTo>
                  <a:cubicBezTo>
                    <a:pt x="557" y="106"/>
                    <a:pt x="557" y="105"/>
                    <a:pt x="556" y="105"/>
                  </a:cubicBezTo>
                  <a:cubicBezTo>
                    <a:pt x="555" y="104"/>
                    <a:pt x="550" y="104"/>
                    <a:pt x="549" y="103"/>
                  </a:cubicBezTo>
                  <a:cubicBezTo>
                    <a:pt x="548" y="101"/>
                    <a:pt x="548" y="100"/>
                    <a:pt x="547" y="100"/>
                  </a:cubicBezTo>
                  <a:cubicBezTo>
                    <a:pt x="546" y="99"/>
                    <a:pt x="546" y="99"/>
                    <a:pt x="545" y="99"/>
                  </a:cubicBezTo>
                  <a:cubicBezTo>
                    <a:pt x="544" y="98"/>
                    <a:pt x="544" y="97"/>
                    <a:pt x="544" y="97"/>
                  </a:cubicBezTo>
                  <a:cubicBezTo>
                    <a:pt x="544" y="97"/>
                    <a:pt x="544" y="97"/>
                    <a:pt x="543" y="97"/>
                  </a:cubicBezTo>
                  <a:cubicBezTo>
                    <a:pt x="542" y="97"/>
                    <a:pt x="542" y="98"/>
                    <a:pt x="542" y="97"/>
                  </a:cubicBezTo>
                  <a:cubicBezTo>
                    <a:pt x="542" y="96"/>
                    <a:pt x="543" y="96"/>
                    <a:pt x="541" y="95"/>
                  </a:cubicBezTo>
                  <a:cubicBezTo>
                    <a:pt x="540" y="94"/>
                    <a:pt x="540" y="94"/>
                    <a:pt x="539" y="94"/>
                  </a:cubicBezTo>
                  <a:cubicBezTo>
                    <a:pt x="538" y="93"/>
                    <a:pt x="538" y="91"/>
                    <a:pt x="536" y="92"/>
                  </a:cubicBezTo>
                  <a:cubicBezTo>
                    <a:pt x="534" y="93"/>
                    <a:pt x="533" y="95"/>
                    <a:pt x="531" y="94"/>
                  </a:cubicBezTo>
                  <a:cubicBezTo>
                    <a:pt x="529" y="94"/>
                    <a:pt x="528" y="93"/>
                    <a:pt x="527" y="93"/>
                  </a:cubicBezTo>
                  <a:cubicBezTo>
                    <a:pt x="526" y="94"/>
                    <a:pt x="526" y="95"/>
                    <a:pt x="524" y="94"/>
                  </a:cubicBezTo>
                  <a:cubicBezTo>
                    <a:pt x="523" y="93"/>
                    <a:pt x="523" y="92"/>
                    <a:pt x="521" y="92"/>
                  </a:cubicBezTo>
                  <a:cubicBezTo>
                    <a:pt x="519" y="92"/>
                    <a:pt x="517" y="91"/>
                    <a:pt x="515" y="91"/>
                  </a:cubicBezTo>
                  <a:cubicBezTo>
                    <a:pt x="513" y="92"/>
                    <a:pt x="510" y="93"/>
                    <a:pt x="511" y="95"/>
                  </a:cubicBezTo>
                  <a:cubicBezTo>
                    <a:pt x="513" y="98"/>
                    <a:pt x="515" y="98"/>
                    <a:pt x="514" y="100"/>
                  </a:cubicBezTo>
                  <a:cubicBezTo>
                    <a:pt x="513" y="102"/>
                    <a:pt x="513" y="102"/>
                    <a:pt x="513" y="104"/>
                  </a:cubicBezTo>
                  <a:cubicBezTo>
                    <a:pt x="512" y="105"/>
                    <a:pt x="511" y="105"/>
                    <a:pt x="512" y="106"/>
                  </a:cubicBezTo>
                  <a:cubicBezTo>
                    <a:pt x="512" y="107"/>
                    <a:pt x="513" y="107"/>
                    <a:pt x="513" y="108"/>
                  </a:cubicBezTo>
                  <a:cubicBezTo>
                    <a:pt x="514" y="109"/>
                    <a:pt x="513" y="109"/>
                    <a:pt x="514" y="110"/>
                  </a:cubicBezTo>
                  <a:cubicBezTo>
                    <a:pt x="514" y="111"/>
                    <a:pt x="515" y="112"/>
                    <a:pt x="515" y="113"/>
                  </a:cubicBezTo>
                  <a:cubicBezTo>
                    <a:pt x="515" y="113"/>
                    <a:pt x="515" y="116"/>
                    <a:pt x="514" y="116"/>
                  </a:cubicBezTo>
                  <a:cubicBezTo>
                    <a:pt x="514" y="116"/>
                    <a:pt x="513" y="115"/>
                    <a:pt x="513" y="117"/>
                  </a:cubicBezTo>
                  <a:cubicBezTo>
                    <a:pt x="512" y="119"/>
                    <a:pt x="512" y="120"/>
                    <a:pt x="510" y="121"/>
                  </a:cubicBezTo>
                  <a:cubicBezTo>
                    <a:pt x="509" y="123"/>
                    <a:pt x="508" y="124"/>
                    <a:pt x="509" y="125"/>
                  </a:cubicBezTo>
                  <a:cubicBezTo>
                    <a:pt x="510" y="126"/>
                    <a:pt x="520" y="131"/>
                    <a:pt x="520" y="136"/>
                  </a:cubicBezTo>
                  <a:cubicBezTo>
                    <a:pt x="520" y="140"/>
                    <a:pt x="523" y="145"/>
                    <a:pt x="516" y="149"/>
                  </a:cubicBezTo>
                  <a:cubicBezTo>
                    <a:pt x="510" y="154"/>
                    <a:pt x="506" y="156"/>
                    <a:pt x="505" y="156"/>
                  </a:cubicBezTo>
                  <a:cubicBezTo>
                    <a:pt x="503" y="156"/>
                    <a:pt x="502" y="158"/>
                    <a:pt x="504" y="161"/>
                  </a:cubicBezTo>
                  <a:cubicBezTo>
                    <a:pt x="507" y="164"/>
                    <a:pt x="506" y="164"/>
                    <a:pt x="505" y="165"/>
                  </a:cubicBezTo>
                  <a:cubicBezTo>
                    <a:pt x="505" y="166"/>
                    <a:pt x="506" y="166"/>
                    <a:pt x="506" y="167"/>
                  </a:cubicBezTo>
                  <a:cubicBezTo>
                    <a:pt x="506" y="167"/>
                    <a:pt x="506" y="169"/>
                    <a:pt x="507" y="171"/>
                  </a:cubicBezTo>
                  <a:cubicBezTo>
                    <a:pt x="508" y="174"/>
                    <a:pt x="508" y="177"/>
                    <a:pt x="508" y="177"/>
                  </a:cubicBezTo>
                  <a:cubicBezTo>
                    <a:pt x="507" y="178"/>
                    <a:pt x="506" y="179"/>
                    <a:pt x="506" y="180"/>
                  </a:cubicBezTo>
                  <a:cubicBezTo>
                    <a:pt x="507" y="180"/>
                    <a:pt x="507" y="182"/>
                    <a:pt x="507" y="183"/>
                  </a:cubicBezTo>
                  <a:cubicBezTo>
                    <a:pt x="507" y="184"/>
                    <a:pt x="507" y="183"/>
                    <a:pt x="506" y="182"/>
                  </a:cubicBezTo>
                  <a:cubicBezTo>
                    <a:pt x="505" y="182"/>
                    <a:pt x="505" y="181"/>
                    <a:pt x="504" y="181"/>
                  </a:cubicBezTo>
                  <a:cubicBezTo>
                    <a:pt x="503" y="181"/>
                    <a:pt x="502" y="183"/>
                    <a:pt x="502" y="184"/>
                  </a:cubicBezTo>
                  <a:cubicBezTo>
                    <a:pt x="503" y="185"/>
                    <a:pt x="505" y="188"/>
                    <a:pt x="504" y="187"/>
                  </a:cubicBezTo>
                  <a:cubicBezTo>
                    <a:pt x="503" y="186"/>
                    <a:pt x="499" y="183"/>
                    <a:pt x="498" y="183"/>
                  </a:cubicBezTo>
                  <a:cubicBezTo>
                    <a:pt x="497" y="183"/>
                    <a:pt x="493" y="185"/>
                    <a:pt x="494" y="184"/>
                  </a:cubicBezTo>
                  <a:cubicBezTo>
                    <a:pt x="496" y="183"/>
                    <a:pt x="497" y="181"/>
                    <a:pt x="496" y="180"/>
                  </a:cubicBezTo>
                  <a:cubicBezTo>
                    <a:pt x="495" y="178"/>
                    <a:pt x="493" y="176"/>
                    <a:pt x="491" y="176"/>
                  </a:cubicBezTo>
                  <a:cubicBezTo>
                    <a:pt x="489" y="176"/>
                    <a:pt x="490" y="176"/>
                    <a:pt x="490" y="175"/>
                  </a:cubicBezTo>
                  <a:cubicBezTo>
                    <a:pt x="491" y="174"/>
                    <a:pt x="489" y="173"/>
                    <a:pt x="488" y="171"/>
                  </a:cubicBezTo>
                  <a:cubicBezTo>
                    <a:pt x="487" y="170"/>
                    <a:pt x="487" y="169"/>
                    <a:pt x="488" y="167"/>
                  </a:cubicBezTo>
                  <a:cubicBezTo>
                    <a:pt x="488" y="165"/>
                    <a:pt x="488" y="164"/>
                    <a:pt x="487" y="163"/>
                  </a:cubicBezTo>
                  <a:cubicBezTo>
                    <a:pt x="487" y="162"/>
                    <a:pt x="485" y="160"/>
                    <a:pt x="486" y="159"/>
                  </a:cubicBezTo>
                  <a:cubicBezTo>
                    <a:pt x="487" y="158"/>
                    <a:pt x="488" y="157"/>
                    <a:pt x="487" y="155"/>
                  </a:cubicBezTo>
                  <a:cubicBezTo>
                    <a:pt x="487" y="154"/>
                    <a:pt x="486" y="153"/>
                    <a:pt x="484" y="153"/>
                  </a:cubicBezTo>
                  <a:cubicBezTo>
                    <a:pt x="482" y="153"/>
                    <a:pt x="473" y="152"/>
                    <a:pt x="472" y="152"/>
                  </a:cubicBezTo>
                  <a:cubicBezTo>
                    <a:pt x="471" y="153"/>
                    <a:pt x="469" y="155"/>
                    <a:pt x="470" y="154"/>
                  </a:cubicBezTo>
                  <a:cubicBezTo>
                    <a:pt x="471" y="152"/>
                    <a:pt x="470" y="152"/>
                    <a:pt x="468" y="150"/>
                  </a:cubicBezTo>
                  <a:cubicBezTo>
                    <a:pt x="467" y="149"/>
                    <a:pt x="459" y="147"/>
                    <a:pt x="458" y="146"/>
                  </a:cubicBezTo>
                  <a:cubicBezTo>
                    <a:pt x="456" y="145"/>
                    <a:pt x="456" y="145"/>
                    <a:pt x="456" y="144"/>
                  </a:cubicBezTo>
                  <a:cubicBezTo>
                    <a:pt x="455" y="143"/>
                    <a:pt x="453" y="142"/>
                    <a:pt x="452" y="141"/>
                  </a:cubicBezTo>
                  <a:cubicBezTo>
                    <a:pt x="451" y="140"/>
                    <a:pt x="451" y="140"/>
                    <a:pt x="449" y="139"/>
                  </a:cubicBezTo>
                  <a:cubicBezTo>
                    <a:pt x="447" y="139"/>
                    <a:pt x="445" y="139"/>
                    <a:pt x="444" y="138"/>
                  </a:cubicBezTo>
                  <a:cubicBezTo>
                    <a:pt x="443" y="138"/>
                    <a:pt x="441" y="136"/>
                    <a:pt x="439" y="136"/>
                  </a:cubicBezTo>
                  <a:cubicBezTo>
                    <a:pt x="437" y="136"/>
                    <a:pt x="435" y="137"/>
                    <a:pt x="433" y="137"/>
                  </a:cubicBezTo>
                  <a:cubicBezTo>
                    <a:pt x="431" y="138"/>
                    <a:pt x="427" y="139"/>
                    <a:pt x="428" y="138"/>
                  </a:cubicBezTo>
                  <a:cubicBezTo>
                    <a:pt x="429" y="137"/>
                    <a:pt x="430" y="137"/>
                    <a:pt x="430" y="135"/>
                  </a:cubicBezTo>
                  <a:cubicBezTo>
                    <a:pt x="429" y="133"/>
                    <a:pt x="426" y="126"/>
                    <a:pt x="425" y="125"/>
                  </a:cubicBezTo>
                  <a:cubicBezTo>
                    <a:pt x="425" y="124"/>
                    <a:pt x="422" y="123"/>
                    <a:pt x="421" y="123"/>
                  </a:cubicBezTo>
                  <a:cubicBezTo>
                    <a:pt x="420" y="123"/>
                    <a:pt x="417" y="123"/>
                    <a:pt x="416" y="122"/>
                  </a:cubicBezTo>
                  <a:cubicBezTo>
                    <a:pt x="416" y="121"/>
                    <a:pt x="416" y="121"/>
                    <a:pt x="417" y="120"/>
                  </a:cubicBezTo>
                  <a:cubicBezTo>
                    <a:pt x="417" y="119"/>
                    <a:pt x="416" y="113"/>
                    <a:pt x="417" y="110"/>
                  </a:cubicBezTo>
                  <a:cubicBezTo>
                    <a:pt x="418" y="107"/>
                    <a:pt x="421" y="102"/>
                    <a:pt x="422" y="101"/>
                  </a:cubicBezTo>
                  <a:cubicBezTo>
                    <a:pt x="422" y="100"/>
                    <a:pt x="422" y="99"/>
                    <a:pt x="424" y="99"/>
                  </a:cubicBezTo>
                  <a:cubicBezTo>
                    <a:pt x="425" y="99"/>
                    <a:pt x="425" y="99"/>
                    <a:pt x="425" y="98"/>
                  </a:cubicBezTo>
                  <a:cubicBezTo>
                    <a:pt x="424" y="97"/>
                    <a:pt x="425" y="95"/>
                    <a:pt x="427" y="95"/>
                  </a:cubicBezTo>
                  <a:cubicBezTo>
                    <a:pt x="428" y="94"/>
                    <a:pt x="429" y="94"/>
                    <a:pt x="428" y="94"/>
                  </a:cubicBezTo>
                  <a:cubicBezTo>
                    <a:pt x="426" y="93"/>
                    <a:pt x="427" y="93"/>
                    <a:pt x="428" y="93"/>
                  </a:cubicBezTo>
                  <a:cubicBezTo>
                    <a:pt x="429" y="93"/>
                    <a:pt x="428" y="92"/>
                    <a:pt x="429" y="91"/>
                  </a:cubicBezTo>
                  <a:cubicBezTo>
                    <a:pt x="431" y="91"/>
                    <a:pt x="430" y="92"/>
                    <a:pt x="431" y="92"/>
                  </a:cubicBezTo>
                  <a:cubicBezTo>
                    <a:pt x="432" y="92"/>
                    <a:pt x="433" y="89"/>
                    <a:pt x="433" y="89"/>
                  </a:cubicBezTo>
                  <a:cubicBezTo>
                    <a:pt x="432" y="89"/>
                    <a:pt x="430" y="89"/>
                    <a:pt x="430" y="88"/>
                  </a:cubicBezTo>
                  <a:cubicBezTo>
                    <a:pt x="431" y="88"/>
                    <a:pt x="433" y="87"/>
                    <a:pt x="434" y="88"/>
                  </a:cubicBezTo>
                  <a:cubicBezTo>
                    <a:pt x="436" y="89"/>
                    <a:pt x="437" y="90"/>
                    <a:pt x="437" y="90"/>
                  </a:cubicBezTo>
                  <a:cubicBezTo>
                    <a:pt x="437" y="89"/>
                    <a:pt x="438" y="88"/>
                    <a:pt x="438" y="87"/>
                  </a:cubicBezTo>
                  <a:cubicBezTo>
                    <a:pt x="439" y="87"/>
                    <a:pt x="441" y="86"/>
                    <a:pt x="439" y="84"/>
                  </a:cubicBezTo>
                  <a:cubicBezTo>
                    <a:pt x="438" y="83"/>
                    <a:pt x="436" y="82"/>
                    <a:pt x="435" y="82"/>
                  </a:cubicBezTo>
                  <a:cubicBezTo>
                    <a:pt x="434" y="82"/>
                    <a:pt x="431" y="82"/>
                    <a:pt x="429" y="82"/>
                  </a:cubicBezTo>
                  <a:cubicBezTo>
                    <a:pt x="428" y="82"/>
                    <a:pt x="429" y="81"/>
                    <a:pt x="430" y="80"/>
                  </a:cubicBezTo>
                  <a:cubicBezTo>
                    <a:pt x="431" y="80"/>
                    <a:pt x="427" y="79"/>
                    <a:pt x="426" y="79"/>
                  </a:cubicBezTo>
                  <a:cubicBezTo>
                    <a:pt x="426" y="79"/>
                    <a:pt x="425" y="79"/>
                    <a:pt x="424" y="79"/>
                  </a:cubicBezTo>
                  <a:cubicBezTo>
                    <a:pt x="424" y="79"/>
                    <a:pt x="423" y="78"/>
                    <a:pt x="422" y="78"/>
                  </a:cubicBezTo>
                  <a:cubicBezTo>
                    <a:pt x="421" y="78"/>
                    <a:pt x="422" y="77"/>
                    <a:pt x="422" y="77"/>
                  </a:cubicBezTo>
                  <a:cubicBezTo>
                    <a:pt x="423" y="77"/>
                    <a:pt x="423" y="77"/>
                    <a:pt x="424" y="77"/>
                  </a:cubicBezTo>
                  <a:cubicBezTo>
                    <a:pt x="425" y="76"/>
                    <a:pt x="425" y="76"/>
                    <a:pt x="425" y="77"/>
                  </a:cubicBezTo>
                  <a:cubicBezTo>
                    <a:pt x="425" y="78"/>
                    <a:pt x="426" y="78"/>
                    <a:pt x="427" y="78"/>
                  </a:cubicBezTo>
                  <a:cubicBezTo>
                    <a:pt x="428" y="78"/>
                    <a:pt x="429" y="78"/>
                    <a:pt x="430" y="78"/>
                  </a:cubicBezTo>
                  <a:cubicBezTo>
                    <a:pt x="431" y="79"/>
                    <a:pt x="433" y="80"/>
                    <a:pt x="433" y="80"/>
                  </a:cubicBezTo>
                  <a:cubicBezTo>
                    <a:pt x="434" y="80"/>
                    <a:pt x="433" y="80"/>
                    <a:pt x="434" y="81"/>
                  </a:cubicBezTo>
                  <a:cubicBezTo>
                    <a:pt x="435" y="81"/>
                    <a:pt x="435" y="80"/>
                    <a:pt x="436" y="80"/>
                  </a:cubicBezTo>
                  <a:cubicBezTo>
                    <a:pt x="437" y="80"/>
                    <a:pt x="439" y="82"/>
                    <a:pt x="440" y="82"/>
                  </a:cubicBezTo>
                  <a:cubicBezTo>
                    <a:pt x="440" y="82"/>
                    <a:pt x="439" y="81"/>
                    <a:pt x="441" y="81"/>
                  </a:cubicBezTo>
                  <a:cubicBezTo>
                    <a:pt x="442" y="81"/>
                    <a:pt x="444" y="81"/>
                    <a:pt x="444" y="81"/>
                  </a:cubicBezTo>
                  <a:cubicBezTo>
                    <a:pt x="444" y="80"/>
                    <a:pt x="443" y="79"/>
                    <a:pt x="443" y="78"/>
                  </a:cubicBezTo>
                  <a:cubicBezTo>
                    <a:pt x="444" y="77"/>
                    <a:pt x="445" y="76"/>
                    <a:pt x="445" y="76"/>
                  </a:cubicBezTo>
                  <a:cubicBezTo>
                    <a:pt x="445" y="77"/>
                    <a:pt x="449" y="78"/>
                    <a:pt x="451" y="78"/>
                  </a:cubicBezTo>
                  <a:cubicBezTo>
                    <a:pt x="452" y="77"/>
                    <a:pt x="455" y="76"/>
                    <a:pt x="455" y="75"/>
                  </a:cubicBezTo>
                  <a:cubicBezTo>
                    <a:pt x="456" y="74"/>
                    <a:pt x="459" y="71"/>
                    <a:pt x="460" y="70"/>
                  </a:cubicBezTo>
                  <a:cubicBezTo>
                    <a:pt x="460" y="68"/>
                    <a:pt x="460" y="67"/>
                    <a:pt x="459" y="66"/>
                  </a:cubicBezTo>
                  <a:cubicBezTo>
                    <a:pt x="458" y="66"/>
                    <a:pt x="456" y="66"/>
                    <a:pt x="452" y="66"/>
                  </a:cubicBezTo>
                  <a:cubicBezTo>
                    <a:pt x="449" y="66"/>
                    <a:pt x="446" y="64"/>
                    <a:pt x="445" y="63"/>
                  </a:cubicBezTo>
                  <a:cubicBezTo>
                    <a:pt x="444" y="62"/>
                    <a:pt x="444" y="61"/>
                    <a:pt x="442" y="61"/>
                  </a:cubicBezTo>
                  <a:cubicBezTo>
                    <a:pt x="440" y="60"/>
                    <a:pt x="435" y="61"/>
                    <a:pt x="436" y="60"/>
                  </a:cubicBezTo>
                  <a:cubicBezTo>
                    <a:pt x="437" y="60"/>
                    <a:pt x="441" y="60"/>
                    <a:pt x="443" y="60"/>
                  </a:cubicBezTo>
                  <a:cubicBezTo>
                    <a:pt x="444" y="60"/>
                    <a:pt x="443" y="60"/>
                    <a:pt x="445" y="60"/>
                  </a:cubicBezTo>
                  <a:cubicBezTo>
                    <a:pt x="446" y="60"/>
                    <a:pt x="446" y="59"/>
                    <a:pt x="447" y="61"/>
                  </a:cubicBezTo>
                  <a:cubicBezTo>
                    <a:pt x="449" y="62"/>
                    <a:pt x="453" y="64"/>
                    <a:pt x="455" y="65"/>
                  </a:cubicBezTo>
                  <a:cubicBezTo>
                    <a:pt x="456" y="65"/>
                    <a:pt x="458" y="67"/>
                    <a:pt x="460" y="65"/>
                  </a:cubicBezTo>
                  <a:cubicBezTo>
                    <a:pt x="462" y="63"/>
                    <a:pt x="464" y="61"/>
                    <a:pt x="464" y="60"/>
                  </a:cubicBezTo>
                  <a:cubicBezTo>
                    <a:pt x="465" y="60"/>
                    <a:pt x="467" y="59"/>
                    <a:pt x="466" y="58"/>
                  </a:cubicBezTo>
                  <a:cubicBezTo>
                    <a:pt x="466" y="57"/>
                    <a:pt x="463" y="57"/>
                    <a:pt x="462" y="56"/>
                  </a:cubicBezTo>
                  <a:cubicBezTo>
                    <a:pt x="462" y="55"/>
                    <a:pt x="463" y="54"/>
                    <a:pt x="464" y="54"/>
                  </a:cubicBezTo>
                  <a:cubicBezTo>
                    <a:pt x="465" y="54"/>
                    <a:pt x="469" y="54"/>
                    <a:pt x="471" y="55"/>
                  </a:cubicBezTo>
                  <a:cubicBezTo>
                    <a:pt x="473" y="57"/>
                    <a:pt x="473" y="57"/>
                    <a:pt x="475" y="56"/>
                  </a:cubicBezTo>
                  <a:cubicBezTo>
                    <a:pt x="477" y="55"/>
                    <a:pt x="476" y="55"/>
                    <a:pt x="476" y="56"/>
                  </a:cubicBezTo>
                  <a:cubicBezTo>
                    <a:pt x="477" y="56"/>
                    <a:pt x="478" y="56"/>
                    <a:pt x="478" y="55"/>
                  </a:cubicBezTo>
                  <a:cubicBezTo>
                    <a:pt x="478" y="55"/>
                    <a:pt x="478" y="54"/>
                    <a:pt x="476" y="53"/>
                  </a:cubicBezTo>
                  <a:cubicBezTo>
                    <a:pt x="474" y="52"/>
                    <a:pt x="472" y="51"/>
                    <a:pt x="471" y="51"/>
                  </a:cubicBezTo>
                  <a:cubicBezTo>
                    <a:pt x="470" y="51"/>
                    <a:pt x="472" y="50"/>
                    <a:pt x="473" y="50"/>
                  </a:cubicBezTo>
                  <a:cubicBezTo>
                    <a:pt x="474" y="50"/>
                    <a:pt x="476" y="51"/>
                    <a:pt x="476" y="52"/>
                  </a:cubicBezTo>
                  <a:cubicBezTo>
                    <a:pt x="477" y="52"/>
                    <a:pt x="479" y="51"/>
                    <a:pt x="479" y="53"/>
                  </a:cubicBezTo>
                  <a:cubicBezTo>
                    <a:pt x="479" y="54"/>
                    <a:pt x="479" y="54"/>
                    <a:pt x="481" y="55"/>
                  </a:cubicBezTo>
                  <a:cubicBezTo>
                    <a:pt x="482" y="56"/>
                    <a:pt x="484" y="57"/>
                    <a:pt x="483" y="56"/>
                  </a:cubicBezTo>
                  <a:cubicBezTo>
                    <a:pt x="482" y="55"/>
                    <a:pt x="482" y="56"/>
                    <a:pt x="484" y="55"/>
                  </a:cubicBezTo>
                  <a:cubicBezTo>
                    <a:pt x="485" y="53"/>
                    <a:pt x="488" y="52"/>
                    <a:pt x="489" y="51"/>
                  </a:cubicBezTo>
                  <a:cubicBezTo>
                    <a:pt x="490" y="49"/>
                    <a:pt x="491" y="49"/>
                    <a:pt x="492" y="48"/>
                  </a:cubicBezTo>
                  <a:cubicBezTo>
                    <a:pt x="493" y="46"/>
                    <a:pt x="493" y="44"/>
                    <a:pt x="492" y="44"/>
                  </a:cubicBezTo>
                  <a:cubicBezTo>
                    <a:pt x="491" y="43"/>
                    <a:pt x="488" y="42"/>
                    <a:pt x="488" y="40"/>
                  </a:cubicBezTo>
                  <a:cubicBezTo>
                    <a:pt x="487" y="38"/>
                    <a:pt x="487" y="38"/>
                    <a:pt x="486" y="37"/>
                  </a:cubicBezTo>
                  <a:cubicBezTo>
                    <a:pt x="485" y="36"/>
                    <a:pt x="485" y="35"/>
                    <a:pt x="486" y="35"/>
                  </a:cubicBezTo>
                  <a:cubicBezTo>
                    <a:pt x="487" y="35"/>
                    <a:pt x="492" y="35"/>
                    <a:pt x="492" y="34"/>
                  </a:cubicBezTo>
                  <a:cubicBezTo>
                    <a:pt x="493" y="33"/>
                    <a:pt x="493" y="33"/>
                    <a:pt x="491" y="32"/>
                  </a:cubicBezTo>
                  <a:cubicBezTo>
                    <a:pt x="489" y="31"/>
                    <a:pt x="489" y="31"/>
                    <a:pt x="490" y="30"/>
                  </a:cubicBezTo>
                  <a:cubicBezTo>
                    <a:pt x="492" y="29"/>
                    <a:pt x="493" y="29"/>
                    <a:pt x="492" y="29"/>
                  </a:cubicBezTo>
                  <a:cubicBezTo>
                    <a:pt x="491" y="28"/>
                    <a:pt x="490" y="28"/>
                    <a:pt x="488" y="28"/>
                  </a:cubicBezTo>
                  <a:cubicBezTo>
                    <a:pt x="487" y="28"/>
                    <a:pt x="486" y="26"/>
                    <a:pt x="484" y="25"/>
                  </a:cubicBezTo>
                  <a:cubicBezTo>
                    <a:pt x="482" y="25"/>
                    <a:pt x="481" y="25"/>
                    <a:pt x="483" y="24"/>
                  </a:cubicBezTo>
                  <a:cubicBezTo>
                    <a:pt x="484" y="24"/>
                    <a:pt x="487" y="23"/>
                    <a:pt x="484" y="23"/>
                  </a:cubicBezTo>
                  <a:cubicBezTo>
                    <a:pt x="482" y="23"/>
                    <a:pt x="478" y="23"/>
                    <a:pt x="477" y="22"/>
                  </a:cubicBezTo>
                  <a:cubicBezTo>
                    <a:pt x="475" y="22"/>
                    <a:pt x="472" y="22"/>
                    <a:pt x="471" y="22"/>
                  </a:cubicBezTo>
                  <a:cubicBezTo>
                    <a:pt x="470" y="22"/>
                    <a:pt x="470" y="21"/>
                    <a:pt x="469" y="21"/>
                  </a:cubicBezTo>
                  <a:cubicBezTo>
                    <a:pt x="468" y="22"/>
                    <a:pt x="469" y="22"/>
                    <a:pt x="469" y="23"/>
                  </a:cubicBezTo>
                  <a:cubicBezTo>
                    <a:pt x="470" y="23"/>
                    <a:pt x="468" y="25"/>
                    <a:pt x="469" y="26"/>
                  </a:cubicBezTo>
                  <a:cubicBezTo>
                    <a:pt x="469" y="27"/>
                    <a:pt x="470" y="27"/>
                    <a:pt x="472" y="29"/>
                  </a:cubicBezTo>
                  <a:cubicBezTo>
                    <a:pt x="474" y="30"/>
                    <a:pt x="474" y="30"/>
                    <a:pt x="473" y="30"/>
                  </a:cubicBezTo>
                  <a:cubicBezTo>
                    <a:pt x="472" y="31"/>
                    <a:pt x="470" y="31"/>
                    <a:pt x="471" y="31"/>
                  </a:cubicBezTo>
                  <a:cubicBezTo>
                    <a:pt x="472" y="31"/>
                    <a:pt x="474" y="32"/>
                    <a:pt x="472" y="32"/>
                  </a:cubicBezTo>
                  <a:cubicBezTo>
                    <a:pt x="470" y="32"/>
                    <a:pt x="469" y="32"/>
                    <a:pt x="468" y="34"/>
                  </a:cubicBezTo>
                  <a:cubicBezTo>
                    <a:pt x="467" y="36"/>
                    <a:pt x="467" y="40"/>
                    <a:pt x="466" y="41"/>
                  </a:cubicBezTo>
                  <a:cubicBezTo>
                    <a:pt x="465" y="42"/>
                    <a:pt x="464" y="44"/>
                    <a:pt x="464" y="45"/>
                  </a:cubicBezTo>
                  <a:cubicBezTo>
                    <a:pt x="464" y="47"/>
                    <a:pt x="463" y="45"/>
                    <a:pt x="462" y="47"/>
                  </a:cubicBezTo>
                  <a:cubicBezTo>
                    <a:pt x="460" y="48"/>
                    <a:pt x="459" y="49"/>
                    <a:pt x="459" y="49"/>
                  </a:cubicBezTo>
                  <a:cubicBezTo>
                    <a:pt x="458" y="48"/>
                    <a:pt x="458" y="47"/>
                    <a:pt x="457" y="45"/>
                  </a:cubicBezTo>
                  <a:cubicBezTo>
                    <a:pt x="455" y="44"/>
                    <a:pt x="453" y="42"/>
                    <a:pt x="453" y="41"/>
                  </a:cubicBezTo>
                  <a:cubicBezTo>
                    <a:pt x="453" y="39"/>
                    <a:pt x="453" y="37"/>
                    <a:pt x="454" y="37"/>
                  </a:cubicBezTo>
                  <a:cubicBezTo>
                    <a:pt x="455" y="37"/>
                    <a:pt x="457" y="38"/>
                    <a:pt x="456" y="36"/>
                  </a:cubicBezTo>
                  <a:cubicBezTo>
                    <a:pt x="456" y="34"/>
                    <a:pt x="456" y="33"/>
                    <a:pt x="455" y="32"/>
                  </a:cubicBezTo>
                  <a:cubicBezTo>
                    <a:pt x="455" y="31"/>
                    <a:pt x="451" y="28"/>
                    <a:pt x="449" y="28"/>
                  </a:cubicBezTo>
                  <a:cubicBezTo>
                    <a:pt x="448" y="27"/>
                    <a:pt x="446" y="28"/>
                    <a:pt x="446" y="29"/>
                  </a:cubicBezTo>
                  <a:cubicBezTo>
                    <a:pt x="445" y="31"/>
                    <a:pt x="445" y="34"/>
                    <a:pt x="445" y="35"/>
                  </a:cubicBezTo>
                  <a:cubicBezTo>
                    <a:pt x="444" y="36"/>
                    <a:pt x="441" y="36"/>
                    <a:pt x="441" y="35"/>
                  </a:cubicBezTo>
                  <a:cubicBezTo>
                    <a:pt x="441" y="34"/>
                    <a:pt x="440" y="30"/>
                    <a:pt x="439" y="29"/>
                  </a:cubicBezTo>
                  <a:cubicBezTo>
                    <a:pt x="438" y="28"/>
                    <a:pt x="437" y="27"/>
                    <a:pt x="437" y="27"/>
                  </a:cubicBezTo>
                  <a:cubicBezTo>
                    <a:pt x="438" y="27"/>
                    <a:pt x="439" y="27"/>
                    <a:pt x="439" y="27"/>
                  </a:cubicBezTo>
                  <a:cubicBezTo>
                    <a:pt x="440" y="27"/>
                    <a:pt x="440" y="28"/>
                    <a:pt x="441" y="28"/>
                  </a:cubicBezTo>
                  <a:cubicBezTo>
                    <a:pt x="442" y="27"/>
                    <a:pt x="443" y="27"/>
                    <a:pt x="442" y="26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39" y="25"/>
                    <a:pt x="439" y="26"/>
                    <a:pt x="438" y="26"/>
                  </a:cubicBezTo>
                  <a:cubicBezTo>
                    <a:pt x="438" y="25"/>
                    <a:pt x="436" y="24"/>
                    <a:pt x="436" y="24"/>
                  </a:cubicBezTo>
                  <a:cubicBezTo>
                    <a:pt x="435" y="24"/>
                    <a:pt x="434" y="25"/>
                    <a:pt x="433" y="24"/>
                  </a:cubicBezTo>
                  <a:cubicBezTo>
                    <a:pt x="432" y="24"/>
                    <a:pt x="431" y="23"/>
                    <a:pt x="430" y="23"/>
                  </a:cubicBezTo>
                  <a:cubicBezTo>
                    <a:pt x="430" y="23"/>
                    <a:pt x="431" y="21"/>
                    <a:pt x="431" y="21"/>
                  </a:cubicBezTo>
                  <a:cubicBezTo>
                    <a:pt x="431" y="21"/>
                    <a:pt x="431" y="21"/>
                    <a:pt x="432" y="20"/>
                  </a:cubicBezTo>
                  <a:cubicBezTo>
                    <a:pt x="433" y="20"/>
                    <a:pt x="432" y="19"/>
                    <a:pt x="433" y="19"/>
                  </a:cubicBezTo>
                  <a:cubicBezTo>
                    <a:pt x="433" y="18"/>
                    <a:pt x="434" y="19"/>
                    <a:pt x="434" y="18"/>
                  </a:cubicBezTo>
                  <a:cubicBezTo>
                    <a:pt x="435" y="18"/>
                    <a:pt x="433" y="18"/>
                    <a:pt x="433" y="17"/>
                  </a:cubicBezTo>
                  <a:cubicBezTo>
                    <a:pt x="432" y="16"/>
                    <a:pt x="432" y="14"/>
                    <a:pt x="432" y="14"/>
                  </a:cubicBezTo>
                  <a:cubicBezTo>
                    <a:pt x="431" y="13"/>
                    <a:pt x="431" y="13"/>
                    <a:pt x="430" y="13"/>
                  </a:cubicBezTo>
                  <a:cubicBezTo>
                    <a:pt x="429" y="12"/>
                    <a:pt x="429" y="12"/>
                    <a:pt x="428" y="11"/>
                  </a:cubicBezTo>
                  <a:cubicBezTo>
                    <a:pt x="427" y="11"/>
                    <a:pt x="428" y="9"/>
                    <a:pt x="427" y="7"/>
                  </a:cubicBezTo>
                  <a:cubicBezTo>
                    <a:pt x="426" y="6"/>
                    <a:pt x="425" y="5"/>
                    <a:pt x="425" y="5"/>
                  </a:cubicBezTo>
                  <a:cubicBezTo>
                    <a:pt x="424" y="4"/>
                    <a:pt x="424" y="2"/>
                    <a:pt x="422" y="2"/>
                  </a:cubicBezTo>
                  <a:cubicBezTo>
                    <a:pt x="420" y="2"/>
                    <a:pt x="418" y="2"/>
                    <a:pt x="418" y="1"/>
                  </a:cubicBezTo>
                  <a:cubicBezTo>
                    <a:pt x="418" y="1"/>
                    <a:pt x="418" y="0"/>
                    <a:pt x="417" y="0"/>
                  </a:cubicBezTo>
                  <a:cubicBezTo>
                    <a:pt x="416" y="0"/>
                    <a:pt x="414" y="1"/>
                    <a:pt x="414" y="2"/>
                  </a:cubicBezTo>
                  <a:cubicBezTo>
                    <a:pt x="414" y="2"/>
                    <a:pt x="414" y="3"/>
                    <a:pt x="413" y="3"/>
                  </a:cubicBezTo>
                  <a:cubicBezTo>
                    <a:pt x="412" y="3"/>
                    <a:pt x="410" y="4"/>
                    <a:pt x="412" y="4"/>
                  </a:cubicBezTo>
                  <a:cubicBezTo>
                    <a:pt x="414" y="4"/>
                    <a:pt x="415" y="5"/>
                    <a:pt x="414" y="5"/>
                  </a:cubicBezTo>
                  <a:cubicBezTo>
                    <a:pt x="413" y="5"/>
                    <a:pt x="413" y="5"/>
                    <a:pt x="413" y="6"/>
                  </a:cubicBezTo>
                  <a:cubicBezTo>
                    <a:pt x="413" y="6"/>
                    <a:pt x="412" y="7"/>
                    <a:pt x="411" y="6"/>
                  </a:cubicBezTo>
                  <a:cubicBezTo>
                    <a:pt x="410" y="6"/>
                    <a:pt x="409" y="5"/>
                    <a:pt x="408" y="7"/>
                  </a:cubicBezTo>
                  <a:cubicBezTo>
                    <a:pt x="407" y="9"/>
                    <a:pt x="406" y="11"/>
                    <a:pt x="407" y="11"/>
                  </a:cubicBezTo>
                  <a:cubicBezTo>
                    <a:pt x="407" y="12"/>
                    <a:pt x="409" y="13"/>
                    <a:pt x="410" y="13"/>
                  </a:cubicBezTo>
                  <a:cubicBezTo>
                    <a:pt x="411" y="13"/>
                    <a:pt x="411" y="13"/>
                    <a:pt x="409" y="14"/>
                  </a:cubicBezTo>
                  <a:cubicBezTo>
                    <a:pt x="408" y="14"/>
                    <a:pt x="407" y="16"/>
                    <a:pt x="407" y="17"/>
                  </a:cubicBezTo>
                  <a:cubicBezTo>
                    <a:pt x="407" y="18"/>
                    <a:pt x="410" y="22"/>
                    <a:pt x="412" y="22"/>
                  </a:cubicBezTo>
                  <a:cubicBezTo>
                    <a:pt x="413" y="22"/>
                    <a:pt x="414" y="24"/>
                    <a:pt x="415" y="24"/>
                  </a:cubicBezTo>
                  <a:cubicBezTo>
                    <a:pt x="416" y="24"/>
                    <a:pt x="417" y="23"/>
                    <a:pt x="418" y="24"/>
                  </a:cubicBezTo>
                  <a:cubicBezTo>
                    <a:pt x="419" y="25"/>
                    <a:pt x="420" y="25"/>
                    <a:pt x="421" y="26"/>
                  </a:cubicBezTo>
                  <a:cubicBezTo>
                    <a:pt x="422" y="26"/>
                    <a:pt x="423" y="27"/>
                    <a:pt x="421" y="27"/>
                  </a:cubicBezTo>
                  <a:cubicBezTo>
                    <a:pt x="420" y="27"/>
                    <a:pt x="420" y="27"/>
                    <a:pt x="420" y="28"/>
                  </a:cubicBezTo>
                  <a:cubicBezTo>
                    <a:pt x="420" y="29"/>
                    <a:pt x="420" y="30"/>
                    <a:pt x="419" y="30"/>
                  </a:cubicBezTo>
                  <a:cubicBezTo>
                    <a:pt x="418" y="31"/>
                    <a:pt x="418" y="33"/>
                    <a:pt x="419" y="33"/>
                  </a:cubicBezTo>
                  <a:cubicBezTo>
                    <a:pt x="420" y="33"/>
                    <a:pt x="422" y="32"/>
                    <a:pt x="422" y="31"/>
                  </a:cubicBezTo>
                  <a:cubicBezTo>
                    <a:pt x="421" y="30"/>
                    <a:pt x="423" y="30"/>
                    <a:pt x="424" y="30"/>
                  </a:cubicBezTo>
                  <a:cubicBezTo>
                    <a:pt x="424" y="31"/>
                    <a:pt x="424" y="34"/>
                    <a:pt x="423" y="35"/>
                  </a:cubicBezTo>
                  <a:cubicBezTo>
                    <a:pt x="421" y="36"/>
                    <a:pt x="420" y="36"/>
                    <a:pt x="420" y="37"/>
                  </a:cubicBezTo>
                  <a:cubicBezTo>
                    <a:pt x="419" y="38"/>
                    <a:pt x="419" y="39"/>
                    <a:pt x="417" y="39"/>
                  </a:cubicBezTo>
                  <a:cubicBezTo>
                    <a:pt x="416" y="39"/>
                    <a:pt x="413" y="39"/>
                    <a:pt x="413" y="41"/>
                  </a:cubicBezTo>
                  <a:cubicBezTo>
                    <a:pt x="413" y="42"/>
                    <a:pt x="411" y="42"/>
                    <a:pt x="412" y="43"/>
                  </a:cubicBezTo>
                  <a:cubicBezTo>
                    <a:pt x="413" y="43"/>
                    <a:pt x="414" y="45"/>
                    <a:pt x="414" y="46"/>
                  </a:cubicBezTo>
                  <a:cubicBezTo>
                    <a:pt x="414" y="47"/>
                    <a:pt x="414" y="48"/>
                    <a:pt x="413" y="47"/>
                  </a:cubicBezTo>
                  <a:cubicBezTo>
                    <a:pt x="412" y="47"/>
                    <a:pt x="412" y="45"/>
                    <a:pt x="411" y="46"/>
                  </a:cubicBezTo>
                  <a:cubicBezTo>
                    <a:pt x="410" y="47"/>
                    <a:pt x="410" y="47"/>
                    <a:pt x="409" y="46"/>
                  </a:cubicBezTo>
                  <a:cubicBezTo>
                    <a:pt x="408" y="46"/>
                    <a:pt x="407" y="45"/>
                    <a:pt x="407" y="44"/>
                  </a:cubicBezTo>
                  <a:cubicBezTo>
                    <a:pt x="408" y="43"/>
                    <a:pt x="409" y="42"/>
                    <a:pt x="409" y="41"/>
                  </a:cubicBezTo>
                  <a:cubicBezTo>
                    <a:pt x="409" y="40"/>
                    <a:pt x="410" y="39"/>
                    <a:pt x="410" y="38"/>
                  </a:cubicBezTo>
                  <a:cubicBezTo>
                    <a:pt x="410" y="38"/>
                    <a:pt x="409" y="38"/>
                    <a:pt x="408" y="38"/>
                  </a:cubicBezTo>
                  <a:cubicBezTo>
                    <a:pt x="407" y="39"/>
                    <a:pt x="407" y="39"/>
                    <a:pt x="406" y="39"/>
                  </a:cubicBezTo>
                  <a:cubicBezTo>
                    <a:pt x="406" y="38"/>
                    <a:pt x="405" y="38"/>
                    <a:pt x="404" y="37"/>
                  </a:cubicBezTo>
                  <a:cubicBezTo>
                    <a:pt x="403" y="36"/>
                    <a:pt x="401" y="35"/>
                    <a:pt x="400" y="35"/>
                  </a:cubicBezTo>
                  <a:cubicBezTo>
                    <a:pt x="399" y="35"/>
                    <a:pt x="399" y="36"/>
                    <a:pt x="398" y="36"/>
                  </a:cubicBezTo>
                  <a:cubicBezTo>
                    <a:pt x="397" y="36"/>
                    <a:pt x="397" y="36"/>
                    <a:pt x="396" y="36"/>
                  </a:cubicBezTo>
                  <a:cubicBezTo>
                    <a:pt x="395" y="36"/>
                    <a:pt x="395" y="36"/>
                    <a:pt x="395" y="37"/>
                  </a:cubicBezTo>
                  <a:cubicBezTo>
                    <a:pt x="395" y="38"/>
                    <a:pt x="396" y="37"/>
                    <a:pt x="396" y="38"/>
                  </a:cubicBezTo>
                  <a:cubicBezTo>
                    <a:pt x="396" y="39"/>
                    <a:pt x="398" y="40"/>
                    <a:pt x="399" y="40"/>
                  </a:cubicBezTo>
                  <a:cubicBezTo>
                    <a:pt x="401" y="40"/>
                    <a:pt x="403" y="41"/>
                    <a:pt x="403" y="42"/>
                  </a:cubicBezTo>
                  <a:cubicBezTo>
                    <a:pt x="404" y="43"/>
                    <a:pt x="404" y="44"/>
                    <a:pt x="402" y="44"/>
                  </a:cubicBezTo>
                  <a:cubicBezTo>
                    <a:pt x="400" y="44"/>
                    <a:pt x="398" y="41"/>
                    <a:pt x="397" y="41"/>
                  </a:cubicBezTo>
                  <a:cubicBezTo>
                    <a:pt x="396" y="41"/>
                    <a:pt x="396" y="40"/>
                    <a:pt x="394" y="42"/>
                  </a:cubicBezTo>
                  <a:cubicBezTo>
                    <a:pt x="393" y="43"/>
                    <a:pt x="392" y="42"/>
                    <a:pt x="390" y="42"/>
                  </a:cubicBezTo>
                  <a:cubicBezTo>
                    <a:pt x="387" y="42"/>
                    <a:pt x="382" y="43"/>
                    <a:pt x="380" y="43"/>
                  </a:cubicBezTo>
                  <a:cubicBezTo>
                    <a:pt x="378" y="43"/>
                    <a:pt x="375" y="43"/>
                    <a:pt x="372" y="41"/>
                  </a:cubicBezTo>
                  <a:cubicBezTo>
                    <a:pt x="369" y="40"/>
                    <a:pt x="365" y="40"/>
                    <a:pt x="363" y="39"/>
                  </a:cubicBezTo>
                  <a:cubicBezTo>
                    <a:pt x="362" y="38"/>
                    <a:pt x="358" y="38"/>
                    <a:pt x="357" y="36"/>
                  </a:cubicBezTo>
                  <a:cubicBezTo>
                    <a:pt x="356" y="35"/>
                    <a:pt x="357" y="32"/>
                    <a:pt x="354" y="32"/>
                  </a:cubicBezTo>
                  <a:cubicBezTo>
                    <a:pt x="351" y="31"/>
                    <a:pt x="347" y="33"/>
                    <a:pt x="345" y="33"/>
                  </a:cubicBezTo>
                  <a:cubicBezTo>
                    <a:pt x="343" y="34"/>
                    <a:pt x="341" y="34"/>
                    <a:pt x="340" y="35"/>
                  </a:cubicBezTo>
                  <a:cubicBezTo>
                    <a:pt x="339" y="36"/>
                    <a:pt x="338" y="37"/>
                    <a:pt x="338" y="37"/>
                  </a:cubicBezTo>
                  <a:cubicBezTo>
                    <a:pt x="338" y="38"/>
                    <a:pt x="340" y="38"/>
                    <a:pt x="341" y="38"/>
                  </a:cubicBezTo>
                  <a:cubicBezTo>
                    <a:pt x="343" y="38"/>
                    <a:pt x="343" y="39"/>
                    <a:pt x="343" y="38"/>
                  </a:cubicBezTo>
                  <a:cubicBezTo>
                    <a:pt x="343" y="37"/>
                    <a:pt x="343" y="36"/>
                    <a:pt x="344" y="36"/>
                  </a:cubicBezTo>
                  <a:cubicBezTo>
                    <a:pt x="346" y="37"/>
                    <a:pt x="346" y="38"/>
                    <a:pt x="347" y="37"/>
                  </a:cubicBezTo>
                  <a:cubicBezTo>
                    <a:pt x="348" y="37"/>
                    <a:pt x="349" y="36"/>
                    <a:pt x="351" y="35"/>
                  </a:cubicBezTo>
                  <a:cubicBezTo>
                    <a:pt x="353" y="34"/>
                    <a:pt x="355" y="34"/>
                    <a:pt x="354" y="35"/>
                  </a:cubicBezTo>
                  <a:cubicBezTo>
                    <a:pt x="353" y="36"/>
                    <a:pt x="352" y="36"/>
                    <a:pt x="351" y="38"/>
                  </a:cubicBezTo>
                  <a:cubicBezTo>
                    <a:pt x="349" y="39"/>
                    <a:pt x="348" y="39"/>
                    <a:pt x="347" y="39"/>
                  </a:cubicBezTo>
                  <a:cubicBezTo>
                    <a:pt x="346" y="39"/>
                    <a:pt x="344" y="40"/>
                    <a:pt x="344" y="40"/>
                  </a:cubicBezTo>
                  <a:cubicBezTo>
                    <a:pt x="343" y="41"/>
                    <a:pt x="342" y="41"/>
                    <a:pt x="342" y="43"/>
                  </a:cubicBezTo>
                  <a:cubicBezTo>
                    <a:pt x="343" y="44"/>
                    <a:pt x="344" y="42"/>
                    <a:pt x="344" y="44"/>
                  </a:cubicBezTo>
                  <a:cubicBezTo>
                    <a:pt x="344" y="46"/>
                    <a:pt x="343" y="47"/>
                    <a:pt x="345" y="48"/>
                  </a:cubicBezTo>
                  <a:cubicBezTo>
                    <a:pt x="346" y="49"/>
                    <a:pt x="346" y="48"/>
                    <a:pt x="347" y="50"/>
                  </a:cubicBezTo>
                  <a:cubicBezTo>
                    <a:pt x="347" y="51"/>
                    <a:pt x="347" y="52"/>
                    <a:pt x="345" y="51"/>
                  </a:cubicBezTo>
                  <a:cubicBezTo>
                    <a:pt x="344" y="51"/>
                    <a:pt x="344" y="50"/>
                    <a:pt x="344" y="50"/>
                  </a:cubicBezTo>
                  <a:cubicBezTo>
                    <a:pt x="344" y="51"/>
                    <a:pt x="344" y="52"/>
                    <a:pt x="344" y="52"/>
                  </a:cubicBezTo>
                  <a:cubicBezTo>
                    <a:pt x="343" y="53"/>
                    <a:pt x="342" y="51"/>
                    <a:pt x="341" y="51"/>
                  </a:cubicBezTo>
                  <a:cubicBezTo>
                    <a:pt x="341" y="50"/>
                    <a:pt x="340" y="50"/>
                    <a:pt x="340" y="49"/>
                  </a:cubicBezTo>
                  <a:cubicBezTo>
                    <a:pt x="339" y="49"/>
                    <a:pt x="339" y="49"/>
                    <a:pt x="340" y="49"/>
                  </a:cubicBezTo>
                  <a:cubicBezTo>
                    <a:pt x="341" y="49"/>
                    <a:pt x="343" y="49"/>
                    <a:pt x="342" y="48"/>
                  </a:cubicBezTo>
                  <a:cubicBezTo>
                    <a:pt x="341" y="47"/>
                    <a:pt x="340" y="47"/>
                    <a:pt x="341" y="46"/>
                  </a:cubicBezTo>
                  <a:cubicBezTo>
                    <a:pt x="342" y="46"/>
                    <a:pt x="343" y="46"/>
                    <a:pt x="342" y="45"/>
                  </a:cubicBezTo>
                  <a:cubicBezTo>
                    <a:pt x="342" y="45"/>
                    <a:pt x="341" y="44"/>
                    <a:pt x="341" y="45"/>
                  </a:cubicBezTo>
                  <a:cubicBezTo>
                    <a:pt x="341" y="45"/>
                    <a:pt x="342" y="46"/>
                    <a:pt x="341" y="46"/>
                  </a:cubicBezTo>
                  <a:cubicBezTo>
                    <a:pt x="340" y="46"/>
                    <a:pt x="338" y="46"/>
                    <a:pt x="339" y="46"/>
                  </a:cubicBezTo>
                  <a:cubicBezTo>
                    <a:pt x="339" y="45"/>
                    <a:pt x="340" y="44"/>
                    <a:pt x="340" y="44"/>
                  </a:cubicBezTo>
                  <a:cubicBezTo>
                    <a:pt x="339" y="44"/>
                    <a:pt x="339" y="45"/>
                    <a:pt x="338" y="45"/>
                  </a:cubicBezTo>
                  <a:cubicBezTo>
                    <a:pt x="337" y="45"/>
                    <a:pt x="336" y="46"/>
                    <a:pt x="336" y="45"/>
                  </a:cubicBezTo>
                  <a:cubicBezTo>
                    <a:pt x="336" y="44"/>
                    <a:pt x="336" y="43"/>
                    <a:pt x="335" y="43"/>
                  </a:cubicBezTo>
                  <a:cubicBezTo>
                    <a:pt x="334" y="43"/>
                    <a:pt x="333" y="43"/>
                    <a:pt x="332" y="42"/>
                  </a:cubicBezTo>
                  <a:cubicBezTo>
                    <a:pt x="331" y="42"/>
                    <a:pt x="331" y="40"/>
                    <a:pt x="330" y="40"/>
                  </a:cubicBezTo>
                  <a:cubicBezTo>
                    <a:pt x="329" y="40"/>
                    <a:pt x="326" y="43"/>
                    <a:pt x="325" y="43"/>
                  </a:cubicBezTo>
                  <a:cubicBezTo>
                    <a:pt x="325" y="43"/>
                    <a:pt x="308" y="43"/>
                    <a:pt x="305" y="42"/>
                  </a:cubicBezTo>
                  <a:cubicBezTo>
                    <a:pt x="302" y="41"/>
                    <a:pt x="298" y="43"/>
                    <a:pt x="300" y="41"/>
                  </a:cubicBezTo>
                  <a:cubicBezTo>
                    <a:pt x="303" y="39"/>
                    <a:pt x="304" y="37"/>
                    <a:pt x="305" y="38"/>
                  </a:cubicBezTo>
                  <a:cubicBezTo>
                    <a:pt x="307" y="38"/>
                    <a:pt x="310" y="38"/>
                    <a:pt x="307" y="36"/>
                  </a:cubicBezTo>
                  <a:cubicBezTo>
                    <a:pt x="305" y="34"/>
                    <a:pt x="304" y="32"/>
                    <a:pt x="301" y="32"/>
                  </a:cubicBezTo>
                  <a:cubicBezTo>
                    <a:pt x="298" y="31"/>
                    <a:pt x="298" y="30"/>
                    <a:pt x="297" y="31"/>
                  </a:cubicBezTo>
                  <a:cubicBezTo>
                    <a:pt x="296" y="32"/>
                    <a:pt x="297" y="32"/>
                    <a:pt x="295" y="32"/>
                  </a:cubicBezTo>
                  <a:cubicBezTo>
                    <a:pt x="292" y="32"/>
                    <a:pt x="293" y="32"/>
                    <a:pt x="291" y="31"/>
                  </a:cubicBezTo>
                  <a:cubicBezTo>
                    <a:pt x="290" y="31"/>
                    <a:pt x="283" y="30"/>
                    <a:pt x="281" y="29"/>
                  </a:cubicBezTo>
                  <a:cubicBezTo>
                    <a:pt x="279" y="28"/>
                    <a:pt x="277" y="28"/>
                    <a:pt x="274" y="28"/>
                  </a:cubicBezTo>
                  <a:cubicBezTo>
                    <a:pt x="272" y="27"/>
                    <a:pt x="268" y="23"/>
                    <a:pt x="266" y="23"/>
                  </a:cubicBezTo>
                  <a:cubicBezTo>
                    <a:pt x="264" y="23"/>
                    <a:pt x="258" y="22"/>
                    <a:pt x="257" y="23"/>
                  </a:cubicBezTo>
                  <a:cubicBezTo>
                    <a:pt x="256" y="23"/>
                    <a:pt x="254" y="26"/>
                    <a:pt x="253" y="27"/>
                  </a:cubicBezTo>
                  <a:cubicBezTo>
                    <a:pt x="252" y="27"/>
                    <a:pt x="248" y="27"/>
                    <a:pt x="248" y="26"/>
                  </a:cubicBezTo>
                  <a:cubicBezTo>
                    <a:pt x="249" y="25"/>
                    <a:pt x="252" y="23"/>
                    <a:pt x="251" y="23"/>
                  </a:cubicBezTo>
                  <a:cubicBezTo>
                    <a:pt x="249" y="23"/>
                    <a:pt x="248" y="24"/>
                    <a:pt x="248" y="23"/>
                  </a:cubicBezTo>
                  <a:cubicBezTo>
                    <a:pt x="248" y="22"/>
                    <a:pt x="248" y="18"/>
                    <a:pt x="248" y="19"/>
                  </a:cubicBezTo>
                  <a:cubicBezTo>
                    <a:pt x="247" y="19"/>
                    <a:pt x="246" y="20"/>
                    <a:pt x="245" y="20"/>
                  </a:cubicBezTo>
                  <a:cubicBezTo>
                    <a:pt x="245" y="20"/>
                    <a:pt x="243" y="20"/>
                    <a:pt x="243" y="21"/>
                  </a:cubicBezTo>
                  <a:cubicBezTo>
                    <a:pt x="244" y="22"/>
                    <a:pt x="243" y="21"/>
                    <a:pt x="244" y="20"/>
                  </a:cubicBezTo>
                  <a:cubicBezTo>
                    <a:pt x="245" y="20"/>
                    <a:pt x="246" y="20"/>
                    <a:pt x="246" y="21"/>
                  </a:cubicBezTo>
                  <a:cubicBezTo>
                    <a:pt x="245" y="21"/>
                    <a:pt x="244" y="23"/>
                    <a:pt x="244" y="23"/>
                  </a:cubicBezTo>
                  <a:cubicBezTo>
                    <a:pt x="245" y="23"/>
                    <a:pt x="246" y="23"/>
                    <a:pt x="246" y="23"/>
                  </a:cubicBezTo>
                  <a:cubicBezTo>
                    <a:pt x="245" y="23"/>
                    <a:pt x="243" y="23"/>
                    <a:pt x="243" y="24"/>
                  </a:cubicBezTo>
                  <a:cubicBezTo>
                    <a:pt x="243" y="25"/>
                    <a:pt x="242" y="27"/>
                    <a:pt x="242" y="27"/>
                  </a:cubicBezTo>
                  <a:cubicBezTo>
                    <a:pt x="241" y="27"/>
                    <a:pt x="236" y="25"/>
                    <a:pt x="236" y="24"/>
                  </a:cubicBezTo>
                  <a:cubicBezTo>
                    <a:pt x="236" y="23"/>
                    <a:pt x="234" y="19"/>
                    <a:pt x="233" y="18"/>
                  </a:cubicBezTo>
                  <a:cubicBezTo>
                    <a:pt x="232" y="17"/>
                    <a:pt x="227" y="14"/>
                    <a:pt x="227" y="14"/>
                  </a:cubicBezTo>
                  <a:cubicBezTo>
                    <a:pt x="226" y="14"/>
                    <a:pt x="226" y="15"/>
                    <a:pt x="227" y="16"/>
                  </a:cubicBezTo>
                  <a:cubicBezTo>
                    <a:pt x="228" y="17"/>
                    <a:pt x="230" y="18"/>
                    <a:pt x="230" y="18"/>
                  </a:cubicBezTo>
                  <a:cubicBezTo>
                    <a:pt x="230" y="19"/>
                    <a:pt x="228" y="18"/>
                    <a:pt x="228" y="18"/>
                  </a:cubicBezTo>
                  <a:cubicBezTo>
                    <a:pt x="227" y="18"/>
                    <a:pt x="226" y="19"/>
                    <a:pt x="225" y="19"/>
                  </a:cubicBezTo>
                  <a:cubicBezTo>
                    <a:pt x="225" y="20"/>
                    <a:pt x="226" y="21"/>
                    <a:pt x="225" y="22"/>
                  </a:cubicBezTo>
                  <a:cubicBezTo>
                    <a:pt x="224" y="22"/>
                    <a:pt x="222" y="24"/>
                    <a:pt x="222" y="24"/>
                  </a:cubicBezTo>
                  <a:cubicBezTo>
                    <a:pt x="221" y="23"/>
                    <a:pt x="222" y="22"/>
                    <a:pt x="221" y="22"/>
                  </a:cubicBezTo>
                  <a:cubicBezTo>
                    <a:pt x="221" y="22"/>
                    <a:pt x="217" y="22"/>
                    <a:pt x="216" y="23"/>
                  </a:cubicBezTo>
                  <a:cubicBezTo>
                    <a:pt x="215" y="24"/>
                    <a:pt x="213" y="26"/>
                    <a:pt x="212" y="27"/>
                  </a:cubicBezTo>
                  <a:cubicBezTo>
                    <a:pt x="211" y="28"/>
                    <a:pt x="211" y="28"/>
                    <a:pt x="211" y="28"/>
                  </a:cubicBezTo>
                  <a:cubicBezTo>
                    <a:pt x="210" y="27"/>
                    <a:pt x="210" y="27"/>
                    <a:pt x="210" y="26"/>
                  </a:cubicBezTo>
                  <a:cubicBezTo>
                    <a:pt x="210" y="26"/>
                    <a:pt x="210" y="26"/>
                    <a:pt x="209" y="26"/>
                  </a:cubicBezTo>
                  <a:cubicBezTo>
                    <a:pt x="209" y="27"/>
                    <a:pt x="206" y="26"/>
                    <a:pt x="205" y="27"/>
                  </a:cubicBezTo>
                  <a:cubicBezTo>
                    <a:pt x="205" y="28"/>
                    <a:pt x="205" y="29"/>
                    <a:pt x="204" y="29"/>
                  </a:cubicBezTo>
                  <a:cubicBezTo>
                    <a:pt x="203" y="29"/>
                    <a:pt x="201" y="30"/>
                    <a:pt x="201" y="31"/>
                  </a:cubicBezTo>
                  <a:cubicBezTo>
                    <a:pt x="200" y="31"/>
                    <a:pt x="202" y="32"/>
                    <a:pt x="202" y="32"/>
                  </a:cubicBezTo>
                  <a:cubicBezTo>
                    <a:pt x="202" y="33"/>
                    <a:pt x="200" y="33"/>
                    <a:pt x="199" y="33"/>
                  </a:cubicBezTo>
                  <a:cubicBezTo>
                    <a:pt x="198" y="33"/>
                    <a:pt x="195" y="33"/>
                    <a:pt x="197" y="32"/>
                  </a:cubicBezTo>
                  <a:cubicBezTo>
                    <a:pt x="198" y="30"/>
                    <a:pt x="199" y="30"/>
                    <a:pt x="200" y="29"/>
                  </a:cubicBezTo>
                  <a:cubicBezTo>
                    <a:pt x="201" y="29"/>
                    <a:pt x="202" y="29"/>
                    <a:pt x="203" y="28"/>
                  </a:cubicBezTo>
                  <a:cubicBezTo>
                    <a:pt x="204" y="26"/>
                    <a:pt x="205" y="25"/>
                    <a:pt x="206" y="25"/>
                  </a:cubicBezTo>
                  <a:cubicBezTo>
                    <a:pt x="208" y="25"/>
                    <a:pt x="209" y="24"/>
                    <a:pt x="209" y="25"/>
                  </a:cubicBezTo>
                  <a:cubicBezTo>
                    <a:pt x="209" y="26"/>
                    <a:pt x="210" y="26"/>
                    <a:pt x="211" y="25"/>
                  </a:cubicBezTo>
                  <a:cubicBezTo>
                    <a:pt x="211" y="23"/>
                    <a:pt x="214" y="22"/>
                    <a:pt x="216" y="21"/>
                  </a:cubicBezTo>
                  <a:cubicBezTo>
                    <a:pt x="217" y="21"/>
                    <a:pt x="219" y="21"/>
                    <a:pt x="219" y="20"/>
                  </a:cubicBezTo>
                  <a:cubicBezTo>
                    <a:pt x="219" y="20"/>
                    <a:pt x="219" y="19"/>
                    <a:pt x="219" y="19"/>
                  </a:cubicBezTo>
                  <a:cubicBezTo>
                    <a:pt x="218" y="19"/>
                    <a:pt x="217" y="19"/>
                    <a:pt x="215" y="19"/>
                  </a:cubicBezTo>
                  <a:cubicBezTo>
                    <a:pt x="213" y="19"/>
                    <a:pt x="211" y="19"/>
                    <a:pt x="211" y="20"/>
                  </a:cubicBezTo>
                  <a:cubicBezTo>
                    <a:pt x="210" y="21"/>
                    <a:pt x="210" y="22"/>
                    <a:pt x="208" y="22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3" y="23"/>
                    <a:pt x="201" y="23"/>
                    <a:pt x="200" y="25"/>
                  </a:cubicBezTo>
                  <a:cubicBezTo>
                    <a:pt x="199" y="26"/>
                    <a:pt x="196" y="26"/>
                    <a:pt x="196" y="27"/>
                  </a:cubicBezTo>
                  <a:cubicBezTo>
                    <a:pt x="195" y="28"/>
                    <a:pt x="193" y="28"/>
                    <a:pt x="194" y="27"/>
                  </a:cubicBezTo>
                  <a:cubicBezTo>
                    <a:pt x="194" y="26"/>
                    <a:pt x="196" y="26"/>
                    <a:pt x="195" y="26"/>
                  </a:cubicBezTo>
                  <a:cubicBezTo>
                    <a:pt x="194" y="25"/>
                    <a:pt x="192" y="25"/>
                    <a:pt x="192" y="24"/>
                  </a:cubicBezTo>
                  <a:cubicBezTo>
                    <a:pt x="191" y="24"/>
                    <a:pt x="191" y="25"/>
                    <a:pt x="191" y="25"/>
                  </a:cubicBezTo>
                  <a:cubicBezTo>
                    <a:pt x="190" y="26"/>
                    <a:pt x="189" y="26"/>
                    <a:pt x="188" y="26"/>
                  </a:cubicBezTo>
                  <a:cubicBezTo>
                    <a:pt x="186" y="27"/>
                    <a:pt x="185" y="27"/>
                    <a:pt x="185" y="28"/>
                  </a:cubicBezTo>
                  <a:cubicBezTo>
                    <a:pt x="184" y="28"/>
                    <a:pt x="182" y="28"/>
                    <a:pt x="182" y="29"/>
                  </a:cubicBezTo>
                  <a:cubicBezTo>
                    <a:pt x="183" y="30"/>
                    <a:pt x="184" y="29"/>
                    <a:pt x="184" y="30"/>
                  </a:cubicBezTo>
                  <a:cubicBezTo>
                    <a:pt x="184" y="31"/>
                    <a:pt x="183" y="31"/>
                    <a:pt x="184" y="31"/>
                  </a:cubicBezTo>
                  <a:cubicBezTo>
                    <a:pt x="185" y="31"/>
                    <a:pt x="188" y="32"/>
                    <a:pt x="189" y="31"/>
                  </a:cubicBezTo>
                  <a:cubicBezTo>
                    <a:pt x="190" y="30"/>
                    <a:pt x="193" y="28"/>
                    <a:pt x="192" y="28"/>
                  </a:cubicBezTo>
                  <a:cubicBezTo>
                    <a:pt x="191" y="29"/>
                    <a:pt x="190" y="30"/>
                    <a:pt x="190" y="31"/>
                  </a:cubicBezTo>
                  <a:cubicBezTo>
                    <a:pt x="190" y="32"/>
                    <a:pt x="192" y="34"/>
                    <a:pt x="191" y="34"/>
                  </a:cubicBezTo>
                  <a:cubicBezTo>
                    <a:pt x="190" y="33"/>
                    <a:pt x="191" y="32"/>
                    <a:pt x="189" y="32"/>
                  </a:cubicBezTo>
                  <a:cubicBezTo>
                    <a:pt x="187" y="32"/>
                    <a:pt x="186" y="33"/>
                    <a:pt x="185" y="33"/>
                  </a:cubicBezTo>
                  <a:cubicBezTo>
                    <a:pt x="185" y="34"/>
                    <a:pt x="183" y="33"/>
                    <a:pt x="182" y="32"/>
                  </a:cubicBezTo>
                  <a:cubicBezTo>
                    <a:pt x="181" y="32"/>
                    <a:pt x="176" y="32"/>
                    <a:pt x="174" y="31"/>
                  </a:cubicBezTo>
                  <a:cubicBezTo>
                    <a:pt x="172" y="30"/>
                    <a:pt x="167" y="28"/>
                    <a:pt x="166" y="27"/>
                  </a:cubicBezTo>
                  <a:cubicBezTo>
                    <a:pt x="164" y="26"/>
                    <a:pt x="164" y="25"/>
                    <a:pt x="165" y="25"/>
                  </a:cubicBezTo>
                  <a:cubicBezTo>
                    <a:pt x="166" y="25"/>
                    <a:pt x="164" y="25"/>
                    <a:pt x="163" y="25"/>
                  </a:cubicBezTo>
                  <a:cubicBezTo>
                    <a:pt x="163" y="25"/>
                    <a:pt x="157" y="25"/>
                    <a:pt x="154" y="25"/>
                  </a:cubicBezTo>
                  <a:cubicBezTo>
                    <a:pt x="153" y="25"/>
                    <a:pt x="153" y="25"/>
                    <a:pt x="152" y="24"/>
                  </a:cubicBezTo>
                  <a:cubicBezTo>
                    <a:pt x="150" y="23"/>
                    <a:pt x="147" y="22"/>
                    <a:pt x="144" y="21"/>
                  </a:cubicBezTo>
                  <a:cubicBezTo>
                    <a:pt x="142" y="20"/>
                    <a:pt x="134" y="21"/>
                    <a:pt x="132" y="21"/>
                  </a:cubicBezTo>
                  <a:cubicBezTo>
                    <a:pt x="130" y="21"/>
                    <a:pt x="126" y="19"/>
                    <a:pt x="121" y="19"/>
                  </a:cubicBezTo>
                  <a:cubicBezTo>
                    <a:pt x="117" y="19"/>
                    <a:pt x="112" y="18"/>
                    <a:pt x="109" y="17"/>
                  </a:cubicBezTo>
                  <a:cubicBezTo>
                    <a:pt x="106" y="16"/>
                    <a:pt x="102" y="16"/>
                    <a:pt x="100" y="16"/>
                  </a:cubicBezTo>
                  <a:cubicBezTo>
                    <a:pt x="98" y="16"/>
                    <a:pt x="96" y="17"/>
                    <a:pt x="95" y="17"/>
                  </a:cubicBezTo>
                  <a:cubicBezTo>
                    <a:pt x="93" y="17"/>
                    <a:pt x="91" y="15"/>
                    <a:pt x="90" y="15"/>
                  </a:cubicBezTo>
                  <a:cubicBezTo>
                    <a:pt x="89" y="15"/>
                    <a:pt x="87" y="15"/>
                    <a:pt x="88" y="15"/>
                  </a:cubicBezTo>
                  <a:cubicBezTo>
                    <a:pt x="88" y="14"/>
                    <a:pt x="89" y="13"/>
                    <a:pt x="89" y="12"/>
                  </a:cubicBezTo>
                  <a:cubicBezTo>
                    <a:pt x="89" y="12"/>
                    <a:pt x="85" y="12"/>
                    <a:pt x="84" y="12"/>
                  </a:cubicBezTo>
                  <a:cubicBezTo>
                    <a:pt x="84" y="12"/>
                    <a:pt x="83" y="12"/>
                    <a:pt x="81" y="12"/>
                  </a:cubicBezTo>
                  <a:cubicBezTo>
                    <a:pt x="79" y="12"/>
                    <a:pt x="76" y="13"/>
                    <a:pt x="76" y="12"/>
                  </a:cubicBezTo>
                  <a:cubicBezTo>
                    <a:pt x="76" y="11"/>
                    <a:pt x="76" y="10"/>
                    <a:pt x="75" y="10"/>
                  </a:cubicBezTo>
                  <a:cubicBezTo>
                    <a:pt x="74" y="10"/>
                    <a:pt x="73" y="10"/>
                    <a:pt x="72" y="11"/>
                  </a:cubicBezTo>
                  <a:cubicBezTo>
                    <a:pt x="71" y="12"/>
                    <a:pt x="71" y="13"/>
                    <a:pt x="69" y="12"/>
                  </a:cubicBezTo>
                  <a:cubicBezTo>
                    <a:pt x="68" y="12"/>
                    <a:pt x="67" y="11"/>
                    <a:pt x="68" y="10"/>
                  </a:cubicBezTo>
                  <a:cubicBezTo>
                    <a:pt x="68" y="10"/>
                    <a:pt x="71" y="10"/>
                    <a:pt x="71" y="9"/>
                  </a:cubicBezTo>
                  <a:cubicBezTo>
                    <a:pt x="70" y="9"/>
                    <a:pt x="68" y="8"/>
                    <a:pt x="65" y="8"/>
                  </a:cubicBezTo>
                  <a:cubicBezTo>
                    <a:pt x="62" y="7"/>
                    <a:pt x="61" y="11"/>
                    <a:pt x="58" y="12"/>
                  </a:cubicBezTo>
                  <a:cubicBezTo>
                    <a:pt x="55" y="13"/>
                    <a:pt x="52" y="12"/>
                    <a:pt x="48" y="12"/>
                  </a:cubicBezTo>
                  <a:cubicBezTo>
                    <a:pt x="45" y="13"/>
                    <a:pt x="45" y="15"/>
                    <a:pt x="46" y="15"/>
                  </a:cubicBezTo>
                  <a:cubicBezTo>
                    <a:pt x="47" y="15"/>
                    <a:pt x="48" y="16"/>
                    <a:pt x="47" y="16"/>
                  </a:cubicBezTo>
                  <a:cubicBezTo>
                    <a:pt x="47" y="17"/>
                    <a:pt x="45" y="16"/>
                    <a:pt x="45" y="16"/>
                  </a:cubicBezTo>
                  <a:cubicBezTo>
                    <a:pt x="45" y="16"/>
                    <a:pt x="46" y="18"/>
                    <a:pt x="46" y="18"/>
                  </a:cubicBezTo>
                  <a:cubicBezTo>
                    <a:pt x="45" y="18"/>
                    <a:pt x="45" y="15"/>
                    <a:pt x="43" y="16"/>
                  </a:cubicBezTo>
                  <a:cubicBezTo>
                    <a:pt x="42" y="16"/>
                    <a:pt x="41" y="18"/>
                    <a:pt x="39" y="19"/>
                  </a:cubicBezTo>
                  <a:cubicBezTo>
                    <a:pt x="37" y="19"/>
                    <a:pt x="35" y="18"/>
                    <a:pt x="33" y="19"/>
                  </a:cubicBezTo>
                  <a:cubicBezTo>
                    <a:pt x="31" y="21"/>
                    <a:pt x="28" y="23"/>
                    <a:pt x="28" y="25"/>
                  </a:cubicBezTo>
                  <a:cubicBezTo>
                    <a:pt x="27" y="27"/>
                    <a:pt x="28" y="29"/>
                    <a:pt x="25" y="30"/>
                  </a:cubicBezTo>
                  <a:cubicBezTo>
                    <a:pt x="22" y="32"/>
                    <a:pt x="20" y="32"/>
                    <a:pt x="19" y="33"/>
                  </a:cubicBezTo>
                  <a:cubicBezTo>
                    <a:pt x="18" y="33"/>
                    <a:pt x="13" y="33"/>
                    <a:pt x="11" y="33"/>
                  </a:cubicBezTo>
                  <a:cubicBezTo>
                    <a:pt x="10" y="33"/>
                    <a:pt x="11" y="35"/>
                    <a:pt x="10" y="36"/>
                  </a:cubicBezTo>
                  <a:cubicBezTo>
                    <a:pt x="9" y="37"/>
                    <a:pt x="8" y="37"/>
                    <a:pt x="8" y="38"/>
                  </a:cubicBezTo>
                  <a:cubicBezTo>
                    <a:pt x="9" y="38"/>
                    <a:pt x="11" y="39"/>
                    <a:pt x="12" y="39"/>
                  </a:cubicBezTo>
                  <a:cubicBezTo>
                    <a:pt x="12" y="40"/>
                    <a:pt x="13" y="40"/>
                    <a:pt x="15" y="41"/>
                  </a:cubicBezTo>
                  <a:cubicBezTo>
                    <a:pt x="17" y="42"/>
                    <a:pt x="23" y="46"/>
                    <a:pt x="24" y="47"/>
                  </a:cubicBezTo>
                  <a:cubicBezTo>
                    <a:pt x="24" y="49"/>
                    <a:pt x="25" y="50"/>
                    <a:pt x="26" y="50"/>
                  </a:cubicBezTo>
                  <a:cubicBezTo>
                    <a:pt x="27" y="51"/>
                    <a:pt x="30" y="51"/>
                    <a:pt x="31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3" y="50"/>
                    <a:pt x="35" y="50"/>
                    <a:pt x="36" y="51"/>
                  </a:cubicBezTo>
                  <a:cubicBezTo>
                    <a:pt x="36" y="51"/>
                    <a:pt x="35" y="53"/>
                    <a:pt x="34" y="53"/>
                  </a:cubicBezTo>
                  <a:cubicBezTo>
                    <a:pt x="33" y="52"/>
                    <a:pt x="32" y="52"/>
                    <a:pt x="31" y="52"/>
                  </a:cubicBezTo>
                  <a:cubicBezTo>
                    <a:pt x="30" y="53"/>
                    <a:pt x="31" y="53"/>
                    <a:pt x="33" y="54"/>
                  </a:cubicBezTo>
                  <a:cubicBezTo>
                    <a:pt x="34" y="55"/>
                    <a:pt x="35" y="57"/>
                    <a:pt x="36" y="56"/>
                  </a:cubicBezTo>
                  <a:cubicBezTo>
                    <a:pt x="37" y="56"/>
                    <a:pt x="37" y="56"/>
                    <a:pt x="39" y="55"/>
                  </a:cubicBezTo>
                  <a:cubicBezTo>
                    <a:pt x="40" y="54"/>
                    <a:pt x="42" y="54"/>
                    <a:pt x="43" y="55"/>
                  </a:cubicBezTo>
                  <a:cubicBezTo>
                    <a:pt x="45" y="55"/>
                    <a:pt x="45" y="56"/>
                    <a:pt x="43" y="57"/>
                  </a:cubicBezTo>
                  <a:cubicBezTo>
                    <a:pt x="41" y="57"/>
                    <a:pt x="39" y="57"/>
                    <a:pt x="39" y="58"/>
                  </a:cubicBezTo>
                  <a:cubicBezTo>
                    <a:pt x="40" y="59"/>
                    <a:pt x="39" y="59"/>
                    <a:pt x="39" y="59"/>
                  </a:cubicBezTo>
                  <a:cubicBezTo>
                    <a:pt x="38" y="58"/>
                    <a:pt x="37" y="59"/>
                    <a:pt x="36" y="60"/>
                  </a:cubicBezTo>
                  <a:cubicBezTo>
                    <a:pt x="34" y="60"/>
                    <a:pt x="25" y="60"/>
                    <a:pt x="24" y="59"/>
                  </a:cubicBezTo>
                  <a:cubicBezTo>
                    <a:pt x="22" y="58"/>
                    <a:pt x="23" y="58"/>
                    <a:pt x="24" y="57"/>
                  </a:cubicBezTo>
                  <a:cubicBezTo>
                    <a:pt x="25" y="56"/>
                    <a:pt x="24" y="55"/>
                    <a:pt x="23" y="55"/>
                  </a:cubicBezTo>
                  <a:cubicBezTo>
                    <a:pt x="22" y="55"/>
                    <a:pt x="15" y="56"/>
                    <a:pt x="14" y="57"/>
                  </a:cubicBezTo>
                  <a:cubicBezTo>
                    <a:pt x="13" y="58"/>
                    <a:pt x="12" y="58"/>
                    <a:pt x="13" y="58"/>
                  </a:cubicBezTo>
                  <a:cubicBezTo>
                    <a:pt x="14" y="59"/>
                    <a:pt x="14" y="60"/>
                    <a:pt x="12" y="59"/>
                  </a:cubicBezTo>
                  <a:cubicBezTo>
                    <a:pt x="11" y="59"/>
                    <a:pt x="8" y="59"/>
                    <a:pt x="7" y="60"/>
                  </a:cubicBezTo>
                  <a:cubicBezTo>
                    <a:pt x="6" y="61"/>
                    <a:pt x="7" y="61"/>
                    <a:pt x="5" y="62"/>
                  </a:cubicBezTo>
                  <a:cubicBezTo>
                    <a:pt x="4" y="62"/>
                    <a:pt x="2" y="63"/>
                    <a:pt x="1" y="64"/>
                  </a:cubicBezTo>
                  <a:cubicBezTo>
                    <a:pt x="0" y="64"/>
                    <a:pt x="0" y="65"/>
                    <a:pt x="2" y="65"/>
                  </a:cubicBezTo>
                  <a:cubicBezTo>
                    <a:pt x="4" y="66"/>
                    <a:pt x="7" y="67"/>
                    <a:pt x="8" y="67"/>
                  </a:cubicBezTo>
                  <a:cubicBezTo>
                    <a:pt x="10" y="67"/>
                    <a:pt x="10" y="67"/>
                    <a:pt x="9" y="68"/>
                  </a:cubicBezTo>
                  <a:cubicBezTo>
                    <a:pt x="8" y="69"/>
                    <a:pt x="6" y="69"/>
                    <a:pt x="7" y="70"/>
                  </a:cubicBezTo>
                  <a:cubicBezTo>
                    <a:pt x="9" y="71"/>
                    <a:pt x="9" y="72"/>
                    <a:pt x="9" y="73"/>
                  </a:cubicBezTo>
                  <a:cubicBezTo>
                    <a:pt x="10" y="74"/>
                    <a:pt x="13" y="74"/>
                    <a:pt x="15" y="74"/>
                  </a:cubicBezTo>
                  <a:cubicBezTo>
                    <a:pt x="17" y="75"/>
                    <a:pt x="18" y="73"/>
                    <a:pt x="21" y="74"/>
                  </a:cubicBezTo>
                  <a:cubicBezTo>
                    <a:pt x="25" y="74"/>
                    <a:pt x="25" y="74"/>
                    <a:pt x="26" y="74"/>
                  </a:cubicBezTo>
                  <a:cubicBezTo>
                    <a:pt x="27" y="74"/>
                    <a:pt x="27" y="73"/>
                    <a:pt x="28" y="74"/>
                  </a:cubicBezTo>
                  <a:cubicBezTo>
                    <a:pt x="28" y="74"/>
                    <a:pt x="29" y="76"/>
                    <a:pt x="30" y="75"/>
                  </a:cubicBezTo>
                  <a:cubicBezTo>
                    <a:pt x="30" y="75"/>
                    <a:pt x="32" y="73"/>
                    <a:pt x="33" y="73"/>
                  </a:cubicBezTo>
                  <a:cubicBezTo>
                    <a:pt x="34" y="72"/>
                    <a:pt x="36" y="72"/>
                    <a:pt x="37" y="72"/>
                  </a:cubicBezTo>
                  <a:cubicBezTo>
                    <a:pt x="38" y="71"/>
                    <a:pt x="38" y="70"/>
                    <a:pt x="39" y="70"/>
                  </a:cubicBezTo>
                  <a:cubicBezTo>
                    <a:pt x="40" y="70"/>
                    <a:pt x="41" y="72"/>
                    <a:pt x="41" y="72"/>
                  </a:cubicBezTo>
                  <a:cubicBezTo>
                    <a:pt x="41" y="73"/>
                    <a:pt x="39" y="74"/>
                    <a:pt x="39" y="74"/>
                  </a:cubicBezTo>
                  <a:cubicBezTo>
                    <a:pt x="38" y="75"/>
                    <a:pt x="39" y="77"/>
                    <a:pt x="40" y="77"/>
                  </a:cubicBezTo>
                  <a:cubicBezTo>
                    <a:pt x="41" y="78"/>
                    <a:pt x="41" y="79"/>
                    <a:pt x="41" y="81"/>
                  </a:cubicBezTo>
                  <a:cubicBezTo>
                    <a:pt x="41" y="82"/>
                    <a:pt x="39" y="84"/>
                    <a:pt x="36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4"/>
                    <a:pt x="30" y="87"/>
                    <a:pt x="29" y="87"/>
                  </a:cubicBezTo>
                  <a:cubicBezTo>
                    <a:pt x="27" y="88"/>
                    <a:pt x="25" y="87"/>
                    <a:pt x="24" y="86"/>
                  </a:cubicBezTo>
                  <a:cubicBezTo>
                    <a:pt x="23" y="86"/>
                    <a:pt x="21" y="86"/>
                    <a:pt x="20" y="87"/>
                  </a:cubicBezTo>
                  <a:cubicBezTo>
                    <a:pt x="19" y="88"/>
                    <a:pt x="21" y="88"/>
                    <a:pt x="20" y="88"/>
                  </a:cubicBezTo>
                  <a:cubicBezTo>
                    <a:pt x="19" y="88"/>
                    <a:pt x="19" y="89"/>
                    <a:pt x="18" y="90"/>
                  </a:cubicBezTo>
                  <a:cubicBezTo>
                    <a:pt x="17" y="90"/>
                    <a:pt x="20" y="90"/>
                    <a:pt x="20" y="91"/>
                  </a:cubicBezTo>
                  <a:cubicBezTo>
                    <a:pt x="20" y="91"/>
                    <a:pt x="19" y="91"/>
                    <a:pt x="19" y="92"/>
                  </a:cubicBezTo>
                  <a:cubicBezTo>
                    <a:pt x="19" y="92"/>
                    <a:pt x="19" y="93"/>
                    <a:pt x="17" y="93"/>
                  </a:cubicBezTo>
                  <a:cubicBezTo>
                    <a:pt x="16" y="93"/>
                    <a:pt x="14" y="95"/>
                    <a:pt x="13" y="96"/>
                  </a:cubicBezTo>
                  <a:cubicBezTo>
                    <a:pt x="13" y="98"/>
                    <a:pt x="14" y="97"/>
                    <a:pt x="14" y="98"/>
                  </a:cubicBezTo>
                  <a:cubicBezTo>
                    <a:pt x="14" y="99"/>
                    <a:pt x="11" y="100"/>
                    <a:pt x="11" y="100"/>
                  </a:cubicBezTo>
                  <a:cubicBezTo>
                    <a:pt x="11" y="101"/>
                    <a:pt x="13" y="104"/>
                    <a:pt x="14" y="104"/>
                  </a:cubicBezTo>
                  <a:cubicBezTo>
                    <a:pt x="14" y="105"/>
                    <a:pt x="16" y="102"/>
                    <a:pt x="17" y="101"/>
                  </a:cubicBezTo>
                  <a:cubicBezTo>
                    <a:pt x="18" y="100"/>
                    <a:pt x="20" y="99"/>
                    <a:pt x="18" y="101"/>
                  </a:cubicBezTo>
                  <a:cubicBezTo>
                    <a:pt x="16" y="103"/>
                    <a:pt x="16" y="104"/>
                    <a:pt x="17" y="105"/>
                  </a:cubicBezTo>
                  <a:cubicBezTo>
                    <a:pt x="18" y="106"/>
                    <a:pt x="21" y="108"/>
                    <a:pt x="21" y="108"/>
                  </a:cubicBezTo>
                  <a:cubicBezTo>
                    <a:pt x="22" y="108"/>
                    <a:pt x="25" y="105"/>
                    <a:pt x="25" y="106"/>
                  </a:cubicBezTo>
                  <a:cubicBezTo>
                    <a:pt x="24" y="106"/>
                    <a:pt x="24" y="107"/>
                    <a:pt x="24" y="108"/>
                  </a:cubicBezTo>
                  <a:cubicBezTo>
                    <a:pt x="25" y="108"/>
                    <a:pt x="26" y="108"/>
                    <a:pt x="26" y="109"/>
                  </a:cubicBezTo>
                  <a:cubicBezTo>
                    <a:pt x="25" y="109"/>
                    <a:pt x="24" y="109"/>
                    <a:pt x="23" y="109"/>
                  </a:cubicBezTo>
                  <a:cubicBezTo>
                    <a:pt x="23" y="109"/>
                    <a:pt x="23" y="108"/>
                    <a:pt x="21" y="109"/>
                  </a:cubicBezTo>
                  <a:cubicBezTo>
                    <a:pt x="20" y="110"/>
                    <a:pt x="19" y="106"/>
                    <a:pt x="18" y="107"/>
                  </a:cubicBezTo>
                  <a:cubicBezTo>
                    <a:pt x="17" y="108"/>
                    <a:pt x="16" y="110"/>
                    <a:pt x="16" y="110"/>
                  </a:cubicBezTo>
                  <a:cubicBezTo>
                    <a:pt x="16" y="111"/>
                    <a:pt x="17" y="111"/>
                    <a:pt x="19" y="112"/>
                  </a:cubicBezTo>
                  <a:cubicBezTo>
                    <a:pt x="20" y="112"/>
                    <a:pt x="22" y="115"/>
                    <a:pt x="23" y="116"/>
                  </a:cubicBezTo>
                  <a:cubicBezTo>
                    <a:pt x="24" y="116"/>
                    <a:pt x="26" y="115"/>
                    <a:pt x="28" y="115"/>
                  </a:cubicBezTo>
                  <a:cubicBezTo>
                    <a:pt x="30" y="115"/>
                    <a:pt x="31" y="115"/>
                    <a:pt x="31" y="114"/>
                  </a:cubicBezTo>
                  <a:cubicBezTo>
                    <a:pt x="31" y="112"/>
                    <a:pt x="31" y="110"/>
                    <a:pt x="32" y="109"/>
                  </a:cubicBezTo>
                  <a:cubicBezTo>
                    <a:pt x="34" y="108"/>
                    <a:pt x="36" y="108"/>
                    <a:pt x="34" y="109"/>
                  </a:cubicBezTo>
                  <a:cubicBezTo>
                    <a:pt x="32" y="110"/>
                    <a:pt x="31" y="112"/>
                    <a:pt x="33" y="114"/>
                  </a:cubicBezTo>
                  <a:cubicBezTo>
                    <a:pt x="34" y="116"/>
                    <a:pt x="36" y="118"/>
                    <a:pt x="35" y="119"/>
                  </a:cubicBezTo>
                  <a:cubicBezTo>
                    <a:pt x="35" y="119"/>
                    <a:pt x="34" y="120"/>
                    <a:pt x="34" y="121"/>
                  </a:cubicBezTo>
                  <a:cubicBezTo>
                    <a:pt x="34" y="121"/>
                    <a:pt x="36" y="122"/>
                    <a:pt x="36" y="122"/>
                  </a:cubicBezTo>
                  <a:cubicBezTo>
                    <a:pt x="36" y="123"/>
                    <a:pt x="35" y="124"/>
                    <a:pt x="35" y="125"/>
                  </a:cubicBezTo>
                  <a:cubicBezTo>
                    <a:pt x="34" y="125"/>
                    <a:pt x="32" y="127"/>
                    <a:pt x="35" y="126"/>
                  </a:cubicBezTo>
                  <a:cubicBezTo>
                    <a:pt x="37" y="125"/>
                    <a:pt x="40" y="123"/>
                    <a:pt x="40" y="123"/>
                  </a:cubicBezTo>
                  <a:cubicBezTo>
                    <a:pt x="40" y="124"/>
                    <a:pt x="39" y="127"/>
                    <a:pt x="39" y="126"/>
                  </a:cubicBezTo>
                  <a:cubicBezTo>
                    <a:pt x="40" y="126"/>
                    <a:pt x="41" y="123"/>
                    <a:pt x="42" y="123"/>
                  </a:cubicBezTo>
                  <a:cubicBezTo>
                    <a:pt x="44" y="122"/>
                    <a:pt x="44" y="123"/>
                    <a:pt x="45" y="123"/>
                  </a:cubicBezTo>
                  <a:cubicBezTo>
                    <a:pt x="46" y="124"/>
                    <a:pt x="47" y="124"/>
                    <a:pt x="48" y="124"/>
                  </a:cubicBezTo>
                  <a:cubicBezTo>
                    <a:pt x="49" y="125"/>
                    <a:pt x="50" y="127"/>
                    <a:pt x="51" y="127"/>
                  </a:cubicBezTo>
                  <a:cubicBezTo>
                    <a:pt x="51" y="127"/>
                    <a:pt x="52" y="127"/>
                    <a:pt x="52" y="125"/>
                  </a:cubicBezTo>
                  <a:cubicBezTo>
                    <a:pt x="52" y="124"/>
                    <a:pt x="54" y="123"/>
                    <a:pt x="54" y="122"/>
                  </a:cubicBezTo>
                  <a:cubicBezTo>
                    <a:pt x="54" y="121"/>
                    <a:pt x="54" y="120"/>
                    <a:pt x="54" y="121"/>
                  </a:cubicBezTo>
                  <a:cubicBezTo>
                    <a:pt x="54" y="122"/>
                    <a:pt x="55" y="122"/>
                    <a:pt x="56" y="122"/>
                  </a:cubicBezTo>
                  <a:cubicBezTo>
                    <a:pt x="57" y="123"/>
                    <a:pt x="57" y="123"/>
                    <a:pt x="55" y="123"/>
                  </a:cubicBezTo>
                  <a:cubicBezTo>
                    <a:pt x="54" y="123"/>
                    <a:pt x="53" y="124"/>
                    <a:pt x="54" y="125"/>
                  </a:cubicBezTo>
                  <a:cubicBezTo>
                    <a:pt x="55" y="125"/>
                    <a:pt x="56" y="126"/>
                    <a:pt x="58" y="125"/>
                  </a:cubicBezTo>
                  <a:cubicBezTo>
                    <a:pt x="60" y="123"/>
                    <a:pt x="61" y="125"/>
                    <a:pt x="61" y="124"/>
                  </a:cubicBezTo>
                  <a:cubicBezTo>
                    <a:pt x="62" y="123"/>
                    <a:pt x="64" y="121"/>
                    <a:pt x="64" y="121"/>
                  </a:cubicBezTo>
                  <a:cubicBezTo>
                    <a:pt x="64" y="122"/>
                    <a:pt x="63" y="122"/>
                    <a:pt x="62" y="123"/>
                  </a:cubicBezTo>
                  <a:cubicBezTo>
                    <a:pt x="62" y="124"/>
                    <a:pt x="61" y="127"/>
                    <a:pt x="60" y="127"/>
                  </a:cubicBezTo>
                  <a:cubicBezTo>
                    <a:pt x="60" y="128"/>
                    <a:pt x="59" y="129"/>
                    <a:pt x="60" y="129"/>
                  </a:cubicBezTo>
                  <a:cubicBezTo>
                    <a:pt x="61" y="129"/>
                    <a:pt x="61" y="130"/>
                    <a:pt x="60" y="130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8" y="132"/>
                    <a:pt x="58" y="135"/>
                    <a:pt x="59" y="134"/>
                  </a:cubicBezTo>
                  <a:cubicBezTo>
                    <a:pt x="60" y="134"/>
                    <a:pt x="60" y="135"/>
                    <a:pt x="59" y="135"/>
                  </a:cubicBezTo>
                  <a:cubicBezTo>
                    <a:pt x="57" y="136"/>
                    <a:pt x="55" y="138"/>
                    <a:pt x="53" y="139"/>
                  </a:cubicBezTo>
                  <a:cubicBezTo>
                    <a:pt x="52" y="141"/>
                    <a:pt x="51" y="141"/>
                    <a:pt x="49" y="142"/>
                  </a:cubicBezTo>
                  <a:cubicBezTo>
                    <a:pt x="47" y="143"/>
                    <a:pt x="43" y="146"/>
                    <a:pt x="43" y="147"/>
                  </a:cubicBezTo>
                  <a:cubicBezTo>
                    <a:pt x="42" y="148"/>
                    <a:pt x="43" y="148"/>
                    <a:pt x="43" y="148"/>
                  </a:cubicBezTo>
                  <a:cubicBezTo>
                    <a:pt x="43" y="148"/>
                    <a:pt x="43" y="149"/>
                    <a:pt x="42" y="149"/>
                  </a:cubicBezTo>
                  <a:cubicBezTo>
                    <a:pt x="41" y="149"/>
                    <a:pt x="41" y="149"/>
                    <a:pt x="40" y="149"/>
                  </a:cubicBezTo>
                  <a:cubicBezTo>
                    <a:pt x="40" y="148"/>
                    <a:pt x="40" y="148"/>
                    <a:pt x="39" y="148"/>
                  </a:cubicBezTo>
                  <a:cubicBezTo>
                    <a:pt x="37" y="148"/>
                    <a:pt x="35" y="148"/>
                    <a:pt x="33" y="150"/>
                  </a:cubicBezTo>
                  <a:cubicBezTo>
                    <a:pt x="32" y="152"/>
                    <a:pt x="31" y="153"/>
                    <a:pt x="31" y="153"/>
                  </a:cubicBezTo>
                  <a:cubicBezTo>
                    <a:pt x="31" y="153"/>
                    <a:pt x="30" y="156"/>
                    <a:pt x="32" y="154"/>
                  </a:cubicBezTo>
                  <a:cubicBezTo>
                    <a:pt x="35" y="153"/>
                    <a:pt x="36" y="151"/>
                    <a:pt x="37" y="151"/>
                  </a:cubicBezTo>
                  <a:cubicBezTo>
                    <a:pt x="37" y="150"/>
                    <a:pt x="39" y="150"/>
                    <a:pt x="38" y="151"/>
                  </a:cubicBezTo>
                  <a:cubicBezTo>
                    <a:pt x="37" y="151"/>
                    <a:pt x="36" y="153"/>
                    <a:pt x="38" y="152"/>
                  </a:cubicBezTo>
                  <a:cubicBezTo>
                    <a:pt x="39" y="152"/>
                    <a:pt x="40" y="151"/>
                    <a:pt x="40" y="151"/>
                  </a:cubicBezTo>
                  <a:cubicBezTo>
                    <a:pt x="40" y="151"/>
                    <a:pt x="40" y="152"/>
                    <a:pt x="41" y="153"/>
                  </a:cubicBezTo>
                  <a:cubicBezTo>
                    <a:pt x="42" y="153"/>
                    <a:pt x="44" y="152"/>
                    <a:pt x="43" y="151"/>
                  </a:cubicBezTo>
                  <a:cubicBezTo>
                    <a:pt x="43" y="151"/>
                    <a:pt x="44" y="151"/>
                    <a:pt x="44" y="150"/>
                  </a:cubicBezTo>
                  <a:cubicBezTo>
                    <a:pt x="45" y="149"/>
                    <a:pt x="46" y="149"/>
                    <a:pt x="47" y="149"/>
                  </a:cubicBezTo>
                  <a:cubicBezTo>
                    <a:pt x="48" y="150"/>
                    <a:pt x="48" y="149"/>
                    <a:pt x="49" y="148"/>
                  </a:cubicBezTo>
                  <a:cubicBezTo>
                    <a:pt x="50" y="148"/>
                    <a:pt x="56" y="146"/>
                    <a:pt x="55" y="146"/>
                  </a:cubicBezTo>
                  <a:cubicBezTo>
                    <a:pt x="55" y="145"/>
                    <a:pt x="54" y="145"/>
                    <a:pt x="55" y="144"/>
                  </a:cubicBezTo>
                  <a:cubicBezTo>
                    <a:pt x="56" y="143"/>
                    <a:pt x="66" y="138"/>
                    <a:pt x="66" y="138"/>
                  </a:cubicBezTo>
                  <a:cubicBezTo>
                    <a:pt x="66" y="137"/>
                    <a:pt x="64" y="137"/>
                    <a:pt x="65" y="136"/>
                  </a:cubicBezTo>
                  <a:cubicBezTo>
                    <a:pt x="67" y="136"/>
                    <a:pt x="69" y="135"/>
                    <a:pt x="70" y="134"/>
                  </a:cubicBezTo>
                  <a:cubicBezTo>
                    <a:pt x="72" y="133"/>
                    <a:pt x="75" y="130"/>
                    <a:pt x="77" y="130"/>
                  </a:cubicBezTo>
                  <a:cubicBezTo>
                    <a:pt x="78" y="130"/>
                    <a:pt x="79" y="130"/>
                    <a:pt x="79" y="128"/>
                  </a:cubicBezTo>
                  <a:cubicBezTo>
                    <a:pt x="79" y="126"/>
                    <a:pt x="82" y="126"/>
                    <a:pt x="82" y="125"/>
                  </a:cubicBezTo>
                  <a:cubicBezTo>
                    <a:pt x="83" y="123"/>
                    <a:pt x="80" y="122"/>
                    <a:pt x="79" y="122"/>
                  </a:cubicBezTo>
                  <a:cubicBezTo>
                    <a:pt x="78" y="122"/>
                    <a:pt x="79" y="119"/>
                    <a:pt x="80" y="118"/>
                  </a:cubicBezTo>
                  <a:cubicBezTo>
                    <a:pt x="82" y="117"/>
                    <a:pt x="84" y="117"/>
                    <a:pt x="85" y="116"/>
                  </a:cubicBezTo>
                  <a:cubicBezTo>
                    <a:pt x="86" y="115"/>
                    <a:pt x="88" y="113"/>
                    <a:pt x="86" y="112"/>
                  </a:cubicBezTo>
                  <a:cubicBezTo>
                    <a:pt x="84" y="110"/>
                    <a:pt x="86" y="112"/>
                    <a:pt x="86" y="112"/>
                  </a:cubicBezTo>
                  <a:cubicBezTo>
                    <a:pt x="87" y="112"/>
                    <a:pt x="89" y="112"/>
                    <a:pt x="89" y="110"/>
                  </a:cubicBezTo>
                  <a:cubicBezTo>
                    <a:pt x="90" y="109"/>
                    <a:pt x="92" y="107"/>
                    <a:pt x="93" y="106"/>
                  </a:cubicBezTo>
                  <a:cubicBezTo>
                    <a:pt x="95" y="105"/>
                    <a:pt x="97" y="103"/>
                    <a:pt x="99" y="103"/>
                  </a:cubicBezTo>
                  <a:cubicBezTo>
                    <a:pt x="100" y="103"/>
                    <a:pt x="101" y="104"/>
                    <a:pt x="103" y="104"/>
                  </a:cubicBezTo>
                  <a:cubicBezTo>
                    <a:pt x="105" y="104"/>
                    <a:pt x="104" y="106"/>
                    <a:pt x="102" y="106"/>
                  </a:cubicBezTo>
                  <a:cubicBezTo>
                    <a:pt x="100" y="106"/>
                    <a:pt x="100" y="105"/>
                    <a:pt x="99" y="106"/>
                  </a:cubicBezTo>
                  <a:cubicBezTo>
                    <a:pt x="98" y="106"/>
                    <a:pt x="95" y="108"/>
                    <a:pt x="95" y="109"/>
                  </a:cubicBezTo>
                  <a:cubicBezTo>
                    <a:pt x="95" y="111"/>
                    <a:pt x="93" y="113"/>
                    <a:pt x="92" y="115"/>
                  </a:cubicBezTo>
                  <a:cubicBezTo>
                    <a:pt x="92" y="117"/>
                    <a:pt x="91" y="117"/>
                    <a:pt x="93" y="117"/>
                  </a:cubicBezTo>
                  <a:cubicBezTo>
                    <a:pt x="95" y="117"/>
                    <a:pt x="96" y="117"/>
                    <a:pt x="95" y="118"/>
                  </a:cubicBezTo>
                  <a:cubicBezTo>
                    <a:pt x="93" y="119"/>
                    <a:pt x="91" y="120"/>
                    <a:pt x="92" y="120"/>
                  </a:cubicBezTo>
                  <a:cubicBezTo>
                    <a:pt x="92" y="120"/>
                    <a:pt x="95" y="121"/>
                    <a:pt x="97" y="120"/>
                  </a:cubicBezTo>
                  <a:cubicBezTo>
                    <a:pt x="99" y="118"/>
                    <a:pt x="100" y="118"/>
                    <a:pt x="101" y="117"/>
                  </a:cubicBezTo>
                  <a:cubicBezTo>
                    <a:pt x="103" y="116"/>
                    <a:pt x="106" y="114"/>
                    <a:pt x="107" y="114"/>
                  </a:cubicBezTo>
                  <a:cubicBezTo>
                    <a:pt x="109" y="114"/>
                    <a:pt x="111" y="114"/>
                    <a:pt x="112" y="112"/>
                  </a:cubicBezTo>
                  <a:cubicBezTo>
                    <a:pt x="113" y="111"/>
                    <a:pt x="112" y="109"/>
                    <a:pt x="111" y="108"/>
                  </a:cubicBezTo>
                  <a:cubicBezTo>
                    <a:pt x="111" y="107"/>
                    <a:pt x="113" y="105"/>
                    <a:pt x="114" y="105"/>
                  </a:cubicBezTo>
                  <a:cubicBezTo>
                    <a:pt x="115" y="105"/>
                    <a:pt x="117" y="106"/>
                    <a:pt x="118" y="105"/>
                  </a:cubicBezTo>
                  <a:cubicBezTo>
                    <a:pt x="119" y="105"/>
                    <a:pt x="124" y="107"/>
                    <a:pt x="125" y="108"/>
                  </a:cubicBezTo>
                  <a:cubicBezTo>
                    <a:pt x="125" y="108"/>
                    <a:pt x="129" y="111"/>
                    <a:pt x="129" y="111"/>
                  </a:cubicBezTo>
                  <a:cubicBezTo>
                    <a:pt x="130" y="110"/>
                    <a:pt x="132" y="107"/>
                    <a:pt x="132" y="109"/>
                  </a:cubicBezTo>
                  <a:cubicBezTo>
                    <a:pt x="131" y="110"/>
                    <a:pt x="133" y="112"/>
                    <a:pt x="134" y="113"/>
                  </a:cubicBezTo>
                  <a:cubicBezTo>
                    <a:pt x="136" y="114"/>
                    <a:pt x="140" y="114"/>
                    <a:pt x="142" y="113"/>
                  </a:cubicBezTo>
                  <a:cubicBezTo>
                    <a:pt x="144" y="113"/>
                    <a:pt x="144" y="113"/>
                    <a:pt x="145" y="113"/>
                  </a:cubicBezTo>
                  <a:cubicBezTo>
                    <a:pt x="146" y="113"/>
                    <a:pt x="148" y="114"/>
                    <a:pt x="150" y="114"/>
                  </a:cubicBezTo>
                  <a:cubicBezTo>
                    <a:pt x="151" y="113"/>
                    <a:pt x="150" y="114"/>
                    <a:pt x="151" y="115"/>
                  </a:cubicBezTo>
                  <a:cubicBezTo>
                    <a:pt x="153" y="116"/>
                    <a:pt x="157" y="117"/>
                    <a:pt x="159" y="116"/>
                  </a:cubicBezTo>
                  <a:cubicBezTo>
                    <a:pt x="161" y="114"/>
                    <a:pt x="162" y="114"/>
                    <a:pt x="162" y="115"/>
                  </a:cubicBezTo>
                  <a:cubicBezTo>
                    <a:pt x="162" y="116"/>
                    <a:pt x="161" y="118"/>
                    <a:pt x="161" y="118"/>
                  </a:cubicBezTo>
                  <a:cubicBezTo>
                    <a:pt x="162" y="119"/>
                    <a:pt x="167" y="120"/>
                    <a:pt x="169" y="122"/>
                  </a:cubicBezTo>
                  <a:cubicBezTo>
                    <a:pt x="171" y="123"/>
                    <a:pt x="176" y="128"/>
                    <a:pt x="177" y="128"/>
                  </a:cubicBezTo>
                  <a:cubicBezTo>
                    <a:pt x="178" y="128"/>
                    <a:pt x="181" y="127"/>
                    <a:pt x="181" y="126"/>
                  </a:cubicBezTo>
                  <a:cubicBezTo>
                    <a:pt x="181" y="126"/>
                    <a:pt x="179" y="124"/>
                    <a:pt x="179" y="124"/>
                  </a:cubicBezTo>
                  <a:cubicBezTo>
                    <a:pt x="179" y="123"/>
                    <a:pt x="182" y="124"/>
                    <a:pt x="182" y="124"/>
                  </a:cubicBezTo>
                  <a:cubicBezTo>
                    <a:pt x="182" y="125"/>
                    <a:pt x="183" y="127"/>
                    <a:pt x="184" y="127"/>
                  </a:cubicBezTo>
                  <a:cubicBezTo>
                    <a:pt x="184" y="127"/>
                    <a:pt x="187" y="127"/>
                    <a:pt x="187" y="127"/>
                  </a:cubicBezTo>
                  <a:cubicBezTo>
                    <a:pt x="187" y="127"/>
                    <a:pt x="186" y="123"/>
                    <a:pt x="185" y="122"/>
                  </a:cubicBezTo>
                  <a:cubicBezTo>
                    <a:pt x="185" y="121"/>
                    <a:pt x="185" y="119"/>
                    <a:pt x="186" y="120"/>
                  </a:cubicBezTo>
                  <a:cubicBezTo>
                    <a:pt x="186" y="122"/>
                    <a:pt x="189" y="126"/>
                    <a:pt x="190" y="128"/>
                  </a:cubicBezTo>
                  <a:cubicBezTo>
                    <a:pt x="191" y="129"/>
                    <a:pt x="192" y="130"/>
                    <a:pt x="193" y="129"/>
                  </a:cubicBezTo>
                  <a:cubicBezTo>
                    <a:pt x="194" y="128"/>
                    <a:pt x="195" y="126"/>
                    <a:pt x="194" y="127"/>
                  </a:cubicBezTo>
                  <a:cubicBezTo>
                    <a:pt x="194" y="128"/>
                    <a:pt x="194" y="130"/>
                    <a:pt x="196" y="131"/>
                  </a:cubicBezTo>
                  <a:cubicBezTo>
                    <a:pt x="197" y="133"/>
                    <a:pt x="197" y="133"/>
                    <a:pt x="198" y="133"/>
                  </a:cubicBezTo>
                  <a:cubicBezTo>
                    <a:pt x="199" y="133"/>
                    <a:pt x="198" y="134"/>
                    <a:pt x="197" y="134"/>
                  </a:cubicBezTo>
                  <a:cubicBezTo>
                    <a:pt x="197" y="135"/>
                    <a:pt x="198" y="136"/>
                    <a:pt x="198" y="136"/>
                  </a:cubicBezTo>
                  <a:cubicBezTo>
                    <a:pt x="199" y="136"/>
                    <a:pt x="199" y="136"/>
                    <a:pt x="198" y="136"/>
                  </a:cubicBezTo>
                  <a:cubicBezTo>
                    <a:pt x="198" y="137"/>
                    <a:pt x="197" y="137"/>
                    <a:pt x="197" y="137"/>
                  </a:cubicBezTo>
                  <a:cubicBezTo>
                    <a:pt x="198" y="138"/>
                    <a:pt x="200" y="139"/>
                    <a:pt x="201" y="140"/>
                  </a:cubicBezTo>
                  <a:cubicBezTo>
                    <a:pt x="202" y="141"/>
                    <a:pt x="205" y="145"/>
                    <a:pt x="206" y="145"/>
                  </a:cubicBezTo>
                  <a:cubicBezTo>
                    <a:pt x="206" y="145"/>
                    <a:pt x="207" y="145"/>
                    <a:pt x="207" y="145"/>
                  </a:cubicBezTo>
                  <a:cubicBezTo>
                    <a:pt x="206" y="146"/>
                    <a:pt x="205" y="149"/>
                    <a:pt x="205" y="150"/>
                  </a:cubicBezTo>
                  <a:cubicBezTo>
                    <a:pt x="205" y="150"/>
                    <a:pt x="206" y="150"/>
                    <a:pt x="206" y="149"/>
                  </a:cubicBezTo>
                  <a:cubicBezTo>
                    <a:pt x="206" y="148"/>
                    <a:pt x="207" y="147"/>
                    <a:pt x="208" y="149"/>
                  </a:cubicBezTo>
                  <a:cubicBezTo>
                    <a:pt x="208" y="151"/>
                    <a:pt x="209" y="152"/>
                    <a:pt x="209" y="152"/>
                  </a:cubicBezTo>
                  <a:cubicBezTo>
                    <a:pt x="209" y="151"/>
                    <a:pt x="209" y="150"/>
                    <a:pt x="209" y="150"/>
                  </a:cubicBezTo>
                  <a:cubicBezTo>
                    <a:pt x="209" y="151"/>
                    <a:pt x="210" y="152"/>
                    <a:pt x="211" y="152"/>
                  </a:cubicBezTo>
                  <a:cubicBezTo>
                    <a:pt x="212" y="153"/>
                    <a:pt x="211" y="152"/>
                    <a:pt x="212" y="153"/>
                  </a:cubicBezTo>
                  <a:cubicBezTo>
                    <a:pt x="213" y="154"/>
                    <a:pt x="216" y="154"/>
                    <a:pt x="216" y="153"/>
                  </a:cubicBezTo>
                  <a:cubicBezTo>
                    <a:pt x="216" y="153"/>
                    <a:pt x="216" y="152"/>
                    <a:pt x="216" y="152"/>
                  </a:cubicBezTo>
                  <a:cubicBezTo>
                    <a:pt x="217" y="152"/>
                    <a:pt x="217" y="153"/>
                    <a:pt x="217" y="153"/>
                  </a:cubicBezTo>
                  <a:cubicBezTo>
                    <a:pt x="217" y="154"/>
                    <a:pt x="218" y="154"/>
                    <a:pt x="218" y="154"/>
                  </a:cubicBezTo>
                  <a:cubicBezTo>
                    <a:pt x="219" y="154"/>
                    <a:pt x="217" y="155"/>
                    <a:pt x="216" y="156"/>
                  </a:cubicBezTo>
                  <a:cubicBezTo>
                    <a:pt x="215" y="156"/>
                    <a:pt x="214" y="158"/>
                    <a:pt x="214" y="159"/>
                  </a:cubicBezTo>
                  <a:cubicBezTo>
                    <a:pt x="215" y="159"/>
                    <a:pt x="217" y="162"/>
                    <a:pt x="217" y="162"/>
                  </a:cubicBezTo>
                  <a:cubicBezTo>
                    <a:pt x="218" y="162"/>
                    <a:pt x="217" y="161"/>
                    <a:pt x="217" y="162"/>
                  </a:cubicBezTo>
                  <a:cubicBezTo>
                    <a:pt x="216" y="163"/>
                    <a:pt x="216" y="164"/>
                    <a:pt x="215" y="163"/>
                  </a:cubicBezTo>
                  <a:cubicBezTo>
                    <a:pt x="215" y="163"/>
                    <a:pt x="214" y="161"/>
                    <a:pt x="214" y="162"/>
                  </a:cubicBezTo>
                  <a:cubicBezTo>
                    <a:pt x="214" y="163"/>
                    <a:pt x="214" y="163"/>
                    <a:pt x="215" y="164"/>
                  </a:cubicBezTo>
                  <a:cubicBezTo>
                    <a:pt x="216" y="164"/>
                    <a:pt x="215" y="165"/>
                    <a:pt x="215" y="165"/>
                  </a:cubicBezTo>
                  <a:cubicBezTo>
                    <a:pt x="215" y="166"/>
                    <a:pt x="216" y="168"/>
                    <a:pt x="217" y="168"/>
                  </a:cubicBezTo>
                  <a:cubicBezTo>
                    <a:pt x="218" y="169"/>
                    <a:pt x="218" y="168"/>
                    <a:pt x="219" y="168"/>
                  </a:cubicBezTo>
                  <a:cubicBezTo>
                    <a:pt x="219" y="168"/>
                    <a:pt x="221" y="168"/>
                    <a:pt x="221" y="167"/>
                  </a:cubicBezTo>
                  <a:cubicBezTo>
                    <a:pt x="221" y="167"/>
                    <a:pt x="222" y="165"/>
                    <a:pt x="222" y="166"/>
                  </a:cubicBezTo>
                  <a:cubicBezTo>
                    <a:pt x="222" y="167"/>
                    <a:pt x="223" y="167"/>
                    <a:pt x="223" y="168"/>
                  </a:cubicBezTo>
                  <a:cubicBezTo>
                    <a:pt x="224" y="169"/>
                    <a:pt x="223" y="168"/>
                    <a:pt x="223" y="169"/>
                  </a:cubicBezTo>
                  <a:cubicBezTo>
                    <a:pt x="222" y="170"/>
                    <a:pt x="222" y="171"/>
                    <a:pt x="222" y="172"/>
                  </a:cubicBezTo>
                  <a:cubicBezTo>
                    <a:pt x="221" y="173"/>
                    <a:pt x="222" y="173"/>
                    <a:pt x="223" y="173"/>
                  </a:cubicBezTo>
                  <a:cubicBezTo>
                    <a:pt x="223" y="172"/>
                    <a:pt x="224" y="172"/>
                    <a:pt x="225" y="172"/>
                  </a:cubicBezTo>
                  <a:cubicBezTo>
                    <a:pt x="225" y="172"/>
                    <a:pt x="225" y="171"/>
                    <a:pt x="225" y="171"/>
                  </a:cubicBezTo>
                  <a:cubicBezTo>
                    <a:pt x="225" y="170"/>
                    <a:pt x="225" y="169"/>
                    <a:pt x="226" y="170"/>
                  </a:cubicBezTo>
                  <a:cubicBezTo>
                    <a:pt x="226" y="171"/>
                    <a:pt x="227" y="171"/>
                    <a:pt x="227" y="172"/>
                  </a:cubicBezTo>
                  <a:cubicBezTo>
                    <a:pt x="228" y="172"/>
                    <a:pt x="226" y="172"/>
                    <a:pt x="227" y="173"/>
                  </a:cubicBezTo>
                  <a:cubicBezTo>
                    <a:pt x="228" y="175"/>
                    <a:pt x="228" y="175"/>
                    <a:pt x="229" y="176"/>
                  </a:cubicBezTo>
                  <a:cubicBezTo>
                    <a:pt x="230" y="176"/>
                    <a:pt x="231" y="175"/>
                    <a:pt x="232" y="174"/>
                  </a:cubicBezTo>
                  <a:cubicBezTo>
                    <a:pt x="233" y="173"/>
                    <a:pt x="233" y="174"/>
                    <a:pt x="232" y="175"/>
                  </a:cubicBezTo>
                  <a:cubicBezTo>
                    <a:pt x="232" y="176"/>
                    <a:pt x="232" y="175"/>
                    <a:pt x="233" y="175"/>
                  </a:cubicBezTo>
                  <a:cubicBezTo>
                    <a:pt x="234" y="175"/>
                    <a:pt x="235" y="176"/>
                    <a:pt x="233" y="176"/>
                  </a:cubicBezTo>
                  <a:cubicBezTo>
                    <a:pt x="231" y="176"/>
                    <a:pt x="232" y="177"/>
                    <a:pt x="230" y="177"/>
                  </a:cubicBezTo>
                  <a:cubicBezTo>
                    <a:pt x="229" y="178"/>
                    <a:pt x="228" y="179"/>
                    <a:pt x="229" y="180"/>
                  </a:cubicBezTo>
                  <a:cubicBezTo>
                    <a:pt x="229" y="181"/>
                    <a:pt x="231" y="181"/>
                    <a:pt x="232" y="180"/>
                  </a:cubicBezTo>
                  <a:cubicBezTo>
                    <a:pt x="232" y="180"/>
                    <a:pt x="234" y="180"/>
                    <a:pt x="234" y="180"/>
                  </a:cubicBezTo>
                  <a:cubicBezTo>
                    <a:pt x="235" y="180"/>
                    <a:pt x="236" y="180"/>
                    <a:pt x="235" y="180"/>
                  </a:cubicBezTo>
                  <a:cubicBezTo>
                    <a:pt x="234" y="180"/>
                    <a:pt x="232" y="181"/>
                    <a:pt x="231" y="181"/>
                  </a:cubicBezTo>
                  <a:cubicBezTo>
                    <a:pt x="230" y="182"/>
                    <a:pt x="229" y="183"/>
                    <a:pt x="231" y="183"/>
                  </a:cubicBezTo>
                  <a:cubicBezTo>
                    <a:pt x="232" y="183"/>
                    <a:pt x="234" y="183"/>
                    <a:pt x="232" y="183"/>
                  </a:cubicBezTo>
                  <a:cubicBezTo>
                    <a:pt x="230" y="184"/>
                    <a:pt x="230" y="185"/>
                    <a:pt x="232" y="186"/>
                  </a:cubicBezTo>
                  <a:cubicBezTo>
                    <a:pt x="234" y="187"/>
                    <a:pt x="235" y="186"/>
                    <a:pt x="237" y="186"/>
                  </a:cubicBezTo>
                  <a:cubicBezTo>
                    <a:pt x="238" y="186"/>
                    <a:pt x="238" y="187"/>
                    <a:pt x="239" y="188"/>
                  </a:cubicBezTo>
                  <a:cubicBezTo>
                    <a:pt x="240" y="188"/>
                    <a:pt x="242" y="187"/>
                    <a:pt x="242" y="186"/>
                  </a:cubicBezTo>
                  <a:cubicBezTo>
                    <a:pt x="242" y="185"/>
                    <a:pt x="242" y="185"/>
                    <a:pt x="242" y="186"/>
                  </a:cubicBezTo>
                  <a:cubicBezTo>
                    <a:pt x="242" y="187"/>
                    <a:pt x="241" y="188"/>
                    <a:pt x="241" y="188"/>
                  </a:cubicBezTo>
                  <a:cubicBezTo>
                    <a:pt x="240" y="189"/>
                    <a:pt x="242" y="189"/>
                    <a:pt x="242" y="189"/>
                  </a:cubicBezTo>
                  <a:cubicBezTo>
                    <a:pt x="243" y="190"/>
                    <a:pt x="245" y="190"/>
                    <a:pt x="245" y="188"/>
                  </a:cubicBezTo>
                  <a:cubicBezTo>
                    <a:pt x="245" y="186"/>
                    <a:pt x="246" y="185"/>
                    <a:pt x="246" y="186"/>
                  </a:cubicBezTo>
                  <a:cubicBezTo>
                    <a:pt x="246" y="187"/>
                    <a:pt x="246" y="189"/>
                    <a:pt x="246" y="190"/>
                  </a:cubicBezTo>
                  <a:cubicBezTo>
                    <a:pt x="245" y="190"/>
                    <a:pt x="247" y="190"/>
                    <a:pt x="247" y="190"/>
                  </a:cubicBezTo>
                  <a:cubicBezTo>
                    <a:pt x="248" y="189"/>
                    <a:pt x="249" y="189"/>
                    <a:pt x="248" y="190"/>
                  </a:cubicBezTo>
                  <a:cubicBezTo>
                    <a:pt x="247" y="191"/>
                    <a:pt x="247" y="192"/>
                    <a:pt x="248" y="193"/>
                  </a:cubicBezTo>
                  <a:cubicBezTo>
                    <a:pt x="248" y="194"/>
                    <a:pt x="251" y="196"/>
                    <a:pt x="251" y="194"/>
                  </a:cubicBezTo>
                  <a:cubicBezTo>
                    <a:pt x="251" y="192"/>
                    <a:pt x="252" y="191"/>
                    <a:pt x="252" y="192"/>
                  </a:cubicBezTo>
                  <a:cubicBezTo>
                    <a:pt x="252" y="193"/>
                    <a:pt x="252" y="194"/>
                    <a:pt x="252" y="195"/>
                  </a:cubicBezTo>
                  <a:cubicBezTo>
                    <a:pt x="253" y="196"/>
                    <a:pt x="251" y="196"/>
                    <a:pt x="251" y="196"/>
                  </a:cubicBezTo>
                  <a:cubicBezTo>
                    <a:pt x="251" y="196"/>
                    <a:pt x="252" y="197"/>
                    <a:pt x="253" y="197"/>
                  </a:cubicBezTo>
                  <a:cubicBezTo>
                    <a:pt x="254" y="197"/>
                    <a:pt x="255" y="197"/>
                    <a:pt x="256" y="196"/>
                  </a:cubicBezTo>
                  <a:cubicBezTo>
                    <a:pt x="256" y="196"/>
                    <a:pt x="256" y="195"/>
                    <a:pt x="256" y="196"/>
                  </a:cubicBezTo>
                  <a:cubicBezTo>
                    <a:pt x="257" y="197"/>
                    <a:pt x="257" y="198"/>
                    <a:pt x="257" y="199"/>
                  </a:cubicBezTo>
                  <a:cubicBezTo>
                    <a:pt x="257" y="199"/>
                    <a:pt x="258" y="200"/>
                    <a:pt x="258" y="201"/>
                  </a:cubicBezTo>
                  <a:cubicBezTo>
                    <a:pt x="259" y="201"/>
                    <a:pt x="260" y="202"/>
                    <a:pt x="260" y="202"/>
                  </a:cubicBezTo>
                  <a:cubicBezTo>
                    <a:pt x="260" y="203"/>
                    <a:pt x="261" y="205"/>
                    <a:pt x="261" y="207"/>
                  </a:cubicBezTo>
                  <a:cubicBezTo>
                    <a:pt x="261" y="208"/>
                    <a:pt x="261" y="212"/>
                    <a:pt x="260" y="212"/>
                  </a:cubicBezTo>
                  <a:cubicBezTo>
                    <a:pt x="259" y="213"/>
                    <a:pt x="255" y="213"/>
                    <a:pt x="256" y="212"/>
                  </a:cubicBezTo>
                  <a:cubicBezTo>
                    <a:pt x="258" y="210"/>
                    <a:pt x="260" y="208"/>
                    <a:pt x="258" y="207"/>
                  </a:cubicBezTo>
                  <a:cubicBezTo>
                    <a:pt x="257" y="207"/>
                    <a:pt x="254" y="207"/>
                    <a:pt x="252" y="206"/>
                  </a:cubicBezTo>
                  <a:cubicBezTo>
                    <a:pt x="250" y="206"/>
                    <a:pt x="247" y="204"/>
                    <a:pt x="247" y="205"/>
                  </a:cubicBezTo>
                  <a:cubicBezTo>
                    <a:pt x="247" y="207"/>
                    <a:pt x="249" y="211"/>
                    <a:pt x="250" y="214"/>
                  </a:cubicBezTo>
                  <a:cubicBezTo>
                    <a:pt x="252" y="216"/>
                    <a:pt x="250" y="218"/>
                    <a:pt x="251" y="219"/>
                  </a:cubicBezTo>
                  <a:cubicBezTo>
                    <a:pt x="253" y="220"/>
                    <a:pt x="257" y="220"/>
                    <a:pt x="255" y="220"/>
                  </a:cubicBezTo>
                  <a:cubicBezTo>
                    <a:pt x="253" y="220"/>
                    <a:pt x="251" y="221"/>
                    <a:pt x="252" y="223"/>
                  </a:cubicBezTo>
                  <a:cubicBezTo>
                    <a:pt x="252" y="225"/>
                    <a:pt x="252" y="229"/>
                    <a:pt x="252" y="230"/>
                  </a:cubicBezTo>
                  <a:cubicBezTo>
                    <a:pt x="252" y="231"/>
                    <a:pt x="251" y="236"/>
                    <a:pt x="251" y="238"/>
                  </a:cubicBezTo>
                  <a:cubicBezTo>
                    <a:pt x="250" y="241"/>
                    <a:pt x="249" y="242"/>
                    <a:pt x="249" y="244"/>
                  </a:cubicBezTo>
                  <a:cubicBezTo>
                    <a:pt x="249" y="246"/>
                    <a:pt x="249" y="248"/>
                    <a:pt x="250" y="249"/>
                  </a:cubicBezTo>
                  <a:cubicBezTo>
                    <a:pt x="251" y="251"/>
                    <a:pt x="251" y="254"/>
                    <a:pt x="251" y="256"/>
                  </a:cubicBezTo>
                  <a:cubicBezTo>
                    <a:pt x="251" y="257"/>
                    <a:pt x="249" y="260"/>
                    <a:pt x="250" y="261"/>
                  </a:cubicBezTo>
                  <a:cubicBezTo>
                    <a:pt x="250" y="262"/>
                    <a:pt x="252" y="264"/>
                    <a:pt x="252" y="266"/>
                  </a:cubicBezTo>
                  <a:cubicBezTo>
                    <a:pt x="252" y="267"/>
                    <a:pt x="253" y="270"/>
                    <a:pt x="254" y="272"/>
                  </a:cubicBezTo>
                  <a:cubicBezTo>
                    <a:pt x="255" y="273"/>
                    <a:pt x="256" y="273"/>
                    <a:pt x="257" y="275"/>
                  </a:cubicBezTo>
                  <a:cubicBezTo>
                    <a:pt x="258" y="276"/>
                    <a:pt x="258" y="278"/>
                    <a:pt x="259" y="278"/>
                  </a:cubicBezTo>
                  <a:cubicBezTo>
                    <a:pt x="259" y="278"/>
                    <a:pt x="260" y="276"/>
                    <a:pt x="260" y="277"/>
                  </a:cubicBezTo>
                  <a:cubicBezTo>
                    <a:pt x="261" y="278"/>
                    <a:pt x="262" y="279"/>
                    <a:pt x="262" y="280"/>
                  </a:cubicBezTo>
                  <a:cubicBezTo>
                    <a:pt x="261" y="280"/>
                    <a:pt x="260" y="279"/>
                    <a:pt x="260" y="279"/>
                  </a:cubicBezTo>
                  <a:cubicBezTo>
                    <a:pt x="260" y="280"/>
                    <a:pt x="261" y="283"/>
                    <a:pt x="262" y="283"/>
                  </a:cubicBezTo>
                  <a:cubicBezTo>
                    <a:pt x="263" y="284"/>
                    <a:pt x="264" y="284"/>
                    <a:pt x="264" y="285"/>
                  </a:cubicBezTo>
                  <a:cubicBezTo>
                    <a:pt x="264" y="286"/>
                    <a:pt x="263" y="287"/>
                    <a:pt x="264" y="288"/>
                  </a:cubicBezTo>
                  <a:cubicBezTo>
                    <a:pt x="264" y="289"/>
                    <a:pt x="270" y="294"/>
                    <a:pt x="270" y="296"/>
                  </a:cubicBezTo>
                  <a:cubicBezTo>
                    <a:pt x="271" y="298"/>
                    <a:pt x="270" y="299"/>
                    <a:pt x="272" y="299"/>
                  </a:cubicBezTo>
                  <a:cubicBezTo>
                    <a:pt x="274" y="300"/>
                    <a:pt x="278" y="302"/>
                    <a:pt x="280" y="302"/>
                  </a:cubicBezTo>
                  <a:cubicBezTo>
                    <a:pt x="281" y="303"/>
                    <a:pt x="282" y="302"/>
                    <a:pt x="284" y="303"/>
                  </a:cubicBezTo>
                  <a:cubicBezTo>
                    <a:pt x="285" y="304"/>
                    <a:pt x="290" y="308"/>
                    <a:pt x="290" y="310"/>
                  </a:cubicBezTo>
                  <a:cubicBezTo>
                    <a:pt x="290" y="310"/>
                    <a:pt x="290" y="311"/>
                    <a:pt x="290" y="312"/>
                  </a:cubicBezTo>
                  <a:cubicBezTo>
                    <a:pt x="291" y="314"/>
                    <a:pt x="292" y="315"/>
                    <a:pt x="292" y="316"/>
                  </a:cubicBezTo>
                  <a:cubicBezTo>
                    <a:pt x="294" y="318"/>
                    <a:pt x="296" y="324"/>
                    <a:pt x="298" y="326"/>
                  </a:cubicBezTo>
                  <a:cubicBezTo>
                    <a:pt x="299" y="329"/>
                    <a:pt x="298" y="329"/>
                    <a:pt x="300" y="331"/>
                  </a:cubicBezTo>
                  <a:cubicBezTo>
                    <a:pt x="301" y="332"/>
                    <a:pt x="306" y="335"/>
                    <a:pt x="307" y="337"/>
                  </a:cubicBezTo>
                  <a:cubicBezTo>
                    <a:pt x="308" y="338"/>
                    <a:pt x="308" y="341"/>
                    <a:pt x="308" y="342"/>
                  </a:cubicBezTo>
                  <a:cubicBezTo>
                    <a:pt x="308" y="344"/>
                    <a:pt x="308" y="343"/>
                    <a:pt x="307" y="342"/>
                  </a:cubicBezTo>
                  <a:cubicBezTo>
                    <a:pt x="306" y="342"/>
                    <a:pt x="303" y="341"/>
                    <a:pt x="303" y="343"/>
                  </a:cubicBezTo>
                  <a:cubicBezTo>
                    <a:pt x="304" y="344"/>
                    <a:pt x="308" y="347"/>
                    <a:pt x="310" y="347"/>
                  </a:cubicBezTo>
                  <a:cubicBezTo>
                    <a:pt x="311" y="348"/>
                    <a:pt x="312" y="348"/>
                    <a:pt x="313" y="349"/>
                  </a:cubicBezTo>
                  <a:cubicBezTo>
                    <a:pt x="315" y="350"/>
                    <a:pt x="319" y="353"/>
                    <a:pt x="319" y="354"/>
                  </a:cubicBezTo>
                  <a:cubicBezTo>
                    <a:pt x="320" y="355"/>
                    <a:pt x="320" y="356"/>
                    <a:pt x="319" y="357"/>
                  </a:cubicBezTo>
                  <a:cubicBezTo>
                    <a:pt x="319" y="359"/>
                    <a:pt x="318" y="359"/>
                    <a:pt x="319" y="360"/>
                  </a:cubicBezTo>
                  <a:cubicBezTo>
                    <a:pt x="320" y="361"/>
                    <a:pt x="323" y="363"/>
                    <a:pt x="325" y="364"/>
                  </a:cubicBezTo>
                  <a:cubicBezTo>
                    <a:pt x="326" y="366"/>
                    <a:pt x="329" y="368"/>
                    <a:pt x="330" y="370"/>
                  </a:cubicBezTo>
                  <a:cubicBezTo>
                    <a:pt x="331" y="371"/>
                    <a:pt x="332" y="372"/>
                    <a:pt x="332" y="371"/>
                  </a:cubicBezTo>
                  <a:cubicBezTo>
                    <a:pt x="333" y="370"/>
                    <a:pt x="334" y="369"/>
                    <a:pt x="334" y="368"/>
                  </a:cubicBezTo>
                  <a:cubicBezTo>
                    <a:pt x="333" y="367"/>
                    <a:pt x="332" y="367"/>
                    <a:pt x="332" y="366"/>
                  </a:cubicBezTo>
                  <a:cubicBezTo>
                    <a:pt x="332" y="364"/>
                    <a:pt x="332" y="364"/>
                    <a:pt x="331" y="364"/>
                  </a:cubicBezTo>
                  <a:cubicBezTo>
                    <a:pt x="329" y="363"/>
                    <a:pt x="327" y="364"/>
                    <a:pt x="327" y="362"/>
                  </a:cubicBezTo>
                  <a:cubicBezTo>
                    <a:pt x="326" y="360"/>
                    <a:pt x="327" y="360"/>
                    <a:pt x="327" y="359"/>
                  </a:cubicBezTo>
                  <a:cubicBezTo>
                    <a:pt x="327" y="359"/>
                    <a:pt x="327" y="359"/>
                    <a:pt x="326" y="358"/>
                  </a:cubicBezTo>
                  <a:cubicBezTo>
                    <a:pt x="326" y="358"/>
                    <a:pt x="323" y="354"/>
                    <a:pt x="323" y="352"/>
                  </a:cubicBezTo>
                  <a:cubicBezTo>
                    <a:pt x="323" y="351"/>
                    <a:pt x="322" y="349"/>
                    <a:pt x="321" y="348"/>
                  </a:cubicBezTo>
                  <a:cubicBezTo>
                    <a:pt x="320" y="347"/>
                    <a:pt x="317" y="343"/>
                    <a:pt x="316" y="343"/>
                  </a:cubicBezTo>
                  <a:cubicBezTo>
                    <a:pt x="315" y="342"/>
                    <a:pt x="315" y="338"/>
                    <a:pt x="314" y="337"/>
                  </a:cubicBezTo>
                  <a:cubicBezTo>
                    <a:pt x="313" y="336"/>
                    <a:pt x="311" y="335"/>
                    <a:pt x="311" y="335"/>
                  </a:cubicBezTo>
                  <a:cubicBezTo>
                    <a:pt x="310" y="334"/>
                    <a:pt x="310" y="332"/>
                    <a:pt x="308" y="331"/>
                  </a:cubicBezTo>
                  <a:cubicBezTo>
                    <a:pt x="306" y="329"/>
                    <a:pt x="305" y="329"/>
                    <a:pt x="305" y="327"/>
                  </a:cubicBezTo>
                  <a:cubicBezTo>
                    <a:pt x="305" y="326"/>
                    <a:pt x="303" y="319"/>
                    <a:pt x="303" y="318"/>
                  </a:cubicBezTo>
                  <a:cubicBezTo>
                    <a:pt x="303" y="317"/>
                    <a:pt x="303" y="316"/>
                    <a:pt x="305" y="317"/>
                  </a:cubicBezTo>
                  <a:cubicBezTo>
                    <a:pt x="307" y="318"/>
                    <a:pt x="307" y="319"/>
                    <a:pt x="308" y="319"/>
                  </a:cubicBezTo>
                  <a:cubicBezTo>
                    <a:pt x="308" y="318"/>
                    <a:pt x="310" y="318"/>
                    <a:pt x="310" y="319"/>
                  </a:cubicBezTo>
                  <a:cubicBezTo>
                    <a:pt x="311" y="320"/>
                    <a:pt x="313" y="319"/>
                    <a:pt x="313" y="320"/>
                  </a:cubicBezTo>
                  <a:cubicBezTo>
                    <a:pt x="314" y="321"/>
                    <a:pt x="314" y="324"/>
                    <a:pt x="316" y="328"/>
                  </a:cubicBezTo>
                  <a:cubicBezTo>
                    <a:pt x="317" y="331"/>
                    <a:pt x="318" y="332"/>
                    <a:pt x="317" y="333"/>
                  </a:cubicBezTo>
                  <a:cubicBezTo>
                    <a:pt x="317" y="334"/>
                    <a:pt x="316" y="336"/>
                    <a:pt x="317" y="335"/>
                  </a:cubicBezTo>
                  <a:cubicBezTo>
                    <a:pt x="318" y="335"/>
                    <a:pt x="317" y="332"/>
                    <a:pt x="319" y="334"/>
                  </a:cubicBezTo>
                  <a:cubicBezTo>
                    <a:pt x="320" y="335"/>
                    <a:pt x="321" y="336"/>
                    <a:pt x="322" y="338"/>
                  </a:cubicBezTo>
                  <a:cubicBezTo>
                    <a:pt x="324" y="340"/>
                    <a:pt x="325" y="340"/>
                    <a:pt x="326" y="341"/>
                  </a:cubicBezTo>
                  <a:cubicBezTo>
                    <a:pt x="328" y="341"/>
                    <a:pt x="326" y="342"/>
                    <a:pt x="328" y="344"/>
                  </a:cubicBezTo>
                  <a:cubicBezTo>
                    <a:pt x="329" y="345"/>
                    <a:pt x="331" y="345"/>
                    <a:pt x="331" y="346"/>
                  </a:cubicBezTo>
                  <a:cubicBezTo>
                    <a:pt x="331" y="347"/>
                    <a:pt x="332" y="349"/>
                    <a:pt x="333" y="349"/>
                  </a:cubicBezTo>
                  <a:cubicBezTo>
                    <a:pt x="333" y="349"/>
                    <a:pt x="335" y="348"/>
                    <a:pt x="335" y="350"/>
                  </a:cubicBezTo>
                  <a:cubicBezTo>
                    <a:pt x="335" y="351"/>
                    <a:pt x="334" y="351"/>
                    <a:pt x="334" y="353"/>
                  </a:cubicBezTo>
                  <a:cubicBezTo>
                    <a:pt x="335" y="354"/>
                    <a:pt x="336" y="355"/>
                    <a:pt x="337" y="356"/>
                  </a:cubicBezTo>
                  <a:cubicBezTo>
                    <a:pt x="339" y="356"/>
                    <a:pt x="339" y="357"/>
                    <a:pt x="339" y="357"/>
                  </a:cubicBezTo>
                  <a:cubicBezTo>
                    <a:pt x="340" y="357"/>
                    <a:pt x="342" y="359"/>
                    <a:pt x="342" y="360"/>
                  </a:cubicBezTo>
                  <a:cubicBezTo>
                    <a:pt x="342" y="360"/>
                    <a:pt x="343" y="361"/>
                    <a:pt x="343" y="361"/>
                  </a:cubicBezTo>
                  <a:cubicBezTo>
                    <a:pt x="344" y="362"/>
                    <a:pt x="346" y="364"/>
                    <a:pt x="347" y="365"/>
                  </a:cubicBezTo>
                  <a:cubicBezTo>
                    <a:pt x="348" y="366"/>
                    <a:pt x="352" y="370"/>
                    <a:pt x="354" y="372"/>
                  </a:cubicBezTo>
                  <a:cubicBezTo>
                    <a:pt x="355" y="373"/>
                    <a:pt x="356" y="375"/>
                    <a:pt x="356" y="376"/>
                  </a:cubicBezTo>
                  <a:cubicBezTo>
                    <a:pt x="356" y="377"/>
                    <a:pt x="355" y="378"/>
                    <a:pt x="356" y="378"/>
                  </a:cubicBezTo>
                  <a:cubicBezTo>
                    <a:pt x="357" y="379"/>
                    <a:pt x="357" y="378"/>
                    <a:pt x="358" y="379"/>
                  </a:cubicBezTo>
                  <a:cubicBezTo>
                    <a:pt x="358" y="381"/>
                    <a:pt x="357" y="382"/>
                    <a:pt x="357" y="383"/>
                  </a:cubicBezTo>
                  <a:cubicBezTo>
                    <a:pt x="356" y="384"/>
                    <a:pt x="358" y="384"/>
                    <a:pt x="357" y="385"/>
                  </a:cubicBezTo>
                  <a:cubicBezTo>
                    <a:pt x="357" y="385"/>
                    <a:pt x="355" y="387"/>
                    <a:pt x="356" y="388"/>
                  </a:cubicBezTo>
                  <a:cubicBezTo>
                    <a:pt x="356" y="389"/>
                    <a:pt x="360" y="393"/>
                    <a:pt x="361" y="394"/>
                  </a:cubicBezTo>
                  <a:cubicBezTo>
                    <a:pt x="363" y="394"/>
                    <a:pt x="365" y="394"/>
                    <a:pt x="366" y="396"/>
                  </a:cubicBezTo>
                  <a:cubicBezTo>
                    <a:pt x="367" y="398"/>
                    <a:pt x="369" y="399"/>
                    <a:pt x="371" y="400"/>
                  </a:cubicBezTo>
                  <a:cubicBezTo>
                    <a:pt x="372" y="400"/>
                    <a:pt x="376" y="401"/>
                    <a:pt x="377" y="401"/>
                  </a:cubicBezTo>
                  <a:cubicBezTo>
                    <a:pt x="378" y="402"/>
                    <a:pt x="384" y="406"/>
                    <a:pt x="387" y="407"/>
                  </a:cubicBezTo>
                  <a:cubicBezTo>
                    <a:pt x="390" y="408"/>
                    <a:pt x="394" y="410"/>
                    <a:pt x="397" y="411"/>
                  </a:cubicBezTo>
                  <a:cubicBezTo>
                    <a:pt x="399" y="412"/>
                    <a:pt x="403" y="413"/>
                    <a:pt x="404" y="413"/>
                  </a:cubicBezTo>
                  <a:cubicBezTo>
                    <a:pt x="406" y="414"/>
                    <a:pt x="410" y="414"/>
                    <a:pt x="411" y="413"/>
                  </a:cubicBezTo>
                  <a:cubicBezTo>
                    <a:pt x="413" y="412"/>
                    <a:pt x="414" y="411"/>
                    <a:pt x="416" y="411"/>
                  </a:cubicBezTo>
                  <a:cubicBezTo>
                    <a:pt x="418" y="411"/>
                    <a:pt x="420" y="411"/>
                    <a:pt x="422" y="412"/>
                  </a:cubicBezTo>
                  <a:cubicBezTo>
                    <a:pt x="424" y="414"/>
                    <a:pt x="426" y="415"/>
                    <a:pt x="427" y="416"/>
                  </a:cubicBezTo>
                  <a:cubicBezTo>
                    <a:pt x="428" y="417"/>
                    <a:pt x="430" y="419"/>
                    <a:pt x="431" y="420"/>
                  </a:cubicBezTo>
                  <a:cubicBezTo>
                    <a:pt x="432" y="421"/>
                    <a:pt x="432" y="421"/>
                    <a:pt x="432" y="421"/>
                  </a:cubicBezTo>
                  <a:cubicBezTo>
                    <a:pt x="434" y="423"/>
                    <a:pt x="435" y="424"/>
                    <a:pt x="437" y="424"/>
                  </a:cubicBezTo>
                  <a:cubicBezTo>
                    <a:pt x="438" y="424"/>
                    <a:pt x="442" y="424"/>
                    <a:pt x="443" y="425"/>
                  </a:cubicBezTo>
                  <a:cubicBezTo>
                    <a:pt x="443" y="425"/>
                    <a:pt x="444" y="425"/>
                    <a:pt x="444" y="426"/>
                  </a:cubicBezTo>
                  <a:cubicBezTo>
                    <a:pt x="446" y="427"/>
                    <a:pt x="449" y="428"/>
                    <a:pt x="451" y="428"/>
                  </a:cubicBezTo>
                  <a:cubicBezTo>
                    <a:pt x="452" y="429"/>
                    <a:pt x="454" y="429"/>
                    <a:pt x="456" y="428"/>
                  </a:cubicBezTo>
                  <a:cubicBezTo>
                    <a:pt x="456" y="428"/>
                    <a:pt x="456" y="428"/>
                    <a:pt x="456" y="428"/>
                  </a:cubicBezTo>
                  <a:cubicBezTo>
                    <a:pt x="457" y="428"/>
                    <a:pt x="459" y="428"/>
                    <a:pt x="459" y="428"/>
                  </a:cubicBezTo>
                  <a:cubicBezTo>
                    <a:pt x="458" y="429"/>
                    <a:pt x="457" y="430"/>
                    <a:pt x="458" y="431"/>
                  </a:cubicBezTo>
                  <a:cubicBezTo>
                    <a:pt x="458" y="431"/>
                    <a:pt x="458" y="431"/>
                    <a:pt x="458" y="431"/>
                  </a:cubicBezTo>
                  <a:cubicBezTo>
                    <a:pt x="459" y="431"/>
                    <a:pt x="461" y="435"/>
                    <a:pt x="463" y="437"/>
                  </a:cubicBezTo>
                  <a:cubicBezTo>
                    <a:pt x="465" y="438"/>
                    <a:pt x="467" y="440"/>
                    <a:pt x="469" y="441"/>
                  </a:cubicBezTo>
                  <a:cubicBezTo>
                    <a:pt x="469" y="441"/>
                    <a:pt x="469" y="441"/>
                    <a:pt x="469" y="441"/>
                  </a:cubicBezTo>
                  <a:cubicBezTo>
                    <a:pt x="470" y="442"/>
                    <a:pt x="469" y="443"/>
                    <a:pt x="469" y="443"/>
                  </a:cubicBezTo>
                  <a:cubicBezTo>
                    <a:pt x="468" y="444"/>
                    <a:pt x="467" y="445"/>
                    <a:pt x="467" y="446"/>
                  </a:cubicBezTo>
                  <a:cubicBezTo>
                    <a:pt x="467" y="447"/>
                    <a:pt x="467" y="447"/>
                    <a:pt x="468" y="447"/>
                  </a:cubicBezTo>
                  <a:cubicBezTo>
                    <a:pt x="470" y="448"/>
                    <a:pt x="469" y="448"/>
                    <a:pt x="470" y="449"/>
                  </a:cubicBezTo>
                  <a:cubicBezTo>
                    <a:pt x="471" y="449"/>
                    <a:pt x="472" y="449"/>
                    <a:pt x="472" y="448"/>
                  </a:cubicBezTo>
                  <a:cubicBezTo>
                    <a:pt x="473" y="447"/>
                    <a:pt x="470" y="446"/>
                    <a:pt x="470" y="446"/>
                  </a:cubicBezTo>
                  <a:cubicBezTo>
                    <a:pt x="470" y="446"/>
                    <a:pt x="471" y="446"/>
                    <a:pt x="472" y="447"/>
                  </a:cubicBezTo>
                  <a:cubicBezTo>
                    <a:pt x="472" y="447"/>
                    <a:pt x="473" y="448"/>
                    <a:pt x="474" y="449"/>
                  </a:cubicBezTo>
                  <a:cubicBezTo>
                    <a:pt x="475" y="450"/>
                    <a:pt x="475" y="450"/>
                    <a:pt x="476" y="450"/>
                  </a:cubicBezTo>
                  <a:cubicBezTo>
                    <a:pt x="476" y="450"/>
                    <a:pt x="478" y="451"/>
                    <a:pt x="479" y="452"/>
                  </a:cubicBezTo>
                  <a:cubicBezTo>
                    <a:pt x="479" y="453"/>
                    <a:pt x="480" y="455"/>
                    <a:pt x="481" y="456"/>
                  </a:cubicBezTo>
                  <a:cubicBezTo>
                    <a:pt x="481" y="457"/>
                    <a:pt x="482" y="457"/>
                    <a:pt x="484" y="457"/>
                  </a:cubicBezTo>
                  <a:cubicBezTo>
                    <a:pt x="484" y="457"/>
                    <a:pt x="485" y="457"/>
                    <a:pt x="485" y="457"/>
                  </a:cubicBezTo>
                  <a:cubicBezTo>
                    <a:pt x="486" y="457"/>
                    <a:pt x="490" y="458"/>
                    <a:pt x="491" y="459"/>
                  </a:cubicBezTo>
                  <a:cubicBezTo>
                    <a:pt x="492" y="460"/>
                    <a:pt x="493" y="461"/>
                    <a:pt x="493" y="461"/>
                  </a:cubicBezTo>
                  <a:cubicBezTo>
                    <a:pt x="493" y="460"/>
                    <a:pt x="494" y="459"/>
                    <a:pt x="494" y="460"/>
                  </a:cubicBezTo>
                  <a:cubicBezTo>
                    <a:pt x="494" y="461"/>
                    <a:pt x="494" y="463"/>
                    <a:pt x="495" y="463"/>
                  </a:cubicBezTo>
                  <a:cubicBezTo>
                    <a:pt x="497" y="463"/>
                    <a:pt x="498" y="462"/>
                    <a:pt x="498" y="462"/>
                  </a:cubicBezTo>
                  <a:cubicBezTo>
                    <a:pt x="499" y="462"/>
                    <a:pt x="501" y="462"/>
                    <a:pt x="500" y="461"/>
                  </a:cubicBezTo>
                  <a:cubicBezTo>
                    <a:pt x="499" y="460"/>
                    <a:pt x="497" y="459"/>
                    <a:pt x="498" y="458"/>
                  </a:cubicBezTo>
                  <a:cubicBezTo>
                    <a:pt x="498" y="457"/>
                    <a:pt x="499" y="457"/>
                    <a:pt x="500" y="456"/>
                  </a:cubicBezTo>
                  <a:cubicBezTo>
                    <a:pt x="500" y="456"/>
                    <a:pt x="501" y="454"/>
                    <a:pt x="502" y="453"/>
                  </a:cubicBezTo>
                  <a:cubicBezTo>
                    <a:pt x="504" y="453"/>
                    <a:pt x="504" y="452"/>
                    <a:pt x="505" y="453"/>
                  </a:cubicBezTo>
                  <a:cubicBezTo>
                    <a:pt x="506" y="453"/>
                    <a:pt x="507" y="454"/>
                    <a:pt x="507" y="454"/>
                  </a:cubicBezTo>
                  <a:cubicBezTo>
                    <a:pt x="508" y="455"/>
                    <a:pt x="508" y="454"/>
                    <a:pt x="509" y="455"/>
                  </a:cubicBezTo>
                  <a:cubicBezTo>
                    <a:pt x="509" y="456"/>
                    <a:pt x="510" y="456"/>
                    <a:pt x="510" y="457"/>
                  </a:cubicBezTo>
                  <a:cubicBezTo>
                    <a:pt x="510" y="457"/>
                    <a:pt x="509" y="457"/>
                    <a:pt x="509" y="458"/>
                  </a:cubicBezTo>
                  <a:cubicBezTo>
                    <a:pt x="509" y="459"/>
                    <a:pt x="511" y="462"/>
                    <a:pt x="512" y="463"/>
                  </a:cubicBezTo>
                  <a:cubicBezTo>
                    <a:pt x="513" y="464"/>
                    <a:pt x="516" y="466"/>
                    <a:pt x="516" y="468"/>
                  </a:cubicBezTo>
                  <a:cubicBezTo>
                    <a:pt x="515" y="470"/>
                    <a:pt x="516" y="471"/>
                    <a:pt x="516" y="472"/>
                  </a:cubicBezTo>
                  <a:cubicBezTo>
                    <a:pt x="515" y="473"/>
                    <a:pt x="515" y="479"/>
                    <a:pt x="515" y="480"/>
                  </a:cubicBezTo>
                  <a:cubicBezTo>
                    <a:pt x="515" y="481"/>
                    <a:pt x="517" y="482"/>
                    <a:pt x="516" y="483"/>
                  </a:cubicBezTo>
                  <a:cubicBezTo>
                    <a:pt x="516" y="484"/>
                    <a:pt x="513" y="489"/>
                    <a:pt x="512" y="490"/>
                  </a:cubicBezTo>
                  <a:cubicBezTo>
                    <a:pt x="510" y="491"/>
                    <a:pt x="509" y="490"/>
                    <a:pt x="508" y="491"/>
                  </a:cubicBezTo>
                  <a:cubicBezTo>
                    <a:pt x="507" y="492"/>
                    <a:pt x="508" y="493"/>
                    <a:pt x="507" y="494"/>
                  </a:cubicBezTo>
                  <a:cubicBezTo>
                    <a:pt x="507" y="494"/>
                    <a:pt x="506" y="494"/>
                    <a:pt x="506" y="495"/>
                  </a:cubicBezTo>
                  <a:cubicBezTo>
                    <a:pt x="506" y="495"/>
                    <a:pt x="506" y="496"/>
                    <a:pt x="506" y="496"/>
                  </a:cubicBezTo>
                  <a:cubicBezTo>
                    <a:pt x="506" y="497"/>
                    <a:pt x="506" y="498"/>
                    <a:pt x="506" y="498"/>
                  </a:cubicBezTo>
                  <a:cubicBezTo>
                    <a:pt x="505" y="498"/>
                    <a:pt x="503" y="498"/>
                    <a:pt x="502" y="499"/>
                  </a:cubicBezTo>
                  <a:cubicBezTo>
                    <a:pt x="502" y="500"/>
                    <a:pt x="500" y="500"/>
                    <a:pt x="500" y="500"/>
                  </a:cubicBezTo>
                  <a:cubicBezTo>
                    <a:pt x="500" y="501"/>
                    <a:pt x="500" y="503"/>
                    <a:pt x="500" y="504"/>
                  </a:cubicBezTo>
                  <a:cubicBezTo>
                    <a:pt x="499" y="505"/>
                    <a:pt x="497" y="506"/>
                    <a:pt x="497" y="506"/>
                  </a:cubicBezTo>
                  <a:cubicBezTo>
                    <a:pt x="497" y="507"/>
                    <a:pt x="497" y="508"/>
                    <a:pt x="497" y="509"/>
                  </a:cubicBezTo>
                  <a:cubicBezTo>
                    <a:pt x="497" y="509"/>
                    <a:pt x="496" y="510"/>
                    <a:pt x="495" y="511"/>
                  </a:cubicBezTo>
                  <a:cubicBezTo>
                    <a:pt x="495" y="512"/>
                    <a:pt x="496" y="513"/>
                    <a:pt x="496" y="514"/>
                  </a:cubicBezTo>
                  <a:cubicBezTo>
                    <a:pt x="495" y="515"/>
                    <a:pt x="494" y="517"/>
                    <a:pt x="495" y="518"/>
                  </a:cubicBezTo>
                  <a:cubicBezTo>
                    <a:pt x="496" y="518"/>
                    <a:pt x="497" y="520"/>
                    <a:pt x="498" y="520"/>
                  </a:cubicBezTo>
                  <a:cubicBezTo>
                    <a:pt x="498" y="520"/>
                    <a:pt x="500" y="518"/>
                    <a:pt x="500" y="517"/>
                  </a:cubicBezTo>
                  <a:cubicBezTo>
                    <a:pt x="501" y="517"/>
                    <a:pt x="501" y="516"/>
                    <a:pt x="500" y="517"/>
                  </a:cubicBezTo>
                  <a:cubicBezTo>
                    <a:pt x="500" y="518"/>
                    <a:pt x="500" y="518"/>
                    <a:pt x="501" y="518"/>
                  </a:cubicBezTo>
                  <a:cubicBezTo>
                    <a:pt x="501" y="519"/>
                    <a:pt x="502" y="518"/>
                    <a:pt x="501" y="520"/>
                  </a:cubicBezTo>
                  <a:cubicBezTo>
                    <a:pt x="501" y="521"/>
                    <a:pt x="501" y="522"/>
                    <a:pt x="500" y="523"/>
                  </a:cubicBezTo>
                  <a:cubicBezTo>
                    <a:pt x="500" y="524"/>
                    <a:pt x="500" y="523"/>
                    <a:pt x="499" y="524"/>
                  </a:cubicBezTo>
                  <a:cubicBezTo>
                    <a:pt x="499" y="524"/>
                    <a:pt x="499" y="524"/>
                    <a:pt x="498" y="524"/>
                  </a:cubicBezTo>
                  <a:cubicBezTo>
                    <a:pt x="497" y="525"/>
                    <a:pt x="496" y="526"/>
                    <a:pt x="495" y="527"/>
                  </a:cubicBezTo>
                  <a:cubicBezTo>
                    <a:pt x="495" y="528"/>
                    <a:pt x="492" y="529"/>
                    <a:pt x="493" y="532"/>
                  </a:cubicBezTo>
                  <a:cubicBezTo>
                    <a:pt x="494" y="534"/>
                    <a:pt x="496" y="537"/>
                    <a:pt x="495" y="537"/>
                  </a:cubicBezTo>
                  <a:cubicBezTo>
                    <a:pt x="494" y="538"/>
                    <a:pt x="493" y="538"/>
                    <a:pt x="494" y="539"/>
                  </a:cubicBezTo>
                  <a:cubicBezTo>
                    <a:pt x="494" y="540"/>
                    <a:pt x="499" y="541"/>
                    <a:pt x="501" y="545"/>
                  </a:cubicBezTo>
                  <a:cubicBezTo>
                    <a:pt x="503" y="548"/>
                    <a:pt x="505" y="551"/>
                    <a:pt x="505" y="552"/>
                  </a:cubicBezTo>
                  <a:cubicBezTo>
                    <a:pt x="506" y="553"/>
                    <a:pt x="509" y="559"/>
                    <a:pt x="510" y="562"/>
                  </a:cubicBezTo>
                  <a:cubicBezTo>
                    <a:pt x="511" y="565"/>
                    <a:pt x="519" y="578"/>
                    <a:pt x="520" y="579"/>
                  </a:cubicBezTo>
                  <a:cubicBezTo>
                    <a:pt x="521" y="581"/>
                    <a:pt x="522" y="583"/>
                    <a:pt x="521" y="583"/>
                  </a:cubicBezTo>
                  <a:cubicBezTo>
                    <a:pt x="521" y="584"/>
                    <a:pt x="521" y="583"/>
                    <a:pt x="520" y="584"/>
                  </a:cubicBezTo>
                  <a:cubicBezTo>
                    <a:pt x="520" y="584"/>
                    <a:pt x="525" y="590"/>
                    <a:pt x="526" y="590"/>
                  </a:cubicBezTo>
                  <a:cubicBezTo>
                    <a:pt x="526" y="591"/>
                    <a:pt x="527" y="592"/>
                    <a:pt x="527" y="593"/>
                  </a:cubicBezTo>
                  <a:cubicBezTo>
                    <a:pt x="528" y="593"/>
                    <a:pt x="538" y="598"/>
                    <a:pt x="540" y="599"/>
                  </a:cubicBezTo>
                  <a:cubicBezTo>
                    <a:pt x="541" y="601"/>
                    <a:pt x="549" y="604"/>
                    <a:pt x="549" y="605"/>
                  </a:cubicBezTo>
                  <a:cubicBezTo>
                    <a:pt x="549" y="606"/>
                    <a:pt x="550" y="607"/>
                    <a:pt x="551" y="608"/>
                  </a:cubicBezTo>
                  <a:cubicBezTo>
                    <a:pt x="552" y="608"/>
                    <a:pt x="555" y="609"/>
                    <a:pt x="555" y="610"/>
                  </a:cubicBezTo>
                  <a:cubicBezTo>
                    <a:pt x="555" y="610"/>
                    <a:pt x="555" y="610"/>
                    <a:pt x="555" y="610"/>
                  </a:cubicBezTo>
                  <a:cubicBezTo>
                    <a:pt x="555" y="611"/>
                    <a:pt x="555" y="614"/>
                    <a:pt x="555" y="616"/>
                  </a:cubicBezTo>
                  <a:cubicBezTo>
                    <a:pt x="555" y="618"/>
                    <a:pt x="556" y="620"/>
                    <a:pt x="556" y="626"/>
                  </a:cubicBezTo>
                  <a:cubicBezTo>
                    <a:pt x="556" y="632"/>
                    <a:pt x="556" y="637"/>
                    <a:pt x="555" y="638"/>
                  </a:cubicBezTo>
                  <a:cubicBezTo>
                    <a:pt x="554" y="639"/>
                    <a:pt x="553" y="640"/>
                    <a:pt x="553" y="640"/>
                  </a:cubicBezTo>
                  <a:cubicBezTo>
                    <a:pt x="553" y="641"/>
                    <a:pt x="554" y="646"/>
                    <a:pt x="554" y="649"/>
                  </a:cubicBezTo>
                  <a:cubicBezTo>
                    <a:pt x="554" y="652"/>
                    <a:pt x="553" y="655"/>
                    <a:pt x="553" y="657"/>
                  </a:cubicBezTo>
                  <a:cubicBezTo>
                    <a:pt x="553" y="658"/>
                    <a:pt x="550" y="671"/>
                    <a:pt x="549" y="673"/>
                  </a:cubicBezTo>
                  <a:cubicBezTo>
                    <a:pt x="548" y="676"/>
                    <a:pt x="550" y="679"/>
                    <a:pt x="550" y="681"/>
                  </a:cubicBezTo>
                  <a:cubicBezTo>
                    <a:pt x="549" y="682"/>
                    <a:pt x="547" y="683"/>
                    <a:pt x="547" y="684"/>
                  </a:cubicBezTo>
                  <a:cubicBezTo>
                    <a:pt x="547" y="685"/>
                    <a:pt x="548" y="695"/>
                    <a:pt x="548" y="696"/>
                  </a:cubicBezTo>
                  <a:cubicBezTo>
                    <a:pt x="548" y="698"/>
                    <a:pt x="547" y="701"/>
                    <a:pt x="547" y="702"/>
                  </a:cubicBezTo>
                  <a:cubicBezTo>
                    <a:pt x="547" y="702"/>
                    <a:pt x="548" y="703"/>
                    <a:pt x="547" y="705"/>
                  </a:cubicBezTo>
                  <a:cubicBezTo>
                    <a:pt x="546" y="706"/>
                    <a:pt x="540" y="722"/>
                    <a:pt x="539" y="724"/>
                  </a:cubicBezTo>
                  <a:cubicBezTo>
                    <a:pt x="538" y="726"/>
                    <a:pt x="537" y="726"/>
                    <a:pt x="537" y="727"/>
                  </a:cubicBezTo>
                  <a:cubicBezTo>
                    <a:pt x="536" y="727"/>
                    <a:pt x="535" y="729"/>
                    <a:pt x="536" y="730"/>
                  </a:cubicBezTo>
                  <a:cubicBezTo>
                    <a:pt x="536" y="731"/>
                    <a:pt x="537" y="735"/>
                    <a:pt x="538" y="737"/>
                  </a:cubicBezTo>
                  <a:cubicBezTo>
                    <a:pt x="538" y="738"/>
                    <a:pt x="539" y="741"/>
                    <a:pt x="538" y="742"/>
                  </a:cubicBezTo>
                  <a:cubicBezTo>
                    <a:pt x="537" y="744"/>
                    <a:pt x="536" y="745"/>
                    <a:pt x="536" y="746"/>
                  </a:cubicBezTo>
                  <a:cubicBezTo>
                    <a:pt x="535" y="748"/>
                    <a:pt x="534" y="752"/>
                    <a:pt x="534" y="753"/>
                  </a:cubicBezTo>
                  <a:cubicBezTo>
                    <a:pt x="534" y="755"/>
                    <a:pt x="536" y="757"/>
                    <a:pt x="537" y="757"/>
                  </a:cubicBezTo>
                  <a:cubicBezTo>
                    <a:pt x="538" y="758"/>
                    <a:pt x="538" y="756"/>
                    <a:pt x="540" y="756"/>
                  </a:cubicBezTo>
                  <a:cubicBezTo>
                    <a:pt x="541" y="755"/>
                    <a:pt x="544" y="756"/>
                    <a:pt x="543" y="756"/>
                  </a:cubicBezTo>
                  <a:cubicBezTo>
                    <a:pt x="543" y="757"/>
                    <a:pt x="541" y="758"/>
                    <a:pt x="541" y="758"/>
                  </a:cubicBezTo>
                  <a:cubicBezTo>
                    <a:pt x="542" y="759"/>
                    <a:pt x="542" y="760"/>
                    <a:pt x="542" y="760"/>
                  </a:cubicBezTo>
                  <a:cubicBezTo>
                    <a:pt x="541" y="761"/>
                    <a:pt x="541" y="761"/>
                    <a:pt x="541" y="762"/>
                  </a:cubicBezTo>
                  <a:cubicBezTo>
                    <a:pt x="541" y="764"/>
                    <a:pt x="539" y="767"/>
                    <a:pt x="539" y="768"/>
                  </a:cubicBezTo>
                  <a:cubicBezTo>
                    <a:pt x="539" y="769"/>
                    <a:pt x="540" y="771"/>
                    <a:pt x="540" y="772"/>
                  </a:cubicBezTo>
                  <a:cubicBezTo>
                    <a:pt x="540" y="772"/>
                    <a:pt x="538" y="773"/>
                    <a:pt x="538" y="774"/>
                  </a:cubicBezTo>
                  <a:cubicBezTo>
                    <a:pt x="538" y="774"/>
                    <a:pt x="541" y="776"/>
                    <a:pt x="541" y="776"/>
                  </a:cubicBezTo>
                  <a:cubicBezTo>
                    <a:pt x="540" y="777"/>
                    <a:pt x="538" y="777"/>
                    <a:pt x="538" y="778"/>
                  </a:cubicBezTo>
                  <a:cubicBezTo>
                    <a:pt x="538" y="778"/>
                    <a:pt x="538" y="779"/>
                    <a:pt x="538" y="779"/>
                  </a:cubicBezTo>
                  <a:cubicBezTo>
                    <a:pt x="538" y="779"/>
                    <a:pt x="538" y="779"/>
                    <a:pt x="538" y="780"/>
                  </a:cubicBezTo>
                  <a:cubicBezTo>
                    <a:pt x="537" y="780"/>
                    <a:pt x="537" y="781"/>
                    <a:pt x="538" y="782"/>
                  </a:cubicBezTo>
                  <a:cubicBezTo>
                    <a:pt x="539" y="782"/>
                    <a:pt x="540" y="783"/>
                    <a:pt x="538" y="783"/>
                  </a:cubicBezTo>
                  <a:cubicBezTo>
                    <a:pt x="537" y="782"/>
                    <a:pt x="536" y="784"/>
                    <a:pt x="536" y="784"/>
                  </a:cubicBezTo>
                  <a:cubicBezTo>
                    <a:pt x="536" y="785"/>
                    <a:pt x="537" y="786"/>
                    <a:pt x="537" y="787"/>
                  </a:cubicBezTo>
                  <a:cubicBezTo>
                    <a:pt x="537" y="788"/>
                    <a:pt x="537" y="789"/>
                    <a:pt x="536" y="790"/>
                  </a:cubicBezTo>
                  <a:cubicBezTo>
                    <a:pt x="535" y="791"/>
                    <a:pt x="534" y="789"/>
                    <a:pt x="534" y="788"/>
                  </a:cubicBezTo>
                  <a:cubicBezTo>
                    <a:pt x="534" y="788"/>
                    <a:pt x="532" y="786"/>
                    <a:pt x="532" y="786"/>
                  </a:cubicBezTo>
                  <a:cubicBezTo>
                    <a:pt x="532" y="785"/>
                    <a:pt x="532" y="784"/>
                    <a:pt x="531" y="784"/>
                  </a:cubicBezTo>
                  <a:cubicBezTo>
                    <a:pt x="531" y="785"/>
                    <a:pt x="529" y="786"/>
                    <a:pt x="528" y="786"/>
                  </a:cubicBezTo>
                  <a:cubicBezTo>
                    <a:pt x="528" y="787"/>
                    <a:pt x="529" y="787"/>
                    <a:pt x="529" y="788"/>
                  </a:cubicBezTo>
                  <a:cubicBezTo>
                    <a:pt x="529" y="789"/>
                    <a:pt x="528" y="789"/>
                    <a:pt x="527" y="789"/>
                  </a:cubicBezTo>
                  <a:cubicBezTo>
                    <a:pt x="526" y="790"/>
                    <a:pt x="524" y="791"/>
                    <a:pt x="524" y="792"/>
                  </a:cubicBezTo>
                  <a:cubicBezTo>
                    <a:pt x="524" y="793"/>
                    <a:pt x="525" y="793"/>
                    <a:pt x="525" y="793"/>
                  </a:cubicBezTo>
                  <a:cubicBezTo>
                    <a:pt x="526" y="793"/>
                    <a:pt x="525" y="792"/>
                    <a:pt x="526" y="791"/>
                  </a:cubicBezTo>
                  <a:cubicBezTo>
                    <a:pt x="526" y="791"/>
                    <a:pt x="527" y="791"/>
                    <a:pt x="528" y="792"/>
                  </a:cubicBezTo>
                  <a:cubicBezTo>
                    <a:pt x="529" y="793"/>
                    <a:pt x="529" y="793"/>
                    <a:pt x="530" y="793"/>
                  </a:cubicBezTo>
                  <a:cubicBezTo>
                    <a:pt x="531" y="793"/>
                    <a:pt x="532" y="792"/>
                    <a:pt x="532" y="792"/>
                  </a:cubicBezTo>
                  <a:cubicBezTo>
                    <a:pt x="533" y="792"/>
                    <a:pt x="533" y="794"/>
                    <a:pt x="533" y="795"/>
                  </a:cubicBezTo>
                  <a:cubicBezTo>
                    <a:pt x="533" y="796"/>
                    <a:pt x="531" y="796"/>
                    <a:pt x="531" y="797"/>
                  </a:cubicBezTo>
                  <a:cubicBezTo>
                    <a:pt x="531" y="798"/>
                    <a:pt x="530" y="799"/>
                    <a:pt x="531" y="799"/>
                  </a:cubicBezTo>
                  <a:cubicBezTo>
                    <a:pt x="531" y="800"/>
                    <a:pt x="533" y="800"/>
                    <a:pt x="534" y="799"/>
                  </a:cubicBezTo>
                  <a:cubicBezTo>
                    <a:pt x="535" y="799"/>
                    <a:pt x="538" y="800"/>
                    <a:pt x="538" y="802"/>
                  </a:cubicBezTo>
                  <a:cubicBezTo>
                    <a:pt x="537" y="804"/>
                    <a:pt x="537" y="803"/>
                    <a:pt x="536" y="802"/>
                  </a:cubicBezTo>
                  <a:cubicBezTo>
                    <a:pt x="535" y="802"/>
                    <a:pt x="533" y="801"/>
                    <a:pt x="532" y="802"/>
                  </a:cubicBezTo>
                  <a:cubicBezTo>
                    <a:pt x="532" y="802"/>
                    <a:pt x="530" y="803"/>
                    <a:pt x="532" y="804"/>
                  </a:cubicBezTo>
                  <a:cubicBezTo>
                    <a:pt x="533" y="804"/>
                    <a:pt x="533" y="805"/>
                    <a:pt x="533" y="806"/>
                  </a:cubicBezTo>
                  <a:cubicBezTo>
                    <a:pt x="532" y="806"/>
                    <a:pt x="532" y="807"/>
                    <a:pt x="532" y="808"/>
                  </a:cubicBezTo>
                  <a:cubicBezTo>
                    <a:pt x="532" y="808"/>
                    <a:pt x="531" y="811"/>
                    <a:pt x="531" y="811"/>
                  </a:cubicBezTo>
                  <a:cubicBezTo>
                    <a:pt x="532" y="811"/>
                    <a:pt x="532" y="810"/>
                    <a:pt x="533" y="809"/>
                  </a:cubicBezTo>
                  <a:cubicBezTo>
                    <a:pt x="533" y="809"/>
                    <a:pt x="534" y="808"/>
                    <a:pt x="534" y="809"/>
                  </a:cubicBezTo>
                  <a:cubicBezTo>
                    <a:pt x="534" y="810"/>
                    <a:pt x="533" y="812"/>
                    <a:pt x="534" y="812"/>
                  </a:cubicBezTo>
                  <a:cubicBezTo>
                    <a:pt x="534" y="812"/>
                    <a:pt x="535" y="813"/>
                    <a:pt x="534" y="813"/>
                  </a:cubicBezTo>
                  <a:cubicBezTo>
                    <a:pt x="532" y="813"/>
                    <a:pt x="532" y="813"/>
                    <a:pt x="532" y="815"/>
                  </a:cubicBezTo>
                  <a:cubicBezTo>
                    <a:pt x="533" y="816"/>
                    <a:pt x="534" y="816"/>
                    <a:pt x="534" y="816"/>
                  </a:cubicBezTo>
                  <a:cubicBezTo>
                    <a:pt x="534" y="816"/>
                    <a:pt x="534" y="816"/>
                    <a:pt x="533" y="817"/>
                  </a:cubicBezTo>
                  <a:cubicBezTo>
                    <a:pt x="532" y="817"/>
                    <a:pt x="531" y="817"/>
                    <a:pt x="531" y="818"/>
                  </a:cubicBezTo>
                  <a:cubicBezTo>
                    <a:pt x="532" y="818"/>
                    <a:pt x="532" y="818"/>
                    <a:pt x="531" y="819"/>
                  </a:cubicBezTo>
                  <a:cubicBezTo>
                    <a:pt x="531" y="819"/>
                    <a:pt x="532" y="820"/>
                    <a:pt x="533" y="820"/>
                  </a:cubicBezTo>
                  <a:cubicBezTo>
                    <a:pt x="534" y="820"/>
                    <a:pt x="534" y="821"/>
                    <a:pt x="535" y="820"/>
                  </a:cubicBezTo>
                  <a:cubicBezTo>
                    <a:pt x="535" y="820"/>
                    <a:pt x="536" y="820"/>
                    <a:pt x="535" y="820"/>
                  </a:cubicBezTo>
                  <a:cubicBezTo>
                    <a:pt x="535" y="821"/>
                    <a:pt x="535" y="822"/>
                    <a:pt x="535" y="821"/>
                  </a:cubicBezTo>
                  <a:cubicBezTo>
                    <a:pt x="536" y="821"/>
                    <a:pt x="536" y="821"/>
                    <a:pt x="535" y="822"/>
                  </a:cubicBezTo>
                  <a:cubicBezTo>
                    <a:pt x="534" y="822"/>
                    <a:pt x="534" y="823"/>
                    <a:pt x="534" y="823"/>
                  </a:cubicBezTo>
                  <a:cubicBezTo>
                    <a:pt x="533" y="824"/>
                    <a:pt x="532" y="824"/>
                    <a:pt x="532" y="825"/>
                  </a:cubicBezTo>
                  <a:cubicBezTo>
                    <a:pt x="532" y="825"/>
                    <a:pt x="532" y="826"/>
                    <a:pt x="533" y="826"/>
                  </a:cubicBezTo>
                  <a:cubicBezTo>
                    <a:pt x="533" y="826"/>
                    <a:pt x="534" y="826"/>
                    <a:pt x="535" y="825"/>
                  </a:cubicBezTo>
                  <a:cubicBezTo>
                    <a:pt x="536" y="824"/>
                    <a:pt x="536" y="824"/>
                    <a:pt x="536" y="824"/>
                  </a:cubicBezTo>
                  <a:cubicBezTo>
                    <a:pt x="535" y="825"/>
                    <a:pt x="537" y="827"/>
                    <a:pt x="536" y="827"/>
                  </a:cubicBezTo>
                  <a:cubicBezTo>
                    <a:pt x="535" y="828"/>
                    <a:pt x="534" y="828"/>
                    <a:pt x="533" y="828"/>
                  </a:cubicBezTo>
                  <a:cubicBezTo>
                    <a:pt x="532" y="829"/>
                    <a:pt x="532" y="829"/>
                    <a:pt x="533" y="829"/>
                  </a:cubicBezTo>
                  <a:cubicBezTo>
                    <a:pt x="535" y="829"/>
                    <a:pt x="535" y="829"/>
                    <a:pt x="536" y="830"/>
                  </a:cubicBezTo>
                  <a:cubicBezTo>
                    <a:pt x="537" y="831"/>
                    <a:pt x="537" y="832"/>
                    <a:pt x="538" y="831"/>
                  </a:cubicBezTo>
                  <a:cubicBezTo>
                    <a:pt x="538" y="831"/>
                    <a:pt x="539" y="830"/>
                    <a:pt x="539" y="829"/>
                  </a:cubicBezTo>
                  <a:cubicBezTo>
                    <a:pt x="539" y="828"/>
                    <a:pt x="539" y="827"/>
                    <a:pt x="539" y="827"/>
                  </a:cubicBezTo>
                  <a:cubicBezTo>
                    <a:pt x="539" y="827"/>
                    <a:pt x="539" y="827"/>
                    <a:pt x="539" y="828"/>
                  </a:cubicBezTo>
                  <a:cubicBezTo>
                    <a:pt x="540" y="829"/>
                    <a:pt x="540" y="830"/>
                    <a:pt x="540" y="829"/>
                  </a:cubicBezTo>
                  <a:cubicBezTo>
                    <a:pt x="541" y="829"/>
                    <a:pt x="541" y="827"/>
                    <a:pt x="541" y="828"/>
                  </a:cubicBezTo>
                  <a:cubicBezTo>
                    <a:pt x="541" y="828"/>
                    <a:pt x="540" y="830"/>
                    <a:pt x="541" y="829"/>
                  </a:cubicBezTo>
                  <a:cubicBezTo>
                    <a:pt x="541" y="829"/>
                    <a:pt x="542" y="827"/>
                    <a:pt x="542" y="828"/>
                  </a:cubicBezTo>
                  <a:cubicBezTo>
                    <a:pt x="542" y="828"/>
                    <a:pt x="543" y="828"/>
                    <a:pt x="542" y="829"/>
                  </a:cubicBezTo>
                  <a:cubicBezTo>
                    <a:pt x="542" y="829"/>
                    <a:pt x="541" y="831"/>
                    <a:pt x="542" y="831"/>
                  </a:cubicBezTo>
                  <a:cubicBezTo>
                    <a:pt x="542" y="830"/>
                    <a:pt x="541" y="831"/>
                    <a:pt x="542" y="832"/>
                  </a:cubicBezTo>
                  <a:cubicBezTo>
                    <a:pt x="542" y="832"/>
                    <a:pt x="543" y="833"/>
                    <a:pt x="542" y="833"/>
                  </a:cubicBezTo>
                  <a:cubicBezTo>
                    <a:pt x="542" y="833"/>
                    <a:pt x="541" y="835"/>
                    <a:pt x="542" y="835"/>
                  </a:cubicBezTo>
                  <a:cubicBezTo>
                    <a:pt x="542" y="835"/>
                    <a:pt x="547" y="835"/>
                    <a:pt x="547" y="835"/>
                  </a:cubicBezTo>
                  <a:cubicBezTo>
                    <a:pt x="548" y="835"/>
                    <a:pt x="548" y="837"/>
                    <a:pt x="549" y="837"/>
                  </a:cubicBezTo>
                  <a:cubicBezTo>
                    <a:pt x="549" y="837"/>
                    <a:pt x="550" y="838"/>
                    <a:pt x="550" y="838"/>
                  </a:cubicBezTo>
                  <a:cubicBezTo>
                    <a:pt x="549" y="839"/>
                    <a:pt x="548" y="840"/>
                    <a:pt x="547" y="841"/>
                  </a:cubicBezTo>
                  <a:cubicBezTo>
                    <a:pt x="546" y="841"/>
                    <a:pt x="545" y="841"/>
                    <a:pt x="545" y="841"/>
                  </a:cubicBezTo>
                  <a:cubicBezTo>
                    <a:pt x="544" y="841"/>
                    <a:pt x="543" y="841"/>
                    <a:pt x="543" y="841"/>
                  </a:cubicBezTo>
                  <a:cubicBezTo>
                    <a:pt x="542" y="841"/>
                    <a:pt x="541" y="842"/>
                    <a:pt x="542" y="842"/>
                  </a:cubicBezTo>
                  <a:cubicBezTo>
                    <a:pt x="542" y="843"/>
                    <a:pt x="543" y="843"/>
                    <a:pt x="543" y="843"/>
                  </a:cubicBezTo>
                  <a:cubicBezTo>
                    <a:pt x="544" y="843"/>
                    <a:pt x="545" y="843"/>
                    <a:pt x="545" y="843"/>
                  </a:cubicBezTo>
                  <a:cubicBezTo>
                    <a:pt x="544" y="843"/>
                    <a:pt x="544" y="844"/>
                    <a:pt x="544" y="844"/>
                  </a:cubicBezTo>
                  <a:cubicBezTo>
                    <a:pt x="545" y="844"/>
                    <a:pt x="546" y="845"/>
                    <a:pt x="546" y="845"/>
                  </a:cubicBezTo>
                  <a:cubicBezTo>
                    <a:pt x="547" y="844"/>
                    <a:pt x="547" y="845"/>
                    <a:pt x="547" y="845"/>
                  </a:cubicBezTo>
                  <a:cubicBezTo>
                    <a:pt x="547" y="845"/>
                    <a:pt x="547" y="846"/>
                    <a:pt x="548" y="845"/>
                  </a:cubicBezTo>
                  <a:cubicBezTo>
                    <a:pt x="549" y="845"/>
                    <a:pt x="550" y="845"/>
                    <a:pt x="551" y="844"/>
                  </a:cubicBezTo>
                  <a:cubicBezTo>
                    <a:pt x="552" y="843"/>
                    <a:pt x="550" y="841"/>
                    <a:pt x="552" y="838"/>
                  </a:cubicBezTo>
                  <a:cubicBezTo>
                    <a:pt x="553" y="836"/>
                    <a:pt x="554" y="836"/>
                    <a:pt x="555" y="836"/>
                  </a:cubicBezTo>
                  <a:cubicBezTo>
                    <a:pt x="557" y="836"/>
                    <a:pt x="559" y="835"/>
                    <a:pt x="559" y="834"/>
                  </a:cubicBezTo>
                  <a:cubicBezTo>
                    <a:pt x="559" y="834"/>
                    <a:pt x="560" y="833"/>
                    <a:pt x="560" y="833"/>
                  </a:cubicBezTo>
                  <a:cubicBezTo>
                    <a:pt x="560" y="832"/>
                    <a:pt x="561" y="832"/>
                    <a:pt x="562" y="832"/>
                  </a:cubicBezTo>
                  <a:cubicBezTo>
                    <a:pt x="564" y="833"/>
                    <a:pt x="565" y="834"/>
                    <a:pt x="565" y="834"/>
                  </a:cubicBezTo>
                  <a:cubicBezTo>
                    <a:pt x="565" y="833"/>
                    <a:pt x="562" y="829"/>
                    <a:pt x="562" y="827"/>
                  </a:cubicBezTo>
                  <a:cubicBezTo>
                    <a:pt x="562" y="824"/>
                    <a:pt x="560" y="821"/>
                    <a:pt x="562" y="819"/>
                  </a:cubicBezTo>
                  <a:cubicBezTo>
                    <a:pt x="564" y="817"/>
                    <a:pt x="566" y="818"/>
                    <a:pt x="565" y="816"/>
                  </a:cubicBezTo>
                  <a:cubicBezTo>
                    <a:pt x="564" y="815"/>
                    <a:pt x="563" y="816"/>
                    <a:pt x="563" y="816"/>
                  </a:cubicBezTo>
                  <a:cubicBezTo>
                    <a:pt x="562" y="816"/>
                    <a:pt x="562" y="816"/>
                    <a:pt x="563" y="816"/>
                  </a:cubicBezTo>
                  <a:cubicBezTo>
                    <a:pt x="564" y="816"/>
                    <a:pt x="564" y="816"/>
                    <a:pt x="564" y="815"/>
                  </a:cubicBezTo>
                  <a:cubicBezTo>
                    <a:pt x="564" y="814"/>
                    <a:pt x="564" y="814"/>
                    <a:pt x="564" y="815"/>
                  </a:cubicBezTo>
                  <a:cubicBezTo>
                    <a:pt x="564" y="815"/>
                    <a:pt x="565" y="816"/>
                    <a:pt x="566" y="817"/>
                  </a:cubicBezTo>
                  <a:cubicBezTo>
                    <a:pt x="566" y="817"/>
                    <a:pt x="568" y="817"/>
                    <a:pt x="569" y="816"/>
                  </a:cubicBezTo>
                  <a:cubicBezTo>
                    <a:pt x="570" y="815"/>
                    <a:pt x="569" y="811"/>
                    <a:pt x="570" y="810"/>
                  </a:cubicBezTo>
                  <a:cubicBezTo>
                    <a:pt x="570" y="809"/>
                    <a:pt x="571" y="807"/>
                    <a:pt x="574" y="805"/>
                  </a:cubicBezTo>
                  <a:cubicBezTo>
                    <a:pt x="576" y="804"/>
                    <a:pt x="579" y="802"/>
                    <a:pt x="580" y="802"/>
                  </a:cubicBezTo>
                  <a:cubicBezTo>
                    <a:pt x="580" y="801"/>
                    <a:pt x="579" y="800"/>
                    <a:pt x="579" y="800"/>
                  </a:cubicBezTo>
                  <a:cubicBezTo>
                    <a:pt x="578" y="800"/>
                    <a:pt x="578" y="800"/>
                    <a:pt x="579" y="800"/>
                  </a:cubicBezTo>
                  <a:cubicBezTo>
                    <a:pt x="580" y="799"/>
                    <a:pt x="580" y="798"/>
                    <a:pt x="581" y="797"/>
                  </a:cubicBezTo>
                  <a:cubicBezTo>
                    <a:pt x="581" y="796"/>
                    <a:pt x="581" y="795"/>
                    <a:pt x="579" y="795"/>
                  </a:cubicBezTo>
                  <a:cubicBezTo>
                    <a:pt x="577" y="794"/>
                    <a:pt x="575" y="795"/>
                    <a:pt x="575" y="794"/>
                  </a:cubicBezTo>
                  <a:cubicBezTo>
                    <a:pt x="574" y="794"/>
                    <a:pt x="574" y="793"/>
                    <a:pt x="573" y="793"/>
                  </a:cubicBezTo>
                  <a:cubicBezTo>
                    <a:pt x="573" y="793"/>
                    <a:pt x="570" y="791"/>
                    <a:pt x="570" y="789"/>
                  </a:cubicBezTo>
                  <a:cubicBezTo>
                    <a:pt x="570" y="786"/>
                    <a:pt x="572" y="784"/>
                    <a:pt x="573" y="782"/>
                  </a:cubicBezTo>
                  <a:cubicBezTo>
                    <a:pt x="575" y="781"/>
                    <a:pt x="578" y="779"/>
                    <a:pt x="579" y="779"/>
                  </a:cubicBezTo>
                  <a:cubicBezTo>
                    <a:pt x="580" y="780"/>
                    <a:pt x="581" y="780"/>
                    <a:pt x="581" y="780"/>
                  </a:cubicBezTo>
                  <a:cubicBezTo>
                    <a:pt x="582" y="779"/>
                    <a:pt x="581" y="777"/>
                    <a:pt x="582" y="776"/>
                  </a:cubicBezTo>
                  <a:cubicBezTo>
                    <a:pt x="583" y="775"/>
                    <a:pt x="584" y="773"/>
                    <a:pt x="584" y="772"/>
                  </a:cubicBezTo>
                  <a:cubicBezTo>
                    <a:pt x="583" y="771"/>
                    <a:pt x="583" y="771"/>
                    <a:pt x="583" y="770"/>
                  </a:cubicBezTo>
                  <a:cubicBezTo>
                    <a:pt x="584" y="769"/>
                    <a:pt x="585" y="768"/>
                    <a:pt x="586" y="767"/>
                  </a:cubicBezTo>
                  <a:cubicBezTo>
                    <a:pt x="588" y="766"/>
                    <a:pt x="589" y="766"/>
                    <a:pt x="588" y="766"/>
                  </a:cubicBezTo>
                  <a:cubicBezTo>
                    <a:pt x="587" y="765"/>
                    <a:pt x="586" y="765"/>
                    <a:pt x="586" y="764"/>
                  </a:cubicBezTo>
                  <a:cubicBezTo>
                    <a:pt x="586" y="763"/>
                    <a:pt x="588" y="763"/>
                    <a:pt x="589" y="763"/>
                  </a:cubicBezTo>
                  <a:cubicBezTo>
                    <a:pt x="590" y="763"/>
                    <a:pt x="590" y="765"/>
                    <a:pt x="591" y="765"/>
                  </a:cubicBezTo>
                  <a:cubicBezTo>
                    <a:pt x="592" y="765"/>
                    <a:pt x="593" y="764"/>
                    <a:pt x="593" y="762"/>
                  </a:cubicBezTo>
                  <a:cubicBezTo>
                    <a:pt x="593" y="761"/>
                    <a:pt x="593" y="760"/>
                    <a:pt x="592" y="760"/>
                  </a:cubicBezTo>
                  <a:cubicBezTo>
                    <a:pt x="591" y="760"/>
                    <a:pt x="590" y="762"/>
                    <a:pt x="590" y="762"/>
                  </a:cubicBezTo>
                  <a:cubicBezTo>
                    <a:pt x="589" y="762"/>
                    <a:pt x="588" y="761"/>
                    <a:pt x="587" y="761"/>
                  </a:cubicBezTo>
                  <a:cubicBezTo>
                    <a:pt x="586" y="760"/>
                    <a:pt x="585" y="760"/>
                    <a:pt x="585" y="758"/>
                  </a:cubicBezTo>
                  <a:cubicBezTo>
                    <a:pt x="585" y="756"/>
                    <a:pt x="584" y="752"/>
                    <a:pt x="584" y="751"/>
                  </a:cubicBezTo>
                  <a:cubicBezTo>
                    <a:pt x="585" y="750"/>
                    <a:pt x="585" y="750"/>
                    <a:pt x="586" y="751"/>
                  </a:cubicBezTo>
                  <a:cubicBezTo>
                    <a:pt x="587" y="751"/>
                    <a:pt x="591" y="753"/>
                    <a:pt x="594" y="753"/>
                  </a:cubicBezTo>
                  <a:cubicBezTo>
                    <a:pt x="596" y="753"/>
                    <a:pt x="598" y="752"/>
                    <a:pt x="599" y="752"/>
                  </a:cubicBezTo>
                  <a:cubicBezTo>
                    <a:pt x="600" y="751"/>
                    <a:pt x="600" y="750"/>
                    <a:pt x="600" y="750"/>
                  </a:cubicBezTo>
                  <a:cubicBezTo>
                    <a:pt x="600" y="749"/>
                    <a:pt x="600" y="748"/>
                    <a:pt x="600" y="747"/>
                  </a:cubicBezTo>
                  <a:cubicBezTo>
                    <a:pt x="600" y="746"/>
                    <a:pt x="602" y="743"/>
                    <a:pt x="602" y="743"/>
                  </a:cubicBezTo>
                  <a:cubicBezTo>
                    <a:pt x="602" y="742"/>
                    <a:pt x="600" y="740"/>
                    <a:pt x="600" y="739"/>
                  </a:cubicBezTo>
                  <a:cubicBezTo>
                    <a:pt x="601" y="737"/>
                    <a:pt x="602" y="737"/>
                    <a:pt x="602" y="738"/>
                  </a:cubicBezTo>
                  <a:cubicBezTo>
                    <a:pt x="603" y="739"/>
                    <a:pt x="603" y="741"/>
                    <a:pt x="603" y="740"/>
                  </a:cubicBezTo>
                  <a:cubicBezTo>
                    <a:pt x="603" y="739"/>
                    <a:pt x="603" y="739"/>
                    <a:pt x="605" y="738"/>
                  </a:cubicBezTo>
                  <a:cubicBezTo>
                    <a:pt x="607" y="738"/>
                    <a:pt x="610" y="738"/>
                    <a:pt x="614" y="737"/>
                  </a:cubicBezTo>
                  <a:cubicBezTo>
                    <a:pt x="619" y="736"/>
                    <a:pt x="622" y="736"/>
                    <a:pt x="624" y="735"/>
                  </a:cubicBezTo>
                  <a:cubicBezTo>
                    <a:pt x="625" y="734"/>
                    <a:pt x="627" y="733"/>
                    <a:pt x="628" y="732"/>
                  </a:cubicBezTo>
                  <a:cubicBezTo>
                    <a:pt x="628" y="730"/>
                    <a:pt x="630" y="728"/>
                    <a:pt x="631" y="727"/>
                  </a:cubicBezTo>
                  <a:cubicBezTo>
                    <a:pt x="632" y="726"/>
                    <a:pt x="633" y="725"/>
                    <a:pt x="633" y="724"/>
                  </a:cubicBezTo>
                  <a:cubicBezTo>
                    <a:pt x="633" y="722"/>
                    <a:pt x="633" y="722"/>
                    <a:pt x="632" y="721"/>
                  </a:cubicBezTo>
                  <a:cubicBezTo>
                    <a:pt x="630" y="721"/>
                    <a:pt x="629" y="720"/>
                    <a:pt x="629" y="719"/>
                  </a:cubicBezTo>
                  <a:cubicBezTo>
                    <a:pt x="629" y="717"/>
                    <a:pt x="630" y="715"/>
                    <a:pt x="630" y="715"/>
                  </a:cubicBezTo>
                  <a:cubicBezTo>
                    <a:pt x="630" y="714"/>
                    <a:pt x="628" y="712"/>
                    <a:pt x="626" y="711"/>
                  </a:cubicBezTo>
                  <a:cubicBezTo>
                    <a:pt x="624" y="710"/>
                    <a:pt x="622" y="711"/>
                    <a:pt x="623" y="709"/>
                  </a:cubicBezTo>
                  <a:cubicBezTo>
                    <a:pt x="623" y="708"/>
                    <a:pt x="623" y="708"/>
                    <a:pt x="624" y="708"/>
                  </a:cubicBezTo>
                  <a:cubicBezTo>
                    <a:pt x="624" y="708"/>
                    <a:pt x="625" y="708"/>
                    <a:pt x="625" y="708"/>
                  </a:cubicBezTo>
                  <a:cubicBezTo>
                    <a:pt x="626" y="708"/>
                    <a:pt x="630" y="709"/>
                    <a:pt x="631" y="709"/>
                  </a:cubicBezTo>
                  <a:cubicBezTo>
                    <a:pt x="632" y="709"/>
                    <a:pt x="633" y="710"/>
                    <a:pt x="634" y="711"/>
                  </a:cubicBezTo>
                  <a:cubicBezTo>
                    <a:pt x="635" y="711"/>
                    <a:pt x="635" y="712"/>
                    <a:pt x="637" y="712"/>
                  </a:cubicBezTo>
                  <a:cubicBezTo>
                    <a:pt x="638" y="711"/>
                    <a:pt x="638" y="711"/>
                    <a:pt x="640" y="711"/>
                  </a:cubicBezTo>
                  <a:cubicBezTo>
                    <a:pt x="642" y="711"/>
                    <a:pt x="643" y="712"/>
                    <a:pt x="644" y="711"/>
                  </a:cubicBezTo>
                  <a:cubicBezTo>
                    <a:pt x="646" y="711"/>
                    <a:pt x="649" y="710"/>
                    <a:pt x="650" y="708"/>
                  </a:cubicBezTo>
                  <a:cubicBezTo>
                    <a:pt x="650" y="707"/>
                    <a:pt x="651" y="706"/>
                    <a:pt x="652" y="705"/>
                  </a:cubicBezTo>
                  <a:cubicBezTo>
                    <a:pt x="653" y="704"/>
                    <a:pt x="654" y="703"/>
                    <a:pt x="654" y="702"/>
                  </a:cubicBezTo>
                  <a:cubicBezTo>
                    <a:pt x="656" y="701"/>
                    <a:pt x="657" y="696"/>
                    <a:pt x="658" y="695"/>
                  </a:cubicBezTo>
                  <a:cubicBezTo>
                    <a:pt x="659" y="693"/>
                    <a:pt x="661" y="692"/>
                    <a:pt x="662" y="692"/>
                  </a:cubicBezTo>
                  <a:cubicBezTo>
                    <a:pt x="663" y="691"/>
                    <a:pt x="668" y="687"/>
                    <a:pt x="668" y="685"/>
                  </a:cubicBezTo>
                  <a:cubicBezTo>
                    <a:pt x="669" y="683"/>
                    <a:pt x="670" y="678"/>
                    <a:pt x="673" y="676"/>
                  </a:cubicBezTo>
                  <a:cubicBezTo>
                    <a:pt x="675" y="673"/>
                    <a:pt x="678" y="672"/>
                    <a:pt x="679" y="671"/>
                  </a:cubicBezTo>
                  <a:cubicBezTo>
                    <a:pt x="679" y="669"/>
                    <a:pt x="679" y="667"/>
                    <a:pt x="680" y="665"/>
                  </a:cubicBezTo>
                  <a:cubicBezTo>
                    <a:pt x="680" y="663"/>
                    <a:pt x="679" y="661"/>
                    <a:pt x="679" y="659"/>
                  </a:cubicBezTo>
                  <a:cubicBezTo>
                    <a:pt x="680" y="657"/>
                    <a:pt x="680" y="655"/>
                    <a:pt x="680" y="654"/>
                  </a:cubicBezTo>
                  <a:cubicBezTo>
                    <a:pt x="680" y="654"/>
                    <a:pt x="679" y="654"/>
                    <a:pt x="680" y="653"/>
                  </a:cubicBezTo>
                  <a:cubicBezTo>
                    <a:pt x="680" y="652"/>
                    <a:pt x="681" y="653"/>
                    <a:pt x="682" y="652"/>
                  </a:cubicBezTo>
                  <a:cubicBezTo>
                    <a:pt x="684" y="650"/>
                    <a:pt x="686" y="648"/>
                    <a:pt x="687" y="647"/>
                  </a:cubicBezTo>
                  <a:cubicBezTo>
                    <a:pt x="689" y="646"/>
                    <a:pt x="689" y="645"/>
                    <a:pt x="690" y="645"/>
                  </a:cubicBezTo>
                  <a:cubicBezTo>
                    <a:pt x="691" y="645"/>
                    <a:pt x="694" y="643"/>
                    <a:pt x="695" y="643"/>
                  </a:cubicBezTo>
                  <a:cubicBezTo>
                    <a:pt x="697" y="643"/>
                    <a:pt x="699" y="644"/>
                    <a:pt x="699" y="643"/>
                  </a:cubicBezTo>
                  <a:cubicBezTo>
                    <a:pt x="698" y="642"/>
                    <a:pt x="697" y="642"/>
                    <a:pt x="698" y="642"/>
                  </a:cubicBezTo>
                  <a:cubicBezTo>
                    <a:pt x="698" y="641"/>
                    <a:pt x="700" y="641"/>
                    <a:pt x="701" y="640"/>
                  </a:cubicBezTo>
                  <a:cubicBezTo>
                    <a:pt x="703" y="640"/>
                    <a:pt x="703" y="639"/>
                    <a:pt x="702" y="639"/>
                  </a:cubicBezTo>
                  <a:cubicBezTo>
                    <a:pt x="702" y="638"/>
                    <a:pt x="704" y="638"/>
                    <a:pt x="704" y="638"/>
                  </a:cubicBezTo>
                  <a:cubicBezTo>
                    <a:pt x="704" y="637"/>
                    <a:pt x="704" y="638"/>
                    <a:pt x="704" y="638"/>
                  </a:cubicBezTo>
                  <a:cubicBezTo>
                    <a:pt x="704" y="639"/>
                    <a:pt x="705" y="639"/>
                    <a:pt x="707" y="638"/>
                  </a:cubicBezTo>
                  <a:cubicBezTo>
                    <a:pt x="709" y="638"/>
                    <a:pt x="710" y="637"/>
                    <a:pt x="711" y="637"/>
                  </a:cubicBezTo>
                  <a:cubicBezTo>
                    <a:pt x="711" y="636"/>
                    <a:pt x="711" y="637"/>
                    <a:pt x="711" y="637"/>
                  </a:cubicBezTo>
                  <a:cubicBezTo>
                    <a:pt x="711" y="638"/>
                    <a:pt x="713" y="638"/>
                    <a:pt x="714" y="638"/>
                  </a:cubicBezTo>
                  <a:cubicBezTo>
                    <a:pt x="716" y="637"/>
                    <a:pt x="718" y="638"/>
                    <a:pt x="718" y="636"/>
                  </a:cubicBezTo>
                  <a:cubicBezTo>
                    <a:pt x="718" y="635"/>
                    <a:pt x="720" y="633"/>
                    <a:pt x="721" y="633"/>
                  </a:cubicBezTo>
                  <a:cubicBezTo>
                    <a:pt x="722" y="632"/>
                    <a:pt x="723" y="631"/>
                    <a:pt x="723" y="629"/>
                  </a:cubicBezTo>
                  <a:cubicBezTo>
                    <a:pt x="723" y="627"/>
                    <a:pt x="724" y="626"/>
                    <a:pt x="726" y="625"/>
                  </a:cubicBezTo>
                  <a:cubicBezTo>
                    <a:pt x="727" y="623"/>
                    <a:pt x="728" y="621"/>
                    <a:pt x="729" y="620"/>
                  </a:cubicBezTo>
                  <a:cubicBezTo>
                    <a:pt x="729" y="619"/>
                    <a:pt x="729" y="619"/>
                    <a:pt x="730" y="618"/>
                  </a:cubicBezTo>
                  <a:cubicBezTo>
                    <a:pt x="731" y="617"/>
                    <a:pt x="730" y="614"/>
                    <a:pt x="730" y="613"/>
                  </a:cubicBezTo>
                  <a:cubicBezTo>
                    <a:pt x="730" y="611"/>
                    <a:pt x="731" y="609"/>
                    <a:pt x="732" y="608"/>
                  </a:cubicBezTo>
                  <a:cubicBezTo>
                    <a:pt x="733" y="608"/>
                    <a:pt x="734" y="608"/>
                    <a:pt x="734" y="606"/>
                  </a:cubicBezTo>
                  <a:cubicBezTo>
                    <a:pt x="734" y="603"/>
                    <a:pt x="734" y="600"/>
                    <a:pt x="735" y="598"/>
                  </a:cubicBezTo>
                  <a:cubicBezTo>
                    <a:pt x="736" y="596"/>
                    <a:pt x="734" y="591"/>
                    <a:pt x="735" y="588"/>
                  </a:cubicBezTo>
                  <a:cubicBezTo>
                    <a:pt x="735" y="585"/>
                    <a:pt x="734" y="582"/>
                    <a:pt x="735" y="581"/>
                  </a:cubicBezTo>
                  <a:cubicBezTo>
                    <a:pt x="735" y="580"/>
                    <a:pt x="736" y="580"/>
                    <a:pt x="736" y="579"/>
                  </a:cubicBezTo>
                  <a:cubicBezTo>
                    <a:pt x="735" y="578"/>
                    <a:pt x="734" y="577"/>
                    <a:pt x="735" y="578"/>
                  </a:cubicBezTo>
                  <a:cubicBezTo>
                    <a:pt x="736" y="578"/>
                    <a:pt x="737" y="579"/>
                    <a:pt x="737" y="579"/>
                  </a:cubicBezTo>
                  <a:cubicBezTo>
                    <a:pt x="736" y="578"/>
                    <a:pt x="737" y="577"/>
                    <a:pt x="737" y="577"/>
                  </a:cubicBezTo>
                  <a:cubicBezTo>
                    <a:pt x="737" y="578"/>
                    <a:pt x="737" y="577"/>
                    <a:pt x="738" y="578"/>
                  </a:cubicBezTo>
                  <a:cubicBezTo>
                    <a:pt x="738" y="578"/>
                    <a:pt x="739" y="579"/>
                    <a:pt x="740" y="577"/>
                  </a:cubicBezTo>
                  <a:cubicBezTo>
                    <a:pt x="741" y="575"/>
                    <a:pt x="742" y="573"/>
                    <a:pt x="743" y="571"/>
                  </a:cubicBezTo>
                  <a:cubicBezTo>
                    <a:pt x="745" y="568"/>
                    <a:pt x="746" y="566"/>
                    <a:pt x="748" y="565"/>
                  </a:cubicBezTo>
                  <a:cubicBezTo>
                    <a:pt x="750" y="564"/>
                    <a:pt x="751" y="563"/>
                    <a:pt x="752" y="561"/>
                  </a:cubicBezTo>
                  <a:cubicBezTo>
                    <a:pt x="753" y="560"/>
                    <a:pt x="758" y="555"/>
                    <a:pt x="758" y="552"/>
                  </a:cubicBezTo>
                  <a:cubicBezTo>
                    <a:pt x="759" y="549"/>
                    <a:pt x="759" y="544"/>
                    <a:pt x="757" y="540"/>
                  </a:cubicBezTo>
                  <a:cubicBezTo>
                    <a:pt x="755" y="535"/>
                    <a:pt x="756" y="534"/>
                    <a:pt x="752" y="534"/>
                  </a:cubicBezTo>
                  <a:close/>
                  <a:moveTo>
                    <a:pt x="507" y="236"/>
                  </a:moveTo>
                  <a:cubicBezTo>
                    <a:pt x="508" y="236"/>
                    <a:pt x="512" y="236"/>
                    <a:pt x="514" y="235"/>
                  </a:cubicBezTo>
                  <a:cubicBezTo>
                    <a:pt x="516" y="235"/>
                    <a:pt x="515" y="236"/>
                    <a:pt x="516" y="236"/>
                  </a:cubicBezTo>
                  <a:cubicBezTo>
                    <a:pt x="517" y="236"/>
                    <a:pt x="517" y="234"/>
                    <a:pt x="519" y="234"/>
                  </a:cubicBezTo>
                  <a:cubicBezTo>
                    <a:pt x="520" y="234"/>
                    <a:pt x="521" y="235"/>
                    <a:pt x="521" y="235"/>
                  </a:cubicBezTo>
                  <a:cubicBezTo>
                    <a:pt x="521" y="236"/>
                    <a:pt x="522" y="237"/>
                    <a:pt x="522" y="237"/>
                  </a:cubicBezTo>
                  <a:cubicBezTo>
                    <a:pt x="522" y="238"/>
                    <a:pt x="519" y="241"/>
                    <a:pt x="519" y="241"/>
                  </a:cubicBezTo>
                  <a:cubicBezTo>
                    <a:pt x="518" y="241"/>
                    <a:pt x="513" y="241"/>
                    <a:pt x="512" y="240"/>
                  </a:cubicBezTo>
                  <a:cubicBezTo>
                    <a:pt x="511" y="240"/>
                    <a:pt x="508" y="241"/>
                    <a:pt x="506" y="241"/>
                  </a:cubicBezTo>
                  <a:cubicBezTo>
                    <a:pt x="506" y="241"/>
                    <a:pt x="505" y="241"/>
                    <a:pt x="505" y="241"/>
                  </a:cubicBezTo>
                  <a:cubicBezTo>
                    <a:pt x="504" y="241"/>
                    <a:pt x="502" y="241"/>
                    <a:pt x="502" y="241"/>
                  </a:cubicBezTo>
                  <a:cubicBezTo>
                    <a:pt x="502" y="240"/>
                    <a:pt x="505" y="236"/>
                    <a:pt x="507" y="236"/>
                  </a:cubicBezTo>
                  <a:close/>
                  <a:moveTo>
                    <a:pt x="505" y="244"/>
                  </a:moveTo>
                  <a:cubicBezTo>
                    <a:pt x="506" y="244"/>
                    <a:pt x="506" y="244"/>
                    <a:pt x="506" y="244"/>
                  </a:cubicBezTo>
                  <a:cubicBezTo>
                    <a:pt x="505" y="247"/>
                    <a:pt x="498" y="249"/>
                    <a:pt x="494" y="251"/>
                  </a:cubicBezTo>
                  <a:cubicBezTo>
                    <a:pt x="492" y="253"/>
                    <a:pt x="486" y="254"/>
                    <a:pt x="484" y="253"/>
                  </a:cubicBezTo>
                  <a:cubicBezTo>
                    <a:pt x="482" y="252"/>
                    <a:pt x="480" y="251"/>
                    <a:pt x="481" y="250"/>
                  </a:cubicBezTo>
                  <a:cubicBezTo>
                    <a:pt x="481" y="249"/>
                    <a:pt x="484" y="246"/>
                    <a:pt x="484" y="247"/>
                  </a:cubicBezTo>
                  <a:cubicBezTo>
                    <a:pt x="483" y="248"/>
                    <a:pt x="483" y="248"/>
                    <a:pt x="483" y="248"/>
                  </a:cubicBezTo>
                  <a:cubicBezTo>
                    <a:pt x="484" y="249"/>
                    <a:pt x="484" y="249"/>
                    <a:pt x="485" y="250"/>
                  </a:cubicBezTo>
                  <a:cubicBezTo>
                    <a:pt x="487" y="251"/>
                    <a:pt x="492" y="246"/>
                    <a:pt x="492" y="245"/>
                  </a:cubicBezTo>
                  <a:cubicBezTo>
                    <a:pt x="493" y="245"/>
                    <a:pt x="495" y="246"/>
                    <a:pt x="497" y="246"/>
                  </a:cubicBezTo>
                  <a:cubicBezTo>
                    <a:pt x="499" y="246"/>
                    <a:pt x="500" y="245"/>
                    <a:pt x="501" y="244"/>
                  </a:cubicBezTo>
                  <a:cubicBezTo>
                    <a:pt x="502" y="244"/>
                    <a:pt x="504" y="244"/>
                    <a:pt x="505" y="244"/>
                  </a:cubicBezTo>
                  <a:close/>
                  <a:moveTo>
                    <a:pt x="441" y="210"/>
                  </a:moveTo>
                  <a:cubicBezTo>
                    <a:pt x="442" y="209"/>
                    <a:pt x="444" y="208"/>
                    <a:pt x="445" y="207"/>
                  </a:cubicBezTo>
                  <a:cubicBezTo>
                    <a:pt x="447" y="207"/>
                    <a:pt x="448" y="206"/>
                    <a:pt x="449" y="205"/>
                  </a:cubicBezTo>
                  <a:cubicBezTo>
                    <a:pt x="450" y="204"/>
                    <a:pt x="450" y="204"/>
                    <a:pt x="452" y="203"/>
                  </a:cubicBezTo>
                  <a:cubicBezTo>
                    <a:pt x="453" y="202"/>
                    <a:pt x="455" y="199"/>
                    <a:pt x="455" y="200"/>
                  </a:cubicBezTo>
                  <a:cubicBezTo>
                    <a:pt x="455" y="201"/>
                    <a:pt x="456" y="201"/>
                    <a:pt x="458" y="201"/>
                  </a:cubicBezTo>
                  <a:cubicBezTo>
                    <a:pt x="460" y="201"/>
                    <a:pt x="464" y="201"/>
                    <a:pt x="464" y="203"/>
                  </a:cubicBezTo>
                  <a:cubicBezTo>
                    <a:pt x="465" y="204"/>
                    <a:pt x="466" y="207"/>
                    <a:pt x="467" y="207"/>
                  </a:cubicBezTo>
                  <a:cubicBezTo>
                    <a:pt x="469" y="207"/>
                    <a:pt x="472" y="207"/>
                    <a:pt x="472" y="209"/>
                  </a:cubicBezTo>
                  <a:cubicBezTo>
                    <a:pt x="472" y="210"/>
                    <a:pt x="474" y="214"/>
                    <a:pt x="474" y="215"/>
                  </a:cubicBezTo>
                  <a:cubicBezTo>
                    <a:pt x="474" y="216"/>
                    <a:pt x="475" y="219"/>
                    <a:pt x="478" y="220"/>
                  </a:cubicBezTo>
                  <a:cubicBezTo>
                    <a:pt x="482" y="221"/>
                    <a:pt x="491" y="221"/>
                    <a:pt x="493" y="222"/>
                  </a:cubicBezTo>
                  <a:cubicBezTo>
                    <a:pt x="496" y="223"/>
                    <a:pt x="496" y="224"/>
                    <a:pt x="498" y="226"/>
                  </a:cubicBezTo>
                  <a:cubicBezTo>
                    <a:pt x="499" y="227"/>
                    <a:pt x="501" y="230"/>
                    <a:pt x="501" y="230"/>
                  </a:cubicBezTo>
                  <a:cubicBezTo>
                    <a:pt x="500" y="231"/>
                    <a:pt x="499" y="233"/>
                    <a:pt x="498" y="232"/>
                  </a:cubicBezTo>
                  <a:cubicBezTo>
                    <a:pt x="497" y="231"/>
                    <a:pt x="490" y="226"/>
                    <a:pt x="491" y="228"/>
                  </a:cubicBezTo>
                  <a:cubicBezTo>
                    <a:pt x="492" y="229"/>
                    <a:pt x="493" y="230"/>
                    <a:pt x="492" y="232"/>
                  </a:cubicBezTo>
                  <a:cubicBezTo>
                    <a:pt x="492" y="233"/>
                    <a:pt x="491" y="234"/>
                    <a:pt x="491" y="236"/>
                  </a:cubicBezTo>
                  <a:cubicBezTo>
                    <a:pt x="491" y="238"/>
                    <a:pt x="491" y="240"/>
                    <a:pt x="490" y="241"/>
                  </a:cubicBezTo>
                  <a:cubicBezTo>
                    <a:pt x="489" y="242"/>
                    <a:pt x="487" y="243"/>
                    <a:pt x="486" y="243"/>
                  </a:cubicBezTo>
                  <a:cubicBezTo>
                    <a:pt x="486" y="243"/>
                    <a:pt x="486" y="243"/>
                    <a:pt x="486" y="243"/>
                  </a:cubicBezTo>
                  <a:cubicBezTo>
                    <a:pt x="486" y="242"/>
                    <a:pt x="485" y="239"/>
                    <a:pt x="485" y="239"/>
                  </a:cubicBezTo>
                  <a:cubicBezTo>
                    <a:pt x="485" y="238"/>
                    <a:pt x="485" y="235"/>
                    <a:pt x="484" y="236"/>
                  </a:cubicBezTo>
                  <a:cubicBezTo>
                    <a:pt x="483" y="236"/>
                    <a:pt x="480" y="239"/>
                    <a:pt x="479" y="238"/>
                  </a:cubicBezTo>
                  <a:cubicBezTo>
                    <a:pt x="478" y="238"/>
                    <a:pt x="477" y="237"/>
                    <a:pt x="478" y="236"/>
                  </a:cubicBezTo>
                  <a:cubicBezTo>
                    <a:pt x="479" y="235"/>
                    <a:pt x="482" y="233"/>
                    <a:pt x="482" y="231"/>
                  </a:cubicBezTo>
                  <a:cubicBezTo>
                    <a:pt x="481" y="229"/>
                    <a:pt x="481" y="228"/>
                    <a:pt x="480" y="227"/>
                  </a:cubicBezTo>
                  <a:cubicBezTo>
                    <a:pt x="478" y="226"/>
                    <a:pt x="474" y="223"/>
                    <a:pt x="473" y="224"/>
                  </a:cubicBezTo>
                  <a:cubicBezTo>
                    <a:pt x="472" y="225"/>
                    <a:pt x="471" y="226"/>
                    <a:pt x="470" y="226"/>
                  </a:cubicBezTo>
                  <a:cubicBezTo>
                    <a:pt x="469" y="227"/>
                    <a:pt x="470" y="230"/>
                    <a:pt x="469" y="229"/>
                  </a:cubicBezTo>
                  <a:cubicBezTo>
                    <a:pt x="468" y="229"/>
                    <a:pt x="468" y="229"/>
                    <a:pt x="467" y="229"/>
                  </a:cubicBezTo>
                  <a:cubicBezTo>
                    <a:pt x="467" y="229"/>
                    <a:pt x="465" y="233"/>
                    <a:pt x="465" y="234"/>
                  </a:cubicBezTo>
                  <a:cubicBezTo>
                    <a:pt x="464" y="235"/>
                    <a:pt x="463" y="238"/>
                    <a:pt x="464" y="239"/>
                  </a:cubicBezTo>
                  <a:cubicBezTo>
                    <a:pt x="464" y="241"/>
                    <a:pt x="465" y="246"/>
                    <a:pt x="464" y="248"/>
                  </a:cubicBezTo>
                  <a:cubicBezTo>
                    <a:pt x="463" y="249"/>
                    <a:pt x="461" y="251"/>
                    <a:pt x="461" y="251"/>
                  </a:cubicBezTo>
                  <a:cubicBezTo>
                    <a:pt x="460" y="251"/>
                    <a:pt x="458" y="253"/>
                    <a:pt x="458" y="251"/>
                  </a:cubicBezTo>
                  <a:cubicBezTo>
                    <a:pt x="458" y="249"/>
                    <a:pt x="456" y="246"/>
                    <a:pt x="456" y="245"/>
                  </a:cubicBezTo>
                  <a:cubicBezTo>
                    <a:pt x="456" y="243"/>
                    <a:pt x="457" y="236"/>
                    <a:pt x="457" y="234"/>
                  </a:cubicBezTo>
                  <a:cubicBezTo>
                    <a:pt x="458" y="232"/>
                    <a:pt x="459" y="230"/>
                    <a:pt x="458" y="231"/>
                  </a:cubicBezTo>
                  <a:cubicBezTo>
                    <a:pt x="456" y="232"/>
                    <a:pt x="455" y="233"/>
                    <a:pt x="455" y="231"/>
                  </a:cubicBezTo>
                  <a:cubicBezTo>
                    <a:pt x="456" y="230"/>
                    <a:pt x="459" y="225"/>
                    <a:pt x="460" y="224"/>
                  </a:cubicBezTo>
                  <a:cubicBezTo>
                    <a:pt x="461" y="223"/>
                    <a:pt x="461" y="224"/>
                    <a:pt x="463" y="223"/>
                  </a:cubicBezTo>
                  <a:cubicBezTo>
                    <a:pt x="466" y="223"/>
                    <a:pt x="468" y="221"/>
                    <a:pt x="471" y="222"/>
                  </a:cubicBezTo>
                  <a:cubicBezTo>
                    <a:pt x="474" y="222"/>
                    <a:pt x="479" y="223"/>
                    <a:pt x="478" y="222"/>
                  </a:cubicBezTo>
                  <a:cubicBezTo>
                    <a:pt x="477" y="220"/>
                    <a:pt x="476" y="219"/>
                    <a:pt x="475" y="219"/>
                  </a:cubicBezTo>
                  <a:cubicBezTo>
                    <a:pt x="475" y="219"/>
                    <a:pt x="472" y="220"/>
                    <a:pt x="472" y="218"/>
                  </a:cubicBezTo>
                  <a:cubicBezTo>
                    <a:pt x="472" y="217"/>
                    <a:pt x="473" y="216"/>
                    <a:pt x="472" y="216"/>
                  </a:cubicBezTo>
                  <a:cubicBezTo>
                    <a:pt x="470" y="216"/>
                    <a:pt x="463" y="218"/>
                    <a:pt x="462" y="218"/>
                  </a:cubicBezTo>
                  <a:cubicBezTo>
                    <a:pt x="460" y="218"/>
                    <a:pt x="457" y="216"/>
                    <a:pt x="456" y="215"/>
                  </a:cubicBezTo>
                  <a:cubicBezTo>
                    <a:pt x="455" y="215"/>
                    <a:pt x="452" y="215"/>
                    <a:pt x="453" y="214"/>
                  </a:cubicBezTo>
                  <a:cubicBezTo>
                    <a:pt x="454" y="214"/>
                    <a:pt x="457" y="211"/>
                    <a:pt x="456" y="211"/>
                  </a:cubicBezTo>
                  <a:cubicBezTo>
                    <a:pt x="455" y="211"/>
                    <a:pt x="451" y="213"/>
                    <a:pt x="450" y="214"/>
                  </a:cubicBezTo>
                  <a:cubicBezTo>
                    <a:pt x="449" y="215"/>
                    <a:pt x="447" y="215"/>
                    <a:pt x="446" y="216"/>
                  </a:cubicBezTo>
                  <a:cubicBezTo>
                    <a:pt x="445" y="216"/>
                    <a:pt x="444" y="218"/>
                    <a:pt x="442" y="217"/>
                  </a:cubicBezTo>
                  <a:cubicBezTo>
                    <a:pt x="440" y="217"/>
                    <a:pt x="440" y="215"/>
                    <a:pt x="438" y="215"/>
                  </a:cubicBezTo>
                  <a:cubicBezTo>
                    <a:pt x="437" y="215"/>
                    <a:pt x="433" y="217"/>
                    <a:pt x="433" y="216"/>
                  </a:cubicBezTo>
                  <a:cubicBezTo>
                    <a:pt x="433" y="215"/>
                    <a:pt x="438" y="211"/>
                    <a:pt x="441" y="210"/>
                  </a:cubicBezTo>
                  <a:close/>
                  <a:moveTo>
                    <a:pt x="281" y="62"/>
                  </a:moveTo>
                  <a:cubicBezTo>
                    <a:pt x="279" y="62"/>
                    <a:pt x="280" y="61"/>
                    <a:pt x="277" y="62"/>
                  </a:cubicBezTo>
                  <a:cubicBezTo>
                    <a:pt x="275" y="62"/>
                    <a:pt x="276" y="62"/>
                    <a:pt x="275" y="63"/>
                  </a:cubicBezTo>
                  <a:cubicBezTo>
                    <a:pt x="274" y="65"/>
                    <a:pt x="276" y="65"/>
                    <a:pt x="277" y="65"/>
                  </a:cubicBezTo>
                  <a:cubicBezTo>
                    <a:pt x="278" y="66"/>
                    <a:pt x="277" y="66"/>
                    <a:pt x="275" y="66"/>
                  </a:cubicBezTo>
                  <a:cubicBezTo>
                    <a:pt x="273" y="66"/>
                    <a:pt x="271" y="68"/>
                    <a:pt x="269" y="69"/>
                  </a:cubicBezTo>
                  <a:cubicBezTo>
                    <a:pt x="268" y="70"/>
                    <a:pt x="267" y="69"/>
                    <a:pt x="268" y="68"/>
                  </a:cubicBezTo>
                  <a:cubicBezTo>
                    <a:pt x="269" y="67"/>
                    <a:pt x="272" y="64"/>
                    <a:pt x="271" y="64"/>
                  </a:cubicBezTo>
                  <a:cubicBezTo>
                    <a:pt x="271" y="63"/>
                    <a:pt x="268" y="64"/>
                    <a:pt x="265" y="65"/>
                  </a:cubicBezTo>
                  <a:cubicBezTo>
                    <a:pt x="263" y="65"/>
                    <a:pt x="264" y="67"/>
                    <a:pt x="264" y="68"/>
                  </a:cubicBezTo>
                  <a:cubicBezTo>
                    <a:pt x="263" y="69"/>
                    <a:pt x="259" y="68"/>
                    <a:pt x="256" y="68"/>
                  </a:cubicBezTo>
                  <a:cubicBezTo>
                    <a:pt x="253" y="67"/>
                    <a:pt x="255" y="67"/>
                    <a:pt x="257" y="67"/>
                  </a:cubicBezTo>
                  <a:cubicBezTo>
                    <a:pt x="258" y="67"/>
                    <a:pt x="259" y="66"/>
                    <a:pt x="259" y="65"/>
                  </a:cubicBezTo>
                  <a:cubicBezTo>
                    <a:pt x="259" y="64"/>
                    <a:pt x="260" y="63"/>
                    <a:pt x="261" y="62"/>
                  </a:cubicBezTo>
                  <a:cubicBezTo>
                    <a:pt x="262" y="61"/>
                    <a:pt x="260" y="60"/>
                    <a:pt x="260" y="60"/>
                  </a:cubicBezTo>
                  <a:cubicBezTo>
                    <a:pt x="259" y="59"/>
                    <a:pt x="264" y="60"/>
                    <a:pt x="265" y="60"/>
                  </a:cubicBezTo>
                  <a:cubicBezTo>
                    <a:pt x="267" y="60"/>
                    <a:pt x="265" y="58"/>
                    <a:pt x="262" y="58"/>
                  </a:cubicBezTo>
                  <a:cubicBezTo>
                    <a:pt x="259" y="57"/>
                    <a:pt x="259" y="57"/>
                    <a:pt x="257" y="58"/>
                  </a:cubicBezTo>
                  <a:cubicBezTo>
                    <a:pt x="255" y="59"/>
                    <a:pt x="250" y="58"/>
                    <a:pt x="248" y="58"/>
                  </a:cubicBezTo>
                  <a:cubicBezTo>
                    <a:pt x="246" y="58"/>
                    <a:pt x="247" y="59"/>
                    <a:pt x="246" y="60"/>
                  </a:cubicBezTo>
                  <a:cubicBezTo>
                    <a:pt x="244" y="60"/>
                    <a:pt x="245" y="58"/>
                    <a:pt x="246" y="57"/>
                  </a:cubicBezTo>
                  <a:cubicBezTo>
                    <a:pt x="246" y="57"/>
                    <a:pt x="248" y="57"/>
                    <a:pt x="250" y="57"/>
                  </a:cubicBezTo>
                  <a:cubicBezTo>
                    <a:pt x="252" y="57"/>
                    <a:pt x="253" y="56"/>
                    <a:pt x="255" y="55"/>
                  </a:cubicBezTo>
                  <a:cubicBezTo>
                    <a:pt x="258" y="54"/>
                    <a:pt x="259" y="54"/>
                    <a:pt x="261" y="53"/>
                  </a:cubicBezTo>
                  <a:cubicBezTo>
                    <a:pt x="263" y="53"/>
                    <a:pt x="269" y="52"/>
                    <a:pt x="272" y="51"/>
                  </a:cubicBezTo>
                  <a:cubicBezTo>
                    <a:pt x="274" y="50"/>
                    <a:pt x="277" y="50"/>
                    <a:pt x="277" y="51"/>
                  </a:cubicBezTo>
                  <a:cubicBezTo>
                    <a:pt x="278" y="52"/>
                    <a:pt x="276" y="53"/>
                    <a:pt x="274" y="54"/>
                  </a:cubicBezTo>
                  <a:cubicBezTo>
                    <a:pt x="273" y="55"/>
                    <a:pt x="273" y="54"/>
                    <a:pt x="273" y="56"/>
                  </a:cubicBezTo>
                  <a:cubicBezTo>
                    <a:pt x="273" y="57"/>
                    <a:pt x="282" y="56"/>
                    <a:pt x="283" y="56"/>
                  </a:cubicBezTo>
                  <a:cubicBezTo>
                    <a:pt x="284" y="56"/>
                    <a:pt x="286" y="52"/>
                    <a:pt x="287" y="54"/>
                  </a:cubicBezTo>
                  <a:cubicBezTo>
                    <a:pt x="288" y="55"/>
                    <a:pt x="284" y="61"/>
                    <a:pt x="281" y="62"/>
                  </a:cubicBezTo>
                  <a:close/>
                  <a:moveTo>
                    <a:pt x="334" y="89"/>
                  </a:moveTo>
                  <a:cubicBezTo>
                    <a:pt x="333" y="89"/>
                    <a:pt x="329" y="89"/>
                    <a:pt x="328" y="89"/>
                  </a:cubicBezTo>
                  <a:cubicBezTo>
                    <a:pt x="327" y="90"/>
                    <a:pt x="331" y="90"/>
                    <a:pt x="331" y="90"/>
                  </a:cubicBezTo>
                  <a:cubicBezTo>
                    <a:pt x="331" y="91"/>
                    <a:pt x="329" y="92"/>
                    <a:pt x="326" y="92"/>
                  </a:cubicBezTo>
                  <a:cubicBezTo>
                    <a:pt x="324" y="92"/>
                    <a:pt x="323" y="94"/>
                    <a:pt x="322" y="94"/>
                  </a:cubicBezTo>
                  <a:cubicBezTo>
                    <a:pt x="321" y="95"/>
                    <a:pt x="320" y="96"/>
                    <a:pt x="319" y="97"/>
                  </a:cubicBezTo>
                  <a:cubicBezTo>
                    <a:pt x="317" y="97"/>
                    <a:pt x="317" y="96"/>
                    <a:pt x="316" y="97"/>
                  </a:cubicBezTo>
                  <a:cubicBezTo>
                    <a:pt x="315" y="97"/>
                    <a:pt x="316" y="98"/>
                    <a:pt x="316" y="98"/>
                  </a:cubicBezTo>
                  <a:cubicBezTo>
                    <a:pt x="317" y="98"/>
                    <a:pt x="319" y="99"/>
                    <a:pt x="317" y="100"/>
                  </a:cubicBezTo>
                  <a:cubicBezTo>
                    <a:pt x="316" y="101"/>
                    <a:pt x="314" y="101"/>
                    <a:pt x="311" y="101"/>
                  </a:cubicBezTo>
                  <a:cubicBezTo>
                    <a:pt x="309" y="102"/>
                    <a:pt x="310" y="102"/>
                    <a:pt x="310" y="103"/>
                  </a:cubicBezTo>
                  <a:cubicBezTo>
                    <a:pt x="310" y="105"/>
                    <a:pt x="307" y="106"/>
                    <a:pt x="304" y="106"/>
                  </a:cubicBezTo>
                  <a:cubicBezTo>
                    <a:pt x="300" y="107"/>
                    <a:pt x="296" y="107"/>
                    <a:pt x="294" y="105"/>
                  </a:cubicBezTo>
                  <a:cubicBezTo>
                    <a:pt x="292" y="103"/>
                    <a:pt x="290" y="102"/>
                    <a:pt x="292" y="103"/>
                  </a:cubicBezTo>
                  <a:cubicBezTo>
                    <a:pt x="293" y="103"/>
                    <a:pt x="293" y="101"/>
                    <a:pt x="296" y="102"/>
                  </a:cubicBezTo>
                  <a:cubicBezTo>
                    <a:pt x="299" y="103"/>
                    <a:pt x="298" y="101"/>
                    <a:pt x="299" y="99"/>
                  </a:cubicBezTo>
                  <a:cubicBezTo>
                    <a:pt x="300" y="98"/>
                    <a:pt x="302" y="98"/>
                    <a:pt x="304" y="97"/>
                  </a:cubicBezTo>
                  <a:cubicBezTo>
                    <a:pt x="305" y="97"/>
                    <a:pt x="303" y="96"/>
                    <a:pt x="301" y="95"/>
                  </a:cubicBezTo>
                  <a:cubicBezTo>
                    <a:pt x="299" y="94"/>
                    <a:pt x="300" y="94"/>
                    <a:pt x="300" y="92"/>
                  </a:cubicBezTo>
                  <a:cubicBezTo>
                    <a:pt x="300" y="91"/>
                    <a:pt x="300" y="92"/>
                    <a:pt x="299" y="92"/>
                  </a:cubicBezTo>
                  <a:cubicBezTo>
                    <a:pt x="297" y="91"/>
                    <a:pt x="297" y="90"/>
                    <a:pt x="299" y="90"/>
                  </a:cubicBezTo>
                  <a:cubicBezTo>
                    <a:pt x="301" y="91"/>
                    <a:pt x="305" y="92"/>
                    <a:pt x="306" y="93"/>
                  </a:cubicBezTo>
                  <a:cubicBezTo>
                    <a:pt x="308" y="93"/>
                    <a:pt x="309" y="94"/>
                    <a:pt x="310" y="95"/>
                  </a:cubicBezTo>
                  <a:cubicBezTo>
                    <a:pt x="311" y="96"/>
                    <a:pt x="316" y="95"/>
                    <a:pt x="318" y="94"/>
                  </a:cubicBezTo>
                  <a:cubicBezTo>
                    <a:pt x="319" y="93"/>
                    <a:pt x="321" y="93"/>
                    <a:pt x="322" y="91"/>
                  </a:cubicBezTo>
                  <a:cubicBezTo>
                    <a:pt x="323" y="89"/>
                    <a:pt x="326" y="88"/>
                    <a:pt x="328" y="87"/>
                  </a:cubicBezTo>
                  <a:cubicBezTo>
                    <a:pt x="331" y="87"/>
                    <a:pt x="335" y="88"/>
                    <a:pt x="337" y="89"/>
                  </a:cubicBezTo>
                  <a:cubicBezTo>
                    <a:pt x="338" y="89"/>
                    <a:pt x="335" y="89"/>
                    <a:pt x="334" y="89"/>
                  </a:cubicBezTo>
                  <a:close/>
                  <a:moveTo>
                    <a:pt x="394" y="172"/>
                  </a:moveTo>
                  <a:cubicBezTo>
                    <a:pt x="392" y="170"/>
                    <a:pt x="394" y="170"/>
                    <a:pt x="395" y="169"/>
                  </a:cubicBezTo>
                  <a:cubicBezTo>
                    <a:pt x="396" y="169"/>
                    <a:pt x="395" y="169"/>
                    <a:pt x="393" y="169"/>
                  </a:cubicBezTo>
                  <a:cubicBezTo>
                    <a:pt x="392" y="169"/>
                    <a:pt x="392" y="166"/>
                    <a:pt x="393" y="165"/>
                  </a:cubicBezTo>
                  <a:cubicBezTo>
                    <a:pt x="394" y="164"/>
                    <a:pt x="393" y="163"/>
                    <a:pt x="394" y="163"/>
                  </a:cubicBezTo>
                  <a:cubicBezTo>
                    <a:pt x="395" y="162"/>
                    <a:pt x="396" y="163"/>
                    <a:pt x="398" y="164"/>
                  </a:cubicBezTo>
                  <a:cubicBezTo>
                    <a:pt x="400" y="166"/>
                    <a:pt x="400" y="167"/>
                    <a:pt x="401" y="167"/>
                  </a:cubicBezTo>
                  <a:cubicBezTo>
                    <a:pt x="402" y="168"/>
                    <a:pt x="402" y="171"/>
                    <a:pt x="403" y="172"/>
                  </a:cubicBezTo>
                  <a:cubicBezTo>
                    <a:pt x="403" y="173"/>
                    <a:pt x="405" y="174"/>
                    <a:pt x="404" y="176"/>
                  </a:cubicBezTo>
                  <a:cubicBezTo>
                    <a:pt x="404" y="178"/>
                    <a:pt x="406" y="177"/>
                    <a:pt x="406" y="179"/>
                  </a:cubicBezTo>
                  <a:cubicBezTo>
                    <a:pt x="406" y="182"/>
                    <a:pt x="407" y="180"/>
                    <a:pt x="408" y="183"/>
                  </a:cubicBezTo>
                  <a:cubicBezTo>
                    <a:pt x="409" y="185"/>
                    <a:pt x="408" y="187"/>
                    <a:pt x="407" y="189"/>
                  </a:cubicBezTo>
                  <a:cubicBezTo>
                    <a:pt x="406" y="190"/>
                    <a:pt x="405" y="188"/>
                    <a:pt x="404" y="186"/>
                  </a:cubicBezTo>
                  <a:cubicBezTo>
                    <a:pt x="403" y="184"/>
                    <a:pt x="406" y="182"/>
                    <a:pt x="406" y="181"/>
                  </a:cubicBezTo>
                  <a:cubicBezTo>
                    <a:pt x="406" y="180"/>
                    <a:pt x="405" y="179"/>
                    <a:pt x="405" y="180"/>
                  </a:cubicBezTo>
                  <a:cubicBezTo>
                    <a:pt x="404" y="181"/>
                    <a:pt x="403" y="182"/>
                    <a:pt x="403" y="180"/>
                  </a:cubicBezTo>
                  <a:cubicBezTo>
                    <a:pt x="403" y="177"/>
                    <a:pt x="402" y="178"/>
                    <a:pt x="401" y="176"/>
                  </a:cubicBezTo>
                  <a:cubicBezTo>
                    <a:pt x="400" y="175"/>
                    <a:pt x="401" y="177"/>
                    <a:pt x="400" y="178"/>
                  </a:cubicBezTo>
                  <a:cubicBezTo>
                    <a:pt x="399" y="178"/>
                    <a:pt x="396" y="174"/>
                    <a:pt x="394" y="172"/>
                  </a:cubicBezTo>
                  <a:close/>
                  <a:moveTo>
                    <a:pt x="626" y="683"/>
                  </a:moveTo>
                  <a:cubicBezTo>
                    <a:pt x="626" y="683"/>
                    <a:pt x="626" y="683"/>
                    <a:pt x="626" y="684"/>
                  </a:cubicBezTo>
                  <a:cubicBezTo>
                    <a:pt x="626" y="683"/>
                    <a:pt x="626" y="683"/>
                    <a:pt x="626" y="683"/>
                  </a:cubicBezTo>
                  <a:close/>
                  <a:moveTo>
                    <a:pt x="626" y="685"/>
                  </a:moveTo>
                  <a:cubicBezTo>
                    <a:pt x="626" y="685"/>
                    <a:pt x="626" y="685"/>
                    <a:pt x="626" y="685"/>
                  </a:cubicBezTo>
                  <a:cubicBezTo>
                    <a:pt x="626" y="685"/>
                    <a:pt x="626" y="685"/>
                    <a:pt x="626" y="685"/>
                  </a:cubicBezTo>
                  <a:close/>
                  <a:moveTo>
                    <a:pt x="646" y="491"/>
                  </a:moveTo>
                  <a:cubicBezTo>
                    <a:pt x="645" y="491"/>
                    <a:pt x="645" y="491"/>
                    <a:pt x="645" y="491"/>
                  </a:cubicBezTo>
                  <a:cubicBezTo>
                    <a:pt x="645" y="491"/>
                    <a:pt x="645" y="491"/>
                    <a:pt x="646" y="4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31"/>
            <p:cNvSpPr/>
            <p:nvPr/>
          </p:nvSpPr>
          <p:spPr bwMode="auto">
            <a:xfrm>
              <a:off x="3575051" y="3602038"/>
              <a:ext cx="198438" cy="84138"/>
            </a:xfrm>
            <a:custGeom>
              <a:avLst/>
              <a:gdLst>
                <a:gd name="T0" fmla="*/ 32 w 36"/>
                <a:gd name="T1" fmla="*/ 12 h 15"/>
                <a:gd name="T2" fmla="*/ 34 w 36"/>
                <a:gd name="T3" fmla="*/ 11 h 15"/>
                <a:gd name="T4" fmla="*/ 31 w 36"/>
                <a:gd name="T5" fmla="*/ 8 h 15"/>
                <a:gd name="T6" fmla="*/ 25 w 36"/>
                <a:gd name="T7" fmla="*/ 4 h 15"/>
                <a:gd name="T8" fmla="*/ 18 w 36"/>
                <a:gd name="T9" fmla="*/ 2 h 15"/>
                <a:gd name="T10" fmla="*/ 16 w 36"/>
                <a:gd name="T11" fmla="*/ 2 h 15"/>
                <a:gd name="T12" fmla="*/ 16 w 36"/>
                <a:gd name="T13" fmla="*/ 3 h 15"/>
                <a:gd name="T14" fmla="*/ 15 w 36"/>
                <a:gd name="T15" fmla="*/ 3 h 15"/>
                <a:gd name="T16" fmla="*/ 10 w 36"/>
                <a:gd name="T17" fmla="*/ 2 h 15"/>
                <a:gd name="T18" fmla="*/ 6 w 36"/>
                <a:gd name="T19" fmla="*/ 2 h 15"/>
                <a:gd name="T20" fmla="*/ 8 w 36"/>
                <a:gd name="T21" fmla="*/ 4 h 15"/>
                <a:gd name="T22" fmla="*/ 9 w 36"/>
                <a:gd name="T23" fmla="*/ 6 h 15"/>
                <a:gd name="T24" fmla="*/ 11 w 36"/>
                <a:gd name="T25" fmla="*/ 9 h 15"/>
                <a:gd name="T26" fmla="*/ 10 w 36"/>
                <a:gd name="T27" fmla="*/ 11 h 15"/>
                <a:gd name="T28" fmla="*/ 7 w 36"/>
                <a:gd name="T29" fmla="*/ 11 h 15"/>
                <a:gd name="T30" fmla="*/ 6 w 36"/>
                <a:gd name="T31" fmla="*/ 9 h 15"/>
                <a:gd name="T32" fmla="*/ 2 w 36"/>
                <a:gd name="T33" fmla="*/ 10 h 15"/>
                <a:gd name="T34" fmla="*/ 1 w 36"/>
                <a:gd name="T35" fmla="*/ 12 h 15"/>
                <a:gd name="T36" fmla="*/ 4 w 36"/>
                <a:gd name="T37" fmla="*/ 12 h 15"/>
                <a:gd name="T38" fmla="*/ 15 w 36"/>
                <a:gd name="T39" fmla="*/ 12 h 15"/>
                <a:gd name="T40" fmla="*/ 15 w 36"/>
                <a:gd name="T41" fmla="*/ 12 h 15"/>
                <a:gd name="T42" fmla="*/ 17 w 36"/>
                <a:gd name="T43" fmla="*/ 15 h 15"/>
                <a:gd name="T44" fmla="*/ 19 w 36"/>
                <a:gd name="T45" fmla="*/ 12 h 15"/>
                <a:gd name="T46" fmla="*/ 24 w 36"/>
                <a:gd name="T47" fmla="*/ 11 h 15"/>
                <a:gd name="T48" fmla="*/ 28 w 36"/>
                <a:gd name="T49" fmla="*/ 12 h 15"/>
                <a:gd name="T50" fmla="*/ 32 w 36"/>
                <a:gd name="T5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15">
                  <a:moveTo>
                    <a:pt x="32" y="12"/>
                  </a:moveTo>
                  <a:cubicBezTo>
                    <a:pt x="33" y="13"/>
                    <a:pt x="33" y="12"/>
                    <a:pt x="34" y="11"/>
                  </a:cubicBezTo>
                  <a:cubicBezTo>
                    <a:pt x="36" y="9"/>
                    <a:pt x="33" y="8"/>
                    <a:pt x="31" y="8"/>
                  </a:cubicBezTo>
                  <a:cubicBezTo>
                    <a:pt x="29" y="8"/>
                    <a:pt x="27" y="5"/>
                    <a:pt x="25" y="4"/>
                  </a:cubicBezTo>
                  <a:cubicBezTo>
                    <a:pt x="23" y="2"/>
                    <a:pt x="20" y="2"/>
                    <a:pt x="18" y="2"/>
                  </a:cubicBezTo>
                  <a:cubicBezTo>
                    <a:pt x="16" y="1"/>
                    <a:pt x="15" y="1"/>
                    <a:pt x="16" y="2"/>
                  </a:cubicBezTo>
                  <a:cubicBezTo>
                    <a:pt x="16" y="2"/>
                    <a:pt x="17" y="3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3"/>
                    <a:pt x="12" y="2"/>
                    <a:pt x="10" y="2"/>
                  </a:cubicBezTo>
                  <a:cubicBezTo>
                    <a:pt x="8" y="0"/>
                    <a:pt x="7" y="2"/>
                    <a:pt x="6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10" y="7"/>
                    <a:pt x="11" y="9"/>
                    <a:pt x="11" y="9"/>
                  </a:cubicBezTo>
                  <a:cubicBezTo>
                    <a:pt x="12" y="10"/>
                    <a:pt x="11" y="11"/>
                    <a:pt x="10" y="11"/>
                  </a:cubicBezTo>
                  <a:cubicBezTo>
                    <a:pt x="8" y="11"/>
                    <a:pt x="6" y="11"/>
                    <a:pt x="7" y="11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0" y="10"/>
                    <a:pt x="1" y="12"/>
                    <a:pt x="1" y="12"/>
                  </a:cubicBezTo>
                  <a:cubicBezTo>
                    <a:pt x="1" y="12"/>
                    <a:pt x="3" y="13"/>
                    <a:pt x="4" y="12"/>
                  </a:cubicBezTo>
                  <a:cubicBezTo>
                    <a:pt x="4" y="12"/>
                    <a:pt x="12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3"/>
                    <a:pt x="16" y="14"/>
                    <a:pt x="17" y="15"/>
                  </a:cubicBezTo>
                  <a:cubicBezTo>
                    <a:pt x="18" y="15"/>
                    <a:pt x="18" y="14"/>
                    <a:pt x="19" y="12"/>
                  </a:cubicBezTo>
                  <a:cubicBezTo>
                    <a:pt x="19" y="11"/>
                    <a:pt x="23" y="11"/>
                    <a:pt x="24" y="11"/>
                  </a:cubicBezTo>
                  <a:cubicBezTo>
                    <a:pt x="25" y="11"/>
                    <a:pt x="26" y="12"/>
                    <a:pt x="28" y="12"/>
                  </a:cubicBezTo>
                  <a:cubicBezTo>
                    <a:pt x="29" y="12"/>
                    <a:pt x="30" y="11"/>
                    <a:pt x="32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32"/>
            <p:cNvSpPr/>
            <p:nvPr/>
          </p:nvSpPr>
          <p:spPr bwMode="auto">
            <a:xfrm>
              <a:off x="9737726" y="4521200"/>
              <a:ext cx="122238" cy="60325"/>
            </a:xfrm>
            <a:custGeom>
              <a:avLst/>
              <a:gdLst>
                <a:gd name="T0" fmla="*/ 13 w 22"/>
                <a:gd name="T1" fmla="*/ 0 h 11"/>
                <a:gd name="T2" fmla="*/ 9 w 22"/>
                <a:gd name="T3" fmla="*/ 3 h 11"/>
                <a:gd name="T4" fmla="*/ 8 w 22"/>
                <a:gd name="T5" fmla="*/ 3 h 11"/>
                <a:gd name="T6" fmla="*/ 6 w 22"/>
                <a:gd name="T7" fmla="*/ 5 h 11"/>
                <a:gd name="T8" fmla="*/ 1 w 22"/>
                <a:gd name="T9" fmla="*/ 8 h 11"/>
                <a:gd name="T10" fmla="*/ 1 w 22"/>
                <a:gd name="T11" fmla="*/ 11 h 11"/>
                <a:gd name="T12" fmla="*/ 5 w 22"/>
                <a:gd name="T13" fmla="*/ 11 h 11"/>
                <a:gd name="T14" fmla="*/ 9 w 22"/>
                <a:gd name="T15" fmla="*/ 7 h 11"/>
                <a:gd name="T16" fmla="*/ 10 w 22"/>
                <a:gd name="T17" fmla="*/ 6 h 11"/>
                <a:gd name="T18" fmla="*/ 17 w 22"/>
                <a:gd name="T19" fmla="*/ 3 h 11"/>
                <a:gd name="T20" fmla="*/ 21 w 22"/>
                <a:gd name="T21" fmla="*/ 1 h 11"/>
                <a:gd name="T22" fmla="*/ 18 w 22"/>
                <a:gd name="T23" fmla="*/ 0 h 11"/>
                <a:gd name="T24" fmla="*/ 13 w 22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1">
                  <a:moveTo>
                    <a:pt x="13" y="0"/>
                  </a:moveTo>
                  <a:cubicBezTo>
                    <a:pt x="11" y="1"/>
                    <a:pt x="10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5" y="6"/>
                    <a:pt x="1" y="7"/>
                    <a:pt x="1" y="8"/>
                  </a:cubicBezTo>
                  <a:cubicBezTo>
                    <a:pt x="0" y="8"/>
                    <a:pt x="0" y="11"/>
                    <a:pt x="1" y="11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0"/>
                    <a:pt x="8" y="7"/>
                    <a:pt x="9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2" y="5"/>
                    <a:pt x="16" y="4"/>
                    <a:pt x="17" y="3"/>
                  </a:cubicBezTo>
                  <a:cubicBezTo>
                    <a:pt x="19" y="3"/>
                    <a:pt x="21" y="1"/>
                    <a:pt x="21" y="1"/>
                  </a:cubicBezTo>
                  <a:cubicBezTo>
                    <a:pt x="22" y="0"/>
                    <a:pt x="20" y="0"/>
                    <a:pt x="18" y="0"/>
                  </a:cubicBezTo>
                  <a:cubicBezTo>
                    <a:pt x="17" y="0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533"/>
            <p:cNvSpPr/>
            <p:nvPr/>
          </p:nvSpPr>
          <p:spPr bwMode="auto">
            <a:xfrm>
              <a:off x="10002838" y="4305300"/>
              <a:ext cx="596900" cy="292100"/>
            </a:xfrm>
            <a:custGeom>
              <a:avLst/>
              <a:gdLst>
                <a:gd name="T0" fmla="*/ 73 w 108"/>
                <a:gd name="T1" fmla="*/ 14 h 53"/>
                <a:gd name="T2" fmla="*/ 65 w 108"/>
                <a:gd name="T3" fmla="*/ 10 h 53"/>
                <a:gd name="T4" fmla="*/ 52 w 108"/>
                <a:gd name="T5" fmla="*/ 6 h 53"/>
                <a:gd name="T6" fmla="*/ 43 w 108"/>
                <a:gd name="T7" fmla="*/ 4 h 53"/>
                <a:gd name="T8" fmla="*/ 31 w 108"/>
                <a:gd name="T9" fmla="*/ 2 h 53"/>
                <a:gd name="T10" fmla="*/ 26 w 108"/>
                <a:gd name="T11" fmla="*/ 5 h 53"/>
                <a:gd name="T12" fmla="*/ 16 w 108"/>
                <a:gd name="T13" fmla="*/ 10 h 53"/>
                <a:gd name="T14" fmla="*/ 12 w 108"/>
                <a:gd name="T15" fmla="*/ 4 h 53"/>
                <a:gd name="T16" fmla="*/ 7 w 108"/>
                <a:gd name="T17" fmla="*/ 5 h 53"/>
                <a:gd name="T18" fmla="*/ 1 w 108"/>
                <a:gd name="T19" fmla="*/ 7 h 53"/>
                <a:gd name="T20" fmla="*/ 4 w 108"/>
                <a:gd name="T21" fmla="*/ 11 h 53"/>
                <a:gd name="T22" fmla="*/ 8 w 108"/>
                <a:gd name="T23" fmla="*/ 16 h 53"/>
                <a:gd name="T24" fmla="*/ 9 w 108"/>
                <a:gd name="T25" fmla="*/ 11 h 53"/>
                <a:gd name="T26" fmla="*/ 10 w 108"/>
                <a:gd name="T27" fmla="*/ 12 h 53"/>
                <a:gd name="T28" fmla="*/ 17 w 108"/>
                <a:gd name="T29" fmla="*/ 14 h 53"/>
                <a:gd name="T30" fmla="*/ 25 w 108"/>
                <a:gd name="T31" fmla="*/ 19 h 53"/>
                <a:gd name="T32" fmla="*/ 37 w 108"/>
                <a:gd name="T33" fmla="*/ 25 h 53"/>
                <a:gd name="T34" fmla="*/ 41 w 108"/>
                <a:gd name="T35" fmla="*/ 31 h 53"/>
                <a:gd name="T36" fmla="*/ 41 w 108"/>
                <a:gd name="T37" fmla="*/ 32 h 53"/>
                <a:gd name="T38" fmla="*/ 37 w 108"/>
                <a:gd name="T39" fmla="*/ 34 h 53"/>
                <a:gd name="T40" fmla="*/ 34 w 108"/>
                <a:gd name="T41" fmla="*/ 39 h 53"/>
                <a:gd name="T42" fmla="*/ 40 w 108"/>
                <a:gd name="T43" fmla="*/ 35 h 53"/>
                <a:gd name="T44" fmla="*/ 40 w 108"/>
                <a:gd name="T45" fmla="*/ 37 h 53"/>
                <a:gd name="T46" fmla="*/ 46 w 108"/>
                <a:gd name="T47" fmla="*/ 37 h 53"/>
                <a:gd name="T48" fmla="*/ 52 w 108"/>
                <a:gd name="T49" fmla="*/ 43 h 53"/>
                <a:gd name="T50" fmla="*/ 59 w 108"/>
                <a:gd name="T51" fmla="*/ 44 h 53"/>
                <a:gd name="T52" fmla="*/ 62 w 108"/>
                <a:gd name="T53" fmla="*/ 40 h 53"/>
                <a:gd name="T54" fmla="*/ 66 w 108"/>
                <a:gd name="T55" fmla="*/ 39 h 53"/>
                <a:gd name="T56" fmla="*/ 68 w 108"/>
                <a:gd name="T57" fmla="*/ 37 h 53"/>
                <a:gd name="T58" fmla="*/ 72 w 108"/>
                <a:gd name="T59" fmla="*/ 35 h 53"/>
                <a:gd name="T60" fmla="*/ 80 w 108"/>
                <a:gd name="T61" fmla="*/ 37 h 53"/>
                <a:gd name="T62" fmla="*/ 84 w 108"/>
                <a:gd name="T63" fmla="*/ 42 h 53"/>
                <a:gd name="T64" fmla="*/ 91 w 108"/>
                <a:gd name="T65" fmla="*/ 50 h 53"/>
                <a:gd name="T66" fmla="*/ 105 w 108"/>
                <a:gd name="T67" fmla="*/ 53 h 53"/>
                <a:gd name="T68" fmla="*/ 107 w 108"/>
                <a:gd name="T69" fmla="*/ 51 h 53"/>
                <a:gd name="T70" fmla="*/ 104 w 108"/>
                <a:gd name="T71" fmla="*/ 47 h 53"/>
                <a:gd name="T72" fmla="*/ 98 w 108"/>
                <a:gd name="T73" fmla="*/ 45 h 53"/>
                <a:gd name="T74" fmla="*/ 93 w 108"/>
                <a:gd name="T75" fmla="*/ 40 h 53"/>
                <a:gd name="T76" fmla="*/ 86 w 108"/>
                <a:gd name="T77" fmla="*/ 32 h 53"/>
                <a:gd name="T78" fmla="*/ 91 w 108"/>
                <a:gd name="T79" fmla="*/ 29 h 53"/>
                <a:gd name="T80" fmla="*/ 86 w 108"/>
                <a:gd name="T81" fmla="*/ 26 h 53"/>
                <a:gd name="T82" fmla="*/ 78 w 108"/>
                <a:gd name="T83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53">
                  <a:moveTo>
                    <a:pt x="78" y="18"/>
                  </a:moveTo>
                  <a:cubicBezTo>
                    <a:pt x="76" y="17"/>
                    <a:pt x="74" y="15"/>
                    <a:pt x="73" y="14"/>
                  </a:cubicBezTo>
                  <a:cubicBezTo>
                    <a:pt x="71" y="13"/>
                    <a:pt x="70" y="14"/>
                    <a:pt x="68" y="13"/>
                  </a:cubicBezTo>
                  <a:cubicBezTo>
                    <a:pt x="67" y="12"/>
                    <a:pt x="66" y="10"/>
                    <a:pt x="65" y="10"/>
                  </a:cubicBezTo>
                  <a:cubicBezTo>
                    <a:pt x="64" y="10"/>
                    <a:pt x="58" y="9"/>
                    <a:pt x="56" y="8"/>
                  </a:cubicBezTo>
                  <a:cubicBezTo>
                    <a:pt x="55" y="7"/>
                    <a:pt x="54" y="7"/>
                    <a:pt x="52" y="6"/>
                  </a:cubicBezTo>
                  <a:cubicBezTo>
                    <a:pt x="51" y="6"/>
                    <a:pt x="50" y="6"/>
                    <a:pt x="49" y="6"/>
                  </a:cubicBezTo>
                  <a:cubicBezTo>
                    <a:pt x="46" y="5"/>
                    <a:pt x="45" y="5"/>
                    <a:pt x="43" y="4"/>
                  </a:cubicBezTo>
                  <a:cubicBezTo>
                    <a:pt x="40" y="3"/>
                    <a:pt x="36" y="0"/>
                    <a:pt x="34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3"/>
                    <a:pt x="31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5" y="6"/>
                    <a:pt x="22" y="11"/>
                    <a:pt x="19" y="11"/>
                  </a:cubicBezTo>
                  <a:cubicBezTo>
                    <a:pt x="18" y="11"/>
                    <a:pt x="16" y="11"/>
                    <a:pt x="16" y="10"/>
                  </a:cubicBezTo>
                  <a:cubicBezTo>
                    <a:pt x="16" y="9"/>
                    <a:pt x="16" y="7"/>
                    <a:pt x="14" y="6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5"/>
                    <a:pt x="11" y="6"/>
                    <a:pt x="10" y="6"/>
                  </a:cubicBezTo>
                  <a:cubicBezTo>
                    <a:pt x="9" y="6"/>
                    <a:pt x="8" y="5"/>
                    <a:pt x="7" y="5"/>
                  </a:cubicBezTo>
                  <a:cubicBezTo>
                    <a:pt x="7" y="6"/>
                    <a:pt x="5" y="8"/>
                    <a:pt x="4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8"/>
                    <a:pt x="0" y="8"/>
                    <a:pt x="1" y="8"/>
                  </a:cubicBezTo>
                  <a:cubicBezTo>
                    <a:pt x="3" y="8"/>
                    <a:pt x="4" y="10"/>
                    <a:pt x="4" y="11"/>
                  </a:cubicBezTo>
                  <a:cubicBezTo>
                    <a:pt x="5" y="11"/>
                    <a:pt x="4" y="13"/>
                    <a:pt x="5" y="14"/>
                  </a:cubicBezTo>
                  <a:cubicBezTo>
                    <a:pt x="6" y="14"/>
                    <a:pt x="8" y="15"/>
                    <a:pt x="8" y="16"/>
                  </a:cubicBezTo>
                  <a:cubicBezTo>
                    <a:pt x="9" y="16"/>
                    <a:pt x="8" y="15"/>
                    <a:pt x="8" y="14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10"/>
                    <a:pt x="11" y="8"/>
                    <a:pt x="11" y="9"/>
                  </a:cubicBezTo>
                  <a:cubicBezTo>
                    <a:pt x="10" y="10"/>
                    <a:pt x="9" y="11"/>
                    <a:pt x="10" y="12"/>
                  </a:cubicBezTo>
                  <a:cubicBezTo>
                    <a:pt x="11" y="13"/>
                    <a:pt x="15" y="15"/>
                    <a:pt x="16" y="15"/>
                  </a:cubicBezTo>
                  <a:cubicBezTo>
                    <a:pt x="17" y="14"/>
                    <a:pt x="17" y="13"/>
                    <a:pt x="17" y="14"/>
                  </a:cubicBezTo>
                  <a:cubicBezTo>
                    <a:pt x="17" y="15"/>
                    <a:pt x="16" y="15"/>
                    <a:pt x="18" y="16"/>
                  </a:cubicBezTo>
                  <a:cubicBezTo>
                    <a:pt x="19" y="17"/>
                    <a:pt x="22" y="16"/>
                    <a:pt x="25" y="19"/>
                  </a:cubicBezTo>
                  <a:cubicBezTo>
                    <a:pt x="28" y="21"/>
                    <a:pt x="33" y="22"/>
                    <a:pt x="35" y="23"/>
                  </a:cubicBezTo>
                  <a:cubicBezTo>
                    <a:pt x="36" y="24"/>
                    <a:pt x="36" y="24"/>
                    <a:pt x="37" y="25"/>
                  </a:cubicBezTo>
                  <a:cubicBezTo>
                    <a:pt x="37" y="27"/>
                    <a:pt x="38" y="28"/>
                    <a:pt x="39" y="29"/>
                  </a:cubicBezTo>
                  <a:cubicBezTo>
                    <a:pt x="40" y="30"/>
                    <a:pt x="43" y="31"/>
                    <a:pt x="41" y="31"/>
                  </a:cubicBezTo>
                  <a:cubicBezTo>
                    <a:pt x="40" y="31"/>
                    <a:pt x="38" y="32"/>
                    <a:pt x="40" y="32"/>
                  </a:cubicBezTo>
                  <a:cubicBezTo>
                    <a:pt x="41" y="32"/>
                    <a:pt x="42" y="32"/>
                    <a:pt x="41" y="32"/>
                  </a:cubicBezTo>
                  <a:cubicBezTo>
                    <a:pt x="40" y="32"/>
                    <a:pt x="40" y="34"/>
                    <a:pt x="40" y="34"/>
                  </a:cubicBezTo>
                  <a:cubicBezTo>
                    <a:pt x="39" y="34"/>
                    <a:pt x="39" y="34"/>
                    <a:pt x="37" y="34"/>
                  </a:cubicBezTo>
                  <a:cubicBezTo>
                    <a:pt x="36" y="34"/>
                    <a:pt x="37" y="35"/>
                    <a:pt x="35" y="36"/>
                  </a:cubicBezTo>
                  <a:cubicBezTo>
                    <a:pt x="34" y="37"/>
                    <a:pt x="33" y="39"/>
                    <a:pt x="34" y="39"/>
                  </a:cubicBezTo>
                  <a:cubicBezTo>
                    <a:pt x="35" y="39"/>
                    <a:pt x="39" y="40"/>
                    <a:pt x="39" y="39"/>
                  </a:cubicBezTo>
                  <a:cubicBezTo>
                    <a:pt x="39" y="38"/>
                    <a:pt x="40" y="36"/>
                    <a:pt x="40" y="35"/>
                  </a:cubicBezTo>
                  <a:cubicBezTo>
                    <a:pt x="40" y="35"/>
                    <a:pt x="42" y="34"/>
                    <a:pt x="41" y="35"/>
                  </a:cubicBezTo>
                  <a:cubicBezTo>
                    <a:pt x="40" y="36"/>
                    <a:pt x="39" y="37"/>
                    <a:pt x="40" y="37"/>
                  </a:cubicBezTo>
                  <a:cubicBezTo>
                    <a:pt x="41" y="38"/>
                    <a:pt x="45" y="39"/>
                    <a:pt x="45" y="38"/>
                  </a:cubicBezTo>
                  <a:cubicBezTo>
                    <a:pt x="46" y="37"/>
                    <a:pt x="46" y="36"/>
                    <a:pt x="46" y="37"/>
                  </a:cubicBezTo>
                  <a:cubicBezTo>
                    <a:pt x="47" y="38"/>
                    <a:pt x="45" y="37"/>
                    <a:pt x="47" y="40"/>
                  </a:cubicBezTo>
                  <a:cubicBezTo>
                    <a:pt x="50" y="42"/>
                    <a:pt x="51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4" y="44"/>
                    <a:pt x="57" y="44"/>
                    <a:pt x="59" y="44"/>
                  </a:cubicBezTo>
                  <a:cubicBezTo>
                    <a:pt x="61" y="44"/>
                    <a:pt x="65" y="42"/>
                    <a:pt x="65" y="42"/>
                  </a:cubicBezTo>
                  <a:cubicBezTo>
                    <a:pt x="66" y="41"/>
                    <a:pt x="64" y="41"/>
                    <a:pt x="62" y="40"/>
                  </a:cubicBezTo>
                  <a:cubicBezTo>
                    <a:pt x="61" y="39"/>
                    <a:pt x="59" y="38"/>
                    <a:pt x="64" y="40"/>
                  </a:cubicBezTo>
                  <a:cubicBezTo>
                    <a:pt x="68" y="42"/>
                    <a:pt x="66" y="39"/>
                    <a:pt x="66" y="39"/>
                  </a:cubicBezTo>
                  <a:cubicBezTo>
                    <a:pt x="66" y="38"/>
                    <a:pt x="65" y="36"/>
                    <a:pt x="66" y="37"/>
                  </a:cubicBezTo>
                  <a:cubicBezTo>
                    <a:pt x="66" y="37"/>
                    <a:pt x="68" y="38"/>
                    <a:pt x="68" y="37"/>
                  </a:cubicBezTo>
                  <a:cubicBezTo>
                    <a:pt x="68" y="37"/>
                    <a:pt x="68" y="35"/>
                    <a:pt x="68" y="35"/>
                  </a:cubicBezTo>
                  <a:cubicBezTo>
                    <a:pt x="69" y="36"/>
                    <a:pt x="71" y="35"/>
                    <a:pt x="72" y="35"/>
                  </a:cubicBezTo>
                  <a:cubicBezTo>
                    <a:pt x="72" y="35"/>
                    <a:pt x="72" y="35"/>
                    <a:pt x="75" y="36"/>
                  </a:cubicBezTo>
                  <a:cubicBezTo>
                    <a:pt x="77" y="38"/>
                    <a:pt x="80" y="38"/>
                    <a:pt x="80" y="37"/>
                  </a:cubicBezTo>
                  <a:cubicBezTo>
                    <a:pt x="80" y="37"/>
                    <a:pt x="80" y="38"/>
                    <a:pt x="81" y="39"/>
                  </a:cubicBezTo>
                  <a:cubicBezTo>
                    <a:pt x="83" y="40"/>
                    <a:pt x="83" y="41"/>
                    <a:pt x="84" y="42"/>
                  </a:cubicBezTo>
                  <a:cubicBezTo>
                    <a:pt x="85" y="43"/>
                    <a:pt x="85" y="43"/>
                    <a:pt x="86" y="44"/>
                  </a:cubicBezTo>
                  <a:cubicBezTo>
                    <a:pt x="87" y="46"/>
                    <a:pt x="90" y="50"/>
                    <a:pt x="91" y="50"/>
                  </a:cubicBezTo>
                  <a:cubicBezTo>
                    <a:pt x="93" y="50"/>
                    <a:pt x="96" y="50"/>
                    <a:pt x="99" y="51"/>
                  </a:cubicBezTo>
                  <a:cubicBezTo>
                    <a:pt x="102" y="52"/>
                    <a:pt x="103" y="53"/>
                    <a:pt x="105" y="53"/>
                  </a:cubicBezTo>
                  <a:cubicBezTo>
                    <a:pt x="106" y="52"/>
                    <a:pt x="105" y="52"/>
                    <a:pt x="106" y="51"/>
                  </a:cubicBezTo>
                  <a:cubicBezTo>
                    <a:pt x="107" y="51"/>
                    <a:pt x="108" y="51"/>
                    <a:pt x="107" y="51"/>
                  </a:cubicBezTo>
                  <a:cubicBezTo>
                    <a:pt x="106" y="50"/>
                    <a:pt x="102" y="49"/>
                    <a:pt x="102" y="48"/>
                  </a:cubicBezTo>
                  <a:cubicBezTo>
                    <a:pt x="102" y="47"/>
                    <a:pt x="105" y="48"/>
                    <a:pt x="104" y="47"/>
                  </a:cubicBezTo>
                  <a:cubicBezTo>
                    <a:pt x="102" y="47"/>
                    <a:pt x="102" y="47"/>
                    <a:pt x="100" y="47"/>
                  </a:cubicBezTo>
                  <a:cubicBezTo>
                    <a:pt x="99" y="46"/>
                    <a:pt x="98" y="46"/>
                    <a:pt x="98" y="45"/>
                  </a:cubicBezTo>
                  <a:cubicBezTo>
                    <a:pt x="98" y="44"/>
                    <a:pt x="98" y="44"/>
                    <a:pt x="97" y="44"/>
                  </a:cubicBezTo>
                  <a:cubicBezTo>
                    <a:pt x="96" y="44"/>
                    <a:pt x="93" y="41"/>
                    <a:pt x="93" y="40"/>
                  </a:cubicBezTo>
                  <a:cubicBezTo>
                    <a:pt x="93" y="40"/>
                    <a:pt x="94" y="39"/>
                    <a:pt x="93" y="38"/>
                  </a:cubicBezTo>
                  <a:cubicBezTo>
                    <a:pt x="91" y="38"/>
                    <a:pt x="88" y="34"/>
                    <a:pt x="86" y="32"/>
                  </a:cubicBezTo>
                  <a:cubicBezTo>
                    <a:pt x="85" y="31"/>
                    <a:pt x="83" y="31"/>
                    <a:pt x="85" y="31"/>
                  </a:cubicBezTo>
                  <a:cubicBezTo>
                    <a:pt x="86" y="30"/>
                    <a:pt x="92" y="31"/>
                    <a:pt x="91" y="29"/>
                  </a:cubicBezTo>
                  <a:cubicBezTo>
                    <a:pt x="89" y="27"/>
                    <a:pt x="90" y="27"/>
                    <a:pt x="89" y="26"/>
                  </a:cubicBezTo>
                  <a:cubicBezTo>
                    <a:pt x="87" y="26"/>
                    <a:pt x="88" y="27"/>
                    <a:pt x="86" y="26"/>
                  </a:cubicBezTo>
                  <a:cubicBezTo>
                    <a:pt x="84" y="24"/>
                    <a:pt x="83" y="24"/>
                    <a:pt x="81" y="23"/>
                  </a:cubicBezTo>
                  <a:cubicBezTo>
                    <a:pt x="80" y="22"/>
                    <a:pt x="79" y="19"/>
                    <a:pt x="78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34"/>
            <p:cNvSpPr/>
            <p:nvPr/>
          </p:nvSpPr>
          <p:spPr bwMode="auto">
            <a:xfrm>
              <a:off x="9278938" y="4033838"/>
              <a:ext cx="331788" cy="354013"/>
            </a:xfrm>
            <a:custGeom>
              <a:avLst/>
              <a:gdLst>
                <a:gd name="T0" fmla="*/ 1 w 60"/>
                <a:gd name="T1" fmla="*/ 36 h 64"/>
                <a:gd name="T2" fmla="*/ 2 w 60"/>
                <a:gd name="T3" fmla="*/ 41 h 64"/>
                <a:gd name="T4" fmla="*/ 4 w 60"/>
                <a:gd name="T5" fmla="*/ 45 h 64"/>
                <a:gd name="T6" fmla="*/ 6 w 60"/>
                <a:gd name="T7" fmla="*/ 51 h 64"/>
                <a:gd name="T8" fmla="*/ 9 w 60"/>
                <a:gd name="T9" fmla="*/ 55 h 64"/>
                <a:gd name="T10" fmla="*/ 15 w 60"/>
                <a:gd name="T11" fmla="*/ 57 h 64"/>
                <a:gd name="T12" fmla="*/ 17 w 60"/>
                <a:gd name="T13" fmla="*/ 58 h 64"/>
                <a:gd name="T14" fmla="*/ 18 w 60"/>
                <a:gd name="T15" fmla="*/ 60 h 64"/>
                <a:gd name="T16" fmla="*/ 23 w 60"/>
                <a:gd name="T17" fmla="*/ 59 h 64"/>
                <a:gd name="T18" fmla="*/ 24 w 60"/>
                <a:gd name="T19" fmla="*/ 58 h 64"/>
                <a:gd name="T20" fmla="*/ 28 w 60"/>
                <a:gd name="T21" fmla="*/ 59 h 64"/>
                <a:gd name="T22" fmla="*/ 32 w 60"/>
                <a:gd name="T23" fmla="*/ 59 h 64"/>
                <a:gd name="T24" fmla="*/ 33 w 60"/>
                <a:gd name="T25" fmla="*/ 64 h 64"/>
                <a:gd name="T26" fmla="*/ 40 w 60"/>
                <a:gd name="T27" fmla="*/ 61 h 64"/>
                <a:gd name="T28" fmla="*/ 41 w 60"/>
                <a:gd name="T29" fmla="*/ 63 h 64"/>
                <a:gd name="T30" fmla="*/ 42 w 60"/>
                <a:gd name="T31" fmla="*/ 60 h 64"/>
                <a:gd name="T32" fmla="*/ 42 w 60"/>
                <a:gd name="T33" fmla="*/ 57 h 64"/>
                <a:gd name="T34" fmla="*/ 43 w 60"/>
                <a:gd name="T35" fmla="*/ 54 h 64"/>
                <a:gd name="T36" fmla="*/ 42 w 60"/>
                <a:gd name="T37" fmla="*/ 51 h 64"/>
                <a:gd name="T38" fmla="*/ 46 w 60"/>
                <a:gd name="T39" fmla="*/ 47 h 64"/>
                <a:gd name="T40" fmla="*/ 49 w 60"/>
                <a:gd name="T41" fmla="*/ 42 h 64"/>
                <a:gd name="T42" fmla="*/ 49 w 60"/>
                <a:gd name="T43" fmla="*/ 37 h 64"/>
                <a:gd name="T44" fmla="*/ 53 w 60"/>
                <a:gd name="T45" fmla="*/ 35 h 64"/>
                <a:gd name="T46" fmla="*/ 57 w 60"/>
                <a:gd name="T47" fmla="*/ 34 h 64"/>
                <a:gd name="T48" fmla="*/ 52 w 60"/>
                <a:gd name="T49" fmla="*/ 29 h 64"/>
                <a:gd name="T50" fmla="*/ 51 w 60"/>
                <a:gd name="T51" fmla="*/ 26 h 64"/>
                <a:gd name="T52" fmla="*/ 48 w 60"/>
                <a:gd name="T53" fmla="*/ 20 h 64"/>
                <a:gd name="T54" fmla="*/ 51 w 60"/>
                <a:gd name="T55" fmla="*/ 20 h 64"/>
                <a:gd name="T56" fmla="*/ 50 w 60"/>
                <a:gd name="T57" fmla="*/ 17 h 64"/>
                <a:gd name="T58" fmla="*/ 51 w 60"/>
                <a:gd name="T59" fmla="*/ 16 h 64"/>
                <a:gd name="T60" fmla="*/ 54 w 60"/>
                <a:gd name="T61" fmla="*/ 14 h 64"/>
                <a:gd name="T62" fmla="*/ 53 w 60"/>
                <a:gd name="T63" fmla="*/ 12 h 64"/>
                <a:gd name="T64" fmla="*/ 55 w 60"/>
                <a:gd name="T65" fmla="*/ 12 h 64"/>
                <a:gd name="T66" fmla="*/ 59 w 60"/>
                <a:gd name="T67" fmla="*/ 10 h 64"/>
                <a:gd name="T68" fmla="*/ 54 w 60"/>
                <a:gd name="T69" fmla="*/ 7 h 64"/>
                <a:gd name="T70" fmla="*/ 52 w 60"/>
                <a:gd name="T71" fmla="*/ 8 h 64"/>
                <a:gd name="T72" fmla="*/ 52 w 60"/>
                <a:gd name="T73" fmla="*/ 6 h 64"/>
                <a:gd name="T74" fmla="*/ 50 w 60"/>
                <a:gd name="T75" fmla="*/ 7 h 64"/>
                <a:gd name="T76" fmla="*/ 49 w 60"/>
                <a:gd name="T77" fmla="*/ 3 h 64"/>
                <a:gd name="T78" fmla="*/ 46 w 60"/>
                <a:gd name="T79" fmla="*/ 1 h 64"/>
                <a:gd name="T80" fmla="*/ 45 w 60"/>
                <a:gd name="T81" fmla="*/ 2 h 64"/>
                <a:gd name="T82" fmla="*/ 44 w 60"/>
                <a:gd name="T83" fmla="*/ 1 h 64"/>
                <a:gd name="T84" fmla="*/ 39 w 60"/>
                <a:gd name="T85" fmla="*/ 7 h 64"/>
                <a:gd name="T86" fmla="*/ 37 w 60"/>
                <a:gd name="T87" fmla="*/ 11 h 64"/>
                <a:gd name="T88" fmla="*/ 36 w 60"/>
                <a:gd name="T89" fmla="*/ 12 h 64"/>
                <a:gd name="T90" fmla="*/ 31 w 60"/>
                <a:gd name="T91" fmla="*/ 13 h 64"/>
                <a:gd name="T92" fmla="*/ 30 w 60"/>
                <a:gd name="T93" fmla="*/ 14 h 64"/>
                <a:gd name="T94" fmla="*/ 28 w 60"/>
                <a:gd name="T95" fmla="*/ 16 h 64"/>
                <a:gd name="T96" fmla="*/ 22 w 60"/>
                <a:gd name="T97" fmla="*/ 22 h 64"/>
                <a:gd name="T98" fmla="*/ 14 w 60"/>
                <a:gd name="T99" fmla="*/ 25 h 64"/>
                <a:gd name="T100" fmla="*/ 12 w 60"/>
                <a:gd name="T101" fmla="*/ 31 h 64"/>
                <a:gd name="T102" fmla="*/ 13 w 60"/>
                <a:gd name="T103" fmla="*/ 32 h 64"/>
                <a:gd name="T104" fmla="*/ 9 w 60"/>
                <a:gd name="T105" fmla="*/ 31 h 64"/>
                <a:gd name="T106" fmla="*/ 5 w 60"/>
                <a:gd name="T107" fmla="*/ 29 h 64"/>
                <a:gd name="T108" fmla="*/ 4 w 60"/>
                <a:gd name="T109" fmla="*/ 29 h 64"/>
                <a:gd name="T110" fmla="*/ 3 w 60"/>
                <a:gd name="T111" fmla="*/ 29 h 64"/>
                <a:gd name="T112" fmla="*/ 1 w 60"/>
                <a:gd name="T113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64">
                  <a:moveTo>
                    <a:pt x="1" y="36"/>
                  </a:moveTo>
                  <a:cubicBezTo>
                    <a:pt x="0" y="38"/>
                    <a:pt x="2" y="39"/>
                    <a:pt x="2" y="41"/>
                  </a:cubicBezTo>
                  <a:cubicBezTo>
                    <a:pt x="2" y="43"/>
                    <a:pt x="3" y="43"/>
                    <a:pt x="4" y="45"/>
                  </a:cubicBezTo>
                  <a:cubicBezTo>
                    <a:pt x="5" y="46"/>
                    <a:pt x="6" y="49"/>
                    <a:pt x="6" y="51"/>
                  </a:cubicBezTo>
                  <a:cubicBezTo>
                    <a:pt x="7" y="54"/>
                    <a:pt x="7" y="54"/>
                    <a:pt x="9" y="55"/>
                  </a:cubicBezTo>
                  <a:cubicBezTo>
                    <a:pt x="10" y="56"/>
                    <a:pt x="13" y="58"/>
                    <a:pt x="15" y="57"/>
                  </a:cubicBezTo>
                  <a:cubicBezTo>
                    <a:pt x="16" y="57"/>
                    <a:pt x="17" y="57"/>
                    <a:pt x="17" y="58"/>
                  </a:cubicBezTo>
                  <a:cubicBezTo>
                    <a:pt x="17" y="59"/>
                    <a:pt x="16" y="60"/>
                    <a:pt x="18" y="60"/>
                  </a:cubicBezTo>
                  <a:cubicBezTo>
                    <a:pt x="19" y="60"/>
                    <a:pt x="22" y="60"/>
                    <a:pt x="23" y="59"/>
                  </a:cubicBezTo>
                  <a:cubicBezTo>
                    <a:pt x="23" y="58"/>
                    <a:pt x="23" y="57"/>
                    <a:pt x="24" y="58"/>
                  </a:cubicBezTo>
                  <a:cubicBezTo>
                    <a:pt x="25" y="59"/>
                    <a:pt x="26" y="59"/>
                    <a:pt x="28" y="59"/>
                  </a:cubicBezTo>
                  <a:cubicBezTo>
                    <a:pt x="30" y="59"/>
                    <a:pt x="31" y="58"/>
                    <a:pt x="32" y="59"/>
                  </a:cubicBezTo>
                  <a:cubicBezTo>
                    <a:pt x="33" y="60"/>
                    <a:pt x="32" y="64"/>
                    <a:pt x="33" y="64"/>
                  </a:cubicBezTo>
                  <a:cubicBezTo>
                    <a:pt x="34" y="63"/>
                    <a:pt x="40" y="61"/>
                    <a:pt x="40" y="61"/>
                  </a:cubicBezTo>
                  <a:cubicBezTo>
                    <a:pt x="41" y="61"/>
                    <a:pt x="41" y="63"/>
                    <a:pt x="41" y="63"/>
                  </a:cubicBezTo>
                  <a:cubicBezTo>
                    <a:pt x="42" y="62"/>
                    <a:pt x="43" y="61"/>
                    <a:pt x="42" y="60"/>
                  </a:cubicBezTo>
                  <a:cubicBezTo>
                    <a:pt x="41" y="59"/>
                    <a:pt x="41" y="58"/>
                    <a:pt x="42" y="57"/>
                  </a:cubicBezTo>
                  <a:cubicBezTo>
                    <a:pt x="42" y="56"/>
                    <a:pt x="43" y="55"/>
                    <a:pt x="43" y="54"/>
                  </a:cubicBezTo>
                  <a:cubicBezTo>
                    <a:pt x="43" y="53"/>
                    <a:pt x="42" y="51"/>
                    <a:pt x="42" y="51"/>
                  </a:cubicBezTo>
                  <a:cubicBezTo>
                    <a:pt x="43" y="50"/>
                    <a:pt x="45" y="48"/>
                    <a:pt x="46" y="47"/>
                  </a:cubicBezTo>
                  <a:cubicBezTo>
                    <a:pt x="47" y="45"/>
                    <a:pt x="49" y="43"/>
                    <a:pt x="49" y="42"/>
                  </a:cubicBezTo>
                  <a:cubicBezTo>
                    <a:pt x="49" y="41"/>
                    <a:pt x="47" y="39"/>
                    <a:pt x="49" y="37"/>
                  </a:cubicBezTo>
                  <a:cubicBezTo>
                    <a:pt x="51" y="35"/>
                    <a:pt x="52" y="34"/>
                    <a:pt x="53" y="35"/>
                  </a:cubicBezTo>
                  <a:cubicBezTo>
                    <a:pt x="54" y="35"/>
                    <a:pt x="58" y="35"/>
                    <a:pt x="57" y="34"/>
                  </a:cubicBezTo>
                  <a:cubicBezTo>
                    <a:pt x="57" y="33"/>
                    <a:pt x="52" y="30"/>
                    <a:pt x="52" y="29"/>
                  </a:cubicBezTo>
                  <a:cubicBezTo>
                    <a:pt x="51" y="28"/>
                    <a:pt x="52" y="27"/>
                    <a:pt x="51" y="26"/>
                  </a:cubicBezTo>
                  <a:cubicBezTo>
                    <a:pt x="50" y="25"/>
                    <a:pt x="47" y="21"/>
                    <a:pt x="48" y="20"/>
                  </a:cubicBezTo>
                  <a:cubicBezTo>
                    <a:pt x="49" y="19"/>
                    <a:pt x="51" y="22"/>
                    <a:pt x="51" y="20"/>
                  </a:cubicBezTo>
                  <a:cubicBezTo>
                    <a:pt x="50" y="19"/>
                    <a:pt x="49" y="19"/>
                    <a:pt x="50" y="17"/>
                  </a:cubicBezTo>
                  <a:cubicBezTo>
                    <a:pt x="50" y="17"/>
                    <a:pt x="50" y="17"/>
                    <a:pt x="51" y="16"/>
                  </a:cubicBezTo>
                  <a:cubicBezTo>
                    <a:pt x="52" y="16"/>
                    <a:pt x="55" y="15"/>
                    <a:pt x="54" y="14"/>
                  </a:cubicBezTo>
                  <a:cubicBezTo>
                    <a:pt x="54" y="13"/>
                    <a:pt x="53" y="13"/>
                    <a:pt x="53" y="12"/>
                  </a:cubicBezTo>
                  <a:cubicBezTo>
                    <a:pt x="53" y="11"/>
                    <a:pt x="54" y="12"/>
                    <a:pt x="55" y="12"/>
                  </a:cubicBezTo>
                  <a:cubicBezTo>
                    <a:pt x="57" y="12"/>
                    <a:pt x="60" y="10"/>
                    <a:pt x="59" y="10"/>
                  </a:cubicBezTo>
                  <a:cubicBezTo>
                    <a:pt x="57" y="9"/>
                    <a:pt x="55" y="7"/>
                    <a:pt x="54" y="7"/>
                  </a:cubicBezTo>
                  <a:cubicBezTo>
                    <a:pt x="53" y="8"/>
                    <a:pt x="52" y="9"/>
                    <a:pt x="52" y="8"/>
                  </a:cubicBezTo>
                  <a:cubicBezTo>
                    <a:pt x="52" y="7"/>
                    <a:pt x="52" y="6"/>
                    <a:pt x="52" y="6"/>
                  </a:cubicBezTo>
                  <a:cubicBezTo>
                    <a:pt x="51" y="7"/>
                    <a:pt x="50" y="8"/>
                    <a:pt x="50" y="7"/>
                  </a:cubicBezTo>
                  <a:cubicBezTo>
                    <a:pt x="50" y="5"/>
                    <a:pt x="50" y="3"/>
                    <a:pt x="49" y="3"/>
                  </a:cubicBezTo>
                  <a:cubicBezTo>
                    <a:pt x="48" y="2"/>
                    <a:pt x="47" y="0"/>
                    <a:pt x="46" y="1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5" y="1"/>
                    <a:pt x="45" y="0"/>
                    <a:pt x="44" y="1"/>
                  </a:cubicBezTo>
                  <a:cubicBezTo>
                    <a:pt x="43" y="2"/>
                    <a:pt x="40" y="6"/>
                    <a:pt x="39" y="7"/>
                  </a:cubicBezTo>
                  <a:cubicBezTo>
                    <a:pt x="38" y="8"/>
                    <a:pt x="36" y="10"/>
                    <a:pt x="37" y="11"/>
                  </a:cubicBezTo>
                  <a:cubicBezTo>
                    <a:pt x="37" y="12"/>
                    <a:pt x="38" y="12"/>
                    <a:pt x="36" y="12"/>
                  </a:cubicBezTo>
                  <a:cubicBezTo>
                    <a:pt x="35" y="12"/>
                    <a:pt x="32" y="13"/>
                    <a:pt x="31" y="13"/>
                  </a:cubicBezTo>
                  <a:cubicBezTo>
                    <a:pt x="31" y="13"/>
                    <a:pt x="30" y="14"/>
                    <a:pt x="30" y="14"/>
                  </a:cubicBezTo>
                  <a:cubicBezTo>
                    <a:pt x="29" y="15"/>
                    <a:pt x="28" y="16"/>
                    <a:pt x="28" y="16"/>
                  </a:cubicBezTo>
                  <a:cubicBezTo>
                    <a:pt x="27" y="17"/>
                    <a:pt x="23" y="22"/>
                    <a:pt x="22" y="22"/>
                  </a:cubicBezTo>
                  <a:cubicBezTo>
                    <a:pt x="21" y="23"/>
                    <a:pt x="15" y="24"/>
                    <a:pt x="14" y="25"/>
                  </a:cubicBezTo>
                  <a:cubicBezTo>
                    <a:pt x="14" y="26"/>
                    <a:pt x="11" y="30"/>
                    <a:pt x="12" y="31"/>
                  </a:cubicBezTo>
                  <a:cubicBezTo>
                    <a:pt x="13" y="31"/>
                    <a:pt x="14" y="32"/>
                    <a:pt x="13" y="32"/>
                  </a:cubicBezTo>
                  <a:cubicBezTo>
                    <a:pt x="12" y="32"/>
                    <a:pt x="10" y="31"/>
                    <a:pt x="9" y="31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3" y="30"/>
                    <a:pt x="1" y="34"/>
                    <a:pt x="1" y="3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535"/>
            <p:cNvSpPr>
              <a:spLocks noEditPoints="1"/>
            </p:cNvSpPr>
            <p:nvPr/>
          </p:nvSpPr>
          <p:spPr bwMode="auto">
            <a:xfrm>
              <a:off x="5381626" y="1096963"/>
              <a:ext cx="6481763" cy="4292600"/>
            </a:xfrm>
            <a:custGeom>
              <a:avLst/>
              <a:gdLst>
                <a:gd name="T0" fmla="*/ 1092 w 1174"/>
                <a:gd name="T1" fmla="*/ 90 h 776"/>
                <a:gd name="T2" fmla="*/ 942 w 1174"/>
                <a:gd name="T3" fmla="*/ 72 h 776"/>
                <a:gd name="T4" fmla="*/ 870 w 1174"/>
                <a:gd name="T5" fmla="*/ 72 h 776"/>
                <a:gd name="T6" fmla="*/ 767 w 1174"/>
                <a:gd name="T7" fmla="*/ 55 h 776"/>
                <a:gd name="T8" fmla="*/ 729 w 1174"/>
                <a:gd name="T9" fmla="*/ 25 h 776"/>
                <a:gd name="T10" fmla="*/ 655 w 1174"/>
                <a:gd name="T11" fmla="*/ 20 h 776"/>
                <a:gd name="T12" fmla="*/ 591 w 1174"/>
                <a:gd name="T13" fmla="*/ 45 h 776"/>
                <a:gd name="T14" fmla="*/ 524 w 1174"/>
                <a:gd name="T15" fmla="*/ 59 h 776"/>
                <a:gd name="T16" fmla="*/ 507 w 1174"/>
                <a:gd name="T17" fmla="*/ 123 h 776"/>
                <a:gd name="T18" fmla="*/ 478 w 1174"/>
                <a:gd name="T19" fmla="*/ 85 h 776"/>
                <a:gd name="T20" fmla="*/ 383 w 1174"/>
                <a:gd name="T21" fmla="*/ 103 h 776"/>
                <a:gd name="T22" fmla="*/ 298 w 1174"/>
                <a:gd name="T23" fmla="*/ 140 h 776"/>
                <a:gd name="T24" fmla="*/ 277 w 1174"/>
                <a:gd name="T25" fmla="*/ 86 h 776"/>
                <a:gd name="T26" fmla="*/ 237 w 1174"/>
                <a:gd name="T27" fmla="*/ 76 h 776"/>
                <a:gd name="T28" fmla="*/ 205 w 1174"/>
                <a:gd name="T29" fmla="*/ 87 h 776"/>
                <a:gd name="T30" fmla="*/ 184 w 1174"/>
                <a:gd name="T31" fmla="*/ 99 h 776"/>
                <a:gd name="T32" fmla="*/ 182 w 1174"/>
                <a:gd name="T33" fmla="*/ 111 h 776"/>
                <a:gd name="T34" fmla="*/ 163 w 1174"/>
                <a:gd name="T35" fmla="*/ 135 h 776"/>
                <a:gd name="T36" fmla="*/ 139 w 1174"/>
                <a:gd name="T37" fmla="*/ 154 h 776"/>
                <a:gd name="T38" fmla="*/ 130 w 1174"/>
                <a:gd name="T39" fmla="*/ 175 h 776"/>
                <a:gd name="T40" fmla="*/ 135 w 1174"/>
                <a:gd name="T41" fmla="*/ 193 h 776"/>
                <a:gd name="T42" fmla="*/ 195 w 1174"/>
                <a:gd name="T43" fmla="*/ 157 h 776"/>
                <a:gd name="T44" fmla="*/ 234 w 1174"/>
                <a:gd name="T45" fmla="*/ 178 h 776"/>
                <a:gd name="T46" fmla="*/ 204 w 1174"/>
                <a:gd name="T47" fmla="*/ 225 h 776"/>
                <a:gd name="T48" fmla="*/ 151 w 1174"/>
                <a:gd name="T49" fmla="*/ 206 h 776"/>
                <a:gd name="T50" fmla="*/ 122 w 1174"/>
                <a:gd name="T51" fmla="*/ 245 h 776"/>
                <a:gd name="T52" fmla="*/ 87 w 1174"/>
                <a:gd name="T53" fmla="*/ 278 h 776"/>
                <a:gd name="T54" fmla="*/ 96 w 1174"/>
                <a:gd name="T55" fmla="*/ 332 h 776"/>
                <a:gd name="T56" fmla="*/ 181 w 1174"/>
                <a:gd name="T57" fmla="*/ 314 h 776"/>
                <a:gd name="T58" fmla="*/ 224 w 1174"/>
                <a:gd name="T59" fmla="*/ 350 h 776"/>
                <a:gd name="T60" fmla="*/ 253 w 1174"/>
                <a:gd name="T61" fmla="*/ 315 h 776"/>
                <a:gd name="T62" fmla="*/ 312 w 1174"/>
                <a:gd name="T63" fmla="*/ 287 h 776"/>
                <a:gd name="T64" fmla="*/ 246 w 1174"/>
                <a:gd name="T65" fmla="*/ 334 h 776"/>
                <a:gd name="T66" fmla="*/ 288 w 1174"/>
                <a:gd name="T67" fmla="*/ 384 h 776"/>
                <a:gd name="T68" fmla="*/ 135 w 1174"/>
                <a:gd name="T69" fmla="*/ 348 h 776"/>
                <a:gd name="T70" fmla="*/ 4 w 1174"/>
                <a:gd name="T71" fmla="*/ 475 h 776"/>
                <a:gd name="T72" fmla="*/ 123 w 1174"/>
                <a:gd name="T73" fmla="*/ 534 h 776"/>
                <a:gd name="T74" fmla="*/ 169 w 1174"/>
                <a:gd name="T75" fmla="*/ 647 h 776"/>
                <a:gd name="T76" fmla="*/ 290 w 1174"/>
                <a:gd name="T77" fmla="*/ 713 h 776"/>
                <a:gd name="T78" fmla="*/ 361 w 1174"/>
                <a:gd name="T79" fmla="*/ 506 h 776"/>
                <a:gd name="T80" fmla="*/ 288 w 1174"/>
                <a:gd name="T81" fmla="*/ 407 h 776"/>
                <a:gd name="T82" fmla="*/ 417 w 1174"/>
                <a:gd name="T83" fmla="*/ 429 h 776"/>
                <a:gd name="T84" fmla="*/ 388 w 1174"/>
                <a:gd name="T85" fmla="*/ 407 h 776"/>
                <a:gd name="T86" fmla="*/ 508 w 1174"/>
                <a:gd name="T87" fmla="*/ 442 h 776"/>
                <a:gd name="T88" fmla="*/ 593 w 1174"/>
                <a:gd name="T89" fmla="*/ 444 h 776"/>
                <a:gd name="T90" fmla="*/ 639 w 1174"/>
                <a:gd name="T91" fmla="*/ 473 h 776"/>
                <a:gd name="T92" fmla="*/ 655 w 1174"/>
                <a:gd name="T93" fmla="*/ 520 h 776"/>
                <a:gd name="T94" fmla="*/ 708 w 1174"/>
                <a:gd name="T95" fmla="*/ 502 h 776"/>
                <a:gd name="T96" fmla="*/ 749 w 1174"/>
                <a:gd name="T97" fmla="*/ 438 h 776"/>
                <a:gd name="T98" fmla="*/ 769 w 1174"/>
                <a:gd name="T99" fmla="*/ 380 h 776"/>
                <a:gd name="T100" fmla="*/ 777 w 1174"/>
                <a:gd name="T101" fmla="*/ 338 h 776"/>
                <a:gd name="T102" fmla="*/ 810 w 1174"/>
                <a:gd name="T103" fmla="*/ 366 h 776"/>
                <a:gd name="T104" fmla="*/ 887 w 1174"/>
                <a:gd name="T105" fmla="*/ 253 h 776"/>
                <a:gd name="T106" fmla="*/ 937 w 1174"/>
                <a:gd name="T107" fmla="*/ 183 h 776"/>
                <a:gd name="T108" fmla="*/ 1022 w 1174"/>
                <a:gd name="T109" fmla="*/ 166 h 776"/>
                <a:gd name="T110" fmla="*/ 1017 w 1174"/>
                <a:gd name="T111" fmla="*/ 200 h 776"/>
                <a:gd name="T112" fmla="*/ 1096 w 1174"/>
                <a:gd name="T113" fmla="*/ 138 h 776"/>
                <a:gd name="T114" fmla="*/ 123 w 1174"/>
                <a:gd name="T115" fmla="*/ 459 h 776"/>
                <a:gd name="T116" fmla="*/ 287 w 1174"/>
                <a:gd name="T117" fmla="*/ 630 h 776"/>
                <a:gd name="T118" fmla="*/ 401 w 1174"/>
                <a:gd name="T119" fmla="*/ 347 h 776"/>
                <a:gd name="T120" fmla="*/ 386 w 1174"/>
                <a:gd name="T121" fmla="*/ 308 h 776"/>
                <a:gd name="T122" fmla="*/ 444 w 1174"/>
                <a:gd name="T123" fmla="*/ 358 h 776"/>
                <a:gd name="T124" fmla="*/ 705 w 1174"/>
                <a:gd name="T125" fmla="*/ 23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4" h="776">
                  <a:moveTo>
                    <a:pt x="1158" y="134"/>
                  </a:moveTo>
                  <a:cubicBezTo>
                    <a:pt x="1158" y="132"/>
                    <a:pt x="1157" y="131"/>
                    <a:pt x="1156" y="131"/>
                  </a:cubicBezTo>
                  <a:cubicBezTo>
                    <a:pt x="1155" y="130"/>
                    <a:pt x="1156" y="129"/>
                    <a:pt x="1157" y="130"/>
                  </a:cubicBezTo>
                  <a:cubicBezTo>
                    <a:pt x="1158" y="131"/>
                    <a:pt x="1160" y="131"/>
                    <a:pt x="1161" y="132"/>
                  </a:cubicBezTo>
                  <a:cubicBezTo>
                    <a:pt x="1162" y="132"/>
                    <a:pt x="1166" y="132"/>
                    <a:pt x="1164" y="132"/>
                  </a:cubicBezTo>
                  <a:cubicBezTo>
                    <a:pt x="1163" y="131"/>
                    <a:pt x="1163" y="130"/>
                    <a:pt x="1163" y="130"/>
                  </a:cubicBezTo>
                  <a:cubicBezTo>
                    <a:pt x="1164" y="130"/>
                    <a:pt x="1163" y="130"/>
                    <a:pt x="1166" y="131"/>
                  </a:cubicBezTo>
                  <a:cubicBezTo>
                    <a:pt x="1168" y="131"/>
                    <a:pt x="1168" y="130"/>
                    <a:pt x="1168" y="129"/>
                  </a:cubicBezTo>
                  <a:cubicBezTo>
                    <a:pt x="1169" y="128"/>
                    <a:pt x="1169" y="127"/>
                    <a:pt x="1171" y="127"/>
                  </a:cubicBezTo>
                  <a:cubicBezTo>
                    <a:pt x="1172" y="127"/>
                    <a:pt x="1174" y="127"/>
                    <a:pt x="1172" y="126"/>
                  </a:cubicBezTo>
                  <a:cubicBezTo>
                    <a:pt x="1170" y="125"/>
                    <a:pt x="1166" y="123"/>
                    <a:pt x="1164" y="122"/>
                  </a:cubicBezTo>
                  <a:cubicBezTo>
                    <a:pt x="1163" y="121"/>
                    <a:pt x="1162" y="119"/>
                    <a:pt x="1161" y="119"/>
                  </a:cubicBezTo>
                  <a:cubicBezTo>
                    <a:pt x="1159" y="118"/>
                    <a:pt x="1157" y="118"/>
                    <a:pt x="1156" y="117"/>
                  </a:cubicBezTo>
                  <a:cubicBezTo>
                    <a:pt x="1154" y="117"/>
                    <a:pt x="1154" y="117"/>
                    <a:pt x="1155" y="117"/>
                  </a:cubicBezTo>
                  <a:cubicBezTo>
                    <a:pt x="1156" y="118"/>
                    <a:pt x="1157" y="118"/>
                    <a:pt x="1155" y="118"/>
                  </a:cubicBezTo>
                  <a:cubicBezTo>
                    <a:pt x="1153" y="118"/>
                    <a:pt x="1152" y="118"/>
                    <a:pt x="1153" y="118"/>
                  </a:cubicBezTo>
                  <a:cubicBezTo>
                    <a:pt x="1153" y="117"/>
                    <a:pt x="1154" y="117"/>
                    <a:pt x="1153" y="117"/>
                  </a:cubicBezTo>
                  <a:cubicBezTo>
                    <a:pt x="1152" y="117"/>
                    <a:pt x="1146" y="116"/>
                    <a:pt x="1145" y="116"/>
                  </a:cubicBezTo>
                  <a:cubicBezTo>
                    <a:pt x="1145" y="117"/>
                    <a:pt x="1146" y="117"/>
                    <a:pt x="1147" y="118"/>
                  </a:cubicBezTo>
                  <a:cubicBezTo>
                    <a:pt x="1148" y="119"/>
                    <a:pt x="1147" y="120"/>
                    <a:pt x="1147" y="121"/>
                  </a:cubicBezTo>
                  <a:cubicBezTo>
                    <a:pt x="1147" y="122"/>
                    <a:pt x="1147" y="121"/>
                    <a:pt x="1148" y="122"/>
                  </a:cubicBezTo>
                  <a:cubicBezTo>
                    <a:pt x="1149" y="124"/>
                    <a:pt x="1148" y="125"/>
                    <a:pt x="1148" y="124"/>
                  </a:cubicBezTo>
                  <a:cubicBezTo>
                    <a:pt x="1148" y="124"/>
                    <a:pt x="1147" y="122"/>
                    <a:pt x="1146" y="123"/>
                  </a:cubicBezTo>
                  <a:cubicBezTo>
                    <a:pt x="1146" y="124"/>
                    <a:pt x="1146" y="125"/>
                    <a:pt x="1145" y="124"/>
                  </a:cubicBezTo>
                  <a:cubicBezTo>
                    <a:pt x="1145" y="123"/>
                    <a:pt x="1145" y="122"/>
                    <a:pt x="1144" y="121"/>
                  </a:cubicBezTo>
                  <a:cubicBezTo>
                    <a:pt x="1142" y="121"/>
                    <a:pt x="1143" y="120"/>
                    <a:pt x="1143" y="119"/>
                  </a:cubicBezTo>
                  <a:cubicBezTo>
                    <a:pt x="1143" y="119"/>
                    <a:pt x="1144" y="119"/>
                    <a:pt x="1143" y="117"/>
                  </a:cubicBezTo>
                  <a:cubicBezTo>
                    <a:pt x="1142" y="116"/>
                    <a:pt x="1143" y="115"/>
                    <a:pt x="1144" y="115"/>
                  </a:cubicBezTo>
                  <a:cubicBezTo>
                    <a:pt x="1144" y="115"/>
                    <a:pt x="1143" y="114"/>
                    <a:pt x="1142" y="114"/>
                  </a:cubicBezTo>
                  <a:cubicBezTo>
                    <a:pt x="1141" y="114"/>
                    <a:pt x="1141" y="114"/>
                    <a:pt x="1141" y="113"/>
                  </a:cubicBezTo>
                  <a:cubicBezTo>
                    <a:pt x="1140" y="112"/>
                    <a:pt x="1134" y="109"/>
                    <a:pt x="1133" y="108"/>
                  </a:cubicBezTo>
                  <a:cubicBezTo>
                    <a:pt x="1132" y="107"/>
                    <a:pt x="1130" y="107"/>
                    <a:pt x="1129" y="105"/>
                  </a:cubicBezTo>
                  <a:cubicBezTo>
                    <a:pt x="1127" y="104"/>
                    <a:pt x="1126" y="104"/>
                    <a:pt x="1124" y="103"/>
                  </a:cubicBezTo>
                  <a:cubicBezTo>
                    <a:pt x="1123" y="103"/>
                    <a:pt x="1123" y="103"/>
                    <a:pt x="1121" y="101"/>
                  </a:cubicBezTo>
                  <a:cubicBezTo>
                    <a:pt x="1120" y="100"/>
                    <a:pt x="1115" y="99"/>
                    <a:pt x="1113" y="98"/>
                  </a:cubicBezTo>
                  <a:cubicBezTo>
                    <a:pt x="1112" y="98"/>
                    <a:pt x="1111" y="96"/>
                    <a:pt x="1109" y="95"/>
                  </a:cubicBezTo>
                  <a:cubicBezTo>
                    <a:pt x="1106" y="94"/>
                    <a:pt x="1098" y="92"/>
                    <a:pt x="1096" y="91"/>
                  </a:cubicBezTo>
                  <a:cubicBezTo>
                    <a:pt x="1094" y="91"/>
                    <a:pt x="1094" y="90"/>
                    <a:pt x="1092" y="90"/>
                  </a:cubicBezTo>
                  <a:cubicBezTo>
                    <a:pt x="1090" y="90"/>
                    <a:pt x="1080" y="89"/>
                    <a:pt x="1078" y="89"/>
                  </a:cubicBezTo>
                  <a:cubicBezTo>
                    <a:pt x="1077" y="88"/>
                    <a:pt x="1077" y="88"/>
                    <a:pt x="1076" y="88"/>
                  </a:cubicBezTo>
                  <a:cubicBezTo>
                    <a:pt x="1076" y="89"/>
                    <a:pt x="1076" y="90"/>
                    <a:pt x="1075" y="90"/>
                  </a:cubicBezTo>
                  <a:cubicBezTo>
                    <a:pt x="1074" y="90"/>
                    <a:pt x="1066" y="87"/>
                    <a:pt x="1064" y="87"/>
                  </a:cubicBezTo>
                  <a:cubicBezTo>
                    <a:pt x="1062" y="87"/>
                    <a:pt x="1060" y="87"/>
                    <a:pt x="1060" y="88"/>
                  </a:cubicBezTo>
                  <a:cubicBezTo>
                    <a:pt x="1059" y="89"/>
                    <a:pt x="1059" y="91"/>
                    <a:pt x="1058" y="91"/>
                  </a:cubicBezTo>
                  <a:cubicBezTo>
                    <a:pt x="1058" y="91"/>
                    <a:pt x="1058" y="92"/>
                    <a:pt x="1059" y="92"/>
                  </a:cubicBezTo>
                  <a:cubicBezTo>
                    <a:pt x="1060" y="92"/>
                    <a:pt x="1062" y="94"/>
                    <a:pt x="1062" y="95"/>
                  </a:cubicBezTo>
                  <a:cubicBezTo>
                    <a:pt x="1063" y="96"/>
                    <a:pt x="1063" y="97"/>
                    <a:pt x="1062" y="98"/>
                  </a:cubicBezTo>
                  <a:cubicBezTo>
                    <a:pt x="1060" y="99"/>
                    <a:pt x="1060" y="100"/>
                    <a:pt x="1058" y="100"/>
                  </a:cubicBezTo>
                  <a:cubicBezTo>
                    <a:pt x="1057" y="100"/>
                    <a:pt x="1055" y="100"/>
                    <a:pt x="1054" y="99"/>
                  </a:cubicBezTo>
                  <a:cubicBezTo>
                    <a:pt x="1052" y="97"/>
                    <a:pt x="1054" y="97"/>
                    <a:pt x="1051" y="97"/>
                  </a:cubicBezTo>
                  <a:cubicBezTo>
                    <a:pt x="1049" y="96"/>
                    <a:pt x="1047" y="96"/>
                    <a:pt x="1047" y="95"/>
                  </a:cubicBezTo>
                  <a:cubicBezTo>
                    <a:pt x="1047" y="93"/>
                    <a:pt x="1047" y="93"/>
                    <a:pt x="1047" y="92"/>
                  </a:cubicBezTo>
                  <a:cubicBezTo>
                    <a:pt x="1046" y="92"/>
                    <a:pt x="1046" y="92"/>
                    <a:pt x="1045" y="91"/>
                  </a:cubicBezTo>
                  <a:cubicBezTo>
                    <a:pt x="1044" y="91"/>
                    <a:pt x="1043" y="90"/>
                    <a:pt x="1043" y="91"/>
                  </a:cubicBezTo>
                  <a:cubicBezTo>
                    <a:pt x="1042" y="91"/>
                    <a:pt x="1042" y="92"/>
                    <a:pt x="1039" y="92"/>
                  </a:cubicBezTo>
                  <a:cubicBezTo>
                    <a:pt x="1037" y="93"/>
                    <a:pt x="1034" y="92"/>
                    <a:pt x="1031" y="92"/>
                  </a:cubicBezTo>
                  <a:cubicBezTo>
                    <a:pt x="1029" y="91"/>
                    <a:pt x="1024" y="91"/>
                    <a:pt x="1021" y="91"/>
                  </a:cubicBezTo>
                  <a:cubicBezTo>
                    <a:pt x="1018" y="90"/>
                    <a:pt x="1018" y="90"/>
                    <a:pt x="1016" y="90"/>
                  </a:cubicBezTo>
                  <a:cubicBezTo>
                    <a:pt x="1013" y="91"/>
                    <a:pt x="1010" y="90"/>
                    <a:pt x="1010" y="91"/>
                  </a:cubicBezTo>
                  <a:cubicBezTo>
                    <a:pt x="1009" y="92"/>
                    <a:pt x="1008" y="92"/>
                    <a:pt x="1008" y="94"/>
                  </a:cubicBezTo>
                  <a:cubicBezTo>
                    <a:pt x="1008" y="97"/>
                    <a:pt x="1008" y="99"/>
                    <a:pt x="1007" y="98"/>
                  </a:cubicBezTo>
                  <a:cubicBezTo>
                    <a:pt x="1006" y="97"/>
                    <a:pt x="1006" y="94"/>
                    <a:pt x="1005" y="93"/>
                  </a:cubicBezTo>
                  <a:cubicBezTo>
                    <a:pt x="1005" y="92"/>
                    <a:pt x="1003" y="91"/>
                    <a:pt x="1002" y="91"/>
                  </a:cubicBezTo>
                  <a:cubicBezTo>
                    <a:pt x="1001" y="91"/>
                    <a:pt x="997" y="91"/>
                    <a:pt x="998" y="89"/>
                  </a:cubicBezTo>
                  <a:cubicBezTo>
                    <a:pt x="999" y="87"/>
                    <a:pt x="999" y="86"/>
                    <a:pt x="999" y="85"/>
                  </a:cubicBezTo>
                  <a:cubicBezTo>
                    <a:pt x="1000" y="84"/>
                    <a:pt x="999" y="83"/>
                    <a:pt x="998" y="82"/>
                  </a:cubicBezTo>
                  <a:cubicBezTo>
                    <a:pt x="996" y="80"/>
                    <a:pt x="988" y="76"/>
                    <a:pt x="982" y="76"/>
                  </a:cubicBezTo>
                  <a:cubicBezTo>
                    <a:pt x="977" y="77"/>
                    <a:pt x="967" y="79"/>
                    <a:pt x="962" y="79"/>
                  </a:cubicBezTo>
                  <a:cubicBezTo>
                    <a:pt x="957" y="79"/>
                    <a:pt x="954" y="79"/>
                    <a:pt x="953" y="78"/>
                  </a:cubicBezTo>
                  <a:cubicBezTo>
                    <a:pt x="953" y="78"/>
                    <a:pt x="953" y="77"/>
                    <a:pt x="954" y="77"/>
                  </a:cubicBezTo>
                  <a:cubicBezTo>
                    <a:pt x="955" y="77"/>
                    <a:pt x="954" y="76"/>
                    <a:pt x="953" y="76"/>
                  </a:cubicBezTo>
                  <a:cubicBezTo>
                    <a:pt x="952" y="75"/>
                    <a:pt x="950" y="73"/>
                    <a:pt x="948" y="74"/>
                  </a:cubicBezTo>
                  <a:cubicBezTo>
                    <a:pt x="945" y="74"/>
                    <a:pt x="944" y="75"/>
                    <a:pt x="943" y="75"/>
                  </a:cubicBezTo>
                  <a:cubicBezTo>
                    <a:pt x="942" y="75"/>
                    <a:pt x="943" y="74"/>
                    <a:pt x="944" y="74"/>
                  </a:cubicBezTo>
                  <a:cubicBezTo>
                    <a:pt x="945" y="73"/>
                    <a:pt x="947" y="72"/>
                    <a:pt x="945" y="72"/>
                  </a:cubicBezTo>
                  <a:cubicBezTo>
                    <a:pt x="943" y="72"/>
                    <a:pt x="942" y="73"/>
                    <a:pt x="942" y="72"/>
                  </a:cubicBezTo>
                  <a:cubicBezTo>
                    <a:pt x="941" y="72"/>
                    <a:pt x="941" y="72"/>
                    <a:pt x="940" y="71"/>
                  </a:cubicBezTo>
                  <a:cubicBezTo>
                    <a:pt x="938" y="71"/>
                    <a:pt x="937" y="71"/>
                    <a:pt x="937" y="70"/>
                  </a:cubicBezTo>
                  <a:cubicBezTo>
                    <a:pt x="936" y="69"/>
                    <a:pt x="935" y="69"/>
                    <a:pt x="937" y="69"/>
                  </a:cubicBezTo>
                  <a:cubicBezTo>
                    <a:pt x="938" y="69"/>
                    <a:pt x="942" y="69"/>
                    <a:pt x="942" y="68"/>
                  </a:cubicBezTo>
                  <a:cubicBezTo>
                    <a:pt x="942" y="68"/>
                    <a:pt x="943" y="67"/>
                    <a:pt x="941" y="66"/>
                  </a:cubicBezTo>
                  <a:cubicBezTo>
                    <a:pt x="940" y="66"/>
                    <a:pt x="939" y="64"/>
                    <a:pt x="934" y="64"/>
                  </a:cubicBezTo>
                  <a:cubicBezTo>
                    <a:pt x="930" y="64"/>
                    <a:pt x="927" y="62"/>
                    <a:pt x="925" y="64"/>
                  </a:cubicBezTo>
                  <a:cubicBezTo>
                    <a:pt x="924" y="65"/>
                    <a:pt x="919" y="70"/>
                    <a:pt x="917" y="70"/>
                  </a:cubicBezTo>
                  <a:cubicBezTo>
                    <a:pt x="915" y="70"/>
                    <a:pt x="914" y="70"/>
                    <a:pt x="914" y="69"/>
                  </a:cubicBezTo>
                  <a:cubicBezTo>
                    <a:pt x="915" y="68"/>
                    <a:pt x="914" y="68"/>
                    <a:pt x="916" y="68"/>
                  </a:cubicBezTo>
                  <a:cubicBezTo>
                    <a:pt x="917" y="67"/>
                    <a:pt x="918" y="68"/>
                    <a:pt x="918" y="67"/>
                  </a:cubicBezTo>
                  <a:cubicBezTo>
                    <a:pt x="918" y="66"/>
                    <a:pt x="917" y="65"/>
                    <a:pt x="917" y="65"/>
                  </a:cubicBezTo>
                  <a:cubicBezTo>
                    <a:pt x="917" y="64"/>
                    <a:pt x="917" y="63"/>
                    <a:pt x="915" y="64"/>
                  </a:cubicBezTo>
                  <a:cubicBezTo>
                    <a:pt x="914" y="64"/>
                    <a:pt x="909" y="65"/>
                    <a:pt x="909" y="64"/>
                  </a:cubicBezTo>
                  <a:cubicBezTo>
                    <a:pt x="909" y="64"/>
                    <a:pt x="913" y="62"/>
                    <a:pt x="914" y="62"/>
                  </a:cubicBezTo>
                  <a:cubicBezTo>
                    <a:pt x="915" y="62"/>
                    <a:pt x="915" y="62"/>
                    <a:pt x="918" y="63"/>
                  </a:cubicBezTo>
                  <a:cubicBezTo>
                    <a:pt x="922" y="63"/>
                    <a:pt x="927" y="64"/>
                    <a:pt x="924" y="63"/>
                  </a:cubicBezTo>
                  <a:cubicBezTo>
                    <a:pt x="920" y="62"/>
                    <a:pt x="916" y="61"/>
                    <a:pt x="914" y="61"/>
                  </a:cubicBezTo>
                  <a:cubicBezTo>
                    <a:pt x="911" y="61"/>
                    <a:pt x="901" y="59"/>
                    <a:pt x="898" y="59"/>
                  </a:cubicBezTo>
                  <a:cubicBezTo>
                    <a:pt x="895" y="59"/>
                    <a:pt x="896" y="59"/>
                    <a:pt x="894" y="58"/>
                  </a:cubicBezTo>
                  <a:cubicBezTo>
                    <a:pt x="892" y="58"/>
                    <a:pt x="889" y="56"/>
                    <a:pt x="889" y="57"/>
                  </a:cubicBezTo>
                  <a:cubicBezTo>
                    <a:pt x="889" y="58"/>
                    <a:pt x="891" y="59"/>
                    <a:pt x="890" y="60"/>
                  </a:cubicBezTo>
                  <a:cubicBezTo>
                    <a:pt x="889" y="61"/>
                    <a:pt x="884" y="60"/>
                    <a:pt x="883" y="61"/>
                  </a:cubicBezTo>
                  <a:cubicBezTo>
                    <a:pt x="881" y="62"/>
                    <a:pt x="880" y="63"/>
                    <a:pt x="880" y="64"/>
                  </a:cubicBezTo>
                  <a:cubicBezTo>
                    <a:pt x="881" y="65"/>
                    <a:pt x="881" y="65"/>
                    <a:pt x="882" y="65"/>
                  </a:cubicBezTo>
                  <a:cubicBezTo>
                    <a:pt x="883" y="65"/>
                    <a:pt x="886" y="63"/>
                    <a:pt x="885" y="64"/>
                  </a:cubicBezTo>
                  <a:cubicBezTo>
                    <a:pt x="884" y="65"/>
                    <a:pt x="882" y="66"/>
                    <a:pt x="883" y="67"/>
                  </a:cubicBezTo>
                  <a:cubicBezTo>
                    <a:pt x="884" y="68"/>
                    <a:pt x="883" y="69"/>
                    <a:pt x="883" y="70"/>
                  </a:cubicBezTo>
                  <a:cubicBezTo>
                    <a:pt x="884" y="71"/>
                    <a:pt x="886" y="72"/>
                    <a:pt x="885" y="72"/>
                  </a:cubicBezTo>
                  <a:cubicBezTo>
                    <a:pt x="883" y="72"/>
                    <a:pt x="880" y="73"/>
                    <a:pt x="879" y="72"/>
                  </a:cubicBezTo>
                  <a:cubicBezTo>
                    <a:pt x="878" y="71"/>
                    <a:pt x="879" y="71"/>
                    <a:pt x="879" y="71"/>
                  </a:cubicBezTo>
                  <a:cubicBezTo>
                    <a:pt x="880" y="71"/>
                    <a:pt x="879" y="71"/>
                    <a:pt x="878" y="71"/>
                  </a:cubicBezTo>
                  <a:cubicBezTo>
                    <a:pt x="877" y="71"/>
                    <a:pt x="874" y="72"/>
                    <a:pt x="873" y="71"/>
                  </a:cubicBezTo>
                  <a:cubicBezTo>
                    <a:pt x="872" y="71"/>
                    <a:pt x="869" y="71"/>
                    <a:pt x="869" y="71"/>
                  </a:cubicBezTo>
                  <a:cubicBezTo>
                    <a:pt x="870" y="72"/>
                    <a:pt x="870" y="72"/>
                    <a:pt x="872" y="72"/>
                  </a:cubicBezTo>
                  <a:cubicBezTo>
                    <a:pt x="874" y="72"/>
                    <a:pt x="876" y="73"/>
                    <a:pt x="875" y="74"/>
                  </a:cubicBezTo>
                  <a:cubicBezTo>
                    <a:pt x="873" y="75"/>
                    <a:pt x="872" y="75"/>
                    <a:pt x="871" y="75"/>
                  </a:cubicBezTo>
                  <a:cubicBezTo>
                    <a:pt x="870" y="74"/>
                    <a:pt x="871" y="73"/>
                    <a:pt x="870" y="72"/>
                  </a:cubicBezTo>
                  <a:cubicBezTo>
                    <a:pt x="869" y="72"/>
                    <a:pt x="868" y="72"/>
                    <a:pt x="867" y="72"/>
                  </a:cubicBezTo>
                  <a:cubicBezTo>
                    <a:pt x="866" y="72"/>
                    <a:pt x="863" y="70"/>
                    <a:pt x="860" y="71"/>
                  </a:cubicBezTo>
                  <a:cubicBezTo>
                    <a:pt x="857" y="71"/>
                    <a:pt x="857" y="71"/>
                    <a:pt x="855" y="72"/>
                  </a:cubicBezTo>
                  <a:cubicBezTo>
                    <a:pt x="854" y="73"/>
                    <a:pt x="854" y="74"/>
                    <a:pt x="851" y="73"/>
                  </a:cubicBezTo>
                  <a:cubicBezTo>
                    <a:pt x="848" y="72"/>
                    <a:pt x="846" y="71"/>
                    <a:pt x="845" y="69"/>
                  </a:cubicBezTo>
                  <a:cubicBezTo>
                    <a:pt x="844" y="67"/>
                    <a:pt x="844" y="67"/>
                    <a:pt x="843" y="68"/>
                  </a:cubicBezTo>
                  <a:cubicBezTo>
                    <a:pt x="842" y="69"/>
                    <a:pt x="840" y="71"/>
                    <a:pt x="840" y="72"/>
                  </a:cubicBezTo>
                  <a:cubicBezTo>
                    <a:pt x="839" y="73"/>
                    <a:pt x="838" y="77"/>
                    <a:pt x="836" y="78"/>
                  </a:cubicBezTo>
                  <a:cubicBezTo>
                    <a:pt x="835" y="79"/>
                    <a:pt x="836" y="80"/>
                    <a:pt x="834" y="79"/>
                  </a:cubicBezTo>
                  <a:cubicBezTo>
                    <a:pt x="832" y="78"/>
                    <a:pt x="828" y="77"/>
                    <a:pt x="826" y="75"/>
                  </a:cubicBezTo>
                  <a:cubicBezTo>
                    <a:pt x="825" y="73"/>
                    <a:pt x="821" y="69"/>
                    <a:pt x="820" y="68"/>
                  </a:cubicBezTo>
                  <a:cubicBezTo>
                    <a:pt x="819" y="67"/>
                    <a:pt x="817" y="65"/>
                    <a:pt x="818" y="65"/>
                  </a:cubicBezTo>
                  <a:cubicBezTo>
                    <a:pt x="818" y="64"/>
                    <a:pt x="820" y="65"/>
                    <a:pt x="821" y="65"/>
                  </a:cubicBezTo>
                  <a:cubicBezTo>
                    <a:pt x="822" y="65"/>
                    <a:pt x="826" y="64"/>
                    <a:pt x="824" y="63"/>
                  </a:cubicBezTo>
                  <a:cubicBezTo>
                    <a:pt x="823" y="62"/>
                    <a:pt x="821" y="61"/>
                    <a:pt x="820" y="61"/>
                  </a:cubicBezTo>
                  <a:cubicBezTo>
                    <a:pt x="819" y="60"/>
                    <a:pt x="819" y="60"/>
                    <a:pt x="820" y="60"/>
                  </a:cubicBezTo>
                  <a:cubicBezTo>
                    <a:pt x="821" y="59"/>
                    <a:pt x="823" y="59"/>
                    <a:pt x="821" y="58"/>
                  </a:cubicBezTo>
                  <a:cubicBezTo>
                    <a:pt x="820" y="57"/>
                    <a:pt x="818" y="57"/>
                    <a:pt x="819" y="56"/>
                  </a:cubicBezTo>
                  <a:cubicBezTo>
                    <a:pt x="821" y="56"/>
                    <a:pt x="823" y="54"/>
                    <a:pt x="821" y="53"/>
                  </a:cubicBezTo>
                  <a:cubicBezTo>
                    <a:pt x="818" y="52"/>
                    <a:pt x="819" y="53"/>
                    <a:pt x="817" y="51"/>
                  </a:cubicBezTo>
                  <a:cubicBezTo>
                    <a:pt x="816" y="50"/>
                    <a:pt x="815" y="50"/>
                    <a:pt x="813" y="50"/>
                  </a:cubicBezTo>
                  <a:cubicBezTo>
                    <a:pt x="811" y="50"/>
                    <a:pt x="810" y="50"/>
                    <a:pt x="809" y="51"/>
                  </a:cubicBezTo>
                  <a:cubicBezTo>
                    <a:pt x="809" y="51"/>
                    <a:pt x="808" y="52"/>
                    <a:pt x="808" y="51"/>
                  </a:cubicBezTo>
                  <a:cubicBezTo>
                    <a:pt x="807" y="51"/>
                    <a:pt x="808" y="51"/>
                    <a:pt x="806" y="50"/>
                  </a:cubicBezTo>
                  <a:cubicBezTo>
                    <a:pt x="805" y="50"/>
                    <a:pt x="803" y="51"/>
                    <a:pt x="801" y="50"/>
                  </a:cubicBezTo>
                  <a:cubicBezTo>
                    <a:pt x="800" y="48"/>
                    <a:pt x="798" y="49"/>
                    <a:pt x="797" y="47"/>
                  </a:cubicBezTo>
                  <a:cubicBezTo>
                    <a:pt x="797" y="46"/>
                    <a:pt x="797" y="46"/>
                    <a:pt x="796" y="47"/>
                  </a:cubicBezTo>
                  <a:cubicBezTo>
                    <a:pt x="794" y="48"/>
                    <a:pt x="794" y="48"/>
                    <a:pt x="793" y="48"/>
                  </a:cubicBezTo>
                  <a:cubicBezTo>
                    <a:pt x="792" y="48"/>
                    <a:pt x="792" y="47"/>
                    <a:pt x="792" y="48"/>
                  </a:cubicBezTo>
                  <a:cubicBezTo>
                    <a:pt x="791" y="48"/>
                    <a:pt x="789" y="50"/>
                    <a:pt x="789" y="51"/>
                  </a:cubicBezTo>
                  <a:cubicBezTo>
                    <a:pt x="790" y="53"/>
                    <a:pt x="791" y="52"/>
                    <a:pt x="790" y="54"/>
                  </a:cubicBezTo>
                  <a:cubicBezTo>
                    <a:pt x="790" y="55"/>
                    <a:pt x="791" y="55"/>
                    <a:pt x="789" y="55"/>
                  </a:cubicBezTo>
                  <a:cubicBezTo>
                    <a:pt x="788" y="55"/>
                    <a:pt x="785" y="56"/>
                    <a:pt x="785" y="56"/>
                  </a:cubicBezTo>
                  <a:cubicBezTo>
                    <a:pt x="786" y="56"/>
                    <a:pt x="791" y="57"/>
                    <a:pt x="789" y="57"/>
                  </a:cubicBezTo>
                  <a:cubicBezTo>
                    <a:pt x="788" y="57"/>
                    <a:pt x="788" y="57"/>
                    <a:pt x="785" y="56"/>
                  </a:cubicBezTo>
                  <a:cubicBezTo>
                    <a:pt x="783" y="56"/>
                    <a:pt x="774" y="56"/>
                    <a:pt x="773" y="56"/>
                  </a:cubicBezTo>
                  <a:cubicBezTo>
                    <a:pt x="771" y="55"/>
                    <a:pt x="771" y="54"/>
                    <a:pt x="771" y="54"/>
                  </a:cubicBezTo>
                  <a:cubicBezTo>
                    <a:pt x="770" y="54"/>
                    <a:pt x="768" y="55"/>
                    <a:pt x="767" y="55"/>
                  </a:cubicBezTo>
                  <a:cubicBezTo>
                    <a:pt x="765" y="54"/>
                    <a:pt x="761" y="53"/>
                    <a:pt x="761" y="52"/>
                  </a:cubicBezTo>
                  <a:cubicBezTo>
                    <a:pt x="762" y="51"/>
                    <a:pt x="765" y="51"/>
                    <a:pt x="764" y="50"/>
                  </a:cubicBezTo>
                  <a:cubicBezTo>
                    <a:pt x="763" y="50"/>
                    <a:pt x="763" y="49"/>
                    <a:pt x="760" y="49"/>
                  </a:cubicBezTo>
                  <a:cubicBezTo>
                    <a:pt x="758" y="50"/>
                    <a:pt x="750" y="48"/>
                    <a:pt x="747" y="48"/>
                  </a:cubicBezTo>
                  <a:cubicBezTo>
                    <a:pt x="744" y="48"/>
                    <a:pt x="742" y="49"/>
                    <a:pt x="740" y="49"/>
                  </a:cubicBezTo>
                  <a:cubicBezTo>
                    <a:pt x="738" y="49"/>
                    <a:pt x="734" y="49"/>
                    <a:pt x="735" y="50"/>
                  </a:cubicBezTo>
                  <a:cubicBezTo>
                    <a:pt x="736" y="51"/>
                    <a:pt x="737" y="52"/>
                    <a:pt x="734" y="52"/>
                  </a:cubicBezTo>
                  <a:cubicBezTo>
                    <a:pt x="733" y="52"/>
                    <a:pt x="731" y="51"/>
                    <a:pt x="732" y="50"/>
                  </a:cubicBezTo>
                  <a:cubicBezTo>
                    <a:pt x="733" y="48"/>
                    <a:pt x="731" y="46"/>
                    <a:pt x="731" y="45"/>
                  </a:cubicBezTo>
                  <a:cubicBezTo>
                    <a:pt x="730" y="45"/>
                    <a:pt x="730" y="46"/>
                    <a:pt x="729" y="47"/>
                  </a:cubicBezTo>
                  <a:cubicBezTo>
                    <a:pt x="728" y="47"/>
                    <a:pt x="727" y="47"/>
                    <a:pt x="725" y="47"/>
                  </a:cubicBezTo>
                  <a:cubicBezTo>
                    <a:pt x="723" y="47"/>
                    <a:pt x="723" y="47"/>
                    <a:pt x="722" y="47"/>
                  </a:cubicBezTo>
                  <a:cubicBezTo>
                    <a:pt x="721" y="46"/>
                    <a:pt x="723" y="44"/>
                    <a:pt x="721" y="44"/>
                  </a:cubicBezTo>
                  <a:cubicBezTo>
                    <a:pt x="720" y="44"/>
                    <a:pt x="720" y="45"/>
                    <a:pt x="718" y="45"/>
                  </a:cubicBezTo>
                  <a:cubicBezTo>
                    <a:pt x="716" y="45"/>
                    <a:pt x="715" y="43"/>
                    <a:pt x="713" y="45"/>
                  </a:cubicBezTo>
                  <a:cubicBezTo>
                    <a:pt x="712" y="46"/>
                    <a:pt x="710" y="47"/>
                    <a:pt x="711" y="47"/>
                  </a:cubicBezTo>
                  <a:cubicBezTo>
                    <a:pt x="711" y="47"/>
                    <a:pt x="711" y="48"/>
                    <a:pt x="713" y="48"/>
                  </a:cubicBezTo>
                  <a:cubicBezTo>
                    <a:pt x="714" y="48"/>
                    <a:pt x="715" y="49"/>
                    <a:pt x="714" y="49"/>
                  </a:cubicBezTo>
                  <a:cubicBezTo>
                    <a:pt x="712" y="50"/>
                    <a:pt x="712" y="49"/>
                    <a:pt x="710" y="50"/>
                  </a:cubicBezTo>
                  <a:cubicBezTo>
                    <a:pt x="708" y="50"/>
                    <a:pt x="709" y="51"/>
                    <a:pt x="707" y="51"/>
                  </a:cubicBezTo>
                  <a:cubicBezTo>
                    <a:pt x="706" y="52"/>
                    <a:pt x="706" y="51"/>
                    <a:pt x="704" y="52"/>
                  </a:cubicBezTo>
                  <a:cubicBezTo>
                    <a:pt x="702" y="53"/>
                    <a:pt x="701" y="54"/>
                    <a:pt x="698" y="54"/>
                  </a:cubicBezTo>
                  <a:cubicBezTo>
                    <a:pt x="695" y="54"/>
                    <a:pt x="693" y="53"/>
                    <a:pt x="692" y="54"/>
                  </a:cubicBezTo>
                  <a:cubicBezTo>
                    <a:pt x="691" y="56"/>
                    <a:pt x="692" y="56"/>
                    <a:pt x="689" y="57"/>
                  </a:cubicBezTo>
                  <a:cubicBezTo>
                    <a:pt x="686" y="58"/>
                    <a:pt x="683" y="58"/>
                    <a:pt x="685" y="57"/>
                  </a:cubicBezTo>
                  <a:cubicBezTo>
                    <a:pt x="687" y="57"/>
                    <a:pt x="689" y="56"/>
                    <a:pt x="690" y="55"/>
                  </a:cubicBezTo>
                  <a:cubicBezTo>
                    <a:pt x="690" y="53"/>
                    <a:pt x="691" y="52"/>
                    <a:pt x="692" y="52"/>
                  </a:cubicBezTo>
                  <a:cubicBezTo>
                    <a:pt x="693" y="52"/>
                    <a:pt x="693" y="52"/>
                    <a:pt x="693" y="52"/>
                  </a:cubicBezTo>
                  <a:cubicBezTo>
                    <a:pt x="694" y="52"/>
                    <a:pt x="695" y="50"/>
                    <a:pt x="698" y="49"/>
                  </a:cubicBezTo>
                  <a:cubicBezTo>
                    <a:pt x="700" y="48"/>
                    <a:pt x="703" y="47"/>
                    <a:pt x="705" y="46"/>
                  </a:cubicBezTo>
                  <a:cubicBezTo>
                    <a:pt x="707" y="45"/>
                    <a:pt x="710" y="44"/>
                    <a:pt x="711" y="43"/>
                  </a:cubicBezTo>
                  <a:cubicBezTo>
                    <a:pt x="713" y="42"/>
                    <a:pt x="718" y="39"/>
                    <a:pt x="719" y="38"/>
                  </a:cubicBezTo>
                  <a:cubicBezTo>
                    <a:pt x="721" y="37"/>
                    <a:pt x="726" y="35"/>
                    <a:pt x="728" y="34"/>
                  </a:cubicBezTo>
                  <a:cubicBezTo>
                    <a:pt x="730" y="33"/>
                    <a:pt x="733" y="31"/>
                    <a:pt x="733" y="30"/>
                  </a:cubicBezTo>
                  <a:cubicBezTo>
                    <a:pt x="734" y="29"/>
                    <a:pt x="735" y="28"/>
                    <a:pt x="734" y="27"/>
                  </a:cubicBezTo>
                  <a:cubicBezTo>
                    <a:pt x="733" y="27"/>
                    <a:pt x="732" y="26"/>
                    <a:pt x="732" y="26"/>
                  </a:cubicBezTo>
                  <a:cubicBezTo>
                    <a:pt x="731" y="26"/>
                    <a:pt x="731" y="27"/>
                    <a:pt x="730" y="26"/>
                  </a:cubicBezTo>
                  <a:cubicBezTo>
                    <a:pt x="730" y="26"/>
                    <a:pt x="730" y="26"/>
                    <a:pt x="729" y="25"/>
                  </a:cubicBezTo>
                  <a:cubicBezTo>
                    <a:pt x="728" y="24"/>
                    <a:pt x="726" y="24"/>
                    <a:pt x="727" y="24"/>
                  </a:cubicBezTo>
                  <a:cubicBezTo>
                    <a:pt x="728" y="23"/>
                    <a:pt x="729" y="23"/>
                    <a:pt x="730" y="24"/>
                  </a:cubicBezTo>
                  <a:cubicBezTo>
                    <a:pt x="731" y="25"/>
                    <a:pt x="732" y="25"/>
                    <a:pt x="733" y="25"/>
                  </a:cubicBezTo>
                  <a:cubicBezTo>
                    <a:pt x="734" y="25"/>
                    <a:pt x="737" y="25"/>
                    <a:pt x="736" y="24"/>
                  </a:cubicBezTo>
                  <a:cubicBezTo>
                    <a:pt x="735" y="23"/>
                    <a:pt x="735" y="23"/>
                    <a:pt x="734" y="22"/>
                  </a:cubicBezTo>
                  <a:cubicBezTo>
                    <a:pt x="734" y="21"/>
                    <a:pt x="734" y="21"/>
                    <a:pt x="733" y="20"/>
                  </a:cubicBezTo>
                  <a:cubicBezTo>
                    <a:pt x="733" y="19"/>
                    <a:pt x="733" y="18"/>
                    <a:pt x="732" y="19"/>
                  </a:cubicBezTo>
                  <a:cubicBezTo>
                    <a:pt x="731" y="20"/>
                    <a:pt x="729" y="23"/>
                    <a:pt x="729" y="21"/>
                  </a:cubicBezTo>
                  <a:cubicBezTo>
                    <a:pt x="729" y="19"/>
                    <a:pt x="730" y="19"/>
                    <a:pt x="729" y="18"/>
                  </a:cubicBezTo>
                  <a:cubicBezTo>
                    <a:pt x="728" y="18"/>
                    <a:pt x="728" y="17"/>
                    <a:pt x="727" y="16"/>
                  </a:cubicBezTo>
                  <a:cubicBezTo>
                    <a:pt x="726" y="16"/>
                    <a:pt x="726" y="15"/>
                    <a:pt x="725" y="15"/>
                  </a:cubicBezTo>
                  <a:cubicBezTo>
                    <a:pt x="724" y="15"/>
                    <a:pt x="717" y="12"/>
                    <a:pt x="716" y="12"/>
                  </a:cubicBezTo>
                  <a:cubicBezTo>
                    <a:pt x="714" y="13"/>
                    <a:pt x="714" y="14"/>
                    <a:pt x="712" y="13"/>
                  </a:cubicBezTo>
                  <a:cubicBezTo>
                    <a:pt x="711" y="13"/>
                    <a:pt x="708" y="13"/>
                    <a:pt x="705" y="13"/>
                  </a:cubicBezTo>
                  <a:cubicBezTo>
                    <a:pt x="703" y="13"/>
                    <a:pt x="702" y="13"/>
                    <a:pt x="702" y="13"/>
                  </a:cubicBezTo>
                  <a:cubicBezTo>
                    <a:pt x="701" y="14"/>
                    <a:pt x="701" y="15"/>
                    <a:pt x="700" y="15"/>
                  </a:cubicBezTo>
                  <a:cubicBezTo>
                    <a:pt x="699" y="15"/>
                    <a:pt x="692" y="16"/>
                    <a:pt x="693" y="15"/>
                  </a:cubicBezTo>
                  <a:cubicBezTo>
                    <a:pt x="694" y="14"/>
                    <a:pt x="696" y="13"/>
                    <a:pt x="696" y="13"/>
                  </a:cubicBezTo>
                  <a:cubicBezTo>
                    <a:pt x="697" y="12"/>
                    <a:pt x="699" y="10"/>
                    <a:pt x="698" y="10"/>
                  </a:cubicBezTo>
                  <a:cubicBezTo>
                    <a:pt x="696" y="9"/>
                    <a:pt x="693" y="10"/>
                    <a:pt x="691" y="10"/>
                  </a:cubicBezTo>
                  <a:cubicBezTo>
                    <a:pt x="689" y="10"/>
                    <a:pt x="688" y="9"/>
                    <a:pt x="689" y="9"/>
                  </a:cubicBezTo>
                  <a:cubicBezTo>
                    <a:pt x="690" y="8"/>
                    <a:pt x="690" y="8"/>
                    <a:pt x="689" y="8"/>
                  </a:cubicBezTo>
                  <a:cubicBezTo>
                    <a:pt x="687" y="8"/>
                    <a:pt x="684" y="8"/>
                    <a:pt x="683" y="8"/>
                  </a:cubicBezTo>
                  <a:cubicBezTo>
                    <a:pt x="681" y="8"/>
                    <a:pt x="680" y="8"/>
                    <a:pt x="683" y="7"/>
                  </a:cubicBezTo>
                  <a:cubicBezTo>
                    <a:pt x="685" y="7"/>
                    <a:pt x="688" y="6"/>
                    <a:pt x="688" y="6"/>
                  </a:cubicBezTo>
                  <a:cubicBezTo>
                    <a:pt x="689" y="5"/>
                    <a:pt x="691" y="6"/>
                    <a:pt x="691" y="5"/>
                  </a:cubicBezTo>
                  <a:cubicBezTo>
                    <a:pt x="690" y="4"/>
                    <a:pt x="691" y="3"/>
                    <a:pt x="689" y="3"/>
                  </a:cubicBezTo>
                  <a:cubicBezTo>
                    <a:pt x="687" y="3"/>
                    <a:pt x="686" y="3"/>
                    <a:pt x="685" y="3"/>
                  </a:cubicBezTo>
                  <a:cubicBezTo>
                    <a:pt x="684" y="2"/>
                    <a:pt x="681" y="0"/>
                    <a:pt x="680" y="1"/>
                  </a:cubicBezTo>
                  <a:cubicBezTo>
                    <a:pt x="678" y="1"/>
                    <a:pt x="675" y="2"/>
                    <a:pt x="673" y="2"/>
                  </a:cubicBezTo>
                  <a:cubicBezTo>
                    <a:pt x="672" y="3"/>
                    <a:pt x="667" y="5"/>
                    <a:pt x="666" y="7"/>
                  </a:cubicBezTo>
                  <a:cubicBezTo>
                    <a:pt x="664" y="8"/>
                    <a:pt x="662" y="10"/>
                    <a:pt x="662" y="11"/>
                  </a:cubicBezTo>
                  <a:cubicBezTo>
                    <a:pt x="663" y="12"/>
                    <a:pt x="664" y="11"/>
                    <a:pt x="664" y="12"/>
                  </a:cubicBezTo>
                  <a:cubicBezTo>
                    <a:pt x="664" y="13"/>
                    <a:pt x="663" y="15"/>
                    <a:pt x="664" y="15"/>
                  </a:cubicBezTo>
                  <a:cubicBezTo>
                    <a:pt x="665" y="15"/>
                    <a:pt x="670" y="17"/>
                    <a:pt x="667" y="16"/>
                  </a:cubicBezTo>
                  <a:cubicBezTo>
                    <a:pt x="665" y="16"/>
                    <a:pt x="657" y="16"/>
                    <a:pt x="655" y="16"/>
                  </a:cubicBezTo>
                  <a:cubicBezTo>
                    <a:pt x="653" y="16"/>
                    <a:pt x="651" y="15"/>
                    <a:pt x="652" y="16"/>
                  </a:cubicBezTo>
                  <a:cubicBezTo>
                    <a:pt x="653" y="17"/>
                    <a:pt x="655" y="19"/>
                    <a:pt x="655" y="20"/>
                  </a:cubicBezTo>
                  <a:cubicBezTo>
                    <a:pt x="656" y="20"/>
                    <a:pt x="655" y="20"/>
                    <a:pt x="653" y="20"/>
                  </a:cubicBezTo>
                  <a:cubicBezTo>
                    <a:pt x="651" y="19"/>
                    <a:pt x="650" y="19"/>
                    <a:pt x="649" y="19"/>
                  </a:cubicBezTo>
                  <a:cubicBezTo>
                    <a:pt x="648" y="19"/>
                    <a:pt x="647" y="19"/>
                    <a:pt x="646" y="20"/>
                  </a:cubicBezTo>
                  <a:cubicBezTo>
                    <a:pt x="645" y="21"/>
                    <a:pt x="644" y="20"/>
                    <a:pt x="644" y="20"/>
                  </a:cubicBezTo>
                  <a:cubicBezTo>
                    <a:pt x="644" y="20"/>
                    <a:pt x="644" y="21"/>
                    <a:pt x="643" y="21"/>
                  </a:cubicBezTo>
                  <a:cubicBezTo>
                    <a:pt x="642" y="21"/>
                    <a:pt x="641" y="22"/>
                    <a:pt x="641" y="21"/>
                  </a:cubicBezTo>
                  <a:cubicBezTo>
                    <a:pt x="641" y="20"/>
                    <a:pt x="641" y="19"/>
                    <a:pt x="641" y="20"/>
                  </a:cubicBezTo>
                  <a:cubicBezTo>
                    <a:pt x="640" y="21"/>
                    <a:pt x="639" y="21"/>
                    <a:pt x="638" y="22"/>
                  </a:cubicBezTo>
                  <a:cubicBezTo>
                    <a:pt x="637" y="22"/>
                    <a:pt x="634" y="23"/>
                    <a:pt x="636" y="22"/>
                  </a:cubicBezTo>
                  <a:cubicBezTo>
                    <a:pt x="637" y="21"/>
                    <a:pt x="639" y="20"/>
                    <a:pt x="637" y="20"/>
                  </a:cubicBezTo>
                  <a:cubicBezTo>
                    <a:pt x="636" y="20"/>
                    <a:pt x="634" y="20"/>
                    <a:pt x="632" y="20"/>
                  </a:cubicBezTo>
                  <a:cubicBezTo>
                    <a:pt x="630" y="20"/>
                    <a:pt x="632" y="20"/>
                    <a:pt x="632" y="19"/>
                  </a:cubicBezTo>
                  <a:cubicBezTo>
                    <a:pt x="632" y="19"/>
                    <a:pt x="635" y="17"/>
                    <a:pt x="632" y="18"/>
                  </a:cubicBezTo>
                  <a:cubicBezTo>
                    <a:pt x="629" y="19"/>
                    <a:pt x="628" y="20"/>
                    <a:pt x="626" y="21"/>
                  </a:cubicBezTo>
                  <a:cubicBezTo>
                    <a:pt x="624" y="21"/>
                    <a:pt x="622" y="21"/>
                    <a:pt x="622" y="22"/>
                  </a:cubicBezTo>
                  <a:cubicBezTo>
                    <a:pt x="622" y="22"/>
                    <a:pt x="623" y="22"/>
                    <a:pt x="625" y="22"/>
                  </a:cubicBezTo>
                  <a:cubicBezTo>
                    <a:pt x="627" y="23"/>
                    <a:pt x="627" y="23"/>
                    <a:pt x="625" y="23"/>
                  </a:cubicBezTo>
                  <a:cubicBezTo>
                    <a:pt x="624" y="23"/>
                    <a:pt x="618" y="24"/>
                    <a:pt x="617" y="25"/>
                  </a:cubicBezTo>
                  <a:cubicBezTo>
                    <a:pt x="615" y="25"/>
                    <a:pt x="616" y="26"/>
                    <a:pt x="614" y="26"/>
                  </a:cubicBezTo>
                  <a:cubicBezTo>
                    <a:pt x="611" y="26"/>
                    <a:pt x="610" y="25"/>
                    <a:pt x="608" y="26"/>
                  </a:cubicBezTo>
                  <a:cubicBezTo>
                    <a:pt x="607" y="26"/>
                    <a:pt x="607" y="27"/>
                    <a:pt x="605" y="28"/>
                  </a:cubicBezTo>
                  <a:cubicBezTo>
                    <a:pt x="603" y="28"/>
                    <a:pt x="602" y="27"/>
                    <a:pt x="601" y="28"/>
                  </a:cubicBezTo>
                  <a:cubicBezTo>
                    <a:pt x="600" y="29"/>
                    <a:pt x="598" y="31"/>
                    <a:pt x="596" y="31"/>
                  </a:cubicBezTo>
                  <a:cubicBezTo>
                    <a:pt x="595" y="31"/>
                    <a:pt x="594" y="31"/>
                    <a:pt x="592" y="31"/>
                  </a:cubicBezTo>
                  <a:cubicBezTo>
                    <a:pt x="589" y="31"/>
                    <a:pt x="591" y="32"/>
                    <a:pt x="593" y="32"/>
                  </a:cubicBezTo>
                  <a:cubicBezTo>
                    <a:pt x="594" y="33"/>
                    <a:pt x="595" y="33"/>
                    <a:pt x="593" y="34"/>
                  </a:cubicBezTo>
                  <a:cubicBezTo>
                    <a:pt x="591" y="34"/>
                    <a:pt x="584" y="34"/>
                    <a:pt x="587" y="34"/>
                  </a:cubicBezTo>
                  <a:cubicBezTo>
                    <a:pt x="590" y="34"/>
                    <a:pt x="592" y="34"/>
                    <a:pt x="590" y="34"/>
                  </a:cubicBezTo>
                  <a:cubicBezTo>
                    <a:pt x="588" y="34"/>
                    <a:pt x="587" y="34"/>
                    <a:pt x="589" y="35"/>
                  </a:cubicBezTo>
                  <a:cubicBezTo>
                    <a:pt x="590" y="35"/>
                    <a:pt x="592" y="36"/>
                    <a:pt x="590" y="36"/>
                  </a:cubicBezTo>
                  <a:cubicBezTo>
                    <a:pt x="588" y="36"/>
                    <a:pt x="590" y="36"/>
                    <a:pt x="589" y="37"/>
                  </a:cubicBezTo>
                  <a:cubicBezTo>
                    <a:pt x="588" y="37"/>
                    <a:pt x="589" y="38"/>
                    <a:pt x="587" y="37"/>
                  </a:cubicBezTo>
                  <a:cubicBezTo>
                    <a:pt x="586" y="37"/>
                    <a:pt x="584" y="36"/>
                    <a:pt x="585" y="37"/>
                  </a:cubicBezTo>
                  <a:cubicBezTo>
                    <a:pt x="587" y="38"/>
                    <a:pt x="589" y="39"/>
                    <a:pt x="588" y="39"/>
                  </a:cubicBezTo>
                  <a:cubicBezTo>
                    <a:pt x="587" y="39"/>
                    <a:pt x="585" y="39"/>
                    <a:pt x="587" y="40"/>
                  </a:cubicBezTo>
                  <a:cubicBezTo>
                    <a:pt x="588" y="40"/>
                    <a:pt x="591" y="41"/>
                    <a:pt x="590" y="41"/>
                  </a:cubicBezTo>
                  <a:cubicBezTo>
                    <a:pt x="589" y="41"/>
                    <a:pt x="589" y="42"/>
                    <a:pt x="590" y="43"/>
                  </a:cubicBezTo>
                  <a:cubicBezTo>
                    <a:pt x="590" y="44"/>
                    <a:pt x="591" y="45"/>
                    <a:pt x="591" y="45"/>
                  </a:cubicBezTo>
                  <a:cubicBezTo>
                    <a:pt x="590" y="46"/>
                    <a:pt x="584" y="46"/>
                    <a:pt x="583" y="47"/>
                  </a:cubicBezTo>
                  <a:cubicBezTo>
                    <a:pt x="582" y="47"/>
                    <a:pt x="581" y="48"/>
                    <a:pt x="580" y="47"/>
                  </a:cubicBezTo>
                  <a:cubicBezTo>
                    <a:pt x="578" y="47"/>
                    <a:pt x="577" y="47"/>
                    <a:pt x="575" y="47"/>
                  </a:cubicBezTo>
                  <a:cubicBezTo>
                    <a:pt x="572" y="48"/>
                    <a:pt x="561" y="48"/>
                    <a:pt x="559" y="49"/>
                  </a:cubicBezTo>
                  <a:cubicBezTo>
                    <a:pt x="556" y="49"/>
                    <a:pt x="554" y="52"/>
                    <a:pt x="555" y="54"/>
                  </a:cubicBezTo>
                  <a:cubicBezTo>
                    <a:pt x="556" y="56"/>
                    <a:pt x="557" y="56"/>
                    <a:pt x="556" y="57"/>
                  </a:cubicBezTo>
                  <a:cubicBezTo>
                    <a:pt x="555" y="58"/>
                    <a:pt x="555" y="61"/>
                    <a:pt x="558" y="62"/>
                  </a:cubicBezTo>
                  <a:cubicBezTo>
                    <a:pt x="561" y="63"/>
                    <a:pt x="563" y="62"/>
                    <a:pt x="564" y="64"/>
                  </a:cubicBezTo>
                  <a:cubicBezTo>
                    <a:pt x="565" y="65"/>
                    <a:pt x="568" y="69"/>
                    <a:pt x="567" y="69"/>
                  </a:cubicBezTo>
                  <a:cubicBezTo>
                    <a:pt x="566" y="69"/>
                    <a:pt x="564" y="69"/>
                    <a:pt x="563" y="69"/>
                  </a:cubicBezTo>
                  <a:cubicBezTo>
                    <a:pt x="561" y="69"/>
                    <a:pt x="560" y="68"/>
                    <a:pt x="558" y="67"/>
                  </a:cubicBezTo>
                  <a:cubicBezTo>
                    <a:pt x="556" y="65"/>
                    <a:pt x="549" y="63"/>
                    <a:pt x="548" y="62"/>
                  </a:cubicBezTo>
                  <a:cubicBezTo>
                    <a:pt x="546" y="62"/>
                    <a:pt x="542" y="62"/>
                    <a:pt x="542" y="62"/>
                  </a:cubicBezTo>
                  <a:cubicBezTo>
                    <a:pt x="542" y="61"/>
                    <a:pt x="543" y="61"/>
                    <a:pt x="542" y="60"/>
                  </a:cubicBezTo>
                  <a:cubicBezTo>
                    <a:pt x="541" y="60"/>
                    <a:pt x="538" y="59"/>
                    <a:pt x="537" y="60"/>
                  </a:cubicBezTo>
                  <a:cubicBezTo>
                    <a:pt x="536" y="61"/>
                    <a:pt x="534" y="62"/>
                    <a:pt x="535" y="62"/>
                  </a:cubicBezTo>
                  <a:cubicBezTo>
                    <a:pt x="536" y="62"/>
                    <a:pt x="541" y="63"/>
                    <a:pt x="540" y="63"/>
                  </a:cubicBezTo>
                  <a:cubicBezTo>
                    <a:pt x="539" y="63"/>
                    <a:pt x="537" y="63"/>
                    <a:pt x="537" y="64"/>
                  </a:cubicBezTo>
                  <a:cubicBezTo>
                    <a:pt x="538" y="65"/>
                    <a:pt x="541" y="64"/>
                    <a:pt x="541" y="65"/>
                  </a:cubicBezTo>
                  <a:cubicBezTo>
                    <a:pt x="542" y="66"/>
                    <a:pt x="542" y="68"/>
                    <a:pt x="541" y="68"/>
                  </a:cubicBezTo>
                  <a:cubicBezTo>
                    <a:pt x="540" y="68"/>
                    <a:pt x="538" y="68"/>
                    <a:pt x="537" y="67"/>
                  </a:cubicBezTo>
                  <a:cubicBezTo>
                    <a:pt x="536" y="66"/>
                    <a:pt x="534" y="66"/>
                    <a:pt x="533" y="66"/>
                  </a:cubicBezTo>
                  <a:cubicBezTo>
                    <a:pt x="531" y="66"/>
                    <a:pt x="530" y="66"/>
                    <a:pt x="531" y="69"/>
                  </a:cubicBezTo>
                  <a:cubicBezTo>
                    <a:pt x="532" y="71"/>
                    <a:pt x="533" y="71"/>
                    <a:pt x="535" y="72"/>
                  </a:cubicBezTo>
                  <a:cubicBezTo>
                    <a:pt x="538" y="73"/>
                    <a:pt x="538" y="72"/>
                    <a:pt x="540" y="73"/>
                  </a:cubicBezTo>
                  <a:cubicBezTo>
                    <a:pt x="542" y="75"/>
                    <a:pt x="543" y="75"/>
                    <a:pt x="543" y="76"/>
                  </a:cubicBezTo>
                  <a:cubicBezTo>
                    <a:pt x="543" y="77"/>
                    <a:pt x="545" y="77"/>
                    <a:pt x="545" y="77"/>
                  </a:cubicBezTo>
                  <a:cubicBezTo>
                    <a:pt x="546" y="76"/>
                    <a:pt x="546" y="77"/>
                    <a:pt x="545" y="77"/>
                  </a:cubicBezTo>
                  <a:cubicBezTo>
                    <a:pt x="544" y="77"/>
                    <a:pt x="542" y="78"/>
                    <a:pt x="541" y="77"/>
                  </a:cubicBezTo>
                  <a:cubicBezTo>
                    <a:pt x="540" y="76"/>
                    <a:pt x="539" y="75"/>
                    <a:pt x="537" y="75"/>
                  </a:cubicBezTo>
                  <a:cubicBezTo>
                    <a:pt x="535" y="74"/>
                    <a:pt x="528" y="74"/>
                    <a:pt x="527" y="73"/>
                  </a:cubicBezTo>
                  <a:cubicBezTo>
                    <a:pt x="525" y="72"/>
                    <a:pt x="526" y="72"/>
                    <a:pt x="526" y="71"/>
                  </a:cubicBezTo>
                  <a:cubicBezTo>
                    <a:pt x="526" y="71"/>
                    <a:pt x="527" y="71"/>
                    <a:pt x="526" y="70"/>
                  </a:cubicBezTo>
                  <a:cubicBezTo>
                    <a:pt x="526" y="69"/>
                    <a:pt x="525" y="68"/>
                    <a:pt x="526" y="67"/>
                  </a:cubicBezTo>
                  <a:cubicBezTo>
                    <a:pt x="526" y="66"/>
                    <a:pt x="527" y="63"/>
                    <a:pt x="527" y="62"/>
                  </a:cubicBezTo>
                  <a:cubicBezTo>
                    <a:pt x="527" y="61"/>
                    <a:pt x="527" y="58"/>
                    <a:pt x="526" y="58"/>
                  </a:cubicBezTo>
                  <a:cubicBezTo>
                    <a:pt x="525" y="57"/>
                    <a:pt x="524" y="57"/>
                    <a:pt x="524" y="57"/>
                  </a:cubicBezTo>
                  <a:cubicBezTo>
                    <a:pt x="523" y="58"/>
                    <a:pt x="524" y="58"/>
                    <a:pt x="524" y="59"/>
                  </a:cubicBezTo>
                  <a:cubicBezTo>
                    <a:pt x="524" y="60"/>
                    <a:pt x="524" y="62"/>
                    <a:pt x="524" y="63"/>
                  </a:cubicBezTo>
                  <a:cubicBezTo>
                    <a:pt x="524" y="64"/>
                    <a:pt x="522" y="66"/>
                    <a:pt x="521" y="66"/>
                  </a:cubicBezTo>
                  <a:cubicBezTo>
                    <a:pt x="519" y="67"/>
                    <a:pt x="517" y="67"/>
                    <a:pt x="517" y="68"/>
                  </a:cubicBezTo>
                  <a:cubicBezTo>
                    <a:pt x="516" y="69"/>
                    <a:pt x="513" y="72"/>
                    <a:pt x="513" y="72"/>
                  </a:cubicBezTo>
                  <a:cubicBezTo>
                    <a:pt x="513" y="73"/>
                    <a:pt x="513" y="72"/>
                    <a:pt x="515" y="73"/>
                  </a:cubicBezTo>
                  <a:cubicBezTo>
                    <a:pt x="517" y="75"/>
                    <a:pt x="519" y="79"/>
                    <a:pt x="520" y="80"/>
                  </a:cubicBezTo>
                  <a:cubicBezTo>
                    <a:pt x="520" y="81"/>
                    <a:pt x="520" y="81"/>
                    <a:pt x="519" y="82"/>
                  </a:cubicBezTo>
                  <a:cubicBezTo>
                    <a:pt x="519" y="83"/>
                    <a:pt x="517" y="85"/>
                    <a:pt x="517" y="87"/>
                  </a:cubicBezTo>
                  <a:cubicBezTo>
                    <a:pt x="516" y="89"/>
                    <a:pt x="515" y="91"/>
                    <a:pt x="516" y="91"/>
                  </a:cubicBezTo>
                  <a:cubicBezTo>
                    <a:pt x="516" y="91"/>
                    <a:pt x="517" y="92"/>
                    <a:pt x="517" y="93"/>
                  </a:cubicBezTo>
                  <a:cubicBezTo>
                    <a:pt x="517" y="94"/>
                    <a:pt x="517" y="96"/>
                    <a:pt x="518" y="96"/>
                  </a:cubicBezTo>
                  <a:cubicBezTo>
                    <a:pt x="519" y="96"/>
                    <a:pt x="519" y="95"/>
                    <a:pt x="520" y="95"/>
                  </a:cubicBezTo>
                  <a:cubicBezTo>
                    <a:pt x="521" y="95"/>
                    <a:pt x="520" y="96"/>
                    <a:pt x="522" y="96"/>
                  </a:cubicBezTo>
                  <a:cubicBezTo>
                    <a:pt x="523" y="96"/>
                    <a:pt x="524" y="94"/>
                    <a:pt x="526" y="94"/>
                  </a:cubicBezTo>
                  <a:cubicBezTo>
                    <a:pt x="528" y="94"/>
                    <a:pt x="532" y="95"/>
                    <a:pt x="533" y="95"/>
                  </a:cubicBezTo>
                  <a:cubicBezTo>
                    <a:pt x="534" y="96"/>
                    <a:pt x="536" y="97"/>
                    <a:pt x="537" y="98"/>
                  </a:cubicBezTo>
                  <a:cubicBezTo>
                    <a:pt x="539" y="99"/>
                    <a:pt x="540" y="101"/>
                    <a:pt x="540" y="102"/>
                  </a:cubicBezTo>
                  <a:cubicBezTo>
                    <a:pt x="540" y="102"/>
                    <a:pt x="541" y="103"/>
                    <a:pt x="540" y="104"/>
                  </a:cubicBezTo>
                  <a:cubicBezTo>
                    <a:pt x="540" y="105"/>
                    <a:pt x="538" y="106"/>
                    <a:pt x="538" y="107"/>
                  </a:cubicBezTo>
                  <a:cubicBezTo>
                    <a:pt x="538" y="108"/>
                    <a:pt x="539" y="108"/>
                    <a:pt x="541" y="109"/>
                  </a:cubicBezTo>
                  <a:cubicBezTo>
                    <a:pt x="542" y="110"/>
                    <a:pt x="547" y="111"/>
                    <a:pt x="545" y="111"/>
                  </a:cubicBezTo>
                  <a:cubicBezTo>
                    <a:pt x="544" y="111"/>
                    <a:pt x="540" y="111"/>
                    <a:pt x="539" y="111"/>
                  </a:cubicBezTo>
                  <a:cubicBezTo>
                    <a:pt x="538" y="110"/>
                    <a:pt x="536" y="110"/>
                    <a:pt x="536" y="110"/>
                  </a:cubicBezTo>
                  <a:cubicBezTo>
                    <a:pt x="536" y="110"/>
                    <a:pt x="536" y="109"/>
                    <a:pt x="536" y="108"/>
                  </a:cubicBezTo>
                  <a:cubicBezTo>
                    <a:pt x="536" y="107"/>
                    <a:pt x="535" y="107"/>
                    <a:pt x="535" y="106"/>
                  </a:cubicBezTo>
                  <a:cubicBezTo>
                    <a:pt x="536" y="105"/>
                    <a:pt x="538" y="104"/>
                    <a:pt x="536" y="102"/>
                  </a:cubicBezTo>
                  <a:cubicBezTo>
                    <a:pt x="535" y="101"/>
                    <a:pt x="534" y="102"/>
                    <a:pt x="533" y="100"/>
                  </a:cubicBezTo>
                  <a:cubicBezTo>
                    <a:pt x="533" y="99"/>
                    <a:pt x="533" y="98"/>
                    <a:pt x="531" y="97"/>
                  </a:cubicBezTo>
                  <a:cubicBezTo>
                    <a:pt x="529" y="97"/>
                    <a:pt x="527" y="98"/>
                    <a:pt x="526" y="98"/>
                  </a:cubicBezTo>
                  <a:cubicBezTo>
                    <a:pt x="525" y="98"/>
                    <a:pt x="522" y="99"/>
                    <a:pt x="521" y="100"/>
                  </a:cubicBezTo>
                  <a:cubicBezTo>
                    <a:pt x="520" y="100"/>
                    <a:pt x="522" y="101"/>
                    <a:pt x="522" y="101"/>
                  </a:cubicBezTo>
                  <a:cubicBezTo>
                    <a:pt x="521" y="102"/>
                    <a:pt x="520" y="103"/>
                    <a:pt x="520" y="104"/>
                  </a:cubicBezTo>
                  <a:cubicBezTo>
                    <a:pt x="521" y="104"/>
                    <a:pt x="522" y="104"/>
                    <a:pt x="522" y="105"/>
                  </a:cubicBezTo>
                  <a:cubicBezTo>
                    <a:pt x="522" y="107"/>
                    <a:pt x="523" y="108"/>
                    <a:pt x="522" y="109"/>
                  </a:cubicBezTo>
                  <a:cubicBezTo>
                    <a:pt x="521" y="110"/>
                    <a:pt x="518" y="112"/>
                    <a:pt x="518" y="113"/>
                  </a:cubicBezTo>
                  <a:cubicBezTo>
                    <a:pt x="517" y="114"/>
                    <a:pt x="517" y="116"/>
                    <a:pt x="516" y="117"/>
                  </a:cubicBezTo>
                  <a:cubicBezTo>
                    <a:pt x="515" y="118"/>
                    <a:pt x="509" y="120"/>
                    <a:pt x="509" y="121"/>
                  </a:cubicBezTo>
                  <a:cubicBezTo>
                    <a:pt x="508" y="122"/>
                    <a:pt x="508" y="123"/>
                    <a:pt x="507" y="123"/>
                  </a:cubicBezTo>
                  <a:cubicBezTo>
                    <a:pt x="506" y="123"/>
                    <a:pt x="505" y="123"/>
                    <a:pt x="504" y="123"/>
                  </a:cubicBezTo>
                  <a:cubicBezTo>
                    <a:pt x="502" y="122"/>
                    <a:pt x="500" y="122"/>
                    <a:pt x="499" y="122"/>
                  </a:cubicBezTo>
                  <a:cubicBezTo>
                    <a:pt x="497" y="123"/>
                    <a:pt x="496" y="122"/>
                    <a:pt x="495" y="122"/>
                  </a:cubicBezTo>
                  <a:cubicBezTo>
                    <a:pt x="494" y="121"/>
                    <a:pt x="491" y="122"/>
                    <a:pt x="491" y="121"/>
                  </a:cubicBezTo>
                  <a:cubicBezTo>
                    <a:pt x="490" y="120"/>
                    <a:pt x="490" y="119"/>
                    <a:pt x="490" y="119"/>
                  </a:cubicBezTo>
                  <a:cubicBezTo>
                    <a:pt x="489" y="118"/>
                    <a:pt x="492" y="118"/>
                    <a:pt x="492" y="118"/>
                  </a:cubicBezTo>
                  <a:cubicBezTo>
                    <a:pt x="493" y="119"/>
                    <a:pt x="492" y="119"/>
                    <a:pt x="493" y="120"/>
                  </a:cubicBezTo>
                  <a:cubicBezTo>
                    <a:pt x="493" y="121"/>
                    <a:pt x="494" y="121"/>
                    <a:pt x="495" y="121"/>
                  </a:cubicBezTo>
                  <a:cubicBezTo>
                    <a:pt x="495" y="121"/>
                    <a:pt x="495" y="120"/>
                    <a:pt x="496" y="119"/>
                  </a:cubicBezTo>
                  <a:cubicBezTo>
                    <a:pt x="497" y="119"/>
                    <a:pt x="497" y="119"/>
                    <a:pt x="497" y="120"/>
                  </a:cubicBezTo>
                  <a:cubicBezTo>
                    <a:pt x="498" y="120"/>
                    <a:pt x="498" y="121"/>
                    <a:pt x="499" y="121"/>
                  </a:cubicBezTo>
                  <a:cubicBezTo>
                    <a:pt x="500" y="121"/>
                    <a:pt x="503" y="120"/>
                    <a:pt x="504" y="119"/>
                  </a:cubicBezTo>
                  <a:cubicBezTo>
                    <a:pt x="504" y="119"/>
                    <a:pt x="503" y="118"/>
                    <a:pt x="503" y="118"/>
                  </a:cubicBezTo>
                  <a:cubicBezTo>
                    <a:pt x="503" y="118"/>
                    <a:pt x="503" y="118"/>
                    <a:pt x="504" y="117"/>
                  </a:cubicBezTo>
                  <a:cubicBezTo>
                    <a:pt x="505" y="117"/>
                    <a:pt x="505" y="117"/>
                    <a:pt x="506" y="116"/>
                  </a:cubicBezTo>
                  <a:cubicBezTo>
                    <a:pt x="507" y="115"/>
                    <a:pt x="509" y="114"/>
                    <a:pt x="509" y="113"/>
                  </a:cubicBezTo>
                  <a:cubicBezTo>
                    <a:pt x="509" y="112"/>
                    <a:pt x="509" y="111"/>
                    <a:pt x="511" y="111"/>
                  </a:cubicBezTo>
                  <a:cubicBezTo>
                    <a:pt x="512" y="111"/>
                    <a:pt x="514" y="110"/>
                    <a:pt x="513" y="108"/>
                  </a:cubicBezTo>
                  <a:cubicBezTo>
                    <a:pt x="513" y="106"/>
                    <a:pt x="512" y="105"/>
                    <a:pt x="514" y="104"/>
                  </a:cubicBezTo>
                  <a:cubicBezTo>
                    <a:pt x="515" y="103"/>
                    <a:pt x="516" y="103"/>
                    <a:pt x="515" y="102"/>
                  </a:cubicBezTo>
                  <a:cubicBezTo>
                    <a:pt x="515" y="101"/>
                    <a:pt x="511" y="101"/>
                    <a:pt x="510" y="97"/>
                  </a:cubicBezTo>
                  <a:cubicBezTo>
                    <a:pt x="509" y="93"/>
                    <a:pt x="510" y="92"/>
                    <a:pt x="510" y="88"/>
                  </a:cubicBezTo>
                  <a:cubicBezTo>
                    <a:pt x="510" y="85"/>
                    <a:pt x="509" y="84"/>
                    <a:pt x="510" y="83"/>
                  </a:cubicBezTo>
                  <a:cubicBezTo>
                    <a:pt x="511" y="82"/>
                    <a:pt x="513" y="80"/>
                    <a:pt x="511" y="78"/>
                  </a:cubicBezTo>
                  <a:cubicBezTo>
                    <a:pt x="510" y="76"/>
                    <a:pt x="505" y="73"/>
                    <a:pt x="506" y="72"/>
                  </a:cubicBezTo>
                  <a:cubicBezTo>
                    <a:pt x="506" y="71"/>
                    <a:pt x="508" y="70"/>
                    <a:pt x="509" y="68"/>
                  </a:cubicBezTo>
                  <a:cubicBezTo>
                    <a:pt x="510" y="66"/>
                    <a:pt x="511" y="65"/>
                    <a:pt x="511" y="63"/>
                  </a:cubicBezTo>
                  <a:cubicBezTo>
                    <a:pt x="511" y="61"/>
                    <a:pt x="513" y="59"/>
                    <a:pt x="510" y="58"/>
                  </a:cubicBezTo>
                  <a:cubicBezTo>
                    <a:pt x="507" y="58"/>
                    <a:pt x="506" y="56"/>
                    <a:pt x="503" y="56"/>
                  </a:cubicBezTo>
                  <a:cubicBezTo>
                    <a:pt x="500" y="56"/>
                    <a:pt x="494" y="56"/>
                    <a:pt x="493" y="56"/>
                  </a:cubicBezTo>
                  <a:cubicBezTo>
                    <a:pt x="491" y="56"/>
                    <a:pt x="490" y="58"/>
                    <a:pt x="489" y="61"/>
                  </a:cubicBezTo>
                  <a:cubicBezTo>
                    <a:pt x="488" y="64"/>
                    <a:pt x="487" y="68"/>
                    <a:pt x="484" y="70"/>
                  </a:cubicBezTo>
                  <a:cubicBezTo>
                    <a:pt x="482" y="71"/>
                    <a:pt x="478" y="74"/>
                    <a:pt x="477" y="75"/>
                  </a:cubicBezTo>
                  <a:cubicBezTo>
                    <a:pt x="476" y="75"/>
                    <a:pt x="476" y="76"/>
                    <a:pt x="476" y="76"/>
                  </a:cubicBezTo>
                  <a:cubicBezTo>
                    <a:pt x="476" y="77"/>
                    <a:pt x="476" y="78"/>
                    <a:pt x="476" y="78"/>
                  </a:cubicBezTo>
                  <a:cubicBezTo>
                    <a:pt x="477" y="78"/>
                    <a:pt x="480" y="77"/>
                    <a:pt x="480" y="78"/>
                  </a:cubicBezTo>
                  <a:cubicBezTo>
                    <a:pt x="480" y="79"/>
                    <a:pt x="479" y="80"/>
                    <a:pt x="479" y="82"/>
                  </a:cubicBezTo>
                  <a:cubicBezTo>
                    <a:pt x="479" y="83"/>
                    <a:pt x="478" y="84"/>
                    <a:pt x="478" y="85"/>
                  </a:cubicBezTo>
                  <a:cubicBezTo>
                    <a:pt x="478" y="85"/>
                    <a:pt x="480" y="86"/>
                    <a:pt x="479" y="87"/>
                  </a:cubicBezTo>
                  <a:cubicBezTo>
                    <a:pt x="478" y="87"/>
                    <a:pt x="476" y="87"/>
                    <a:pt x="476" y="88"/>
                  </a:cubicBezTo>
                  <a:cubicBezTo>
                    <a:pt x="476" y="89"/>
                    <a:pt x="477" y="90"/>
                    <a:pt x="477" y="90"/>
                  </a:cubicBezTo>
                  <a:cubicBezTo>
                    <a:pt x="478" y="90"/>
                    <a:pt x="479" y="90"/>
                    <a:pt x="481" y="90"/>
                  </a:cubicBezTo>
                  <a:cubicBezTo>
                    <a:pt x="482" y="91"/>
                    <a:pt x="485" y="90"/>
                    <a:pt x="485" y="92"/>
                  </a:cubicBezTo>
                  <a:cubicBezTo>
                    <a:pt x="485" y="93"/>
                    <a:pt x="485" y="95"/>
                    <a:pt x="486" y="97"/>
                  </a:cubicBezTo>
                  <a:cubicBezTo>
                    <a:pt x="488" y="98"/>
                    <a:pt x="490" y="97"/>
                    <a:pt x="490" y="97"/>
                  </a:cubicBezTo>
                  <a:cubicBezTo>
                    <a:pt x="491" y="97"/>
                    <a:pt x="490" y="99"/>
                    <a:pt x="490" y="100"/>
                  </a:cubicBezTo>
                  <a:cubicBezTo>
                    <a:pt x="489" y="100"/>
                    <a:pt x="487" y="107"/>
                    <a:pt x="485" y="104"/>
                  </a:cubicBezTo>
                  <a:cubicBezTo>
                    <a:pt x="483" y="102"/>
                    <a:pt x="479" y="100"/>
                    <a:pt x="478" y="99"/>
                  </a:cubicBezTo>
                  <a:cubicBezTo>
                    <a:pt x="478" y="98"/>
                    <a:pt x="477" y="98"/>
                    <a:pt x="476" y="98"/>
                  </a:cubicBezTo>
                  <a:cubicBezTo>
                    <a:pt x="475" y="97"/>
                    <a:pt x="470" y="96"/>
                    <a:pt x="468" y="95"/>
                  </a:cubicBezTo>
                  <a:cubicBezTo>
                    <a:pt x="466" y="94"/>
                    <a:pt x="464" y="93"/>
                    <a:pt x="462" y="92"/>
                  </a:cubicBezTo>
                  <a:cubicBezTo>
                    <a:pt x="460" y="91"/>
                    <a:pt x="448" y="89"/>
                    <a:pt x="447" y="89"/>
                  </a:cubicBezTo>
                  <a:cubicBezTo>
                    <a:pt x="445" y="89"/>
                    <a:pt x="443" y="88"/>
                    <a:pt x="442" y="89"/>
                  </a:cubicBezTo>
                  <a:cubicBezTo>
                    <a:pt x="441" y="90"/>
                    <a:pt x="440" y="90"/>
                    <a:pt x="440" y="91"/>
                  </a:cubicBezTo>
                  <a:cubicBezTo>
                    <a:pt x="440" y="92"/>
                    <a:pt x="441" y="93"/>
                    <a:pt x="442" y="94"/>
                  </a:cubicBezTo>
                  <a:cubicBezTo>
                    <a:pt x="443" y="95"/>
                    <a:pt x="444" y="96"/>
                    <a:pt x="442" y="97"/>
                  </a:cubicBezTo>
                  <a:cubicBezTo>
                    <a:pt x="441" y="98"/>
                    <a:pt x="441" y="100"/>
                    <a:pt x="439" y="100"/>
                  </a:cubicBezTo>
                  <a:cubicBezTo>
                    <a:pt x="438" y="100"/>
                    <a:pt x="437" y="99"/>
                    <a:pt x="437" y="100"/>
                  </a:cubicBezTo>
                  <a:cubicBezTo>
                    <a:pt x="437" y="101"/>
                    <a:pt x="438" y="102"/>
                    <a:pt x="437" y="103"/>
                  </a:cubicBezTo>
                  <a:cubicBezTo>
                    <a:pt x="437" y="103"/>
                    <a:pt x="433" y="102"/>
                    <a:pt x="433" y="102"/>
                  </a:cubicBezTo>
                  <a:cubicBezTo>
                    <a:pt x="432" y="101"/>
                    <a:pt x="432" y="100"/>
                    <a:pt x="433" y="100"/>
                  </a:cubicBezTo>
                  <a:cubicBezTo>
                    <a:pt x="434" y="99"/>
                    <a:pt x="434" y="99"/>
                    <a:pt x="434" y="98"/>
                  </a:cubicBezTo>
                  <a:cubicBezTo>
                    <a:pt x="433" y="97"/>
                    <a:pt x="431" y="96"/>
                    <a:pt x="430" y="97"/>
                  </a:cubicBezTo>
                  <a:cubicBezTo>
                    <a:pt x="429" y="97"/>
                    <a:pt x="425" y="99"/>
                    <a:pt x="423" y="100"/>
                  </a:cubicBezTo>
                  <a:cubicBezTo>
                    <a:pt x="422" y="101"/>
                    <a:pt x="421" y="100"/>
                    <a:pt x="419" y="100"/>
                  </a:cubicBezTo>
                  <a:cubicBezTo>
                    <a:pt x="416" y="100"/>
                    <a:pt x="411" y="102"/>
                    <a:pt x="410" y="102"/>
                  </a:cubicBezTo>
                  <a:cubicBezTo>
                    <a:pt x="409" y="103"/>
                    <a:pt x="409" y="104"/>
                    <a:pt x="407" y="104"/>
                  </a:cubicBezTo>
                  <a:cubicBezTo>
                    <a:pt x="406" y="104"/>
                    <a:pt x="399" y="104"/>
                    <a:pt x="399" y="103"/>
                  </a:cubicBezTo>
                  <a:cubicBezTo>
                    <a:pt x="400" y="103"/>
                    <a:pt x="401" y="103"/>
                    <a:pt x="402" y="102"/>
                  </a:cubicBezTo>
                  <a:cubicBezTo>
                    <a:pt x="402" y="102"/>
                    <a:pt x="401" y="100"/>
                    <a:pt x="402" y="99"/>
                  </a:cubicBezTo>
                  <a:cubicBezTo>
                    <a:pt x="403" y="98"/>
                    <a:pt x="405" y="97"/>
                    <a:pt x="404" y="97"/>
                  </a:cubicBezTo>
                  <a:cubicBezTo>
                    <a:pt x="403" y="97"/>
                    <a:pt x="401" y="97"/>
                    <a:pt x="398" y="98"/>
                  </a:cubicBezTo>
                  <a:cubicBezTo>
                    <a:pt x="396" y="99"/>
                    <a:pt x="394" y="99"/>
                    <a:pt x="395" y="101"/>
                  </a:cubicBezTo>
                  <a:cubicBezTo>
                    <a:pt x="395" y="102"/>
                    <a:pt x="395" y="102"/>
                    <a:pt x="394" y="102"/>
                  </a:cubicBezTo>
                  <a:cubicBezTo>
                    <a:pt x="394" y="102"/>
                    <a:pt x="394" y="102"/>
                    <a:pt x="392" y="102"/>
                  </a:cubicBezTo>
                  <a:cubicBezTo>
                    <a:pt x="391" y="101"/>
                    <a:pt x="386" y="102"/>
                    <a:pt x="383" y="103"/>
                  </a:cubicBezTo>
                  <a:cubicBezTo>
                    <a:pt x="381" y="104"/>
                    <a:pt x="375" y="108"/>
                    <a:pt x="375" y="108"/>
                  </a:cubicBezTo>
                  <a:cubicBezTo>
                    <a:pt x="374" y="108"/>
                    <a:pt x="369" y="108"/>
                    <a:pt x="369" y="110"/>
                  </a:cubicBezTo>
                  <a:cubicBezTo>
                    <a:pt x="368" y="111"/>
                    <a:pt x="368" y="117"/>
                    <a:pt x="366" y="117"/>
                  </a:cubicBezTo>
                  <a:cubicBezTo>
                    <a:pt x="364" y="117"/>
                    <a:pt x="358" y="118"/>
                    <a:pt x="357" y="117"/>
                  </a:cubicBezTo>
                  <a:cubicBezTo>
                    <a:pt x="357" y="116"/>
                    <a:pt x="356" y="114"/>
                    <a:pt x="354" y="113"/>
                  </a:cubicBezTo>
                  <a:cubicBezTo>
                    <a:pt x="352" y="113"/>
                    <a:pt x="350" y="113"/>
                    <a:pt x="351" y="111"/>
                  </a:cubicBezTo>
                  <a:cubicBezTo>
                    <a:pt x="351" y="110"/>
                    <a:pt x="352" y="109"/>
                    <a:pt x="353" y="108"/>
                  </a:cubicBezTo>
                  <a:cubicBezTo>
                    <a:pt x="355" y="108"/>
                    <a:pt x="361" y="108"/>
                    <a:pt x="361" y="107"/>
                  </a:cubicBezTo>
                  <a:cubicBezTo>
                    <a:pt x="361" y="107"/>
                    <a:pt x="358" y="103"/>
                    <a:pt x="357" y="102"/>
                  </a:cubicBezTo>
                  <a:cubicBezTo>
                    <a:pt x="356" y="101"/>
                    <a:pt x="354" y="100"/>
                    <a:pt x="351" y="100"/>
                  </a:cubicBezTo>
                  <a:cubicBezTo>
                    <a:pt x="349" y="100"/>
                    <a:pt x="346" y="100"/>
                    <a:pt x="344" y="100"/>
                  </a:cubicBezTo>
                  <a:cubicBezTo>
                    <a:pt x="343" y="100"/>
                    <a:pt x="341" y="99"/>
                    <a:pt x="342" y="100"/>
                  </a:cubicBezTo>
                  <a:cubicBezTo>
                    <a:pt x="343" y="101"/>
                    <a:pt x="346" y="101"/>
                    <a:pt x="346" y="102"/>
                  </a:cubicBezTo>
                  <a:cubicBezTo>
                    <a:pt x="346" y="104"/>
                    <a:pt x="346" y="107"/>
                    <a:pt x="345" y="108"/>
                  </a:cubicBezTo>
                  <a:cubicBezTo>
                    <a:pt x="344" y="109"/>
                    <a:pt x="343" y="112"/>
                    <a:pt x="344" y="113"/>
                  </a:cubicBezTo>
                  <a:cubicBezTo>
                    <a:pt x="345" y="113"/>
                    <a:pt x="349" y="116"/>
                    <a:pt x="348" y="118"/>
                  </a:cubicBezTo>
                  <a:cubicBezTo>
                    <a:pt x="347" y="120"/>
                    <a:pt x="346" y="122"/>
                    <a:pt x="346" y="123"/>
                  </a:cubicBezTo>
                  <a:cubicBezTo>
                    <a:pt x="346" y="125"/>
                    <a:pt x="347" y="127"/>
                    <a:pt x="346" y="126"/>
                  </a:cubicBezTo>
                  <a:cubicBezTo>
                    <a:pt x="345" y="125"/>
                    <a:pt x="344" y="123"/>
                    <a:pt x="343" y="124"/>
                  </a:cubicBezTo>
                  <a:cubicBezTo>
                    <a:pt x="342" y="125"/>
                    <a:pt x="341" y="125"/>
                    <a:pt x="342" y="124"/>
                  </a:cubicBezTo>
                  <a:cubicBezTo>
                    <a:pt x="342" y="123"/>
                    <a:pt x="344" y="123"/>
                    <a:pt x="342" y="122"/>
                  </a:cubicBezTo>
                  <a:cubicBezTo>
                    <a:pt x="341" y="121"/>
                    <a:pt x="337" y="121"/>
                    <a:pt x="336" y="121"/>
                  </a:cubicBezTo>
                  <a:cubicBezTo>
                    <a:pt x="335" y="120"/>
                    <a:pt x="333" y="122"/>
                    <a:pt x="331" y="123"/>
                  </a:cubicBezTo>
                  <a:cubicBezTo>
                    <a:pt x="330" y="125"/>
                    <a:pt x="326" y="125"/>
                    <a:pt x="326" y="126"/>
                  </a:cubicBezTo>
                  <a:cubicBezTo>
                    <a:pt x="325" y="126"/>
                    <a:pt x="322" y="129"/>
                    <a:pt x="321" y="130"/>
                  </a:cubicBezTo>
                  <a:cubicBezTo>
                    <a:pt x="320" y="131"/>
                    <a:pt x="324" y="133"/>
                    <a:pt x="324" y="135"/>
                  </a:cubicBezTo>
                  <a:cubicBezTo>
                    <a:pt x="325" y="137"/>
                    <a:pt x="326" y="140"/>
                    <a:pt x="324" y="139"/>
                  </a:cubicBezTo>
                  <a:cubicBezTo>
                    <a:pt x="321" y="138"/>
                    <a:pt x="315" y="136"/>
                    <a:pt x="314" y="137"/>
                  </a:cubicBezTo>
                  <a:cubicBezTo>
                    <a:pt x="312" y="137"/>
                    <a:pt x="310" y="137"/>
                    <a:pt x="311" y="137"/>
                  </a:cubicBezTo>
                  <a:cubicBezTo>
                    <a:pt x="311" y="136"/>
                    <a:pt x="311" y="136"/>
                    <a:pt x="309" y="135"/>
                  </a:cubicBezTo>
                  <a:cubicBezTo>
                    <a:pt x="307" y="133"/>
                    <a:pt x="306" y="132"/>
                    <a:pt x="305" y="133"/>
                  </a:cubicBezTo>
                  <a:cubicBezTo>
                    <a:pt x="304" y="133"/>
                    <a:pt x="303" y="135"/>
                    <a:pt x="303" y="136"/>
                  </a:cubicBezTo>
                  <a:cubicBezTo>
                    <a:pt x="304" y="137"/>
                    <a:pt x="306" y="139"/>
                    <a:pt x="307" y="139"/>
                  </a:cubicBezTo>
                  <a:cubicBezTo>
                    <a:pt x="307" y="140"/>
                    <a:pt x="311" y="140"/>
                    <a:pt x="311" y="141"/>
                  </a:cubicBezTo>
                  <a:cubicBezTo>
                    <a:pt x="311" y="142"/>
                    <a:pt x="310" y="144"/>
                    <a:pt x="309" y="144"/>
                  </a:cubicBezTo>
                  <a:cubicBezTo>
                    <a:pt x="308" y="145"/>
                    <a:pt x="307" y="145"/>
                    <a:pt x="305" y="144"/>
                  </a:cubicBezTo>
                  <a:cubicBezTo>
                    <a:pt x="304" y="143"/>
                    <a:pt x="303" y="144"/>
                    <a:pt x="301" y="143"/>
                  </a:cubicBezTo>
                  <a:cubicBezTo>
                    <a:pt x="300" y="143"/>
                    <a:pt x="299" y="141"/>
                    <a:pt x="298" y="140"/>
                  </a:cubicBezTo>
                  <a:cubicBezTo>
                    <a:pt x="297" y="139"/>
                    <a:pt x="293" y="139"/>
                    <a:pt x="293" y="138"/>
                  </a:cubicBezTo>
                  <a:cubicBezTo>
                    <a:pt x="293" y="137"/>
                    <a:pt x="293" y="134"/>
                    <a:pt x="292" y="133"/>
                  </a:cubicBezTo>
                  <a:cubicBezTo>
                    <a:pt x="291" y="132"/>
                    <a:pt x="290" y="132"/>
                    <a:pt x="291" y="131"/>
                  </a:cubicBezTo>
                  <a:cubicBezTo>
                    <a:pt x="291" y="130"/>
                    <a:pt x="294" y="128"/>
                    <a:pt x="293" y="127"/>
                  </a:cubicBezTo>
                  <a:cubicBezTo>
                    <a:pt x="293" y="126"/>
                    <a:pt x="292" y="125"/>
                    <a:pt x="291" y="124"/>
                  </a:cubicBezTo>
                  <a:cubicBezTo>
                    <a:pt x="290" y="123"/>
                    <a:pt x="287" y="122"/>
                    <a:pt x="286" y="121"/>
                  </a:cubicBezTo>
                  <a:cubicBezTo>
                    <a:pt x="284" y="121"/>
                    <a:pt x="286" y="121"/>
                    <a:pt x="285" y="120"/>
                  </a:cubicBezTo>
                  <a:cubicBezTo>
                    <a:pt x="283" y="119"/>
                    <a:pt x="282" y="119"/>
                    <a:pt x="282" y="119"/>
                  </a:cubicBezTo>
                  <a:cubicBezTo>
                    <a:pt x="282" y="119"/>
                    <a:pt x="283" y="119"/>
                    <a:pt x="282" y="118"/>
                  </a:cubicBezTo>
                  <a:cubicBezTo>
                    <a:pt x="281" y="117"/>
                    <a:pt x="280" y="116"/>
                    <a:pt x="278" y="115"/>
                  </a:cubicBezTo>
                  <a:cubicBezTo>
                    <a:pt x="277" y="114"/>
                    <a:pt x="276" y="114"/>
                    <a:pt x="277" y="114"/>
                  </a:cubicBezTo>
                  <a:cubicBezTo>
                    <a:pt x="279" y="114"/>
                    <a:pt x="281" y="114"/>
                    <a:pt x="282" y="115"/>
                  </a:cubicBezTo>
                  <a:cubicBezTo>
                    <a:pt x="283" y="117"/>
                    <a:pt x="285" y="118"/>
                    <a:pt x="285" y="117"/>
                  </a:cubicBezTo>
                  <a:cubicBezTo>
                    <a:pt x="286" y="117"/>
                    <a:pt x="286" y="116"/>
                    <a:pt x="286" y="117"/>
                  </a:cubicBezTo>
                  <a:cubicBezTo>
                    <a:pt x="286" y="117"/>
                    <a:pt x="289" y="118"/>
                    <a:pt x="291" y="119"/>
                  </a:cubicBezTo>
                  <a:cubicBezTo>
                    <a:pt x="293" y="119"/>
                    <a:pt x="298" y="121"/>
                    <a:pt x="301" y="121"/>
                  </a:cubicBezTo>
                  <a:cubicBezTo>
                    <a:pt x="304" y="122"/>
                    <a:pt x="306" y="122"/>
                    <a:pt x="307" y="123"/>
                  </a:cubicBezTo>
                  <a:cubicBezTo>
                    <a:pt x="309" y="124"/>
                    <a:pt x="312" y="125"/>
                    <a:pt x="316" y="124"/>
                  </a:cubicBezTo>
                  <a:cubicBezTo>
                    <a:pt x="319" y="123"/>
                    <a:pt x="325" y="119"/>
                    <a:pt x="327" y="118"/>
                  </a:cubicBezTo>
                  <a:cubicBezTo>
                    <a:pt x="329" y="117"/>
                    <a:pt x="330" y="117"/>
                    <a:pt x="330" y="115"/>
                  </a:cubicBezTo>
                  <a:cubicBezTo>
                    <a:pt x="329" y="114"/>
                    <a:pt x="329" y="112"/>
                    <a:pt x="329" y="111"/>
                  </a:cubicBezTo>
                  <a:cubicBezTo>
                    <a:pt x="329" y="109"/>
                    <a:pt x="329" y="109"/>
                    <a:pt x="327" y="108"/>
                  </a:cubicBezTo>
                  <a:cubicBezTo>
                    <a:pt x="324" y="107"/>
                    <a:pt x="323" y="107"/>
                    <a:pt x="322" y="106"/>
                  </a:cubicBezTo>
                  <a:cubicBezTo>
                    <a:pt x="321" y="105"/>
                    <a:pt x="320" y="105"/>
                    <a:pt x="318" y="104"/>
                  </a:cubicBezTo>
                  <a:cubicBezTo>
                    <a:pt x="317" y="103"/>
                    <a:pt x="316" y="101"/>
                    <a:pt x="314" y="101"/>
                  </a:cubicBezTo>
                  <a:cubicBezTo>
                    <a:pt x="312" y="101"/>
                    <a:pt x="311" y="100"/>
                    <a:pt x="310" y="100"/>
                  </a:cubicBezTo>
                  <a:cubicBezTo>
                    <a:pt x="309" y="99"/>
                    <a:pt x="296" y="93"/>
                    <a:pt x="295" y="93"/>
                  </a:cubicBezTo>
                  <a:cubicBezTo>
                    <a:pt x="294" y="94"/>
                    <a:pt x="294" y="94"/>
                    <a:pt x="293" y="94"/>
                  </a:cubicBezTo>
                  <a:cubicBezTo>
                    <a:pt x="292" y="93"/>
                    <a:pt x="290" y="92"/>
                    <a:pt x="289" y="92"/>
                  </a:cubicBezTo>
                  <a:cubicBezTo>
                    <a:pt x="287" y="93"/>
                    <a:pt x="285" y="95"/>
                    <a:pt x="284" y="95"/>
                  </a:cubicBezTo>
                  <a:cubicBezTo>
                    <a:pt x="283" y="96"/>
                    <a:pt x="283" y="95"/>
                    <a:pt x="284" y="94"/>
                  </a:cubicBezTo>
                  <a:cubicBezTo>
                    <a:pt x="285" y="93"/>
                    <a:pt x="286" y="93"/>
                    <a:pt x="285" y="92"/>
                  </a:cubicBezTo>
                  <a:cubicBezTo>
                    <a:pt x="284" y="91"/>
                    <a:pt x="284" y="92"/>
                    <a:pt x="282" y="91"/>
                  </a:cubicBezTo>
                  <a:cubicBezTo>
                    <a:pt x="281" y="91"/>
                    <a:pt x="279" y="90"/>
                    <a:pt x="279" y="90"/>
                  </a:cubicBezTo>
                  <a:cubicBezTo>
                    <a:pt x="279" y="90"/>
                    <a:pt x="277" y="88"/>
                    <a:pt x="278" y="89"/>
                  </a:cubicBezTo>
                  <a:cubicBezTo>
                    <a:pt x="280" y="89"/>
                    <a:pt x="283" y="90"/>
                    <a:pt x="283" y="89"/>
                  </a:cubicBezTo>
                  <a:cubicBezTo>
                    <a:pt x="283" y="88"/>
                    <a:pt x="284" y="89"/>
                    <a:pt x="281" y="88"/>
                  </a:cubicBezTo>
                  <a:cubicBezTo>
                    <a:pt x="279" y="87"/>
                    <a:pt x="278" y="86"/>
                    <a:pt x="277" y="86"/>
                  </a:cubicBezTo>
                  <a:cubicBezTo>
                    <a:pt x="276" y="87"/>
                    <a:pt x="273" y="90"/>
                    <a:pt x="273" y="89"/>
                  </a:cubicBezTo>
                  <a:cubicBezTo>
                    <a:pt x="273" y="89"/>
                    <a:pt x="273" y="88"/>
                    <a:pt x="273" y="88"/>
                  </a:cubicBezTo>
                  <a:cubicBezTo>
                    <a:pt x="272" y="88"/>
                    <a:pt x="270" y="87"/>
                    <a:pt x="270" y="88"/>
                  </a:cubicBezTo>
                  <a:cubicBezTo>
                    <a:pt x="269" y="89"/>
                    <a:pt x="269" y="90"/>
                    <a:pt x="268" y="89"/>
                  </a:cubicBezTo>
                  <a:cubicBezTo>
                    <a:pt x="268" y="89"/>
                    <a:pt x="268" y="89"/>
                    <a:pt x="268" y="88"/>
                  </a:cubicBezTo>
                  <a:cubicBezTo>
                    <a:pt x="268" y="87"/>
                    <a:pt x="267" y="86"/>
                    <a:pt x="267" y="87"/>
                  </a:cubicBezTo>
                  <a:cubicBezTo>
                    <a:pt x="267" y="88"/>
                    <a:pt x="267" y="88"/>
                    <a:pt x="266" y="88"/>
                  </a:cubicBezTo>
                  <a:cubicBezTo>
                    <a:pt x="266" y="88"/>
                    <a:pt x="264" y="88"/>
                    <a:pt x="263" y="88"/>
                  </a:cubicBezTo>
                  <a:cubicBezTo>
                    <a:pt x="263" y="88"/>
                    <a:pt x="263" y="88"/>
                    <a:pt x="263" y="88"/>
                  </a:cubicBezTo>
                  <a:cubicBezTo>
                    <a:pt x="263" y="88"/>
                    <a:pt x="263" y="88"/>
                    <a:pt x="264" y="88"/>
                  </a:cubicBezTo>
                  <a:cubicBezTo>
                    <a:pt x="265" y="87"/>
                    <a:pt x="265" y="87"/>
                    <a:pt x="263" y="86"/>
                  </a:cubicBezTo>
                  <a:cubicBezTo>
                    <a:pt x="262" y="85"/>
                    <a:pt x="258" y="84"/>
                    <a:pt x="260" y="84"/>
                  </a:cubicBezTo>
                  <a:cubicBezTo>
                    <a:pt x="261" y="84"/>
                    <a:pt x="263" y="86"/>
                    <a:pt x="266" y="85"/>
                  </a:cubicBezTo>
                  <a:cubicBezTo>
                    <a:pt x="269" y="84"/>
                    <a:pt x="270" y="83"/>
                    <a:pt x="270" y="82"/>
                  </a:cubicBezTo>
                  <a:cubicBezTo>
                    <a:pt x="271" y="81"/>
                    <a:pt x="272" y="81"/>
                    <a:pt x="269" y="80"/>
                  </a:cubicBezTo>
                  <a:cubicBezTo>
                    <a:pt x="267" y="79"/>
                    <a:pt x="264" y="78"/>
                    <a:pt x="263" y="77"/>
                  </a:cubicBezTo>
                  <a:cubicBezTo>
                    <a:pt x="262" y="76"/>
                    <a:pt x="261" y="76"/>
                    <a:pt x="260" y="77"/>
                  </a:cubicBezTo>
                  <a:cubicBezTo>
                    <a:pt x="259" y="77"/>
                    <a:pt x="258" y="79"/>
                    <a:pt x="257" y="80"/>
                  </a:cubicBezTo>
                  <a:cubicBezTo>
                    <a:pt x="257" y="81"/>
                    <a:pt x="256" y="82"/>
                    <a:pt x="256" y="81"/>
                  </a:cubicBezTo>
                  <a:cubicBezTo>
                    <a:pt x="255" y="81"/>
                    <a:pt x="257" y="79"/>
                    <a:pt x="255" y="79"/>
                  </a:cubicBezTo>
                  <a:cubicBezTo>
                    <a:pt x="254" y="79"/>
                    <a:pt x="253" y="78"/>
                    <a:pt x="254" y="78"/>
                  </a:cubicBezTo>
                  <a:cubicBezTo>
                    <a:pt x="256" y="78"/>
                    <a:pt x="257" y="78"/>
                    <a:pt x="256" y="78"/>
                  </a:cubicBezTo>
                  <a:cubicBezTo>
                    <a:pt x="254" y="77"/>
                    <a:pt x="252" y="78"/>
                    <a:pt x="254" y="77"/>
                  </a:cubicBezTo>
                  <a:cubicBezTo>
                    <a:pt x="256" y="76"/>
                    <a:pt x="258" y="77"/>
                    <a:pt x="257" y="75"/>
                  </a:cubicBezTo>
                  <a:cubicBezTo>
                    <a:pt x="255" y="74"/>
                    <a:pt x="252" y="74"/>
                    <a:pt x="251" y="75"/>
                  </a:cubicBezTo>
                  <a:cubicBezTo>
                    <a:pt x="250" y="76"/>
                    <a:pt x="253" y="77"/>
                    <a:pt x="252" y="77"/>
                  </a:cubicBezTo>
                  <a:cubicBezTo>
                    <a:pt x="251" y="78"/>
                    <a:pt x="249" y="79"/>
                    <a:pt x="248" y="80"/>
                  </a:cubicBezTo>
                  <a:cubicBezTo>
                    <a:pt x="248" y="81"/>
                    <a:pt x="246" y="82"/>
                    <a:pt x="246" y="81"/>
                  </a:cubicBezTo>
                  <a:cubicBezTo>
                    <a:pt x="246" y="79"/>
                    <a:pt x="246" y="78"/>
                    <a:pt x="247" y="77"/>
                  </a:cubicBezTo>
                  <a:cubicBezTo>
                    <a:pt x="247" y="76"/>
                    <a:pt x="247" y="76"/>
                    <a:pt x="246" y="76"/>
                  </a:cubicBezTo>
                  <a:cubicBezTo>
                    <a:pt x="245" y="76"/>
                    <a:pt x="240" y="84"/>
                    <a:pt x="239" y="84"/>
                  </a:cubicBezTo>
                  <a:cubicBezTo>
                    <a:pt x="238" y="84"/>
                    <a:pt x="238" y="83"/>
                    <a:pt x="238" y="82"/>
                  </a:cubicBezTo>
                  <a:cubicBezTo>
                    <a:pt x="238" y="81"/>
                    <a:pt x="241" y="78"/>
                    <a:pt x="242" y="77"/>
                  </a:cubicBezTo>
                  <a:cubicBezTo>
                    <a:pt x="243" y="76"/>
                    <a:pt x="243" y="76"/>
                    <a:pt x="243" y="75"/>
                  </a:cubicBezTo>
                  <a:cubicBezTo>
                    <a:pt x="242" y="74"/>
                    <a:pt x="242" y="74"/>
                    <a:pt x="241" y="74"/>
                  </a:cubicBezTo>
                  <a:cubicBezTo>
                    <a:pt x="239" y="74"/>
                    <a:pt x="239" y="75"/>
                    <a:pt x="240" y="75"/>
                  </a:cubicBezTo>
                  <a:cubicBezTo>
                    <a:pt x="241" y="75"/>
                    <a:pt x="241" y="75"/>
                    <a:pt x="240" y="75"/>
                  </a:cubicBezTo>
                  <a:cubicBezTo>
                    <a:pt x="239" y="75"/>
                    <a:pt x="237" y="76"/>
                    <a:pt x="237" y="76"/>
                  </a:cubicBezTo>
                  <a:cubicBezTo>
                    <a:pt x="237" y="75"/>
                    <a:pt x="237" y="74"/>
                    <a:pt x="236" y="74"/>
                  </a:cubicBezTo>
                  <a:cubicBezTo>
                    <a:pt x="235" y="75"/>
                    <a:pt x="235" y="76"/>
                    <a:pt x="234" y="76"/>
                  </a:cubicBezTo>
                  <a:cubicBezTo>
                    <a:pt x="234" y="77"/>
                    <a:pt x="235" y="78"/>
                    <a:pt x="235" y="79"/>
                  </a:cubicBezTo>
                  <a:cubicBezTo>
                    <a:pt x="235" y="79"/>
                    <a:pt x="235" y="80"/>
                    <a:pt x="234" y="79"/>
                  </a:cubicBezTo>
                  <a:cubicBezTo>
                    <a:pt x="234" y="79"/>
                    <a:pt x="233" y="78"/>
                    <a:pt x="233" y="79"/>
                  </a:cubicBezTo>
                  <a:cubicBezTo>
                    <a:pt x="233" y="80"/>
                    <a:pt x="234" y="81"/>
                    <a:pt x="233" y="81"/>
                  </a:cubicBezTo>
                  <a:cubicBezTo>
                    <a:pt x="232" y="80"/>
                    <a:pt x="233" y="80"/>
                    <a:pt x="231" y="80"/>
                  </a:cubicBezTo>
                  <a:cubicBezTo>
                    <a:pt x="230" y="80"/>
                    <a:pt x="229" y="81"/>
                    <a:pt x="230" y="80"/>
                  </a:cubicBezTo>
                  <a:cubicBezTo>
                    <a:pt x="231" y="79"/>
                    <a:pt x="233" y="78"/>
                    <a:pt x="232" y="78"/>
                  </a:cubicBezTo>
                  <a:cubicBezTo>
                    <a:pt x="230" y="78"/>
                    <a:pt x="229" y="80"/>
                    <a:pt x="228" y="80"/>
                  </a:cubicBezTo>
                  <a:cubicBezTo>
                    <a:pt x="227" y="80"/>
                    <a:pt x="226" y="80"/>
                    <a:pt x="226" y="80"/>
                  </a:cubicBezTo>
                  <a:cubicBezTo>
                    <a:pt x="227" y="81"/>
                    <a:pt x="228" y="83"/>
                    <a:pt x="229" y="83"/>
                  </a:cubicBezTo>
                  <a:cubicBezTo>
                    <a:pt x="230" y="83"/>
                    <a:pt x="230" y="83"/>
                    <a:pt x="229" y="83"/>
                  </a:cubicBezTo>
                  <a:cubicBezTo>
                    <a:pt x="228" y="84"/>
                    <a:pt x="229" y="86"/>
                    <a:pt x="228" y="85"/>
                  </a:cubicBezTo>
                  <a:cubicBezTo>
                    <a:pt x="227" y="84"/>
                    <a:pt x="227" y="84"/>
                    <a:pt x="226" y="84"/>
                  </a:cubicBezTo>
                  <a:cubicBezTo>
                    <a:pt x="225" y="84"/>
                    <a:pt x="225" y="83"/>
                    <a:pt x="225" y="83"/>
                  </a:cubicBezTo>
                  <a:cubicBezTo>
                    <a:pt x="225" y="82"/>
                    <a:pt x="225" y="82"/>
                    <a:pt x="224" y="83"/>
                  </a:cubicBezTo>
                  <a:cubicBezTo>
                    <a:pt x="223" y="84"/>
                    <a:pt x="223" y="84"/>
                    <a:pt x="223" y="84"/>
                  </a:cubicBezTo>
                  <a:cubicBezTo>
                    <a:pt x="222" y="83"/>
                    <a:pt x="222" y="83"/>
                    <a:pt x="222" y="82"/>
                  </a:cubicBezTo>
                  <a:cubicBezTo>
                    <a:pt x="221" y="82"/>
                    <a:pt x="219" y="83"/>
                    <a:pt x="217" y="83"/>
                  </a:cubicBezTo>
                  <a:cubicBezTo>
                    <a:pt x="216" y="83"/>
                    <a:pt x="216" y="83"/>
                    <a:pt x="218" y="83"/>
                  </a:cubicBezTo>
                  <a:cubicBezTo>
                    <a:pt x="220" y="84"/>
                    <a:pt x="222" y="85"/>
                    <a:pt x="222" y="85"/>
                  </a:cubicBezTo>
                  <a:cubicBezTo>
                    <a:pt x="221" y="85"/>
                    <a:pt x="220" y="85"/>
                    <a:pt x="220" y="86"/>
                  </a:cubicBezTo>
                  <a:cubicBezTo>
                    <a:pt x="220" y="87"/>
                    <a:pt x="222" y="89"/>
                    <a:pt x="221" y="88"/>
                  </a:cubicBezTo>
                  <a:cubicBezTo>
                    <a:pt x="220" y="87"/>
                    <a:pt x="218" y="87"/>
                    <a:pt x="218" y="86"/>
                  </a:cubicBezTo>
                  <a:cubicBezTo>
                    <a:pt x="217" y="86"/>
                    <a:pt x="217" y="86"/>
                    <a:pt x="217" y="87"/>
                  </a:cubicBezTo>
                  <a:cubicBezTo>
                    <a:pt x="217" y="88"/>
                    <a:pt x="216" y="88"/>
                    <a:pt x="216" y="87"/>
                  </a:cubicBezTo>
                  <a:cubicBezTo>
                    <a:pt x="215" y="86"/>
                    <a:pt x="215" y="85"/>
                    <a:pt x="215" y="86"/>
                  </a:cubicBezTo>
                  <a:cubicBezTo>
                    <a:pt x="215" y="87"/>
                    <a:pt x="213" y="88"/>
                    <a:pt x="213" y="89"/>
                  </a:cubicBezTo>
                  <a:cubicBezTo>
                    <a:pt x="214" y="90"/>
                    <a:pt x="215" y="91"/>
                    <a:pt x="214" y="91"/>
                  </a:cubicBezTo>
                  <a:cubicBezTo>
                    <a:pt x="212" y="90"/>
                    <a:pt x="212" y="91"/>
                    <a:pt x="212" y="90"/>
                  </a:cubicBezTo>
                  <a:cubicBezTo>
                    <a:pt x="212" y="88"/>
                    <a:pt x="212" y="87"/>
                    <a:pt x="211" y="87"/>
                  </a:cubicBezTo>
                  <a:cubicBezTo>
                    <a:pt x="210" y="87"/>
                    <a:pt x="212" y="88"/>
                    <a:pt x="210" y="88"/>
                  </a:cubicBezTo>
                  <a:cubicBezTo>
                    <a:pt x="208" y="88"/>
                    <a:pt x="208" y="89"/>
                    <a:pt x="209" y="89"/>
                  </a:cubicBezTo>
                  <a:cubicBezTo>
                    <a:pt x="210" y="89"/>
                    <a:pt x="210" y="89"/>
                    <a:pt x="209" y="90"/>
                  </a:cubicBezTo>
                  <a:cubicBezTo>
                    <a:pt x="208" y="91"/>
                    <a:pt x="207" y="92"/>
                    <a:pt x="207" y="91"/>
                  </a:cubicBezTo>
                  <a:cubicBezTo>
                    <a:pt x="208" y="90"/>
                    <a:pt x="208" y="89"/>
                    <a:pt x="207" y="89"/>
                  </a:cubicBezTo>
                  <a:cubicBezTo>
                    <a:pt x="207" y="88"/>
                    <a:pt x="204" y="87"/>
                    <a:pt x="205" y="87"/>
                  </a:cubicBezTo>
                  <a:cubicBezTo>
                    <a:pt x="207" y="87"/>
                    <a:pt x="208" y="87"/>
                    <a:pt x="207" y="86"/>
                  </a:cubicBezTo>
                  <a:cubicBezTo>
                    <a:pt x="205" y="85"/>
                    <a:pt x="205" y="85"/>
                    <a:pt x="204" y="85"/>
                  </a:cubicBezTo>
                  <a:cubicBezTo>
                    <a:pt x="203" y="85"/>
                    <a:pt x="203" y="85"/>
                    <a:pt x="203" y="86"/>
                  </a:cubicBezTo>
                  <a:cubicBezTo>
                    <a:pt x="204" y="87"/>
                    <a:pt x="204" y="88"/>
                    <a:pt x="204" y="88"/>
                  </a:cubicBezTo>
                  <a:cubicBezTo>
                    <a:pt x="203" y="88"/>
                    <a:pt x="203" y="88"/>
                    <a:pt x="202" y="89"/>
                  </a:cubicBezTo>
                  <a:cubicBezTo>
                    <a:pt x="201" y="89"/>
                    <a:pt x="200" y="89"/>
                    <a:pt x="201" y="89"/>
                  </a:cubicBezTo>
                  <a:cubicBezTo>
                    <a:pt x="203" y="89"/>
                    <a:pt x="204" y="89"/>
                    <a:pt x="203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4" y="91"/>
                    <a:pt x="204" y="91"/>
                    <a:pt x="204" y="90"/>
                  </a:cubicBezTo>
                  <a:cubicBezTo>
                    <a:pt x="204" y="90"/>
                    <a:pt x="205" y="89"/>
                    <a:pt x="205" y="90"/>
                  </a:cubicBezTo>
                  <a:cubicBezTo>
                    <a:pt x="205" y="91"/>
                    <a:pt x="205" y="92"/>
                    <a:pt x="204" y="92"/>
                  </a:cubicBezTo>
                  <a:cubicBezTo>
                    <a:pt x="204" y="91"/>
                    <a:pt x="203" y="91"/>
                    <a:pt x="202" y="91"/>
                  </a:cubicBezTo>
                  <a:cubicBezTo>
                    <a:pt x="201" y="90"/>
                    <a:pt x="201" y="89"/>
                    <a:pt x="200" y="89"/>
                  </a:cubicBezTo>
                  <a:cubicBezTo>
                    <a:pt x="199" y="90"/>
                    <a:pt x="198" y="91"/>
                    <a:pt x="198" y="90"/>
                  </a:cubicBezTo>
                  <a:cubicBezTo>
                    <a:pt x="197" y="90"/>
                    <a:pt x="197" y="89"/>
                    <a:pt x="196" y="90"/>
                  </a:cubicBezTo>
                  <a:cubicBezTo>
                    <a:pt x="195" y="91"/>
                    <a:pt x="193" y="91"/>
                    <a:pt x="193" y="92"/>
                  </a:cubicBezTo>
                  <a:cubicBezTo>
                    <a:pt x="194" y="93"/>
                    <a:pt x="194" y="94"/>
                    <a:pt x="194" y="94"/>
                  </a:cubicBezTo>
                  <a:cubicBezTo>
                    <a:pt x="193" y="94"/>
                    <a:pt x="193" y="95"/>
                    <a:pt x="194" y="95"/>
                  </a:cubicBezTo>
                  <a:cubicBezTo>
                    <a:pt x="196" y="94"/>
                    <a:pt x="195" y="93"/>
                    <a:pt x="196" y="94"/>
                  </a:cubicBezTo>
                  <a:cubicBezTo>
                    <a:pt x="197" y="94"/>
                    <a:pt x="197" y="95"/>
                    <a:pt x="198" y="94"/>
                  </a:cubicBezTo>
                  <a:cubicBezTo>
                    <a:pt x="199" y="93"/>
                    <a:pt x="199" y="94"/>
                    <a:pt x="198" y="94"/>
                  </a:cubicBezTo>
                  <a:cubicBezTo>
                    <a:pt x="197" y="95"/>
                    <a:pt x="197" y="95"/>
                    <a:pt x="197" y="96"/>
                  </a:cubicBezTo>
                  <a:cubicBezTo>
                    <a:pt x="197" y="97"/>
                    <a:pt x="197" y="99"/>
                    <a:pt x="196" y="99"/>
                  </a:cubicBezTo>
                  <a:cubicBezTo>
                    <a:pt x="196" y="99"/>
                    <a:pt x="195" y="97"/>
                    <a:pt x="194" y="98"/>
                  </a:cubicBezTo>
                  <a:cubicBezTo>
                    <a:pt x="193" y="98"/>
                    <a:pt x="192" y="100"/>
                    <a:pt x="193" y="99"/>
                  </a:cubicBezTo>
                  <a:cubicBezTo>
                    <a:pt x="193" y="98"/>
                    <a:pt x="193" y="97"/>
                    <a:pt x="192" y="98"/>
                  </a:cubicBezTo>
                  <a:cubicBezTo>
                    <a:pt x="191" y="98"/>
                    <a:pt x="191" y="99"/>
                    <a:pt x="191" y="98"/>
                  </a:cubicBezTo>
                  <a:cubicBezTo>
                    <a:pt x="191" y="97"/>
                    <a:pt x="191" y="95"/>
                    <a:pt x="190" y="96"/>
                  </a:cubicBezTo>
                  <a:cubicBezTo>
                    <a:pt x="189" y="97"/>
                    <a:pt x="189" y="100"/>
                    <a:pt x="188" y="98"/>
                  </a:cubicBezTo>
                  <a:cubicBezTo>
                    <a:pt x="188" y="97"/>
                    <a:pt x="187" y="96"/>
                    <a:pt x="188" y="95"/>
                  </a:cubicBezTo>
                  <a:cubicBezTo>
                    <a:pt x="188" y="94"/>
                    <a:pt x="190" y="92"/>
                    <a:pt x="188" y="93"/>
                  </a:cubicBezTo>
                  <a:cubicBezTo>
                    <a:pt x="187" y="93"/>
                    <a:pt x="185" y="94"/>
                    <a:pt x="186" y="95"/>
                  </a:cubicBezTo>
                  <a:cubicBezTo>
                    <a:pt x="186" y="96"/>
                    <a:pt x="188" y="97"/>
                    <a:pt x="186" y="96"/>
                  </a:cubicBezTo>
                  <a:cubicBezTo>
                    <a:pt x="185" y="96"/>
                    <a:pt x="185" y="96"/>
                    <a:pt x="185" y="97"/>
                  </a:cubicBezTo>
                  <a:cubicBezTo>
                    <a:pt x="185" y="98"/>
                    <a:pt x="184" y="98"/>
                    <a:pt x="184" y="98"/>
                  </a:cubicBezTo>
                  <a:cubicBezTo>
                    <a:pt x="183" y="97"/>
                    <a:pt x="183" y="96"/>
                    <a:pt x="183" y="97"/>
                  </a:cubicBezTo>
                  <a:cubicBezTo>
                    <a:pt x="182" y="98"/>
                    <a:pt x="180" y="99"/>
                    <a:pt x="182" y="99"/>
                  </a:cubicBezTo>
                  <a:cubicBezTo>
                    <a:pt x="183" y="98"/>
                    <a:pt x="185" y="99"/>
                    <a:pt x="184" y="99"/>
                  </a:cubicBezTo>
                  <a:cubicBezTo>
                    <a:pt x="183" y="99"/>
                    <a:pt x="183" y="99"/>
                    <a:pt x="184" y="99"/>
                  </a:cubicBezTo>
                  <a:cubicBezTo>
                    <a:pt x="185" y="99"/>
                    <a:pt x="185" y="98"/>
                    <a:pt x="185" y="99"/>
                  </a:cubicBezTo>
                  <a:cubicBezTo>
                    <a:pt x="185" y="100"/>
                    <a:pt x="185" y="100"/>
                    <a:pt x="184" y="100"/>
                  </a:cubicBezTo>
                  <a:cubicBezTo>
                    <a:pt x="183" y="100"/>
                    <a:pt x="183" y="99"/>
                    <a:pt x="182" y="100"/>
                  </a:cubicBezTo>
                  <a:cubicBezTo>
                    <a:pt x="180" y="101"/>
                    <a:pt x="180" y="103"/>
                    <a:pt x="179" y="103"/>
                  </a:cubicBezTo>
                  <a:cubicBezTo>
                    <a:pt x="178" y="103"/>
                    <a:pt x="174" y="103"/>
                    <a:pt x="176" y="104"/>
                  </a:cubicBezTo>
                  <a:cubicBezTo>
                    <a:pt x="177" y="104"/>
                    <a:pt x="178" y="104"/>
                    <a:pt x="180" y="103"/>
                  </a:cubicBezTo>
                  <a:cubicBezTo>
                    <a:pt x="182" y="103"/>
                    <a:pt x="183" y="101"/>
                    <a:pt x="184" y="102"/>
                  </a:cubicBezTo>
                  <a:cubicBezTo>
                    <a:pt x="185" y="102"/>
                    <a:pt x="185" y="102"/>
                    <a:pt x="186" y="101"/>
                  </a:cubicBezTo>
                  <a:cubicBezTo>
                    <a:pt x="187" y="101"/>
                    <a:pt x="187" y="101"/>
                    <a:pt x="188" y="101"/>
                  </a:cubicBezTo>
                  <a:cubicBezTo>
                    <a:pt x="189" y="101"/>
                    <a:pt x="188" y="100"/>
                    <a:pt x="188" y="99"/>
                  </a:cubicBezTo>
                  <a:cubicBezTo>
                    <a:pt x="187" y="99"/>
                    <a:pt x="189" y="100"/>
                    <a:pt x="189" y="100"/>
                  </a:cubicBezTo>
                  <a:cubicBezTo>
                    <a:pt x="189" y="100"/>
                    <a:pt x="189" y="101"/>
                    <a:pt x="190" y="101"/>
                  </a:cubicBezTo>
                  <a:cubicBezTo>
                    <a:pt x="190" y="100"/>
                    <a:pt x="192" y="99"/>
                    <a:pt x="191" y="100"/>
                  </a:cubicBezTo>
                  <a:cubicBezTo>
                    <a:pt x="191" y="101"/>
                    <a:pt x="190" y="101"/>
                    <a:pt x="190" y="101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1" y="102"/>
                    <a:pt x="193" y="102"/>
                    <a:pt x="192" y="102"/>
                  </a:cubicBezTo>
                  <a:cubicBezTo>
                    <a:pt x="191" y="102"/>
                    <a:pt x="189" y="104"/>
                    <a:pt x="190" y="104"/>
                  </a:cubicBezTo>
                  <a:cubicBezTo>
                    <a:pt x="192" y="103"/>
                    <a:pt x="192" y="103"/>
                    <a:pt x="193" y="103"/>
                  </a:cubicBezTo>
                  <a:cubicBezTo>
                    <a:pt x="194" y="102"/>
                    <a:pt x="195" y="103"/>
                    <a:pt x="194" y="103"/>
                  </a:cubicBezTo>
                  <a:cubicBezTo>
                    <a:pt x="193" y="103"/>
                    <a:pt x="192" y="104"/>
                    <a:pt x="191" y="104"/>
                  </a:cubicBezTo>
                  <a:cubicBezTo>
                    <a:pt x="190" y="104"/>
                    <a:pt x="190" y="105"/>
                    <a:pt x="190" y="106"/>
                  </a:cubicBezTo>
                  <a:cubicBezTo>
                    <a:pt x="190" y="106"/>
                    <a:pt x="189" y="107"/>
                    <a:pt x="188" y="106"/>
                  </a:cubicBezTo>
                  <a:cubicBezTo>
                    <a:pt x="187" y="105"/>
                    <a:pt x="188" y="103"/>
                    <a:pt x="187" y="104"/>
                  </a:cubicBezTo>
                  <a:cubicBezTo>
                    <a:pt x="186" y="105"/>
                    <a:pt x="187" y="107"/>
                    <a:pt x="187" y="106"/>
                  </a:cubicBezTo>
                  <a:cubicBezTo>
                    <a:pt x="186" y="105"/>
                    <a:pt x="186" y="104"/>
                    <a:pt x="185" y="105"/>
                  </a:cubicBezTo>
                  <a:cubicBezTo>
                    <a:pt x="184" y="105"/>
                    <a:pt x="183" y="106"/>
                    <a:pt x="183" y="107"/>
                  </a:cubicBezTo>
                  <a:cubicBezTo>
                    <a:pt x="182" y="108"/>
                    <a:pt x="181" y="109"/>
                    <a:pt x="182" y="108"/>
                  </a:cubicBezTo>
                  <a:cubicBezTo>
                    <a:pt x="183" y="108"/>
                    <a:pt x="184" y="106"/>
                    <a:pt x="184" y="107"/>
                  </a:cubicBezTo>
                  <a:cubicBezTo>
                    <a:pt x="184" y="108"/>
                    <a:pt x="184" y="108"/>
                    <a:pt x="185" y="108"/>
                  </a:cubicBezTo>
                  <a:cubicBezTo>
                    <a:pt x="186" y="108"/>
                    <a:pt x="187" y="108"/>
                    <a:pt x="186" y="108"/>
                  </a:cubicBezTo>
                  <a:cubicBezTo>
                    <a:pt x="185" y="108"/>
                    <a:pt x="184" y="108"/>
                    <a:pt x="183" y="109"/>
                  </a:cubicBezTo>
                  <a:cubicBezTo>
                    <a:pt x="182" y="109"/>
                    <a:pt x="183" y="110"/>
                    <a:pt x="185" y="110"/>
                  </a:cubicBezTo>
                  <a:cubicBezTo>
                    <a:pt x="186" y="109"/>
                    <a:pt x="187" y="110"/>
                    <a:pt x="186" y="111"/>
                  </a:cubicBezTo>
                  <a:cubicBezTo>
                    <a:pt x="186" y="112"/>
                    <a:pt x="187" y="111"/>
                    <a:pt x="185" y="111"/>
                  </a:cubicBezTo>
                  <a:cubicBezTo>
                    <a:pt x="184" y="110"/>
                    <a:pt x="184" y="110"/>
                    <a:pt x="183" y="110"/>
                  </a:cubicBezTo>
                  <a:cubicBezTo>
                    <a:pt x="182" y="110"/>
                    <a:pt x="183" y="111"/>
                    <a:pt x="182" y="111"/>
                  </a:cubicBezTo>
                  <a:cubicBezTo>
                    <a:pt x="181" y="112"/>
                    <a:pt x="178" y="112"/>
                    <a:pt x="180" y="112"/>
                  </a:cubicBezTo>
                  <a:cubicBezTo>
                    <a:pt x="182" y="112"/>
                    <a:pt x="183" y="112"/>
                    <a:pt x="184" y="112"/>
                  </a:cubicBezTo>
                  <a:cubicBezTo>
                    <a:pt x="185" y="113"/>
                    <a:pt x="185" y="114"/>
                    <a:pt x="184" y="113"/>
                  </a:cubicBezTo>
                  <a:cubicBezTo>
                    <a:pt x="183" y="112"/>
                    <a:pt x="183" y="113"/>
                    <a:pt x="182" y="113"/>
                  </a:cubicBezTo>
                  <a:cubicBezTo>
                    <a:pt x="181" y="113"/>
                    <a:pt x="181" y="113"/>
                    <a:pt x="182" y="113"/>
                  </a:cubicBezTo>
                  <a:cubicBezTo>
                    <a:pt x="182" y="113"/>
                    <a:pt x="182" y="114"/>
                    <a:pt x="181" y="114"/>
                  </a:cubicBezTo>
                  <a:cubicBezTo>
                    <a:pt x="179" y="113"/>
                    <a:pt x="179" y="112"/>
                    <a:pt x="178" y="113"/>
                  </a:cubicBezTo>
                  <a:cubicBezTo>
                    <a:pt x="177" y="114"/>
                    <a:pt x="177" y="114"/>
                    <a:pt x="179" y="114"/>
                  </a:cubicBezTo>
                  <a:cubicBezTo>
                    <a:pt x="180" y="114"/>
                    <a:pt x="180" y="115"/>
                    <a:pt x="179" y="115"/>
                  </a:cubicBezTo>
                  <a:cubicBezTo>
                    <a:pt x="177" y="115"/>
                    <a:pt x="176" y="116"/>
                    <a:pt x="176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8"/>
                    <a:pt x="177" y="118"/>
                    <a:pt x="176" y="118"/>
                  </a:cubicBezTo>
                  <a:cubicBezTo>
                    <a:pt x="175" y="118"/>
                    <a:pt x="175" y="118"/>
                    <a:pt x="174" y="119"/>
                  </a:cubicBezTo>
                  <a:cubicBezTo>
                    <a:pt x="173" y="120"/>
                    <a:pt x="173" y="120"/>
                    <a:pt x="174" y="120"/>
                  </a:cubicBezTo>
                  <a:cubicBezTo>
                    <a:pt x="174" y="120"/>
                    <a:pt x="174" y="121"/>
                    <a:pt x="173" y="121"/>
                  </a:cubicBezTo>
                  <a:cubicBezTo>
                    <a:pt x="172" y="121"/>
                    <a:pt x="172" y="121"/>
                    <a:pt x="173" y="121"/>
                  </a:cubicBezTo>
                  <a:cubicBezTo>
                    <a:pt x="174" y="121"/>
                    <a:pt x="174" y="121"/>
                    <a:pt x="174" y="122"/>
                  </a:cubicBezTo>
                  <a:cubicBezTo>
                    <a:pt x="174" y="122"/>
                    <a:pt x="173" y="123"/>
                    <a:pt x="174" y="123"/>
                  </a:cubicBezTo>
                  <a:cubicBezTo>
                    <a:pt x="176" y="123"/>
                    <a:pt x="176" y="122"/>
                    <a:pt x="177" y="123"/>
                  </a:cubicBezTo>
                  <a:cubicBezTo>
                    <a:pt x="178" y="123"/>
                    <a:pt x="177" y="123"/>
                    <a:pt x="176" y="123"/>
                  </a:cubicBezTo>
                  <a:cubicBezTo>
                    <a:pt x="176" y="123"/>
                    <a:pt x="176" y="124"/>
                    <a:pt x="175" y="124"/>
                  </a:cubicBezTo>
                  <a:cubicBezTo>
                    <a:pt x="173" y="124"/>
                    <a:pt x="173" y="123"/>
                    <a:pt x="172" y="124"/>
                  </a:cubicBezTo>
                  <a:cubicBezTo>
                    <a:pt x="171" y="124"/>
                    <a:pt x="171" y="124"/>
                    <a:pt x="170" y="124"/>
                  </a:cubicBezTo>
                  <a:cubicBezTo>
                    <a:pt x="169" y="124"/>
                    <a:pt x="168" y="124"/>
                    <a:pt x="169" y="124"/>
                  </a:cubicBezTo>
                  <a:cubicBezTo>
                    <a:pt x="170" y="124"/>
                    <a:pt x="171" y="125"/>
                    <a:pt x="170" y="125"/>
                  </a:cubicBezTo>
                  <a:cubicBezTo>
                    <a:pt x="169" y="125"/>
                    <a:pt x="168" y="126"/>
                    <a:pt x="169" y="126"/>
                  </a:cubicBezTo>
                  <a:cubicBezTo>
                    <a:pt x="171" y="126"/>
                    <a:pt x="171" y="125"/>
                    <a:pt x="172" y="126"/>
                  </a:cubicBezTo>
                  <a:cubicBezTo>
                    <a:pt x="172" y="126"/>
                    <a:pt x="172" y="126"/>
                    <a:pt x="171" y="126"/>
                  </a:cubicBezTo>
                  <a:cubicBezTo>
                    <a:pt x="170" y="126"/>
                    <a:pt x="170" y="128"/>
                    <a:pt x="169" y="128"/>
                  </a:cubicBezTo>
                  <a:cubicBezTo>
                    <a:pt x="168" y="129"/>
                    <a:pt x="170" y="128"/>
                    <a:pt x="170" y="129"/>
                  </a:cubicBezTo>
                  <a:cubicBezTo>
                    <a:pt x="170" y="129"/>
                    <a:pt x="169" y="129"/>
                    <a:pt x="168" y="129"/>
                  </a:cubicBezTo>
                  <a:cubicBezTo>
                    <a:pt x="167" y="130"/>
                    <a:pt x="169" y="130"/>
                    <a:pt x="169" y="130"/>
                  </a:cubicBezTo>
                  <a:cubicBezTo>
                    <a:pt x="170" y="130"/>
                    <a:pt x="170" y="130"/>
                    <a:pt x="169" y="130"/>
                  </a:cubicBezTo>
                  <a:cubicBezTo>
                    <a:pt x="168" y="130"/>
                    <a:pt x="167" y="130"/>
                    <a:pt x="168" y="131"/>
                  </a:cubicBezTo>
                  <a:cubicBezTo>
                    <a:pt x="169" y="133"/>
                    <a:pt x="170" y="133"/>
                    <a:pt x="170" y="133"/>
                  </a:cubicBezTo>
                  <a:cubicBezTo>
                    <a:pt x="170" y="133"/>
                    <a:pt x="169" y="133"/>
                    <a:pt x="167" y="133"/>
                  </a:cubicBezTo>
                  <a:cubicBezTo>
                    <a:pt x="166" y="133"/>
                    <a:pt x="165" y="133"/>
                    <a:pt x="165" y="134"/>
                  </a:cubicBezTo>
                  <a:cubicBezTo>
                    <a:pt x="164" y="135"/>
                    <a:pt x="165" y="136"/>
                    <a:pt x="163" y="135"/>
                  </a:cubicBezTo>
                  <a:cubicBezTo>
                    <a:pt x="161" y="135"/>
                    <a:pt x="159" y="135"/>
                    <a:pt x="160" y="136"/>
                  </a:cubicBezTo>
                  <a:cubicBezTo>
                    <a:pt x="161" y="136"/>
                    <a:pt x="163" y="136"/>
                    <a:pt x="164" y="136"/>
                  </a:cubicBezTo>
                  <a:cubicBezTo>
                    <a:pt x="165" y="136"/>
                    <a:pt x="165" y="135"/>
                    <a:pt x="166" y="135"/>
                  </a:cubicBezTo>
                  <a:cubicBezTo>
                    <a:pt x="167" y="135"/>
                    <a:pt x="168" y="134"/>
                    <a:pt x="167" y="135"/>
                  </a:cubicBezTo>
                  <a:cubicBezTo>
                    <a:pt x="166" y="135"/>
                    <a:pt x="166" y="137"/>
                    <a:pt x="165" y="137"/>
                  </a:cubicBezTo>
                  <a:cubicBezTo>
                    <a:pt x="164" y="137"/>
                    <a:pt x="163" y="137"/>
                    <a:pt x="163" y="138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3" y="140"/>
                    <a:pt x="162" y="140"/>
                    <a:pt x="162" y="139"/>
                  </a:cubicBezTo>
                  <a:cubicBezTo>
                    <a:pt x="161" y="139"/>
                    <a:pt x="160" y="139"/>
                    <a:pt x="159" y="139"/>
                  </a:cubicBezTo>
                  <a:cubicBezTo>
                    <a:pt x="159" y="139"/>
                    <a:pt x="157" y="141"/>
                    <a:pt x="156" y="142"/>
                  </a:cubicBezTo>
                  <a:cubicBezTo>
                    <a:pt x="155" y="143"/>
                    <a:pt x="154" y="143"/>
                    <a:pt x="155" y="143"/>
                  </a:cubicBezTo>
                  <a:cubicBezTo>
                    <a:pt x="156" y="143"/>
                    <a:pt x="157" y="144"/>
                    <a:pt x="156" y="144"/>
                  </a:cubicBezTo>
                  <a:cubicBezTo>
                    <a:pt x="155" y="144"/>
                    <a:pt x="155" y="145"/>
                    <a:pt x="154" y="145"/>
                  </a:cubicBezTo>
                  <a:cubicBezTo>
                    <a:pt x="153" y="145"/>
                    <a:pt x="152" y="146"/>
                    <a:pt x="153" y="146"/>
                  </a:cubicBezTo>
                  <a:cubicBezTo>
                    <a:pt x="154" y="146"/>
                    <a:pt x="154" y="146"/>
                    <a:pt x="154" y="147"/>
                  </a:cubicBezTo>
                  <a:cubicBezTo>
                    <a:pt x="154" y="148"/>
                    <a:pt x="155" y="147"/>
                    <a:pt x="157" y="147"/>
                  </a:cubicBezTo>
                  <a:cubicBezTo>
                    <a:pt x="159" y="146"/>
                    <a:pt x="161" y="147"/>
                    <a:pt x="161" y="146"/>
                  </a:cubicBezTo>
                  <a:cubicBezTo>
                    <a:pt x="161" y="145"/>
                    <a:pt x="160" y="146"/>
                    <a:pt x="160" y="145"/>
                  </a:cubicBezTo>
                  <a:cubicBezTo>
                    <a:pt x="160" y="144"/>
                    <a:pt x="160" y="144"/>
                    <a:pt x="161" y="145"/>
                  </a:cubicBezTo>
                  <a:cubicBezTo>
                    <a:pt x="162" y="145"/>
                    <a:pt x="163" y="146"/>
                    <a:pt x="162" y="146"/>
                  </a:cubicBezTo>
                  <a:cubicBezTo>
                    <a:pt x="162" y="146"/>
                    <a:pt x="162" y="147"/>
                    <a:pt x="161" y="147"/>
                  </a:cubicBezTo>
                  <a:cubicBezTo>
                    <a:pt x="160" y="148"/>
                    <a:pt x="160" y="148"/>
                    <a:pt x="159" y="149"/>
                  </a:cubicBezTo>
                  <a:cubicBezTo>
                    <a:pt x="158" y="149"/>
                    <a:pt x="158" y="149"/>
                    <a:pt x="157" y="149"/>
                  </a:cubicBezTo>
                  <a:cubicBezTo>
                    <a:pt x="157" y="148"/>
                    <a:pt x="157" y="148"/>
                    <a:pt x="156" y="149"/>
                  </a:cubicBezTo>
                  <a:cubicBezTo>
                    <a:pt x="156" y="149"/>
                    <a:pt x="155" y="149"/>
                    <a:pt x="154" y="149"/>
                  </a:cubicBezTo>
                  <a:cubicBezTo>
                    <a:pt x="154" y="149"/>
                    <a:pt x="153" y="149"/>
                    <a:pt x="153" y="148"/>
                  </a:cubicBezTo>
                  <a:cubicBezTo>
                    <a:pt x="153" y="148"/>
                    <a:pt x="153" y="147"/>
                    <a:pt x="152" y="148"/>
                  </a:cubicBezTo>
                  <a:cubicBezTo>
                    <a:pt x="151" y="148"/>
                    <a:pt x="151" y="150"/>
                    <a:pt x="150" y="150"/>
                  </a:cubicBezTo>
                  <a:cubicBezTo>
                    <a:pt x="149" y="150"/>
                    <a:pt x="148" y="150"/>
                    <a:pt x="149" y="148"/>
                  </a:cubicBezTo>
                  <a:cubicBezTo>
                    <a:pt x="149" y="147"/>
                    <a:pt x="149" y="147"/>
                    <a:pt x="149" y="148"/>
                  </a:cubicBezTo>
                  <a:cubicBezTo>
                    <a:pt x="148" y="149"/>
                    <a:pt x="148" y="149"/>
                    <a:pt x="148" y="150"/>
                  </a:cubicBezTo>
                  <a:cubicBezTo>
                    <a:pt x="147" y="151"/>
                    <a:pt x="149" y="152"/>
                    <a:pt x="147" y="151"/>
                  </a:cubicBezTo>
                  <a:cubicBezTo>
                    <a:pt x="145" y="151"/>
                    <a:pt x="145" y="151"/>
                    <a:pt x="144" y="152"/>
                  </a:cubicBezTo>
                  <a:cubicBezTo>
                    <a:pt x="144" y="152"/>
                    <a:pt x="145" y="153"/>
                    <a:pt x="145" y="153"/>
                  </a:cubicBezTo>
                  <a:cubicBezTo>
                    <a:pt x="145" y="154"/>
                    <a:pt x="144" y="154"/>
                    <a:pt x="144" y="153"/>
                  </a:cubicBezTo>
                  <a:cubicBezTo>
                    <a:pt x="144" y="152"/>
                    <a:pt x="144" y="152"/>
                    <a:pt x="143" y="152"/>
                  </a:cubicBezTo>
                  <a:cubicBezTo>
                    <a:pt x="143" y="152"/>
                    <a:pt x="142" y="152"/>
                    <a:pt x="141" y="153"/>
                  </a:cubicBezTo>
                  <a:cubicBezTo>
                    <a:pt x="140" y="153"/>
                    <a:pt x="139" y="152"/>
                    <a:pt x="139" y="154"/>
                  </a:cubicBezTo>
                  <a:cubicBezTo>
                    <a:pt x="139" y="155"/>
                    <a:pt x="138" y="155"/>
                    <a:pt x="139" y="155"/>
                  </a:cubicBezTo>
                  <a:cubicBezTo>
                    <a:pt x="141" y="155"/>
                    <a:pt x="141" y="155"/>
                    <a:pt x="142" y="155"/>
                  </a:cubicBezTo>
                  <a:cubicBezTo>
                    <a:pt x="143" y="155"/>
                    <a:pt x="144" y="154"/>
                    <a:pt x="145" y="155"/>
                  </a:cubicBezTo>
                  <a:cubicBezTo>
                    <a:pt x="145" y="155"/>
                    <a:pt x="146" y="155"/>
                    <a:pt x="146" y="155"/>
                  </a:cubicBezTo>
                  <a:cubicBezTo>
                    <a:pt x="147" y="154"/>
                    <a:pt x="148" y="154"/>
                    <a:pt x="147" y="155"/>
                  </a:cubicBezTo>
                  <a:cubicBezTo>
                    <a:pt x="146" y="156"/>
                    <a:pt x="146" y="156"/>
                    <a:pt x="145" y="156"/>
                  </a:cubicBezTo>
                  <a:cubicBezTo>
                    <a:pt x="144" y="155"/>
                    <a:pt x="143" y="155"/>
                    <a:pt x="142" y="156"/>
                  </a:cubicBezTo>
                  <a:cubicBezTo>
                    <a:pt x="141" y="156"/>
                    <a:pt x="141" y="157"/>
                    <a:pt x="139" y="156"/>
                  </a:cubicBezTo>
                  <a:cubicBezTo>
                    <a:pt x="137" y="156"/>
                    <a:pt x="135" y="156"/>
                    <a:pt x="135" y="157"/>
                  </a:cubicBezTo>
                  <a:cubicBezTo>
                    <a:pt x="134" y="158"/>
                    <a:pt x="135" y="157"/>
                    <a:pt x="136" y="157"/>
                  </a:cubicBezTo>
                  <a:cubicBezTo>
                    <a:pt x="138" y="158"/>
                    <a:pt x="139" y="158"/>
                    <a:pt x="139" y="159"/>
                  </a:cubicBezTo>
                  <a:cubicBezTo>
                    <a:pt x="139" y="161"/>
                    <a:pt x="138" y="162"/>
                    <a:pt x="138" y="161"/>
                  </a:cubicBezTo>
                  <a:cubicBezTo>
                    <a:pt x="138" y="159"/>
                    <a:pt x="138" y="158"/>
                    <a:pt x="137" y="158"/>
                  </a:cubicBezTo>
                  <a:cubicBezTo>
                    <a:pt x="136" y="158"/>
                    <a:pt x="135" y="158"/>
                    <a:pt x="135" y="158"/>
                  </a:cubicBezTo>
                  <a:cubicBezTo>
                    <a:pt x="135" y="159"/>
                    <a:pt x="135" y="161"/>
                    <a:pt x="135" y="160"/>
                  </a:cubicBezTo>
                  <a:cubicBezTo>
                    <a:pt x="134" y="159"/>
                    <a:pt x="135" y="158"/>
                    <a:pt x="134" y="158"/>
                  </a:cubicBezTo>
                  <a:cubicBezTo>
                    <a:pt x="134" y="157"/>
                    <a:pt x="134" y="155"/>
                    <a:pt x="134" y="156"/>
                  </a:cubicBezTo>
                  <a:cubicBezTo>
                    <a:pt x="133" y="157"/>
                    <a:pt x="133" y="158"/>
                    <a:pt x="133" y="158"/>
                  </a:cubicBezTo>
                  <a:cubicBezTo>
                    <a:pt x="132" y="159"/>
                    <a:pt x="132" y="161"/>
                    <a:pt x="133" y="161"/>
                  </a:cubicBezTo>
                  <a:cubicBezTo>
                    <a:pt x="133" y="161"/>
                    <a:pt x="133" y="161"/>
                    <a:pt x="132" y="161"/>
                  </a:cubicBezTo>
                  <a:cubicBezTo>
                    <a:pt x="132" y="160"/>
                    <a:pt x="132" y="160"/>
                    <a:pt x="131" y="159"/>
                  </a:cubicBezTo>
                  <a:cubicBezTo>
                    <a:pt x="131" y="158"/>
                    <a:pt x="131" y="159"/>
                    <a:pt x="130" y="159"/>
                  </a:cubicBezTo>
                  <a:cubicBezTo>
                    <a:pt x="129" y="160"/>
                    <a:pt x="130" y="161"/>
                    <a:pt x="129" y="161"/>
                  </a:cubicBezTo>
                  <a:cubicBezTo>
                    <a:pt x="128" y="161"/>
                    <a:pt x="127" y="162"/>
                    <a:pt x="127" y="162"/>
                  </a:cubicBezTo>
                  <a:cubicBezTo>
                    <a:pt x="127" y="163"/>
                    <a:pt x="127" y="163"/>
                    <a:pt x="127" y="163"/>
                  </a:cubicBezTo>
                  <a:cubicBezTo>
                    <a:pt x="126" y="164"/>
                    <a:pt x="126" y="165"/>
                    <a:pt x="127" y="165"/>
                  </a:cubicBezTo>
                  <a:cubicBezTo>
                    <a:pt x="127" y="165"/>
                    <a:pt x="128" y="165"/>
                    <a:pt x="129" y="165"/>
                  </a:cubicBezTo>
                  <a:cubicBezTo>
                    <a:pt x="129" y="166"/>
                    <a:pt x="131" y="166"/>
                    <a:pt x="130" y="166"/>
                  </a:cubicBezTo>
                  <a:cubicBezTo>
                    <a:pt x="129" y="166"/>
                    <a:pt x="129" y="166"/>
                    <a:pt x="128" y="167"/>
                  </a:cubicBezTo>
                  <a:cubicBezTo>
                    <a:pt x="127" y="167"/>
                    <a:pt x="126" y="168"/>
                    <a:pt x="127" y="168"/>
                  </a:cubicBezTo>
                  <a:cubicBezTo>
                    <a:pt x="127" y="169"/>
                    <a:pt x="128" y="169"/>
                    <a:pt x="128" y="169"/>
                  </a:cubicBezTo>
                  <a:cubicBezTo>
                    <a:pt x="129" y="169"/>
                    <a:pt x="130" y="169"/>
                    <a:pt x="131" y="169"/>
                  </a:cubicBezTo>
                  <a:cubicBezTo>
                    <a:pt x="132" y="168"/>
                    <a:pt x="133" y="169"/>
                    <a:pt x="131" y="169"/>
                  </a:cubicBezTo>
                  <a:cubicBezTo>
                    <a:pt x="130" y="169"/>
                    <a:pt x="130" y="169"/>
                    <a:pt x="129" y="170"/>
                  </a:cubicBezTo>
                  <a:cubicBezTo>
                    <a:pt x="127" y="170"/>
                    <a:pt x="127" y="171"/>
                    <a:pt x="126" y="171"/>
                  </a:cubicBezTo>
                  <a:cubicBezTo>
                    <a:pt x="126" y="172"/>
                    <a:pt x="126" y="172"/>
                    <a:pt x="128" y="172"/>
                  </a:cubicBezTo>
                  <a:cubicBezTo>
                    <a:pt x="129" y="173"/>
                    <a:pt x="130" y="173"/>
                    <a:pt x="130" y="174"/>
                  </a:cubicBezTo>
                  <a:cubicBezTo>
                    <a:pt x="131" y="174"/>
                    <a:pt x="130" y="176"/>
                    <a:pt x="130" y="175"/>
                  </a:cubicBezTo>
                  <a:cubicBezTo>
                    <a:pt x="129" y="174"/>
                    <a:pt x="130" y="173"/>
                    <a:pt x="129" y="173"/>
                  </a:cubicBezTo>
                  <a:cubicBezTo>
                    <a:pt x="127" y="173"/>
                    <a:pt x="128" y="174"/>
                    <a:pt x="127" y="174"/>
                  </a:cubicBezTo>
                  <a:cubicBezTo>
                    <a:pt x="126" y="175"/>
                    <a:pt x="127" y="176"/>
                    <a:pt x="127" y="176"/>
                  </a:cubicBezTo>
                  <a:cubicBezTo>
                    <a:pt x="128" y="177"/>
                    <a:pt x="128" y="177"/>
                    <a:pt x="129" y="177"/>
                  </a:cubicBezTo>
                  <a:cubicBezTo>
                    <a:pt x="130" y="177"/>
                    <a:pt x="131" y="177"/>
                    <a:pt x="131" y="178"/>
                  </a:cubicBezTo>
                  <a:cubicBezTo>
                    <a:pt x="131" y="178"/>
                    <a:pt x="132" y="178"/>
                    <a:pt x="133" y="178"/>
                  </a:cubicBezTo>
                  <a:cubicBezTo>
                    <a:pt x="134" y="178"/>
                    <a:pt x="134" y="177"/>
                    <a:pt x="134" y="176"/>
                  </a:cubicBezTo>
                  <a:cubicBezTo>
                    <a:pt x="134" y="175"/>
                    <a:pt x="135" y="175"/>
                    <a:pt x="135" y="175"/>
                  </a:cubicBezTo>
                  <a:cubicBezTo>
                    <a:pt x="135" y="175"/>
                    <a:pt x="135" y="175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4" y="177"/>
                    <a:pt x="133" y="179"/>
                    <a:pt x="133" y="179"/>
                  </a:cubicBezTo>
                  <a:cubicBezTo>
                    <a:pt x="132" y="179"/>
                    <a:pt x="131" y="179"/>
                    <a:pt x="131" y="179"/>
                  </a:cubicBezTo>
                  <a:cubicBezTo>
                    <a:pt x="130" y="179"/>
                    <a:pt x="132" y="179"/>
                    <a:pt x="133" y="180"/>
                  </a:cubicBezTo>
                  <a:cubicBezTo>
                    <a:pt x="133" y="180"/>
                    <a:pt x="133" y="181"/>
                    <a:pt x="132" y="180"/>
                  </a:cubicBezTo>
                  <a:cubicBezTo>
                    <a:pt x="131" y="179"/>
                    <a:pt x="131" y="180"/>
                    <a:pt x="131" y="181"/>
                  </a:cubicBezTo>
                  <a:cubicBezTo>
                    <a:pt x="132" y="182"/>
                    <a:pt x="133" y="182"/>
                    <a:pt x="133" y="182"/>
                  </a:cubicBezTo>
                  <a:cubicBezTo>
                    <a:pt x="134" y="182"/>
                    <a:pt x="135" y="183"/>
                    <a:pt x="134" y="183"/>
                  </a:cubicBezTo>
                  <a:cubicBezTo>
                    <a:pt x="133" y="183"/>
                    <a:pt x="132" y="182"/>
                    <a:pt x="131" y="182"/>
                  </a:cubicBezTo>
                  <a:cubicBezTo>
                    <a:pt x="131" y="182"/>
                    <a:pt x="130" y="183"/>
                    <a:pt x="129" y="181"/>
                  </a:cubicBezTo>
                  <a:cubicBezTo>
                    <a:pt x="129" y="180"/>
                    <a:pt x="130" y="178"/>
                    <a:pt x="129" y="179"/>
                  </a:cubicBezTo>
                  <a:cubicBezTo>
                    <a:pt x="128" y="180"/>
                    <a:pt x="128" y="181"/>
                    <a:pt x="128" y="182"/>
                  </a:cubicBezTo>
                  <a:cubicBezTo>
                    <a:pt x="128" y="182"/>
                    <a:pt x="130" y="183"/>
                    <a:pt x="129" y="183"/>
                  </a:cubicBezTo>
                  <a:cubicBezTo>
                    <a:pt x="128" y="184"/>
                    <a:pt x="128" y="184"/>
                    <a:pt x="128" y="185"/>
                  </a:cubicBezTo>
                  <a:cubicBezTo>
                    <a:pt x="128" y="185"/>
                    <a:pt x="128" y="186"/>
                    <a:pt x="129" y="185"/>
                  </a:cubicBezTo>
                  <a:cubicBezTo>
                    <a:pt x="130" y="184"/>
                    <a:pt x="130" y="185"/>
                    <a:pt x="131" y="184"/>
                  </a:cubicBezTo>
                  <a:cubicBezTo>
                    <a:pt x="131" y="183"/>
                    <a:pt x="131" y="183"/>
                    <a:pt x="131" y="184"/>
                  </a:cubicBezTo>
                  <a:cubicBezTo>
                    <a:pt x="131" y="184"/>
                    <a:pt x="131" y="184"/>
                    <a:pt x="132" y="184"/>
                  </a:cubicBezTo>
                  <a:cubicBezTo>
                    <a:pt x="132" y="184"/>
                    <a:pt x="133" y="184"/>
                    <a:pt x="133" y="184"/>
                  </a:cubicBezTo>
                  <a:cubicBezTo>
                    <a:pt x="133" y="183"/>
                    <a:pt x="134" y="182"/>
                    <a:pt x="134" y="183"/>
                  </a:cubicBezTo>
                  <a:cubicBezTo>
                    <a:pt x="134" y="184"/>
                    <a:pt x="134" y="184"/>
                    <a:pt x="134" y="184"/>
                  </a:cubicBezTo>
                  <a:cubicBezTo>
                    <a:pt x="134" y="185"/>
                    <a:pt x="133" y="185"/>
                    <a:pt x="133" y="185"/>
                  </a:cubicBezTo>
                  <a:cubicBezTo>
                    <a:pt x="132" y="186"/>
                    <a:pt x="132" y="187"/>
                    <a:pt x="132" y="187"/>
                  </a:cubicBezTo>
                  <a:cubicBezTo>
                    <a:pt x="133" y="188"/>
                    <a:pt x="134" y="188"/>
                    <a:pt x="134" y="187"/>
                  </a:cubicBezTo>
                  <a:cubicBezTo>
                    <a:pt x="134" y="187"/>
                    <a:pt x="135" y="188"/>
                    <a:pt x="134" y="188"/>
                  </a:cubicBezTo>
                  <a:cubicBezTo>
                    <a:pt x="133" y="188"/>
                    <a:pt x="133" y="188"/>
                    <a:pt x="132" y="188"/>
                  </a:cubicBezTo>
                  <a:cubicBezTo>
                    <a:pt x="131" y="188"/>
                    <a:pt x="130" y="189"/>
                    <a:pt x="130" y="190"/>
                  </a:cubicBezTo>
                  <a:cubicBezTo>
                    <a:pt x="129" y="190"/>
                    <a:pt x="131" y="191"/>
                    <a:pt x="131" y="191"/>
                  </a:cubicBezTo>
                  <a:cubicBezTo>
                    <a:pt x="132" y="191"/>
                    <a:pt x="133" y="192"/>
                    <a:pt x="135" y="193"/>
                  </a:cubicBezTo>
                  <a:cubicBezTo>
                    <a:pt x="136" y="194"/>
                    <a:pt x="136" y="193"/>
                    <a:pt x="137" y="193"/>
                  </a:cubicBezTo>
                  <a:cubicBezTo>
                    <a:pt x="138" y="194"/>
                    <a:pt x="138" y="194"/>
                    <a:pt x="139" y="195"/>
                  </a:cubicBezTo>
                  <a:cubicBezTo>
                    <a:pt x="139" y="195"/>
                    <a:pt x="143" y="195"/>
                    <a:pt x="144" y="194"/>
                  </a:cubicBezTo>
                  <a:cubicBezTo>
                    <a:pt x="145" y="194"/>
                    <a:pt x="149" y="191"/>
                    <a:pt x="151" y="190"/>
                  </a:cubicBezTo>
                  <a:cubicBezTo>
                    <a:pt x="153" y="189"/>
                    <a:pt x="152" y="188"/>
                    <a:pt x="154" y="187"/>
                  </a:cubicBezTo>
                  <a:cubicBezTo>
                    <a:pt x="156" y="186"/>
                    <a:pt x="157" y="186"/>
                    <a:pt x="157" y="185"/>
                  </a:cubicBezTo>
                  <a:cubicBezTo>
                    <a:pt x="158" y="183"/>
                    <a:pt x="158" y="182"/>
                    <a:pt x="158" y="182"/>
                  </a:cubicBezTo>
                  <a:cubicBezTo>
                    <a:pt x="158" y="181"/>
                    <a:pt x="158" y="181"/>
                    <a:pt x="159" y="184"/>
                  </a:cubicBezTo>
                  <a:cubicBezTo>
                    <a:pt x="159" y="186"/>
                    <a:pt x="161" y="185"/>
                    <a:pt x="161" y="186"/>
                  </a:cubicBezTo>
                  <a:cubicBezTo>
                    <a:pt x="162" y="186"/>
                    <a:pt x="161" y="186"/>
                    <a:pt x="161" y="188"/>
                  </a:cubicBezTo>
                  <a:cubicBezTo>
                    <a:pt x="161" y="188"/>
                    <a:pt x="161" y="188"/>
                    <a:pt x="161" y="188"/>
                  </a:cubicBezTo>
                  <a:cubicBezTo>
                    <a:pt x="162" y="189"/>
                    <a:pt x="162" y="189"/>
                    <a:pt x="162" y="190"/>
                  </a:cubicBezTo>
                  <a:cubicBezTo>
                    <a:pt x="162" y="192"/>
                    <a:pt x="165" y="193"/>
                    <a:pt x="165" y="194"/>
                  </a:cubicBezTo>
                  <a:cubicBezTo>
                    <a:pt x="165" y="195"/>
                    <a:pt x="165" y="196"/>
                    <a:pt x="165" y="197"/>
                  </a:cubicBezTo>
                  <a:cubicBezTo>
                    <a:pt x="166" y="198"/>
                    <a:pt x="167" y="204"/>
                    <a:pt x="168" y="204"/>
                  </a:cubicBezTo>
                  <a:cubicBezTo>
                    <a:pt x="169" y="205"/>
                    <a:pt x="171" y="206"/>
                    <a:pt x="171" y="207"/>
                  </a:cubicBezTo>
                  <a:cubicBezTo>
                    <a:pt x="171" y="208"/>
                    <a:pt x="170" y="210"/>
                    <a:pt x="171" y="211"/>
                  </a:cubicBezTo>
                  <a:cubicBezTo>
                    <a:pt x="171" y="211"/>
                    <a:pt x="171" y="213"/>
                    <a:pt x="172" y="214"/>
                  </a:cubicBezTo>
                  <a:cubicBezTo>
                    <a:pt x="172" y="215"/>
                    <a:pt x="171" y="216"/>
                    <a:pt x="173" y="216"/>
                  </a:cubicBezTo>
                  <a:cubicBezTo>
                    <a:pt x="176" y="216"/>
                    <a:pt x="179" y="217"/>
                    <a:pt x="179" y="215"/>
                  </a:cubicBezTo>
                  <a:cubicBezTo>
                    <a:pt x="178" y="214"/>
                    <a:pt x="178" y="211"/>
                    <a:pt x="180" y="211"/>
                  </a:cubicBezTo>
                  <a:cubicBezTo>
                    <a:pt x="181" y="211"/>
                    <a:pt x="181" y="210"/>
                    <a:pt x="183" y="210"/>
                  </a:cubicBezTo>
                  <a:cubicBezTo>
                    <a:pt x="184" y="210"/>
                    <a:pt x="186" y="212"/>
                    <a:pt x="187" y="211"/>
                  </a:cubicBezTo>
                  <a:cubicBezTo>
                    <a:pt x="188" y="210"/>
                    <a:pt x="188" y="208"/>
                    <a:pt x="189" y="207"/>
                  </a:cubicBezTo>
                  <a:cubicBezTo>
                    <a:pt x="190" y="206"/>
                    <a:pt x="191" y="199"/>
                    <a:pt x="191" y="197"/>
                  </a:cubicBezTo>
                  <a:cubicBezTo>
                    <a:pt x="191" y="195"/>
                    <a:pt x="192" y="194"/>
                    <a:pt x="191" y="193"/>
                  </a:cubicBezTo>
                  <a:cubicBezTo>
                    <a:pt x="191" y="192"/>
                    <a:pt x="190" y="190"/>
                    <a:pt x="191" y="190"/>
                  </a:cubicBezTo>
                  <a:cubicBezTo>
                    <a:pt x="193" y="190"/>
                    <a:pt x="196" y="189"/>
                    <a:pt x="197" y="188"/>
                  </a:cubicBezTo>
                  <a:cubicBezTo>
                    <a:pt x="198" y="187"/>
                    <a:pt x="198" y="187"/>
                    <a:pt x="197" y="186"/>
                  </a:cubicBezTo>
                  <a:cubicBezTo>
                    <a:pt x="197" y="186"/>
                    <a:pt x="199" y="186"/>
                    <a:pt x="200" y="186"/>
                  </a:cubicBezTo>
                  <a:cubicBezTo>
                    <a:pt x="201" y="186"/>
                    <a:pt x="202" y="185"/>
                    <a:pt x="201" y="184"/>
                  </a:cubicBezTo>
                  <a:cubicBezTo>
                    <a:pt x="200" y="183"/>
                    <a:pt x="199" y="183"/>
                    <a:pt x="201" y="182"/>
                  </a:cubicBezTo>
                  <a:cubicBezTo>
                    <a:pt x="202" y="182"/>
                    <a:pt x="205" y="180"/>
                    <a:pt x="203" y="179"/>
                  </a:cubicBezTo>
                  <a:cubicBezTo>
                    <a:pt x="202" y="178"/>
                    <a:pt x="199" y="175"/>
                    <a:pt x="197" y="174"/>
                  </a:cubicBezTo>
                  <a:cubicBezTo>
                    <a:pt x="195" y="172"/>
                    <a:pt x="195" y="172"/>
                    <a:pt x="194" y="171"/>
                  </a:cubicBezTo>
                  <a:cubicBezTo>
                    <a:pt x="194" y="169"/>
                    <a:pt x="194" y="164"/>
                    <a:pt x="195" y="162"/>
                  </a:cubicBezTo>
                  <a:cubicBezTo>
                    <a:pt x="196" y="159"/>
                    <a:pt x="197" y="159"/>
                    <a:pt x="196" y="159"/>
                  </a:cubicBezTo>
                  <a:cubicBezTo>
                    <a:pt x="195" y="158"/>
                    <a:pt x="194" y="158"/>
                    <a:pt x="195" y="157"/>
                  </a:cubicBezTo>
                  <a:cubicBezTo>
                    <a:pt x="197" y="156"/>
                    <a:pt x="198" y="155"/>
                    <a:pt x="200" y="153"/>
                  </a:cubicBezTo>
                  <a:cubicBezTo>
                    <a:pt x="201" y="151"/>
                    <a:pt x="202" y="150"/>
                    <a:pt x="204" y="149"/>
                  </a:cubicBezTo>
                  <a:cubicBezTo>
                    <a:pt x="207" y="148"/>
                    <a:pt x="210" y="146"/>
                    <a:pt x="211" y="145"/>
                  </a:cubicBezTo>
                  <a:cubicBezTo>
                    <a:pt x="213" y="144"/>
                    <a:pt x="214" y="144"/>
                    <a:pt x="215" y="142"/>
                  </a:cubicBezTo>
                  <a:cubicBezTo>
                    <a:pt x="217" y="141"/>
                    <a:pt x="218" y="139"/>
                    <a:pt x="218" y="139"/>
                  </a:cubicBezTo>
                  <a:cubicBezTo>
                    <a:pt x="217" y="138"/>
                    <a:pt x="217" y="138"/>
                    <a:pt x="216" y="137"/>
                  </a:cubicBezTo>
                  <a:cubicBezTo>
                    <a:pt x="215" y="135"/>
                    <a:pt x="216" y="134"/>
                    <a:pt x="216" y="134"/>
                  </a:cubicBezTo>
                  <a:cubicBezTo>
                    <a:pt x="217" y="134"/>
                    <a:pt x="220" y="133"/>
                    <a:pt x="219" y="132"/>
                  </a:cubicBezTo>
                  <a:cubicBezTo>
                    <a:pt x="218" y="130"/>
                    <a:pt x="218" y="130"/>
                    <a:pt x="220" y="129"/>
                  </a:cubicBezTo>
                  <a:cubicBezTo>
                    <a:pt x="222" y="128"/>
                    <a:pt x="222" y="127"/>
                    <a:pt x="224" y="126"/>
                  </a:cubicBezTo>
                  <a:cubicBezTo>
                    <a:pt x="225" y="125"/>
                    <a:pt x="226" y="125"/>
                    <a:pt x="227" y="126"/>
                  </a:cubicBezTo>
                  <a:cubicBezTo>
                    <a:pt x="228" y="127"/>
                    <a:pt x="228" y="127"/>
                    <a:pt x="229" y="126"/>
                  </a:cubicBezTo>
                  <a:cubicBezTo>
                    <a:pt x="230" y="126"/>
                    <a:pt x="230" y="125"/>
                    <a:pt x="233" y="126"/>
                  </a:cubicBezTo>
                  <a:cubicBezTo>
                    <a:pt x="233" y="126"/>
                    <a:pt x="233" y="126"/>
                    <a:pt x="233" y="126"/>
                  </a:cubicBezTo>
                  <a:cubicBezTo>
                    <a:pt x="235" y="127"/>
                    <a:pt x="237" y="128"/>
                    <a:pt x="238" y="129"/>
                  </a:cubicBezTo>
                  <a:cubicBezTo>
                    <a:pt x="239" y="129"/>
                    <a:pt x="238" y="132"/>
                    <a:pt x="239" y="133"/>
                  </a:cubicBezTo>
                  <a:cubicBezTo>
                    <a:pt x="240" y="134"/>
                    <a:pt x="240" y="135"/>
                    <a:pt x="239" y="135"/>
                  </a:cubicBezTo>
                  <a:cubicBezTo>
                    <a:pt x="238" y="135"/>
                    <a:pt x="237" y="136"/>
                    <a:pt x="237" y="135"/>
                  </a:cubicBezTo>
                  <a:cubicBezTo>
                    <a:pt x="237" y="134"/>
                    <a:pt x="236" y="134"/>
                    <a:pt x="236" y="135"/>
                  </a:cubicBezTo>
                  <a:cubicBezTo>
                    <a:pt x="235" y="136"/>
                    <a:pt x="234" y="137"/>
                    <a:pt x="233" y="138"/>
                  </a:cubicBezTo>
                  <a:cubicBezTo>
                    <a:pt x="232" y="139"/>
                    <a:pt x="231" y="142"/>
                    <a:pt x="230" y="142"/>
                  </a:cubicBezTo>
                  <a:cubicBezTo>
                    <a:pt x="228" y="143"/>
                    <a:pt x="228" y="143"/>
                    <a:pt x="227" y="144"/>
                  </a:cubicBezTo>
                  <a:cubicBezTo>
                    <a:pt x="227" y="145"/>
                    <a:pt x="224" y="146"/>
                    <a:pt x="223" y="148"/>
                  </a:cubicBezTo>
                  <a:cubicBezTo>
                    <a:pt x="221" y="149"/>
                    <a:pt x="221" y="150"/>
                    <a:pt x="219" y="150"/>
                  </a:cubicBezTo>
                  <a:cubicBezTo>
                    <a:pt x="217" y="150"/>
                    <a:pt x="219" y="150"/>
                    <a:pt x="218" y="152"/>
                  </a:cubicBezTo>
                  <a:cubicBezTo>
                    <a:pt x="216" y="153"/>
                    <a:pt x="215" y="153"/>
                    <a:pt x="216" y="156"/>
                  </a:cubicBezTo>
                  <a:cubicBezTo>
                    <a:pt x="217" y="159"/>
                    <a:pt x="216" y="159"/>
                    <a:pt x="217" y="160"/>
                  </a:cubicBezTo>
                  <a:cubicBezTo>
                    <a:pt x="218" y="162"/>
                    <a:pt x="219" y="160"/>
                    <a:pt x="219" y="163"/>
                  </a:cubicBezTo>
                  <a:cubicBezTo>
                    <a:pt x="218" y="165"/>
                    <a:pt x="218" y="169"/>
                    <a:pt x="218" y="171"/>
                  </a:cubicBezTo>
                  <a:cubicBezTo>
                    <a:pt x="217" y="173"/>
                    <a:pt x="216" y="173"/>
                    <a:pt x="218" y="173"/>
                  </a:cubicBezTo>
                  <a:cubicBezTo>
                    <a:pt x="221" y="174"/>
                    <a:pt x="222" y="175"/>
                    <a:pt x="221" y="175"/>
                  </a:cubicBezTo>
                  <a:cubicBezTo>
                    <a:pt x="220" y="176"/>
                    <a:pt x="218" y="178"/>
                    <a:pt x="220" y="177"/>
                  </a:cubicBezTo>
                  <a:cubicBezTo>
                    <a:pt x="222" y="176"/>
                    <a:pt x="222" y="174"/>
                    <a:pt x="223" y="174"/>
                  </a:cubicBezTo>
                  <a:cubicBezTo>
                    <a:pt x="223" y="175"/>
                    <a:pt x="224" y="177"/>
                    <a:pt x="223" y="177"/>
                  </a:cubicBezTo>
                  <a:cubicBezTo>
                    <a:pt x="223" y="178"/>
                    <a:pt x="222" y="180"/>
                    <a:pt x="224" y="178"/>
                  </a:cubicBezTo>
                  <a:cubicBezTo>
                    <a:pt x="225" y="177"/>
                    <a:pt x="226" y="175"/>
                    <a:pt x="227" y="177"/>
                  </a:cubicBezTo>
                  <a:cubicBezTo>
                    <a:pt x="227" y="178"/>
                    <a:pt x="225" y="179"/>
                    <a:pt x="227" y="179"/>
                  </a:cubicBezTo>
                  <a:cubicBezTo>
                    <a:pt x="229" y="179"/>
                    <a:pt x="232" y="179"/>
                    <a:pt x="234" y="178"/>
                  </a:cubicBezTo>
                  <a:cubicBezTo>
                    <a:pt x="237" y="176"/>
                    <a:pt x="241" y="175"/>
                    <a:pt x="244" y="175"/>
                  </a:cubicBezTo>
                  <a:cubicBezTo>
                    <a:pt x="247" y="174"/>
                    <a:pt x="252" y="174"/>
                    <a:pt x="254" y="173"/>
                  </a:cubicBezTo>
                  <a:cubicBezTo>
                    <a:pt x="254" y="173"/>
                    <a:pt x="255" y="173"/>
                    <a:pt x="255" y="173"/>
                  </a:cubicBezTo>
                  <a:cubicBezTo>
                    <a:pt x="257" y="173"/>
                    <a:pt x="258" y="172"/>
                    <a:pt x="258" y="173"/>
                  </a:cubicBezTo>
                  <a:cubicBezTo>
                    <a:pt x="258" y="174"/>
                    <a:pt x="258" y="175"/>
                    <a:pt x="260" y="176"/>
                  </a:cubicBezTo>
                  <a:cubicBezTo>
                    <a:pt x="261" y="176"/>
                    <a:pt x="266" y="178"/>
                    <a:pt x="266" y="178"/>
                  </a:cubicBezTo>
                  <a:cubicBezTo>
                    <a:pt x="265" y="179"/>
                    <a:pt x="265" y="179"/>
                    <a:pt x="263" y="179"/>
                  </a:cubicBezTo>
                  <a:cubicBezTo>
                    <a:pt x="260" y="179"/>
                    <a:pt x="257" y="179"/>
                    <a:pt x="255" y="180"/>
                  </a:cubicBezTo>
                  <a:cubicBezTo>
                    <a:pt x="255" y="181"/>
                    <a:pt x="255" y="181"/>
                    <a:pt x="254" y="182"/>
                  </a:cubicBezTo>
                  <a:cubicBezTo>
                    <a:pt x="254" y="182"/>
                    <a:pt x="254" y="182"/>
                    <a:pt x="253" y="183"/>
                  </a:cubicBezTo>
                  <a:cubicBezTo>
                    <a:pt x="252" y="183"/>
                    <a:pt x="245" y="182"/>
                    <a:pt x="243" y="182"/>
                  </a:cubicBezTo>
                  <a:cubicBezTo>
                    <a:pt x="240" y="182"/>
                    <a:pt x="234" y="182"/>
                    <a:pt x="233" y="183"/>
                  </a:cubicBezTo>
                  <a:cubicBezTo>
                    <a:pt x="232" y="184"/>
                    <a:pt x="230" y="186"/>
                    <a:pt x="229" y="186"/>
                  </a:cubicBezTo>
                  <a:cubicBezTo>
                    <a:pt x="228" y="186"/>
                    <a:pt x="226" y="187"/>
                    <a:pt x="228" y="187"/>
                  </a:cubicBezTo>
                  <a:cubicBezTo>
                    <a:pt x="229" y="187"/>
                    <a:pt x="230" y="188"/>
                    <a:pt x="230" y="189"/>
                  </a:cubicBezTo>
                  <a:cubicBezTo>
                    <a:pt x="229" y="189"/>
                    <a:pt x="229" y="190"/>
                    <a:pt x="229" y="191"/>
                  </a:cubicBezTo>
                  <a:cubicBezTo>
                    <a:pt x="230" y="192"/>
                    <a:pt x="229" y="192"/>
                    <a:pt x="232" y="192"/>
                  </a:cubicBezTo>
                  <a:cubicBezTo>
                    <a:pt x="234" y="193"/>
                    <a:pt x="236" y="191"/>
                    <a:pt x="235" y="193"/>
                  </a:cubicBezTo>
                  <a:cubicBezTo>
                    <a:pt x="234" y="194"/>
                    <a:pt x="234" y="195"/>
                    <a:pt x="234" y="196"/>
                  </a:cubicBezTo>
                  <a:cubicBezTo>
                    <a:pt x="233" y="196"/>
                    <a:pt x="233" y="197"/>
                    <a:pt x="234" y="197"/>
                  </a:cubicBezTo>
                  <a:cubicBezTo>
                    <a:pt x="234" y="199"/>
                    <a:pt x="233" y="201"/>
                    <a:pt x="233" y="201"/>
                  </a:cubicBezTo>
                  <a:cubicBezTo>
                    <a:pt x="232" y="202"/>
                    <a:pt x="230" y="204"/>
                    <a:pt x="229" y="203"/>
                  </a:cubicBezTo>
                  <a:cubicBezTo>
                    <a:pt x="227" y="202"/>
                    <a:pt x="225" y="200"/>
                    <a:pt x="224" y="199"/>
                  </a:cubicBezTo>
                  <a:cubicBezTo>
                    <a:pt x="223" y="198"/>
                    <a:pt x="223" y="197"/>
                    <a:pt x="222" y="198"/>
                  </a:cubicBezTo>
                  <a:cubicBezTo>
                    <a:pt x="221" y="198"/>
                    <a:pt x="218" y="198"/>
                    <a:pt x="217" y="200"/>
                  </a:cubicBezTo>
                  <a:cubicBezTo>
                    <a:pt x="216" y="203"/>
                    <a:pt x="215" y="204"/>
                    <a:pt x="215" y="206"/>
                  </a:cubicBezTo>
                  <a:cubicBezTo>
                    <a:pt x="215" y="207"/>
                    <a:pt x="215" y="209"/>
                    <a:pt x="215" y="211"/>
                  </a:cubicBezTo>
                  <a:cubicBezTo>
                    <a:pt x="215" y="212"/>
                    <a:pt x="215" y="213"/>
                    <a:pt x="216" y="214"/>
                  </a:cubicBezTo>
                  <a:cubicBezTo>
                    <a:pt x="216" y="215"/>
                    <a:pt x="216" y="216"/>
                    <a:pt x="216" y="217"/>
                  </a:cubicBezTo>
                  <a:cubicBezTo>
                    <a:pt x="216" y="219"/>
                    <a:pt x="216" y="220"/>
                    <a:pt x="215" y="220"/>
                  </a:cubicBezTo>
                  <a:cubicBezTo>
                    <a:pt x="215" y="220"/>
                    <a:pt x="214" y="220"/>
                    <a:pt x="214" y="220"/>
                  </a:cubicBezTo>
                  <a:cubicBezTo>
                    <a:pt x="214" y="219"/>
                    <a:pt x="214" y="218"/>
                    <a:pt x="213" y="219"/>
                  </a:cubicBezTo>
                  <a:cubicBezTo>
                    <a:pt x="212" y="219"/>
                    <a:pt x="212" y="220"/>
                    <a:pt x="211" y="220"/>
                  </a:cubicBezTo>
                  <a:cubicBezTo>
                    <a:pt x="209" y="220"/>
                    <a:pt x="208" y="220"/>
                    <a:pt x="208" y="221"/>
                  </a:cubicBezTo>
                  <a:cubicBezTo>
                    <a:pt x="208" y="223"/>
                    <a:pt x="207" y="223"/>
                    <a:pt x="207" y="223"/>
                  </a:cubicBezTo>
                  <a:cubicBezTo>
                    <a:pt x="206" y="222"/>
                    <a:pt x="206" y="222"/>
                    <a:pt x="206" y="223"/>
                  </a:cubicBezTo>
                  <a:cubicBezTo>
                    <a:pt x="206" y="223"/>
                    <a:pt x="206" y="223"/>
                    <a:pt x="206" y="223"/>
                  </a:cubicBezTo>
                  <a:cubicBezTo>
                    <a:pt x="206" y="225"/>
                    <a:pt x="206" y="225"/>
                    <a:pt x="204" y="225"/>
                  </a:cubicBezTo>
                  <a:cubicBezTo>
                    <a:pt x="203" y="224"/>
                    <a:pt x="202" y="223"/>
                    <a:pt x="201" y="222"/>
                  </a:cubicBezTo>
                  <a:cubicBezTo>
                    <a:pt x="201" y="221"/>
                    <a:pt x="199" y="220"/>
                    <a:pt x="198" y="220"/>
                  </a:cubicBezTo>
                  <a:cubicBezTo>
                    <a:pt x="197" y="221"/>
                    <a:pt x="192" y="224"/>
                    <a:pt x="190" y="224"/>
                  </a:cubicBezTo>
                  <a:cubicBezTo>
                    <a:pt x="189" y="225"/>
                    <a:pt x="183" y="227"/>
                    <a:pt x="181" y="227"/>
                  </a:cubicBezTo>
                  <a:cubicBezTo>
                    <a:pt x="179" y="228"/>
                    <a:pt x="181" y="229"/>
                    <a:pt x="180" y="229"/>
                  </a:cubicBezTo>
                  <a:cubicBezTo>
                    <a:pt x="179" y="229"/>
                    <a:pt x="179" y="229"/>
                    <a:pt x="179" y="229"/>
                  </a:cubicBezTo>
                  <a:cubicBezTo>
                    <a:pt x="179" y="229"/>
                    <a:pt x="178" y="229"/>
                    <a:pt x="178" y="228"/>
                  </a:cubicBezTo>
                  <a:cubicBezTo>
                    <a:pt x="176" y="227"/>
                    <a:pt x="174" y="226"/>
                    <a:pt x="175" y="225"/>
                  </a:cubicBezTo>
                  <a:cubicBezTo>
                    <a:pt x="175" y="225"/>
                    <a:pt x="175" y="222"/>
                    <a:pt x="174" y="223"/>
                  </a:cubicBezTo>
                  <a:cubicBezTo>
                    <a:pt x="174" y="224"/>
                    <a:pt x="174" y="226"/>
                    <a:pt x="173" y="226"/>
                  </a:cubicBezTo>
                  <a:cubicBezTo>
                    <a:pt x="172" y="226"/>
                    <a:pt x="172" y="225"/>
                    <a:pt x="171" y="225"/>
                  </a:cubicBezTo>
                  <a:cubicBezTo>
                    <a:pt x="170" y="225"/>
                    <a:pt x="167" y="226"/>
                    <a:pt x="166" y="226"/>
                  </a:cubicBezTo>
                  <a:cubicBezTo>
                    <a:pt x="165" y="226"/>
                    <a:pt x="165" y="228"/>
                    <a:pt x="163" y="228"/>
                  </a:cubicBezTo>
                  <a:cubicBezTo>
                    <a:pt x="161" y="228"/>
                    <a:pt x="159" y="228"/>
                    <a:pt x="160" y="227"/>
                  </a:cubicBezTo>
                  <a:cubicBezTo>
                    <a:pt x="161" y="226"/>
                    <a:pt x="161" y="225"/>
                    <a:pt x="160" y="225"/>
                  </a:cubicBezTo>
                  <a:cubicBezTo>
                    <a:pt x="158" y="225"/>
                    <a:pt x="155" y="225"/>
                    <a:pt x="155" y="225"/>
                  </a:cubicBezTo>
                  <a:cubicBezTo>
                    <a:pt x="155" y="224"/>
                    <a:pt x="156" y="223"/>
                    <a:pt x="156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4" y="219"/>
                    <a:pt x="152" y="219"/>
                    <a:pt x="152" y="218"/>
                  </a:cubicBezTo>
                  <a:cubicBezTo>
                    <a:pt x="152" y="217"/>
                    <a:pt x="153" y="217"/>
                    <a:pt x="154" y="216"/>
                  </a:cubicBezTo>
                  <a:cubicBezTo>
                    <a:pt x="154" y="215"/>
                    <a:pt x="153" y="215"/>
                    <a:pt x="155" y="214"/>
                  </a:cubicBezTo>
                  <a:cubicBezTo>
                    <a:pt x="156" y="213"/>
                    <a:pt x="156" y="211"/>
                    <a:pt x="156" y="212"/>
                  </a:cubicBezTo>
                  <a:cubicBezTo>
                    <a:pt x="157" y="213"/>
                    <a:pt x="157" y="213"/>
                    <a:pt x="157" y="212"/>
                  </a:cubicBezTo>
                  <a:cubicBezTo>
                    <a:pt x="158" y="211"/>
                    <a:pt x="158" y="211"/>
                    <a:pt x="159" y="210"/>
                  </a:cubicBezTo>
                  <a:cubicBezTo>
                    <a:pt x="161" y="209"/>
                    <a:pt x="161" y="209"/>
                    <a:pt x="159" y="208"/>
                  </a:cubicBezTo>
                  <a:cubicBezTo>
                    <a:pt x="157" y="207"/>
                    <a:pt x="156" y="207"/>
                    <a:pt x="156" y="205"/>
                  </a:cubicBezTo>
                  <a:cubicBezTo>
                    <a:pt x="156" y="204"/>
                    <a:pt x="155" y="204"/>
                    <a:pt x="155" y="203"/>
                  </a:cubicBezTo>
                  <a:cubicBezTo>
                    <a:pt x="155" y="202"/>
                    <a:pt x="157" y="203"/>
                    <a:pt x="158" y="202"/>
                  </a:cubicBezTo>
                  <a:cubicBezTo>
                    <a:pt x="158" y="201"/>
                    <a:pt x="158" y="199"/>
                    <a:pt x="158" y="198"/>
                  </a:cubicBezTo>
                  <a:cubicBezTo>
                    <a:pt x="158" y="198"/>
                    <a:pt x="158" y="199"/>
                    <a:pt x="156" y="199"/>
                  </a:cubicBezTo>
                  <a:cubicBezTo>
                    <a:pt x="155" y="199"/>
                    <a:pt x="154" y="198"/>
                    <a:pt x="154" y="200"/>
                  </a:cubicBezTo>
                  <a:cubicBezTo>
                    <a:pt x="153" y="201"/>
                    <a:pt x="152" y="202"/>
                    <a:pt x="152" y="202"/>
                  </a:cubicBezTo>
                  <a:cubicBezTo>
                    <a:pt x="151" y="202"/>
                    <a:pt x="149" y="202"/>
                    <a:pt x="148" y="202"/>
                  </a:cubicBezTo>
                  <a:cubicBezTo>
                    <a:pt x="146" y="203"/>
                    <a:pt x="145" y="205"/>
                    <a:pt x="145" y="205"/>
                  </a:cubicBezTo>
                  <a:cubicBezTo>
                    <a:pt x="146" y="206"/>
                    <a:pt x="146" y="206"/>
                    <a:pt x="147" y="205"/>
                  </a:cubicBezTo>
                  <a:cubicBezTo>
                    <a:pt x="148" y="204"/>
                    <a:pt x="149" y="204"/>
                    <a:pt x="149" y="204"/>
                  </a:cubicBezTo>
                  <a:cubicBezTo>
                    <a:pt x="150" y="203"/>
                    <a:pt x="150" y="203"/>
                    <a:pt x="150" y="204"/>
                  </a:cubicBezTo>
                  <a:cubicBezTo>
                    <a:pt x="150" y="205"/>
                    <a:pt x="151" y="207"/>
                    <a:pt x="151" y="206"/>
                  </a:cubicBezTo>
                  <a:cubicBezTo>
                    <a:pt x="150" y="206"/>
                    <a:pt x="149" y="205"/>
                    <a:pt x="149" y="205"/>
                  </a:cubicBezTo>
                  <a:cubicBezTo>
                    <a:pt x="148" y="206"/>
                    <a:pt x="148" y="207"/>
                    <a:pt x="148" y="207"/>
                  </a:cubicBezTo>
                  <a:cubicBezTo>
                    <a:pt x="148" y="207"/>
                    <a:pt x="146" y="207"/>
                    <a:pt x="146" y="207"/>
                  </a:cubicBezTo>
                  <a:cubicBezTo>
                    <a:pt x="146" y="206"/>
                    <a:pt x="146" y="207"/>
                    <a:pt x="146" y="207"/>
                  </a:cubicBezTo>
                  <a:cubicBezTo>
                    <a:pt x="145" y="208"/>
                    <a:pt x="145" y="206"/>
                    <a:pt x="144" y="207"/>
                  </a:cubicBezTo>
                  <a:cubicBezTo>
                    <a:pt x="144" y="207"/>
                    <a:pt x="144" y="207"/>
                    <a:pt x="144" y="209"/>
                  </a:cubicBezTo>
                  <a:cubicBezTo>
                    <a:pt x="144" y="211"/>
                    <a:pt x="144" y="213"/>
                    <a:pt x="145" y="214"/>
                  </a:cubicBezTo>
                  <a:cubicBezTo>
                    <a:pt x="145" y="216"/>
                    <a:pt x="146" y="215"/>
                    <a:pt x="147" y="216"/>
                  </a:cubicBezTo>
                  <a:cubicBezTo>
                    <a:pt x="147" y="217"/>
                    <a:pt x="147" y="218"/>
                    <a:pt x="147" y="219"/>
                  </a:cubicBezTo>
                  <a:cubicBezTo>
                    <a:pt x="146" y="219"/>
                    <a:pt x="145" y="219"/>
                    <a:pt x="146" y="221"/>
                  </a:cubicBezTo>
                  <a:cubicBezTo>
                    <a:pt x="146" y="221"/>
                    <a:pt x="146" y="221"/>
                    <a:pt x="147" y="221"/>
                  </a:cubicBezTo>
                  <a:cubicBezTo>
                    <a:pt x="148" y="222"/>
                    <a:pt x="148" y="221"/>
                    <a:pt x="148" y="223"/>
                  </a:cubicBezTo>
                  <a:cubicBezTo>
                    <a:pt x="148" y="224"/>
                    <a:pt x="146" y="223"/>
                    <a:pt x="147" y="225"/>
                  </a:cubicBezTo>
                  <a:cubicBezTo>
                    <a:pt x="148" y="227"/>
                    <a:pt x="148" y="227"/>
                    <a:pt x="148" y="228"/>
                  </a:cubicBezTo>
                  <a:cubicBezTo>
                    <a:pt x="148" y="229"/>
                    <a:pt x="149" y="228"/>
                    <a:pt x="150" y="228"/>
                  </a:cubicBezTo>
                  <a:cubicBezTo>
                    <a:pt x="151" y="228"/>
                    <a:pt x="154" y="231"/>
                    <a:pt x="154" y="231"/>
                  </a:cubicBezTo>
                  <a:cubicBezTo>
                    <a:pt x="153" y="230"/>
                    <a:pt x="152" y="230"/>
                    <a:pt x="151" y="229"/>
                  </a:cubicBezTo>
                  <a:cubicBezTo>
                    <a:pt x="150" y="229"/>
                    <a:pt x="150" y="229"/>
                    <a:pt x="149" y="229"/>
                  </a:cubicBezTo>
                  <a:cubicBezTo>
                    <a:pt x="148" y="229"/>
                    <a:pt x="147" y="229"/>
                    <a:pt x="147" y="230"/>
                  </a:cubicBezTo>
                  <a:cubicBezTo>
                    <a:pt x="147" y="232"/>
                    <a:pt x="147" y="232"/>
                    <a:pt x="145" y="232"/>
                  </a:cubicBezTo>
                  <a:cubicBezTo>
                    <a:pt x="144" y="232"/>
                    <a:pt x="143" y="231"/>
                    <a:pt x="142" y="231"/>
                  </a:cubicBezTo>
                  <a:cubicBezTo>
                    <a:pt x="141" y="231"/>
                    <a:pt x="138" y="230"/>
                    <a:pt x="138" y="231"/>
                  </a:cubicBezTo>
                  <a:cubicBezTo>
                    <a:pt x="138" y="231"/>
                    <a:pt x="138" y="232"/>
                    <a:pt x="138" y="232"/>
                  </a:cubicBezTo>
                  <a:cubicBezTo>
                    <a:pt x="138" y="232"/>
                    <a:pt x="138" y="233"/>
                    <a:pt x="138" y="233"/>
                  </a:cubicBezTo>
                  <a:cubicBezTo>
                    <a:pt x="137" y="233"/>
                    <a:pt x="136" y="231"/>
                    <a:pt x="135" y="232"/>
                  </a:cubicBezTo>
                  <a:cubicBezTo>
                    <a:pt x="135" y="232"/>
                    <a:pt x="134" y="233"/>
                    <a:pt x="134" y="233"/>
                  </a:cubicBezTo>
                  <a:cubicBezTo>
                    <a:pt x="133" y="233"/>
                    <a:pt x="131" y="233"/>
                    <a:pt x="131" y="233"/>
                  </a:cubicBezTo>
                  <a:cubicBezTo>
                    <a:pt x="130" y="233"/>
                    <a:pt x="129" y="234"/>
                    <a:pt x="128" y="235"/>
                  </a:cubicBezTo>
                  <a:cubicBezTo>
                    <a:pt x="128" y="235"/>
                    <a:pt x="128" y="236"/>
                    <a:pt x="129" y="236"/>
                  </a:cubicBezTo>
                  <a:cubicBezTo>
                    <a:pt x="130" y="236"/>
                    <a:pt x="131" y="239"/>
                    <a:pt x="129" y="238"/>
                  </a:cubicBezTo>
                  <a:cubicBezTo>
                    <a:pt x="128" y="238"/>
                    <a:pt x="127" y="238"/>
                    <a:pt x="127" y="238"/>
                  </a:cubicBezTo>
                  <a:cubicBezTo>
                    <a:pt x="127" y="237"/>
                    <a:pt x="129" y="235"/>
                    <a:pt x="128" y="236"/>
                  </a:cubicBezTo>
                  <a:cubicBezTo>
                    <a:pt x="126" y="237"/>
                    <a:pt x="126" y="237"/>
                    <a:pt x="125" y="238"/>
                  </a:cubicBezTo>
                  <a:cubicBezTo>
                    <a:pt x="124" y="238"/>
                    <a:pt x="125" y="240"/>
                    <a:pt x="124" y="240"/>
                  </a:cubicBezTo>
                  <a:cubicBezTo>
                    <a:pt x="123" y="241"/>
                    <a:pt x="123" y="241"/>
                    <a:pt x="122" y="242"/>
                  </a:cubicBezTo>
                  <a:cubicBezTo>
                    <a:pt x="121" y="244"/>
                    <a:pt x="121" y="243"/>
                    <a:pt x="121" y="244"/>
                  </a:cubicBezTo>
                  <a:cubicBezTo>
                    <a:pt x="121" y="245"/>
                    <a:pt x="121" y="245"/>
                    <a:pt x="121" y="245"/>
                  </a:cubicBezTo>
                  <a:cubicBezTo>
                    <a:pt x="122" y="245"/>
                    <a:pt x="124" y="246"/>
                    <a:pt x="122" y="245"/>
                  </a:cubicBezTo>
                  <a:cubicBezTo>
                    <a:pt x="120" y="245"/>
                    <a:pt x="120" y="245"/>
                    <a:pt x="120" y="245"/>
                  </a:cubicBezTo>
                  <a:cubicBezTo>
                    <a:pt x="120" y="245"/>
                    <a:pt x="120" y="246"/>
                    <a:pt x="120" y="246"/>
                  </a:cubicBezTo>
                  <a:cubicBezTo>
                    <a:pt x="120" y="246"/>
                    <a:pt x="122" y="246"/>
                    <a:pt x="121" y="246"/>
                  </a:cubicBezTo>
                  <a:cubicBezTo>
                    <a:pt x="121" y="246"/>
                    <a:pt x="120" y="246"/>
                    <a:pt x="120" y="246"/>
                  </a:cubicBezTo>
                  <a:cubicBezTo>
                    <a:pt x="119" y="246"/>
                    <a:pt x="119" y="246"/>
                    <a:pt x="119" y="246"/>
                  </a:cubicBezTo>
                  <a:cubicBezTo>
                    <a:pt x="120" y="246"/>
                    <a:pt x="120" y="247"/>
                    <a:pt x="121" y="247"/>
                  </a:cubicBezTo>
                  <a:cubicBezTo>
                    <a:pt x="121" y="247"/>
                    <a:pt x="120" y="247"/>
                    <a:pt x="120" y="247"/>
                  </a:cubicBezTo>
                  <a:cubicBezTo>
                    <a:pt x="119" y="246"/>
                    <a:pt x="118" y="246"/>
                    <a:pt x="119" y="247"/>
                  </a:cubicBezTo>
                  <a:cubicBezTo>
                    <a:pt x="120" y="248"/>
                    <a:pt x="121" y="248"/>
                    <a:pt x="119" y="248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8" y="248"/>
                    <a:pt x="119" y="249"/>
                    <a:pt x="119" y="248"/>
                  </a:cubicBezTo>
                  <a:cubicBezTo>
                    <a:pt x="119" y="248"/>
                    <a:pt x="118" y="248"/>
                    <a:pt x="118" y="248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7" y="248"/>
                    <a:pt x="116" y="248"/>
                  </a:cubicBezTo>
                  <a:cubicBezTo>
                    <a:pt x="116" y="249"/>
                    <a:pt x="115" y="249"/>
                    <a:pt x="114" y="249"/>
                  </a:cubicBezTo>
                  <a:cubicBezTo>
                    <a:pt x="114" y="250"/>
                    <a:pt x="113" y="250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2" y="251"/>
                    <a:pt x="110" y="250"/>
                    <a:pt x="109" y="251"/>
                  </a:cubicBezTo>
                  <a:cubicBezTo>
                    <a:pt x="108" y="251"/>
                    <a:pt x="107" y="253"/>
                    <a:pt x="107" y="255"/>
                  </a:cubicBezTo>
                  <a:cubicBezTo>
                    <a:pt x="107" y="256"/>
                    <a:pt x="107" y="257"/>
                    <a:pt x="106" y="258"/>
                  </a:cubicBezTo>
                  <a:cubicBezTo>
                    <a:pt x="104" y="259"/>
                    <a:pt x="103" y="259"/>
                    <a:pt x="101" y="260"/>
                  </a:cubicBezTo>
                  <a:cubicBezTo>
                    <a:pt x="99" y="260"/>
                    <a:pt x="100" y="261"/>
                    <a:pt x="100" y="262"/>
                  </a:cubicBezTo>
                  <a:cubicBezTo>
                    <a:pt x="99" y="262"/>
                    <a:pt x="99" y="264"/>
                    <a:pt x="98" y="264"/>
                  </a:cubicBezTo>
                  <a:cubicBezTo>
                    <a:pt x="97" y="264"/>
                    <a:pt x="93" y="264"/>
                    <a:pt x="92" y="263"/>
                  </a:cubicBezTo>
                  <a:cubicBezTo>
                    <a:pt x="91" y="262"/>
                    <a:pt x="90" y="261"/>
                    <a:pt x="89" y="261"/>
                  </a:cubicBezTo>
                  <a:cubicBezTo>
                    <a:pt x="88" y="261"/>
                    <a:pt x="87" y="260"/>
                    <a:pt x="88" y="262"/>
                  </a:cubicBezTo>
                  <a:cubicBezTo>
                    <a:pt x="88" y="264"/>
                    <a:pt x="90" y="267"/>
                    <a:pt x="90" y="267"/>
                  </a:cubicBezTo>
                  <a:cubicBezTo>
                    <a:pt x="90" y="268"/>
                    <a:pt x="89" y="269"/>
                    <a:pt x="88" y="269"/>
                  </a:cubicBezTo>
                  <a:cubicBezTo>
                    <a:pt x="87" y="269"/>
                    <a:pt x="85" y="268"/>
                    <a:pt x="85" y="268"/>
                  </a:cubicBezTo>
                  <a:cubicBezTo>
                    <a:pt x="84" y="269"/>
                    <a:pt x="83" y="269"/>
                    <a:pt x="82" y="269"/>
                  </a:cubicBezTo>
                  <a:cubicBezTo>
                    <a:pt x="81" y="268"/>
                    <a:pt x="79" y="267"/>
                    <a:pt x="78" y="267"/>
                  </a:cubicBezTo>
                  <a:cubicBezTo>
                    <a:pt x="78" y="267"/>
                    <a:pt x="74" y="268"/>
                    <a:pt x="72" y="269"/>
                  </a:cubicBezTo>
                  <a:cubicBezTo>
                    <a:pt x="71" y="269"/>
                    <a:pt x="70" y="270"/>
                    <a:pt x="71" y="270"/>
                  </a:cubicBezTo>
                  <a:cubicBezTo>
                    <a:pt x="72" y="270"/>
                    <a:pt x="73" y="271"/>
                    <a:pt x="72" y="272"/>
                  </a:cubicBezTo>
                  <a:cubicBezTo>
                    <a:pt x="72" y="272"/>
                    <a:pt x="70" y="273"/>
                    <a:pt x="71" y="273"/>
                  </a:cubicBezTo>
                  <a:cubicBezTo>
                    <a:pt x="71" y="273"/>
                    <a:pt x="74" y="275"/>
                    <a:pt x="76" y="275"/>
                  </a:cubicBezTo>
                  <a:cubicBezTo>
                    <a:pt x="78" y="275"/>
                    <a:pt x="82" y="276"/>
                    <a:pt x="83" y="277"/>
                  </a:cubicBezTo>
                  <a:cubicBezTo>
                    <a:pt x="84" y="277"/>
                    <a:pt x="85" y="278"/>
                    <a:pt x="87" y="278"/>
                  </a:cubicBezTo>
                  <a:cubicBezTo>
                    <a:pt x="88" y="279"/>
                    <a:pt x="86" y="279"/>
                    <a:pt x="86" y="279"/>
                  </a:cubicBezTo>
                  <a:cubicBezTo>
                    <a:pt x="86" y="280"/>
                    <a:pt x="85" y="281"/>
                    <a:pt x="86" y="282"/>
                  </a:cubicBezTo>
                  <a:cubicBezTo>
                    <a:pt x="87" y="283"/>
                    <a:pt x="89" y="285"/>
                    <a:pt x="90" y="285"/>
                  </a:cubicBezTo>
                  <a:cubicBezTo>
                    <a:pt x="91" y="285"/>
                    <a:pt x="92" y="287"/>
                    <a:pt x="92" y="288"/>
                  </a:cubicBezTo>
                  <a:cubicBezTo>
                    <a:pt x="91" y="289"/>
                    <a:pt x="91" y="289"/>
                    <a:pt x="92" y="290"/>
                  </a:cubicBezTo>
                  <a:cubicBezTo>
                    <a:pt x="93" y="291"/>
                    <a:pt x="95" y="295"/>
                    <a:pt x="94" y="294"/>
                  </a:cubicBezTo>
                  <a:cubicBezTo>
                    <a:pt x="93" y="293"/>
                    <a:pt x="92" y="290"/>
                    <a:pt x="92" y="291"/>
                  </a:cubicBezTo>
                  <a:cubicBezTo>
                    <a:pt x="91" y="292"/>
                    <a:pt x="90" y="302"/>
                    <a:pt x="90" y="304"/>
                  </a:cubicBezTo>
                  <a:cubicBezTo>
                    <a:pt x="89" y="305"/>
                    <a:pt x="89" y="306"/>
                    <a:pt x="88" y="306"/>
                  </a:cubicBezTo>
                  <a:cubicBezTo>
                    <a:pt x="87" y="306"/>
                    <a:pt x="87" y="306"/>
                    <a:pt x="86" y="306"/>
                  </a:cubicBezTo>
                  <a:cubicBezTo>
                    <a:pt x="85" y="306"/>
                    <a:pt x="83" y="305"/>
                    <a:pt x="82" y="306"/>
                  </a:cubicBezTo>
                  <a:cubicBezTo>
                    <a:pt x="82" y="306"/>
                    <a:pt x="80" y="307"/>
                    <a:pt x="78" y="306"/>
                  </a:cubicBezTo>
                  <a:cubicBezTo>
                    <a:pt x="77" y="306"/>
                    <a:pt x="71" y="305"/>
                    <a:pt x="67" y="305"/>
                  </a:cubicBezTo>
                  <a:cubicBezTo>
                    <a:pt x="63" y="305"/>
                    <a:pt x="57" y="305"/>
                    <a:pt x="55" y="304"/>
                  </a:cubicBezTo>
                  <a:cubicBezTo>
                    <a:pt x="53" y="304"/>
                    <a:pt x="51" y="306"/>
                    <a:pt x="50" y="306"/>
                  </a:cubicBezTo>
                  <a:cubicBezTo>
                    <a:pt x="50" y="306"/>
                    <a:pt x="47" y="307"/>
                    <a:pt x="46" y="308"/>
                  </a:cubicBezTo>
                  <a:cubicBezTo>
                    <a:pt x="45" y="308"/>
                    <a:pt x="45" y="310"/>
                    <a:pt x="46" y="310"/>
                  </a:cubicBezTo>
                  <a:cubicBezTo>
                    <a:pt x="47" y="311"/>
                    <a:pt x="48" y="314"/>
                    <a:pt x="47" y="315"/>
                  </a:cubicBezTo>
                  <a:cubicBezTo>
                    <a:pt x="47" y="315"/>
                    <a:pt x="47" y="316"/>
                    <a:pt x="47" y="316"/>
                  </a:cubicBezTo>
                  <a:cubicBezTo>
                    <a:pt x="47" y="317"/>
                    <a:pt x="48" y="319"/>
                    <a:pt x="48" y="320"/>
                  </a:cubicBezTo>
                  <a:cubicBezTo>
                    <a:pt x="48" y="321"/>
                    <a:pt x="47" y="328"/>
                    <a:pt x="46" y="330"/>
                  </a:cubicBezTo>
                  <a:cubicBezTo>
                    <a:pt x="46" y="332"/>
                    <a:pt x="45" y="334"/>
                    <a:pt x="44" y="335"/>
                  </a:cubicBezTo>
                  <a:cubicBezTo>
                    <a:pt x="44" y="336"/>
                    <a:pt x="46" y="340"/>
                    <a:pt x="46" y="339"/>
                  </a:cubicBezTo>
                  <a:cubicBezTo>
                    <a:pt x="46" y="338"/>
                    <a:pt x="48" y="340"/>
                    <a:pt x="47" y="342"/>
                  </a:cubicBezTo>
                  <a:cubicBezTo>
                    <a:pt x="47" y="344"/>
                    <a:pt x="47" y="348"/>
                    <a:pt x="48" y="348"/>
                  </a:cubicBezTo>
                  <a:cubicBezTo>
                    <a:pt x="49" y="349"/>
                    <a:pt x="52" y="350"/>
                    <a:pt x="54" y="348"/>
                  </a:cubicBezTo>
                  <a:cubicBezTo>
                    <a:pt x="54" y="348"/>
                    <a:pt x="55" y="348"/>
                    <a:pt x="56" y="348"/>
                  </a:cubicBezTo>
                  <a:cubicBezTo>
                    <a:pt x="57" y="347"/>
                    <a:pt x="58" y="347"/>
                    <a:pt x="59" y="348"/>
                  </a:cubicBezTo>
                  <a:cubicBezTo>
                    <a:pt x="60" y="349"/>
                    <a:pt x="64" y="355"/>
                    <a:pt x="65" y="355"/>
                  </a:cubicBezTo>
                  <a:cubicBezTo>
                    <a:pt x="66" y="356"/>
                    <a:pt x="66" y="356"/>
                    <a:pt x="67" y="355"/>
                  </a:cubicBezTo>
                  <a:cubicBezTo>
                    <a:pt x="68" y="355"/>
                    <a:pt x="68" y="353"/>
                    <a:pt x="70" y="353"/>
                  </a:cubicBezTo>
                  <a:cubicBezTo>
                    <a:pt x="71" y="352"/>
                    <a:pt x="74" y="351"/>
                    <a:pt x="76" y="351"/>
                  </a:cubicBezTo>
                  <a:cubicBezTo>
                    <a:pt x="77" y="351"/>
                    <a:pt x="82" y="351"/>
                    <a:pt x="84" y="350"/>
                  </a:cubicBezTo>
                  <a:cubicBezTo>
                    <a:pt x="86" y="350"/>
                    <a:pt x="87" y="350"/>
                    <a:pt x="87" y="348"/>
                  </a:cubicBezTo>
                  <a:cubicBezTo>
                    <a:pt x="88" y="347"/>
                    <a:pt x="93" y="346"/>
                    <a:pt x="93" y="344"/>
                  </a:cubicBezTo>
                  <a:cubicBezTo>
                    <a:pt x="94" y="342"/>
                    <a:pt x="96" y="339"/>
                    <a:pt x="97" y="338"/>
                  </a:cubicBezTo>
                  <a:cubicBezTo>
                    <a:pt x="99" y="338"/>
                    <a:pt x="99" y="337"/>
                    <a:pt x="98" y="336"/>
                  </a:cubicBezTo>
                  <a:cubicBezTo>
                    <a:pt x="97" y="335"/>
                    <a:pt x="95" y="333"/>
                    <a:pt x="96" y="332"/>
                  </a:cubicBezTo>
                  <a:cubicBezTo>
                    <a:pt x="97" y="330"/>
                    <a:pt x="100" y="326"/>
                    <a:pt x="101" y="326"/>
                  </a:cubicBezTo>
                  <a:cubicBezTo>
                    <a:pt x="102" y="325"/>
                    <a:pt x="102" y="323"/>
                    <a:pt x="102" y="323"/>
                  </a:cubicBezTo>
                  <a:cubicBezTo>
                    <a:pt x="103" y="322"/>
                    <a:pt x="108" y="321"/>
                    <a:pt x="110" y="319"/>
                  </a:cubicBezTo>
                  <a:cubicBezTo>
                    <a:pt x="112" y="318"/>
                    <a:pt x="117" y="316"/>
                    <a:pt x="116" y="314"/>
                  </a:cubicBezTo>
                  <a:cubicBezTo>
                    <a:pt x="116" y="314"/>
                    <a:pt x="116" y="313"/>
                    <a:pt x="116" y="313"/>
                  </a:cubicBezTo>
                  <a:cubicBezTo>
                    <a:pt x="115" y="311"/>
                    <a:pt x="115" y="310"/>
                    <a:pt x="115" y="308"/>
                  </a:cubicBezTo>
                  <a:cubicBezTo>
                    <a:pt x="116" y="307"/>
                    <a:pt x="118" y="305"/>
                    <a:pt x="119" y="305"/>
                  </a:cubicBezTo>
                  <a:cubicBezTo>
                    <a:pt x="121" y="304"/>
                    <a:pt x="122" y="305"/>
                    <a:pt x="124" y="305"/>
                  </a:cubicBezTo>
                  <a:cubicBezTo>
                    <a:pt x="127" y="305"/>
                    <a:pt x="128" y="308"/>
                    <a:pt x="131" y="308"/>
                  </a:cubicBezTo>
                  <a:cubicBezTo>
                    <a:pt x="134" y="308"/>
                    <a:pt x="136" y="306"/>
                    <a:pt x="138" y="305"/>
                  </a:cubicBezTo>
                  <a:cubicBezTo>
                    <a:pt x="139" y="304"/>
                    <a:pt x="140" y="304"/>
                    <a:pt x="141" y="303"/>
                  </a:cubicBezTo>
                  <a:cubicBezTo>
                    <a:pt x="143" y="303"/>
                    <a:pt x="144" y="302"/>
                    <a:pt x="145" y="301"/>
                  </a:cubicBezTo>
                  <a:cubicBezTo>
                    <a:pt x="147" y="300"/>
                    <a:pt x="147" y="299"/>
                    <a:pt x="149" y="299"/>
                  </a:cubicBezTo>
                  <a:cubicBezTo>
                    <a:pt x="151" y="299"/>
                    <a:pt x="153" y="301"/>
                    <a:pt x="154" y="301"/>
                  </a:cubicBezTo>
                  <a:cubicBezTo>
                    <a:pt x="156" y="301"/>
                    <a:pt x="156" y="303"/>
                    <a:pt x="157" y="305"/>
                  </a:cubicBezTo>
                  <a:cubicBezTo>
                    <a:pt x="157" y="306"/>
                    <a:pt x="157" y="308"/>
                    <a:pt x="158" y="308"/>
                  </a:cubicBezTo>
                  <a:cubicBezTo>
                    <a:pt x="158" y="309"/>
                    <a:pt x="163" y="313"/>
                    <a:pt x="165" y="314"/>
                  </a:cubicBezTo>
                  <a:cubicBezTo>
                    <a:pt x="166" y="316"/>
                    <a:pt x="171" y="320"/>
                    <a:pt x="172" y="320"/>
                  </a:cubicBezTo>
                  <a:cubicBezTo>
                    <a:pt x="173" y="320"/>
                    <a:pt x="175" y="320"/>
                    <a:pt x="177" y="322"/>
                  </a:cubicBezTo>
                  <a:cubicBezTo>
                    <a:pt x="179" y="325"/>
                    <a:pt x="180" y="325"/>
                    <a:pt x="182" y="327"/>
                  </a:cubicBezTo>
                  <a:cubicBezTo>
                    <a:pt x="184" y="328"/>
                    <a:pt x="186" y="328"/>
                    <a:pt x="186" y="329"/>
                  </a:cubicBezTo>
                  <a:cubicBezTo>
                    <a:pt x="186" y="330"/>
                    <a:pt x="188" y="333"/>
                    <a:pt x="188" y="334"/>
                  </a:cubicBezTo>
                  <a:cubicBezTo>
                    <a:pt x="188" y="336"/>
                    <a:pt x="187" y="338"/>
                    <a:pt x="186" y="339"/>
                  </a:cubicBezTo>
                  <a:cubicBezTo>
                    <a:pt x="186" y="340"/>
                    <a:pt x="186" y="343"/>
                    <a:pt x="187" y="343"/>
                  </a:cubicBezTo>
                  <a:cubicBezTo>
                    <a:pt x="187" y="342"/>
                    <a:pt x="190" y="339"/>
                    <a:pt x="190" y="338"/>
                  </a:cubicBezTo>
                  <a:cubicBezTo>
                    <a:pt x="191" y="337"/>
                    <a:pt x="191" y="336"/>
                    <a:pt x="192" y="336"/>
                  </a:cubicBezTo>
                  <a:cubicBezTo>
                    <a:pt x="193" y="335"/>
                    <a:pt x="194" y="334"/>
                    <a:pt x="193" y="334"/>
                  </a:cubicBezTo>
                  <a:cubicBezTo>
                    <a:pt x="193" y="333"/>
                    <a:pt x="190" y="331"/>
                    <a:pt x="190" y="330"/>
                  </a:cubicBezTo>
                  <a:cubicBezTo>
                    <a:pt x="190" y="329"/>
                    <a:pt x="190" y="328"/>
                    <a:pt x="191" y="327"/>
                  </a:cubicBezTo>
                  <a:cubicBezTo>
                    <a:pt x="192" y="326"/>
                    <a:pt x="193" y="325"/>
                    <a:pt x="194" y="326"/>
                  </a:cubicBezTo>
                  <a:cubicBezTo>
                    <a:pt x="195" y="326"/>
                    <a:pt x="197" y="326"/>
                    <a:pt x="198" y="328"/>
                  </a:cubicBezTo>
                  <a:cubicBezTo>
                    <a:pt x="198" y="329"/>
                    <a:pt x="199" y="330"/>
                    <a:pt x="200" y="329"/>
                  </a:cubicBezTo>
                  <a:cubicBezTo>
                    <a:pt x="200" y="329"/>
                    <a:pt x="201" y="327"/>
                    <a:pt x="199" y="325"/>
                  </a:cubicBezTo>
                  <a:cubicBezTo>
                    <a:pt x="197" y="324"/>
                    <a:pt x="194" y="322"/>
                    <a:pt x="193" y="321"/>
                  </a:cubicBezTo>
                  <a:cubicBezTo>
                    <a:pt x="192" y="321"/>
                    <a:pt x="187" y="319"/>
                    <a:pt x="187" y="318"/>
                  </a:cubicBezTo>
                  <a:cubicBezTo>
                    <a:pt x="187" y="317"/>
                    <a:pt x="188" y="317"/>
                    <a:pt x="188" y="316"/>
                  </a:cubicBezTo>
                  <a:cubicBezTo>
                    <a:pt x="187" y="316"/>
                    <a:pt x="187" y="316"/>
                    <a:pt x="185" y="316"/>
                  </a:cubicBezTo>
                  <a:cubicBezTo>
                    <a:pt x="183" y="316"/>
                    <a:pt x="182" y="315"/>
                    <a:pt x="181" y="314"/>
                  </a:cubicBezTo>
                  <a:cubicBezTo>
                    <a:pt x="179" y="313"/>
                    <a:pt x="177" y="310"/>
                    <a:pt x="176" y="308"/>
                  </a:cubicBezTo>
                  <a:cubicBezTo>
                    <a:pt x="175" y="306"/>
                    <a:pt x="175" y="305"/>
                    <a:pt x="173" y="304"/>
                  </a:cubicBezTo>
                  <a:cubicBezTo>
                    <a:pt x="172" y="302"/>
                    <a:pt x="168" y="301"/>
                    <a:pt x="168" y="300"/>
                  </a:cubicBezTo>
                  <a:cubicBezTo>
                    <a:pt x="168" y="298"/>
                    <a:pt x="168" y="296"/>
                    <a:pt x="169" y="296"/>
                  </a:cubicBezTo>
                  <a:cubicBezTo>
                    <a:pt x="169" y="295"/>
                    <a:pt x="169" y="295"/>
                    <a:pt x="169" y="294"/>
                  </a:cubicBezTo>
                  <a:cubicBezTo>
                    <a:pt x="168" y="293"/>
                    <a:pt x="168" y="292"/>
                    <a:pt x="169" y="291"/>
                  </a:cubicBezTo>
                  <a:cubicBezTo>
                    <a:pt x="170" y="291"/>
                    <a:pt x="172" y="291"/>
                    <a:pt x="172" y="291"/>
                  </a:cubicBezTo>
                  <a:cubicBezTo>
                    <a:pt x="172" y="290"/>
                    <a:pt x="172" y="289"/>
                    <a:pt x="173" y="289"/>
                  </a:cubicBezTo>
                  <a:cubicBezTo>
                    <a:pt x="174" y="289"/>
                    <a:pt x="175" y="288"/>
                    <a:pt x="175" y="289"/>
                  </a:cubicBezTo>
                  <a:cubicBezTo>
                    <a:pt x="175" y="290"/>
                    <a:pt x="175" y="291"/>
                    <a:pt x="175" y="292"/>
                  </a:cubicBezTo>
                  <a:cubicBezTo>
                    <a:pt x="175" y="292"/>
                    <a:pt x="175" y="292"/>
                    <a:pt x="175" y="292"/>
                  </a:cubicBezTo>
                  <a:cubicBezTo>
                    <a:pt x="175" y="293"/>
                    <a:pt x="176" y="296"/>
                    <a:pt x="176" y="295"/>
                  </a:cubicBezTo>
                  <a:cubicBezTo>
                    <a:pt x="177" y="295"/>
                    <a:pt x="179" y="294"/>
                    <a:pt x="179" y="295"/>
                  </a:cubicBezTo>
                  <a:cubicBezTo>
                    <a:pt x="179" y="297"/>
                    <a:pt x="179" y="298"/>
                    <a:pt x="179" y="297"/>
                  </a:cubicBezTo>
                  <a:cubicBezTo>
                    <a:pt x="180" y="296"/>
                    <a:pt x="179" y="295"/>
                    <a:pt x="180" y="294"/>
                  </a:cubicBezTo>
                  <a:cubicBezTo>
                    <a:pt x="180" y="294"/>
                    <a:pt x="181" y="293"/>
                    <a:pt x="182" y="295"/>
                  </a:cubicBezTo>
                  <a:cubicBezTo>
                    <a:pt x="182" y="296"/>
                    <a:pt x="182" y="298"/>
                    <a:pt x="183" y="299"/>
                  </a:cubicBezTo>
                  <a:cubicBezTo>
                    <a:pt x="185" y="300"/>
                    <a:pt x="185" y="301"/>
                    <a:pt x="187" y="303"/>
                  </a:cubicBezTo>
                  <a:cubicBezTo>
                    <a:pt x="188" y="304"/>
                    <a:pt x="189" y="305"/>
                    <a:pt x="190" y="305"/>
                  </a:cubicBezTo>
                  <a:cubicBezTo>
                    <a:pt x="191" y="305"/>
                    <a:pt x="192" y="306"/>
                    <a:pt x="194" y="308"/>
                  </a:cubicBezTo>
                  <a:cubicBezTo>
                    <a:pt x="196" y="309"/>
                    <a:pt x="199" y="310"/>
                    <a:pt x="201" y="312"/>
                  </a:cubicBezTo>
                  <a:cubicBezTo>
                    <a:pt x="201" y="313"/>
                    <a:pt x="202" y="313"/>
                    <a:pt x="203" y="314"/>
                  </a:cubicBezTo>
                  <a:cubicBezTo>
                    <a:pt x="204" y="315"/>
                    <a:pt x="205" y="315"/>
                    <a:pt x="206" y="316"/>
                  </a:cubicBezTo>
                  <a:cubicBezTo>
                    <a:pt x="206" y="316"/>
                    <a:pt x="207" y="317"/>
                    <a:pt x="206" y="317"/>
                  </a:cubicBezTo>
                  <a:cubicBezTo>
                    <a:pt x="206" y="318"/>
                    <a:pt x="206" y="323"/>
                    <a:pt x="206" y="324"/>
                  </a:cubicBezTo>
                  <a:cubicBezTo>
                    <a:pt x="206" y="326"/>
                    <a:pt x="207" y="328"/>
                    <a:pt x="207" y="328"/>
                  </a:cubicBezTo>
                  <a:cubicBezTo>
                    <a:pt x="208" y="328"/>
                    <a:pt x="208" y="328"/>
                    <a:pt x="209" y="330"/>
                  </a:cubicBezTo>
                  <a:cubicBezTo>
                    <a:pt x="209" y="330"/>
                    <a:pt x="209" y="331"/>
                    <a:pt x="210" y="331"/>
                  </a:cubicBezTo>
                  <a:cubicBezTo>
                    <a:pt x="210" y="332"/>
                    <a:pt x="211" y="333"/>
                    <a:pt x="212" y="334"/>
                  </a:cubicBezTo>
                  <a:cubicBezTo>
                    <a:pt x="213" y="334"/>
                    <a:pt x="215" y="335"/>
                    <a:pt x="215" y="336"/>
                  </a:cubicBezTo>
                  <a:cubicBezTo>
                    <a:pt x="215" y="337"/>
                    <a:pt x="215" y="340"/>
                    <a:pt x="216" y="342"/>
                  </a:cubicBezTo>
                  <a:cubicBezTo>
                    <a:pt x="216" y="343"/>
                    <a:pt x="216" y="344"/>
                    <a:pt x="217" y="345"/>
                  </a:cubicBezTo>
                  <a:cubicBezTo>
                    <a:pt x="218" y="345"/>
                    <a:pt x="218" y="346"/>
                    <a:pt x="218" y="346"/>
                  </a:cubicBezTo>
                  <a:cubicBezTo>
                    <a:pt x="218" y="347"/>
                    <a:pt x="217" y="348"/>
                    <a:pt x="218" y="349"/>
                  </a:cubicBezTo>
                  <a:cubicBezTo>
                    <a:pt x="219" y="350"/>
                    <a:pt x="218" y="349"/>
                    <a:pt x="219" y="349"/>
                  </a:cubicBezTo>
                  <a:cubicBezTo>
                    <a:pt x="220" y="349"/>
                    <a:pt x="220" y="349"/>
                    <a:pt x="221" y="350"/>
                  </a:cubicBezTo>
                  <a:cubicBezTo>
                    <a:pt x="222" y="351"/>
                    <a:pt x="222" y="352"/>
                    <a:pt x="222" y="351"/>
                  </a:cubicBezTo>
                  <a:cubicBezTo>
                    <a:pt x="223" y="351"/>
                    <a:pt x="223" y="350"/>
                    <a:pt x="224" y="350"/>
                  </a:cubicBezTo>
                  <a:cubicBezTo>
                    <a:pt x="225" y="351"/>
                    <a:pt x="225" y="353"/>
                    <a:pt x="226" y="351"/>
                  </a:cubicBezTo>
                  <a:cubicBezTo>
                    <a:pt x="226" y="350"/>
                    <a:pt x="226" y="350"/>
                    <a:pt x="226" y="349"/>
                  </a:cubicBezTo>
                  <a:cubicBezTo>
                    <a:pt x="225" y="348"/>
                    <a:pt x="226" y="347"/>
                    <a:pt x="225" y="346"/>
                  </a:cubicBezTo>
                  <a:cubicBezTo>
                    <a:pt x="224" y="345"/>
                    <a:pt x="225" y="345"/>
                    <a:pt x="226" y="345"/>
                  </a:cubicBezTo>
                  <a:cubicBezTo>
                    <a:pt x="227" y="345"/>
                    <a:pt x="230" y="346"/>
                    <a:pt x="229" y="345"/>
                  </a:cubicBezTo>
                  <a:cubicBezTo>
                    <a:pt x="227" y="344"/>
                    <a:pt x="227" y="344"/>
                    <a:pt x="226" y="343"/>
                  </a:cubicBezTo>
                  <a:cubicBezTo>
                    <a:pt x="226" y="342"/>
                    <a:pt x="226" y="342"/>
                    <a:pt x="227" y="342"/>
                  </a:cubicBezTo>
                  <a:cubicBezTo>
                    <a:pt x="227" y="341"/>
                    <a:pt x="228" y="341"/>
                    <a:pt x="229" y="342"/>
                  </a:cubicBezTo>
                  <a:cubicBezTo>
                    <a:pt x="229" y="342"/>
                    <a:pt x="230" y="344"/>
                    <a:pt x="231" y="344"/>
                  </a:cubicBezTo>
                  <a:cubicBezTo>
                    <a:pt x="231" y="343"/>
                    <a:pt x="231" y="343"/>
                    <a:pt x="231" y="342"/>
                  </a:cubicBezTo>
                  <a:cubicBezTo>
                    <a:pt x="231" y="341"/>
                    <a:pt x="230" y="340"/>
                    <a:pt x="231" y="341"/>
                  </a:cubicBezTo>
                  <a:cubicBezTo>
                    <a:pt x="233" y="341"/>
                    <a:pt x="234" y="343"/>
                    <a:pt x="234" y="342"/>
                  </a:cubicBezTo>
                  <a:cubicBezTo>
                    <a:pt x="234" y="341"/>
                    <a:pt x="234" y="341"/>
                    <a:pt x="232" y="340"/>
                  </a:cubicBezTo>
                  <a:cubicBezTo>
                    <a:pt x="231" y="338"/>
                    <a:pt x="233" y="338"/>
                    <a:pt x="230" y="337"/>
                  </a:cubicBezTo>
                  <a:cubicBezTo>
                    <a:pt x="228" y="336"/>
                    <a:pt x="227" y="335"/>
                    <a:pt x="227" y="334"/>
                  </a:cubicBezTo>
                  <a:cubicBezTo>
                    <a:pt x="227" y="334"/>
                    <a:pt x="228" y="335"/>
                    <a:pt x="227" y="334"/>
                  </a:cubicBezTo>
                  <a:cubicBezTo>
                    <a:pt x="226" y="332"/>
                    <a:pt x="224" y="330"/>
                    <a:pt x="223" y="329"/>
                  </a:cubicBezTo>
                  <a:cubicBezTo>
                    <a:pt x="223" y="327"/>
                    <a:pt x="223" y="326"/>
                    <a:pt x="224" y="326"/>
                  </a:cubicBezTo>
                  <a:cubicBezTo>
                    <a:pt x="225" y="326"/>
                    <a:pt x="225" y="326"/>
                    <a:pt x="227" y="327"/>
                  </a:cubicBezTo>
                  <a:cubicBezTo>
                    <a:pt x="228" y="328"/>
                    <a:pt x="228" y="329"/>
                    <a:pt x="228" y="328"/>
                  </a:cubicBezTo>
                  <a:cubicBezTo>
                    <a:pt x="228" y="328"/>
                    <a:pt x="228" y="327"/>
                    <a:pt x="229" y="327"/>
                  </a:cubicBezTo>
                  <a:cubicBezTo>
                    <a:pt x="230" y="328"/>
                    <a:pt x="231" y="329"/>
                    <a:pt x="231" y="328"/>
                  </a:cubicBezTo>
                  <a:cubicBezTo>
                    <a:pt x="230" y="327"/>
                    <a:pt x="229" y="326"/>
                    <a:pt x="230" y="327"/>
                  </a:cubicBezTo>
                  <a:cubicBezTo>
                    <a:pt x="232" y="327"/>
                    <a:pt x="234" y="328"/>
                    <a:pt x="233" y="327"/>
                  </a:cubicBezTo>
                  <a:cubicBezTo>
                    <a:pt x="232" y="326"/>
                    <a:pt x="229" y="325"/>
                    <a:pt x="230" y="324"/>
                  </a:cubicBezTo>
                  <a:cubicBezTo>
                    <a:pt x="232" y="323"/>
                    <a:pt x="232" y="324"/>
                    <a:pt x="233" y="323"/>
                  </a:cubicBezTo>
                  <a:cubicBezTo>
                    <a:pt x="234" y="322"/>
                    <a:pt x="235" y="321"/>
                    <a:pt x="235" y="322"/>
                  </a:cubicBezTo>
                  <a:cubicBezTo>
                    <a:pt x="234" y="323"/>
                    <a:pt x="234" y="325"/>
                    <a:pt x="235" y="324"/>
                  </a:cubicBezTo>
                  <a:cubicBezTo>
                    <a:pt x="235" y="324"/>
                    <a:pt x="236" y="322"/>
                    <a:pt x="238" y="322"/>
                  </a:cubicBezTo>
                  <a:cubicBezTo>
                    <a:pt x="240" y="322"/>
                    <a:pt x="240" y="323"/>
                    <a:pt x="242" y="324"/>
                  </a:cubicBezTo>
                  <a:cubicBezTo>
                    <a:pt x="242" y="324"/>
                    <a:pt x="242" y="324"/>
                    <a:pt x="243" y="324"/>
                  </a:cubicBezTo>
                  <a:cubicBezTo>
                    <a:pt x="244" y="325"/>
                    <a:pt x="244" y="325"/>
                    <a:pt x="246" y="325"/>
                  </a:cubicBezTo>
                  <a:cubicBezTo>
                    <a:pt x="248" y="325"/>
                    <a:pt x="250" y="324"/>
                    <a:pt x="251" y="323"/>
                  </a:cubicBezTo>
                  <a:cubicBezTo>
                    <a:pt x="251" y="322"/>
                    <a:pt x="256" y="322"/>
                    <a:pt x="256" y="322"/>
                  </a:cubicBezTo>
                  <a:cubicBezTo>
                    <a:pt x="257" y="322"/>
                    <a:pt x="259" y="322"/>
                    <a:pt x="259" y="321"/>
                  </a:cubicBezTo>
                  <a:cubicBezTo>
                    <a:pt x="258" y="321"/>
                    <a:pt x="259" y="321"/>
                    <a:pt x="258" y="320"/>
                  </a:cubicBezTo>
                  <a:cubicBezTo>
                    <a:pt x="256" y="319"/>
                    <a:pt x="253" y="318"/>
                    <a:pt x="253" y="317"/>
                  </a:cubicBezTo>
                  <a:cubicBezTo>
                    <a:pt x="253" y="316"/>
                    <a:pt x="253" y="316"/>
                    <a:pt x="253" y="315"/>
                  </a:cubicBezTo>
                  <a:cubicBezTo>
                    <a:pt x="253" y="314"/>
                    <a:pt x="253" y="313"/>
                    <a:pt x="252" y="313"/>
                  </a:cubicBezTo>
                  <a:cubicBezTo>
                    <a:pt x="252" y="312"/>
                    <a:pt x="253" y="310"/>
                    <a:pt x="253" y="308"/>
                  </a:cubicBezTo>
                  <a:cubicBezTo>
                    <a:pt x="254" y="307"/>
                    <a:pt x="254" y="306"/>
                    <a:pt x="256" y="305"/>
                  </a:cubicBezTo>
                  <a:cubicBezTo>
                    <a:pt x="256" y="305"/>
                    <a:pt x="256" y="304"/>
                    <a:pt x="257" y="303"/>
                  </a:cubicBezTo>
                  <a:cubicBezTo>
                    <a:pt x="257" y="302"/>
                    <a:pt x="257" y="300"/>
                    <a:pt x="257" y="298"/>
                  </a:cubicBezTo>
                  <a:cubicBezTo>
                    <a:pt x="258" y="297"/>
                    <a:pt x="258" y="296"/>
                    <a:pt x="259" y="295"/>
                  </a:cubicBezTo>
                  <a:cubicBezTo>
                    <a:pt x="260" y="295"/>
                    <a:pt x="261" y="296"/>
                    <a:pt x="262" y="295"/>
                  </a:cubicBezTo>
                  <a:cubicBezTo>
                    <a:pt x="263" y="294"/>
                    <a:pt x="263" y="293"/>
                    <a:pt x="263" y="293"/>
                  </a:cubicBezTo>
                  <a:cubicBezTo>
                    <a:pt x="264" y="292"/>
                    <a:pt x="263" y="291"/>
                    <a:pt x="263" y="291"/>
                  </a:cubicBezTo>
                  <a:cubicBezTo>
                    <a:pt x="263" y="290"/>
                    <a:pt x="262" y="290"/>
                    <a:pt x="263" y="289"/>
                  </a:cubicBezTo>
                  <a:cubicBezTo>
                    <a:pt x="264" y="288"/>
                    <a:pt x="266" y="287"/>
                    <a:pt x="267" y="286"/>
                  </a:cubicBezTo>
                  <a:cubicBezTo>
                    <a:pt x="267" y="286"/>
                    <a:pt x="267" y="286"/>
                    <a:pt x="268" y="286"/>
                  </a:cubicBezTo>
                  <a:cubicBezTo>
                    <a:pt x="269" y="284"/>
                    <a:pt x="269" y="283"/>
                    <a:pt x="271" y="283"/>
                  </a:cubicBezTo>
                  <a:cubicBezTo>
                    <a:pt x="273" y="282"/>
                    <a:pt x="273" y="282"/>
                    <a:pt x="274" y="283"/>
                  </a:cubicBezTo>
                  <a:cubicBezTo>
                    <a:pt x="275" y="285"/>
                    <a:pt x="275" y="286"/>
                    <a:pt x="277" y="286"/>
                  </a:cubicBezTo>
                  <a:cubicBezTo>
                    <a:pt x="278" y="286"/>
                    <a:pt x="280" y="287"/>
                    <a:pt x="282" y="287"/>
                  </a:cubicBezTo>
                  <a:cubicBezTo>
                    <a:pt x="284" y="286"/>
                    <a:pt x="287" y="286"/>
                    <a:pt x="286" y="287"/>
                  </a:cubicBezTo>
                  <a:cubicBezTo>
                    <a:pt x="286" y="287"/>
                    <a:pt x="281" y="290"/>
                    <a:pt x="280" y="290"/>
                  </a:cubicBezTo>
                  <a:cubicBezTo>
                    <a:pt x="279" y="291"/>
                    <a:pt x="279" y="291"/>
                    <a:pt x="280" y="291"/>
                  </a:cubicBezTo>
                  <a:cubicBezTo>
                    <a:pt x="282" y="292"/>
                    <a:pt x="285" y="292"/>
                    <a:pt x="285" y="293"/>
                  </a:cubicBezTo>
                  <a:cubicBezTo>
                    <a:pt x="285" y="295"/>
                    <a:pt x="283" y="296"/>
                    <a:pt x="284" y="297"/>
                  </a:cubicBezTo>
                  <a:cubicBezTo>
                    <a:pt x="285" y="297"/>
                    <a:pt x="286" y="298"/>
                    <a:pt x="287" y="298"/>
                  </a:cubicBezTo>
                  <a:cubicBezTo>
                    <a:pt x="288" y="298"/>
                    <a:pt x="290" y="296"/>
                    <a:pt x="291" y="296"/>
                  </a:cubicBezTo>
                  <a:cubicBezTo>
                    <a:pt x="293" y="295"/>
                    <a:pt x="295" y="293"/>
                    <a:pt x="297" y="293"/>
                  </a:cubicBezTo>
                  <a:cubicBezTo>
                    <a:pt x="299" y="293"/>
                    <a:pt x="301" y="294"/>
                    <a:pt x="302" y="293"/>
                  </a:cubicBezTo>
                  <a:cubicBezTo>
                    <a:pt x="303" y="293"/>
                    <a:pt x="303" y="293"/>
                    <a:pt x="303" y="292"/>
                  </a:cubicBezTo>
                  <a:cubicBezTo>
                    <a:pt x="302" y="292"/>
                    <a:pt x="305" y="291"/>
                    <a:pt x="304" y="291"/>
                  </a:cubicBezTo>
                  <a:cubicBezTo>
                    <a:pt x="303" y="291"/>
                    <a:pt x="300" y="291"/>
                    <a:pt x="299" y="291"/>
                  </a:cubicBezTo>
                  <a:cubicBezTo>
                    <a:pt x="299" y="291"/>
                    <a:pt x="296" y="293"/>
                    <a:pt x="294" y="291"/>
                  </a:cubicBezTo>
                  <a:cubicBezTo>
                    <a:pt x="293" y="290"/>
                    <a:pt x="292" y="289"/>
                    <a:pt x="293" y="287"/>
                  </a:cubicBezTo>
                  <a:cubicBezTo>
                    <a:pt x="293" y="286"/>
                    <a:pt x="296" y="284"/>
                    <a:pt x="297" y="283"/>
                  </a:cubicBezTo>
                  <a:cubicBezTo>
                    <a:pt x="298" y="282"/>
                    <a:pt x="302" y="282"/>
                    <a:pt x="304" y="281"/>
                  </a:cubicBezTo>
                  <a:cubicBezTo>
                    <a:pt x="306" y="280"/>
                    <a:pt x="308" y="279"/>
                    <a:pt x="311" y="279"/>
                  </a:cubicBezTo>
                  <a:cubicBezTo>
                    <a:pt x="311" y="279"/>
                    <a:pt x="311" y="279"/>
                    <a:pt x="311" y="279"/>
                  </a:cubicBezTo>
                  <a:cubicBezTo>
                    <a:pt x="315" y="279"/>
                    <a:pt x="317" y="279"/>
                    <a:pt x="316" y="279"/>
                  </a:cubicBezTo>
                  <a:cubicBezTo>
                    <a:pt x="315" y="280"/>
                    <a:pt x="311" y="283"/>
                    <a:pt x="311" y="283"/>
                  </a:cubicBezTo>
                  <a:cubicBezTo>
                    <a:pt x="310" y="283"/>
                    <a:pt x="310" y="283"/>
                    <a:pt x="311" y="284"/>
                  </a:cubicBezTo>
                  <a:cubicBezTo>
                    <a:pt x="313" y="285"/>
                    <a:pt x="313" y="286"/>
                    <a:pt x="312" y="287"/>
                  </a:cubicBezTo>
                  <a:cubicBezTo>
                    <a:pt x="311" y="287"/>
                    <a:pt x="308" y="288"/>
                    <a:pt x="308" y="290"/>
                  </a:cubicBezTo>
                  <a:cubicBezTo>
                    <a:pt x="307" y="292"/>
                    <a:pt x="308" y="292"/>
                    <a:pt x="306" y="292"/>
                  </a:cubicBezTo>
                  <a:cubicBezTo>
                    <a:pt x="305" y="292"/>
                    <a:pt x="304" y="292"/>
                    <a:pt x="304" y="293"/>
                  </a:cubicBezTo>
                  <a:cubicBezTo>
                    <a:pt x="304" y="294"/>
                    <a:pt x="303" y="293"/>
                    <a:pt x="305" y="294"/>
                  </a:cubicBezTo>
                  <a:cubicBezTo>
                    <a:pt x="306" y="295"/>
                    <a:pt x="305" y="296"/>
                    <a:pt x="306" y="296"/>
                  </a:cubicBezTo>
                  <a:cubicBezTo>
                    <a:pt x="307" y="297"/>
                    <a:pt x="309" y="297"/>
                    <a:pt x="311" y="298"/>
                  </a:cubicBezTo>
                  <a:cubicBezTo>
                    <a:pt x="312" y="299"/>
                    <a:pt x="316" y="301"/>
                    <a:pt x="318" y="303"/>
                  </a:cubicBezTo>
                  <a:cubicBezTo>
                    <a:pt x="319" y="304"/>
                    <a:pt x="319" y="304"/>
                    <a:pt x="320" y="305"/>
                  </a:cubicBezTo>
                  <a:cubicBezTo>
                    <a:pt x="322" y="306"/>
                    <a:pt x="323" y="307"/>
                    <a:pt x="324" y="308"/>
                  </a:cubicBezTo>
                  <a:cubicBezTo>
                    <a:pt x="326" y="308"/>
                    <a:pt x="329" y="311"/>
                    <a:pt x="330" y="312"/>
                  </a:cubicBezTo>
                  <a:cubicBezTo>
                    <a:pt x="331" y="313"/>
                    <a:pt x="331" y="316"/>
                    <a:pt x="330" y="318"/>
                  </a:cubicBezTo>
                  <a:cubicBezTo>
                    <a:pt x="330" y="318"/>
                    <a:pt x="330" y="319"/>
                    <a:pt x="330" y="319"/>
                  </a:cubicBezTo>
                  <a:cubicBezTo>
                    <a:pt x="329" y="320"/>
                    <a:pt x="324" y="322"/>
                    <a:pt x="322" y="322"/>
                  </a:cubicBezTo>
                  <a:cubicBezTo>
                    <a:pt x="321" y="322"/>
                    <a:pt x="318" y="322"/>
                    <a:pt x="316" y="322"/>
                  </a:cubicBezTo>
                  <a:cubicBezTo>
                    <a:pt x="315" y="322"/>
                    <a:pt x="308" y="322"/>
                    <a:pt x="307" y="322"/>
                  </a:cubicBezTo>
                  <a:cubicBezTo>
                    <a:pt x="306" y="321"/>
                    <a:pt x="304" y="319"/>
                    <a:pt x="303" y="320"/>
                  </a:cubicBezTo>
                  <a:cubicBezTo>
                    <a:pt x="303" y="320"/>
                    <a:pt x="303" y="320"/>
                    <a:pt x="301" y="320"/>
                  </a:cubicBezTo>
                  <a:cubicBezTo>
                    <a:pt x="300" y="319"/>
                    <a:pt x="301" y="319"/>
                    <a:pt x="299" y="318"/>
                  </a:cubicBezTo>
                  <a:cubicBezTo>
                    <a:pt x="297" y="317"/>
                    <a:pt x="296" y="318"/>
                    <a:pt x="295" y="317"/>
                  </a:cubicBezTo>
                  <a:cubicBezTo>
                    <a:pt x="294" y="316"/>
                    <a:pt x="293" y="315"/>
                    <a:pt x="293" y="315"/>
                  </a:cubicBezTo>
                  <a:cubicBezTo>
                    <a:pt x="292" y="315"/>
                    <a:pt x="284" y="315"/>
                    <a:pt x="282" y="315"/>
                  </a:cubicBezTo>
                  <a:cubicBezTo>
                    <a:pt x="281" y="316"/>
                    <a:pt x="275" y="319"/>
                    <a:pt x="273" y="320"/>
                  </a:cubicBezTo>
                  <a:cubicBezTo>
                    <a:pt x="271" y="321"/>
                    <a:pt x="266" y="321"/>
                    <a:pt x="263" y="320"/>
                  </a:cubicBezTo>
                  <a:cubicBezTo>
                    <a:pt x="261" y="320"/>
                    <a:pt x="261" y="320"/>
                    <a:pt x="260" y="321"/>
                  </a:cubicBezTo>
                  <a:cubicBezTo>
                    <a:pt x="260" y="321"/>
                    <a:pt x="259" y="322"/>
                    <a:pt x="260" y="322"/>
                  </a:cubicBezTo>
                  <a:cubicBezTo>
                    <a:pt x="261" y="322"/>
                    <a:pt x="262" y="323"/>
                    <a:pt x="261" y="323"/>
                  </a:cubicBezTo>
                  <a:cubicBezTo>
                    <a:pt x="260" y="324"/>
                    <a:pt x="258" y="323"/>
                    <a:pt x="258" y="324"/>
                  </a:cubicBezTo>
                  <a:cubicBezTo>
                    <a:pt x="258" y="325"/>
                    <a:pt x="259" y="325"/>
                    <a:pt x="258" y="325"/>
                  </a:cubicBezTo>
                  <a:cubicBezTo>
                    <a:pt x="257" y="326"/>
                    <a:pt x="253" y="325"/>
                    <a:pt x="252" y="325"/>
                  </a:cubicBezTo>
                  <a:cubicBezTo>
                    <a:pt x="251" y="326"/>
                    <a:pt x="250" y="326"/>
                    <a:pt x="248" y="326"/>
                  </a:cubicBezTo>
                  <a:cubicBezTo>
                    <a:pt x="247" y="325"/>
                    <a:pt x="245" y="325"/>
                    <a:pt x="244" y="326"/>
                  </a:cubicBezTo>
                  <a:cubicBezTo>
                    <a:pt x="244" y="326"/>
                    <a:pt x="244" y="328"/>
                    <a:pt x="243" y="329"/>
                  </a:cubicBezTo>
                  <a:cubicBezTo>
                    <a:pt x="242" y="330"/>
                    <a:pt x="241" y="331"/>
                    <a:pt x="242" y="331"/>
                  </a:cubicBezTo>
                  <a:cubicBezTo>
                    <a:pt x="243" y="332"/>
                    <a:pt x="244" y="333"/>
                    <a:pt x="244" y="332"/>
                  </a:cubicBezTo>
                  <a:cubicBezTo>
                    <a:pt x="245" y="332"/>
                    <a:pt x="246" y="331"/>
                    <a:pt x="246" y="331"/>
                  </a:cubicBezTo>
                  <a:cubicBezTo>
                    <a:pt x="247" y="332"/>
                    <a:pt x="247" y="333"/>
                    <a:pt x="246" y="333"/>
                  </a:cubicBezTo>
                  <a:cubicBezTo>
                    <a:pt x="245" y="333"/>
                    <a:pt x="244" y="334"/>
                    <a:pt x="244" y="335"/>
                  </a:cubicBezTo>
                  <a:cubicBezTo>
                    <a:pt x="245" y="335"/>
                    <a:pt x="246" y="334"/>
                    <a:pt x="246" y="334"/>
                  </a:cubicBezTo>
                  <a:cubicBezTo>
                    <a:pt x="247" y="335"/>
                    <a:pt x="246" y="335"/>
                    <a:pt x="246" y="336"/>
                  </a:cubicBezTo>
                  <a:cubicBezTo>
                    <a:pt x="246" y="338"/>
                    <a:pt x="248" y="339"/>
                    <a:pt x="247" y="339"/>
                  </a:cubicBezTo>
                  <a:cubicBezTo>
                    <a:pt x="245" y="339"/>
                    <a:pt x="245" y="337"/>
                    <a:pt x="244" y="338"/>
                  </a:cubicBezTo>
                  <a:cubicBezTo>
                    <a:pt x="244" y="339"/>
                    <a:pt x="243" y="340"/>
                    <a:pt x="244" y="340"/>
                  </a:cubicBezTo>
                  <a:cubicBezTo>
                    <a:pt x="244" y="341"/>
                    <a:pt x="245" y="340"/>
                    <a:pt x="246" y="341"/>
                  </a:cubicBezTo>
                  <a:cubicBezTo>
                    <a:pt x="247" y="341"/>
                    <a:pt x="246" y="342"/>
                    <a:pt x="246" y="343"/>
                  </a:cubicBezTo>
                  <a:cubicBezTo>
                    <a:pt x="246" y="344"/>
                    <a:pt x="244" y="344"/>
                    <a:pt x="247" y="345"/>
                  </a:cubicBezTo>
                  <a:cubicBezTo>
                    <a:pt x="249" y="345"/>
                    <a:pt x="250" y="346"/>
                    <a:pt x="250" y="346"/>
                  </a:cubicBezTo>
                  <a:cubicBezTo>
                    <a:pt x="250" y="347"/>
                    <a:pt x="250" y="348"/>
                    <a:pt x="250" y="348"/>
                  </a:cubicBezTo>
                  <a:cubicBezTo>
                    <a:pt x="249" y="348"/>
                    <a:pt x="248" y="350"/>
                    <a:pt x="249" y="350"/>
                  </a:cubicBezTo>
                  <a:cubicBezTo>
                    <a:pt x="249" y="349"/>
                    <a:pt x="251" y="348"/>
                    <a:pt x="251" y="348"/>
                  </a:cubicBezTo>
                  <a:cubicBezTo>
                    <a:pt x="251" y="349"/>
                    <a:pt x="253" y="350"/>
                    <a:pt x="252" y="350"/>
                  </a:cubicBezTo>
                  <a:cubicBezTo>
                    <a:pt x="251" y="350"/>
                    <a:pt x="249" y="350"/>
                    <a:pt x="250" y="350"/>
                  </a:cubicBezTo>
                  <a:cubicBezTo>
                    <a:pt x="251" y="350"/>
                    <a:pt x="253" y="350"/>
                    <a:pt x="253" y="350"/>
                  </a:cubicBezTo>
                  <a:cubicBezTo>
                    <a:pt x="253" y="350"/>
                    <a:pt x="253" y="351"/>
                    <a:pt x="252" y="353"/>
                  </a:cubicBezTo>
                  <a:cubicBezTo>
                    <a:pt x="252" y="354"/>
                    <a:pt x="251" y="355"/>
                    <a:pt x="252" y="355"/>
                  </a:cubicBezTo>
                  <a:cubicBezTo>
                    <a:pt x="253" y="355"/>
                    <a:pt x="254" y="356"/>
                    <a:pt x="254" y="354"/>
                  </a:cubicBezTo>
                  <a:cubicBezTo>
                    <a:pt x="254" y="352"/>
                    <a:pt x="254" y="350"/>
                    <a:pt x="255" y="350"/>
                  </a:cubicBezTo>
                  <a:cubicBezTo>
                    <a:pt x="257" y="350"/>
                    <a:pt x="260" y="352"/>
                    <a:pt x="261" y="353"/>
                  </a:cubicBezTo>
                  <a:cubicBezTo>
                    <a:pt x="262" y="354"/>
                    <a:pt x="267" y="354"/>
                    <a:pt x="267" y="352"/>
                  </a:cubicBezTo>
                  <a:cubicBezTo>
                    <a:pt x="268" y="351"/>
                    <a:pt x="267" y="349"/>
                    <a:pt x="270" y="350"/>
                  </a:cubicBezTo>
                  <a:cubicBezTo>
                    <a:pt x="274" y="352"/>
                    <a:pt x="278" y="355"/>
                    <a:pt x="280" y="355"/>
                  </a:cubicBezTo>
                  <a:cubicBezTo>
                    <a:pt x="282" y="354"/>
                    <a:pt x="288" y="352"/>
                    <a:pt x="289" y="351"/>
                  </a:cubicBezTo>
                  <a:cubicBezTo>
                    <a:pt x="290" y="350"/>
                    <a:pt x="291" y="349"/>
                    <a:pt x="292" y="350"/>
                  </a:cubicBezTo>
                  <a:cubicBezTo>
                    <a:pt x="294" y="351"/>
                    <a:pt x="295" y="351"/>
                    <a:pt x="296" y="351"/>
                  </a:cubicBezTo>
                  <a:cubicBezTo>
                    <a:pt x="297" y="350"/>
                    <a:pt x="298" y="349"/>
                    <a:pt x="299" y="350"/>
                  </a:cubicBezTo>
                  <a:cubicBezTo>
                    <a:pt x="299" y="351"/>
                    <a:pt x="298" y="352"/>
                    <a:pt x="298" y="352"/>
                  </a:cubicBezTo>
                  <a:cubicBezTo>
                    <a:pt x="298" y="353"/>
                    <a:pt x="299" y="354"/>
                    <a:pt x="299" y="355"/>
                  </a:cubicBezTo>
                  <a:cubicBezTo>
                    <a:pt x="299" y="355"/>
                    <a:pt x="298" y="355"/>
                    <a:pt x="298" y="355"/>
                  </a:cubicBezTo>
                  <a:cubicBezTo>
                    <a:pt x="298" y="355"/>
                    <a:pt x="297" y="356"/>
                    <a:pt x="297" y="356"/>
                  </a:cubicBezTo>
                  <a:cubicBezTo>
                    <a:pt x="297" y="357"/>
                    <a:pt x="298" y="358"/>
                    <a:pt x="298" y="359"/>
                  </a:cubicBezTo>
                  <a:cubicBezTo>
                    <a:pt x="298" y="360"/>
                    <a:pt x="298" y="362"/>
                    <a:pt x="297" y="364"/>
                  </a:cubicBezTo>
                  <a:cubicBezTo>
                    <a:pt x="297" y="364"/>
                    <a:pt x="297" y="364"/>
                    <a:pt x="297" y="364"/>
                  </a:cubicBezTo>
                  <a:cubicBezTo>
                    <a:pt x="296" y="366"/>
                    <a:pt x="295" y="371"/>
                    <a:pt x="294" y="372"/>
                  </a:cubicBezTo>
                  <a:cubicBezTo>
                    <a:pt x="294" y="372"/>
                    <a:pt x="293" y="373"/>
                    <a:pt x="293" y="373"/>
                  </a:cubicBezTo>
                  <a:cubicBezTo>
                    <a:pt x="293" y="374"/>
                    <a:pt x="292" y="374"/>
                    <a:pt x="292" y="376"/>
                  </a:cubicBezTo>
                  <a:cubicBezTo>
                    <a:pt x="291" y="378"/>
                    <a:pt x="290" y="381"/>
                    <a:pt x="289" y="382"/>
                  </a:cubicBezTo>
                  <a:cubicBezTo>
                    <a:pt x="289" y="383"/>
                    <a:pt x="288" y="384"/>
                    <a:pt x="288" y="384"/>
                  </a:cubicBezTo>
                  <a:cubicBezTo>
                    <a:pt x="287" y="385"/>
                    <a:pt x="286" y="385"/>
                    <a:pt x="286" y="385"/>
                  </a:cubicBezTo>
                  <a:cubicBezTo>
                    <a:pt x="285" y="386"/>
                    <a:pt x="283" y="386"/>
                    <a:pt x="282" y="386"/>
                  </a:cubicBezTo>
                  <a:cubicBezTo>
                    <a:pt x="280" y="386"/>
                    <a:pt x="279" y="386"/>
                    <a:pt x="278" y="386"/>
                  </a:cubicBezTo>
                  <a:cubicBezTo>
                    <a:pt x="277" y="385"/>
                    <a:pt x="276" y="384"/>
                    <a:pt x="271" y="384"/>
                  </a:cubicBezTo>
                  <a:cubicBezTo>
                    <a:pt x="268" y="384"/>
                    <a:pt x="267" y="384"/>
                    <a:pt x="264" y="385"/>
                  </a:cubicBezTo>
                  <a:cubicBezTo>
                    <a:pt x="261" y="387"/>
                    <a:pt x="260" y="388"/>
                    <a:pt x="257" y="387"/>
                  </a:cubicBezTo>
                  <a:cubicBezTo>
                    <a:pt x="255" y="386"/>
                    <a:pt x="244" y="384"/>
                    <a:pt x="240" y="384"/>
                  </a:cubicBezTo>
                  <a:cubicBezTo>
                    <a:pt x="238" y="383"/>
                    <a:pt x="238" y="383"/>
                    <a:pt x="237" y="382"/>
                  </a:cubicBezTo>
                  <a:cubicBezTo>
                    <a:pt x="237" y="382"/>
                    <a:pt x="237" y="382"/>
                    <a:pt x="236" y="381"/>
                  </a:cubicBezTo>
                  <a:cubicBezTo>
                    <a:pt x="234" y="381"/>
                    <a:pt x="229" y="380"/>
                    <a:pt x="227" y="379"/>
                  </a:cubicBezTo>
                  <a:cubicBezTo>
                    <a:pt x="225" y="378"/>
                    <a:pt x="225" y="375"/>
                    <a:pt x="219" y="375"/>
                  </a:cubicBezTo>
                  <a:cubicBezTo>
                    <a:pt x="212" y="376"/>
                    <a:pt x="208" y="380"/>
                    <a:pt x="208" y="382"/>
                  </a:cubicBezTo>
                  <a:cubicBezTo>
                    <a:pt x="208" y="384"/>
                    <a:pt x="210" y="385"/>
                    <a:pt x="209" y="387"/>
                  </a:cubicBezTo>
                  <a:cubicBezTo>
                    <a:pt x="208" y="388"/>
                    <a:pt x="207" y="392"/>
                    <a:pt x="204" y="391"/>
                  </a:cubicBezTo>
                  <a:cubicBezTo>
                    <a:pt x="201" y="391"/>
                    <a:pt x="196" y="388"/>
                    <a:pt x="193" y="387"/>
                  </a:cubicBezTo>
                  <a:cubicBezTo>
                    <a:pt x="189" y="386"/>
                    <a:pt x="186" y="387"/>
                    <a:pt x="185" y="384"/>
                  </a:cubicBezTo>
                  <a:cubicBezTo>
                    <a:pt x="184" y="382"/>
                    <a:pt x="185" y="380"/>
                    <a:pt x="183" y="379"/>
                  </a:cubicBezTo>
                  <a:cubicBezTo>
                    <a:pt x="181" y="378"/>
                    <a:pt x="179" y="378"/>
                    <a:pt x="177" y="377"/>
                  </a:cubicBezTo>
                  <a:cubicBezTo>
                    <a:pt x="175" y="376"/>
                    <a:pt x="173" y="376"/>
                    <a:pt x="171" y="376"/>
                  </a:cubicBezTo>
                  <a:cubicBezTo>
                    <a:pt x="169" y="376"/>
                    <a:pt x="168" y="376"/>
                    <a:pt x="166" y="374"/>
                  </a:cubicBezTo>
                  <a:cubicBezTo>
                    <a:pt x="165" y="374"/>
                    <a:pt x="164" y="374"/>
                    <a:pt x="164" y="374"/>
                  </a:cubicBezTo>
                  <a:cubicBezTo>
                    <a:pt x="162" y="373"/>
                    <a:pt x="162" y="373"/>
                    <a:pt x="161" y="372"/>
                  </a:cubicBezTo>
                  <a:cubicBezTo>
                    <a:pt x="160" y="371"/>
                    <a:pt x="161" y="370"/>
                    <a:pt x="159" y="370"/>
                  </a:cubicBezTo>
                  <a:cubicBezTo>
                    <a:pt x="158" y="371"/>
                    <a:pt x="157" y="370"/>
                    <a:pt x="155" y="369"/>
                  </a:cubicBezTo>
                  <a:cubicBezTo>
                    <a:pt x="154" y="368"/>
                    <a:pt x="154" y="368"/>
                    <a:pt x="156" y="367"/>
                  </a:cubicBezTo>
                  <a:cubicBezTo>
                    <a:pt x="158" y="366"/>
                    <a:pt x="161" y="364"/>
                    <a:pt x="161" y="361"/>
                  </a:cubicBezTo>
                  <a:cubicBezTo>
                    <a:pt x="161" y="358"/>
                    <a:pt x="156" y="356"/>
                    <a:pt x="157" y="354"/>
                  </a:cubicBezTo>
                  <a:cubicBezTo>
                    <a:pt x="158" y="353"/>
                    <a:pt x="161" y="353"/>
                    <a:pt x="161" y="351"/>
                  </a:cubicBezTo>
                  <a:cubicBezTo>
                    <a:pt x="161" y="349"/>
                    <a:pt x="162" y="348"/>
                    <a:pt x="160" y="349"/>
                  </a:cubicBezTo>
                  <a:cubicBezTo>
                    <a:pt x="159" y="350"/>
                    <a:pt x="157" y="352"/>
                    <a:pt x="157" y="351"/>
                  </a:cubicBezTo>
                  <a:cubicBezTo>
                    <a:pt x="157" y="349"/>
                    <a:pt x="156" y="347"/>
                    <a:pt x="154" y="347"/>
                  </a:cubicBezTo>
                  <a:cubicBezTo>
                    <a:pt x="151" y="347"/>
                    <a:pt x="148" y="349"/>
                    <a:pt x="147" y="350"/>
                  </a:cubicBezTo>
                  <a:cubicBezTo>
                    <a:pt x="147" y="350"/>
                    <a:pt x="146" y="350"/>
                    <a:pt x="146" y="350"/>
                  </a:cubicBezTo>
                  <a:cubicBezTo>
                    <a:pt x="145" y="350"/>
                    <a:pt x="145" y="349"/>
                    <a:pt x="144" y="349"/>
                  </a:cubicBezTo>
                  <a:cubicBezTo>
                    <a:pt x="144" y="349"/>
                    <a:pt x="143" y="350"/>
                    <a:pt x="143" y="350"/>
                  </a:cubicBezTo>
                  <a:cubicBezTo>
                    <a:pt x="142" y="350"/>
                    <a:pt x="141" y="348"/>
                    <a:pt x="140" y="348"/>
                  </a:cubicBezTo>
                  <a:cubicBezTo>
                    <a:pt x="139" y="348"/>
                    <a:pt x="140" y="350"/>
                    <a:pt x="138" y="349"/>
                  </a:cubicBezTo>
                  <a:cubicBezTo>
                    <a:pt x="136" y="349"/>
                    <a:pt x="135" y="348"/>
                    <a:pt x="135" y="348"/>
                  </a:cubicBezTo>
                  <a:cubicBezTo>
                    <a:pt x="134" y="349"/>
                    <a:pt x="132" y="350"/>
                    <a:pt x="131" y="350"/>
                  </a:cubicBezTo>
                  <a:cubicBezTo>
                    <a:pt x="130" y="350"/>
                    <a:pt x="129" y="351"/>
                    <a:pt x="128" y="351"/>
                  </a:cubicBezTo>
                  <a:cubicBezTo>
                    <a:pt x="127" y="351"/>
                    <a:pt x="127" y="350"/>
                    <a:pt x="126" y="350"/>
                  </a:cubicBezTo>
                  <a:cubicBezTo>
                    <a:pt x="124" y="349"/>
                    <a:pt x="120" y="349"/>
                    <a:pt x="118" y="350"/>
                  </a:cubicBezTo>
                  <a:cubicBezTo>
                    <a:pt x="117" y="350"/>
                    <a:pt x="106" y="352"/>
                    <a:pt x="104" y="353"/>
                  </a:cubicBezTo>
                  <a:cubicBezTo>
                    <a:pt x="102" y="353"/>
                    <a:pt x="99" y="354"/>
                    <a:pt x="99" y="355"/>
                  </a:cubicBezTo>
                  <a:cubicBezTo>
                    <a:pt x="98" y="356"/>
                    <a:pt x="97" y="357"/>
                    <a:pt x="96" y="357"/>
                  </a:cubicBezTo>
                  <a:cubicBezTo>
                    <a:pt x="95" y="357"/>
                    <a:pt x="92" y="358"/>
                    <a:pt x="91" y="358"/>
                  </a:cubicBezTo>
                  <a:cubicBezTo>
                    <a:pt x="91" y="359"/>
                    <a:pt x="89" y="362"/>
                    <a:pt x="87" y="362"/>
                  </a:cubicBezTo>
                  <a:cubicBezTo>
                    <a:pt x="87" y="362"/>
                    <a:pt x="87" y="362"/>
                    <a:pt x="86" y="362"/>
                  </a:cubicBezTo>
                  <a:cubicBezTo>
                    <a:pt x="84" y="361"/>
                    <a:pt x="81" y="360"/>
                    <a:pt x="81" y="360"/>
                  </a:cubicBezTo>
                  <a:cubicBezTo>
                    <a:pt x="80" y="360"/>
                    <a:pt x="79" y="361"/>
                    <a:pt x="79" y="361"/>
                  </a:cubicBezTo>
                  <a:cubicBezTo>
                    <a:pt x="78" y="360"/>
                    <a:pt x="77" y="360"/>
                    <a:pt x="76" y="360"/>
                  </a:cubicBezTo>
                  <a:cubicBezTo>
                    <a:pt x="75" y="360"/>
                    <a:pt x="73" y="361"/>
                    <a:pt x="71" y="360"/>
                  </a:cubicBezTo>
                  <a:cubicBezTo>
                    <a:pt x="70" y="360"/>
                    <a:pt x="68" y="357"/>
                    <a:pt x="67" y="357"/>
                  </a:cubicBezTo>
                  <a:cubicBezTo>
                    <a:pt x="66" y="356"/>
                    <a:pt x="65" y="357"/>
                    <a:pt x="65" y="357"/>
                  </a:cubicBezTo>
                  <a:cubicBezTo>
                    <a:pt x="64" y="357"/>
                    <a:pt x="63" y="363"/>
                    <a:pt x="60" y="366"/>
                  </a:cubicBezTo>
                  <a:cubicBezTo>
                    <a:pt x="57" y="369"/>
                    <a:pt x="55" y="372"/>
                    <a:pt x="52" y="372"/>
                  </a:cubicBezTo>
                  <a:cubicBezTo>
                    <a:pt x="49" y="373"/>
                    <a:pt x="46" y="376"/>
                    <a:pt x="45" y="377"/>
                  </a:cubicBezTo>
                  <a:cubicBezTo>
                    <a:pt x="44" y="379"/>
                    <a:pt x="44" y="382"/>
                    <a:pt x="44" y="382"/>
                  </a:cubicBezTo>
                  <a:cubicBezTo>
                    <a:pt x="43" y="383"/>
                    <a:pt x="42" y="388"/>
                    <a:pt x="42" y="389"/>
                  </a:cubicBezTo>
                  <a:cubicBezTo>
                    <a:pt x="42" y="390"/>
                    <a:pt x="43" y="391"/>
                    <a:pt x="42" y="392"/>
                  </a:cubicBezTo>
                  <a:cubicBezTo>
                    <a:pt x="42" y="394"/>
                    <a:pt x="40" y="399"/>
                    <a:pt x="38" y="400"/>
                  </a:cubicBezTo>
                  <a:cubicBezTo>
                    <a:pt x="36" y="401"/>
                    <a:pt x="34" y="402"/>
                    <a:pt x="33" y="403"/>
                  </a:cubicBezTo>
                  <a:cubicBezTo>
                    <a:pt x="32" y="404"/>
                    <a:pt x="29" y="406"/>
                    <a:pt x="27" y="406"/>
                  </a:cubicBezTo>
                  <a:cubicBezTo>
                    <a:pt x="26" y="406"/>
                    <a:pt x="25" y="407"/>
                    <a:pt x="24" y="408"/>
                  </a:cubicBezTo>
                  <a:cubicBezTo>
                    <a:pt x="23" y="410"/>
                    <a:pt x="21" y="413"/>
                    <a:pt x="21" y="414"/>
                  </a:cubicBezTo>
                  <a:cubicBezTo>
                    <a:pt x="19" y="415"/>
                    <a:pt x="16" y="416"/>
                    <a:pt x="14" y="420"/>
                  </a:cubicBezTo>
                  <a:cubicBezTo>
                    <a:pt x="13" y="423"/>
                    <a:pt x="13" y="427"/>
                    <a:pt x="12" y="428"/>
                  </a:cubicBezTo>
                  <a:cubicBezTo>
                    <a:pt x="11" y="429"/>
                    <a:pt x="10" y="429"/>
                    <a:pt x="8" y="433"/>
                  </a:cubicBezTo>
                  <a:cubicBezTo>
                    <a:pt x="6" y="436"/>
                    <a:pt x="4" y="440"/>
                    <a:pt x="3" y="441"/>
                  </a:cubicBezTo>
                  <a:cubicBezTo>
                    <a:pt x="2" y="442"/>
                    <a:pt x="1" y="445"/>
                    <a:pt x="1" y="447"/>
                  </a:cubicBezTo>
                  <a:cubicBezTo>
                    <a:pt x="1" y="447"/>
                    <a:pt x="1" y="447"/>
                    <a:pt x="1" y="447"/>
                  </a:cubicBezTo>
                  <a:cubicBezTo>
                    <a:pt x="1" y="449"/>
                    <a:pt x="2" y="449"/>
                    <a:pt x="3" y="450"/>
                  </a:cubicBezTo>
                  <a:cubicBezTo>
                    <a:pt x="4" y="452"/>
                    <a:pt x="5" y="452"/>
                    <a:pt x="5" y="454"/>
                  </a:cubicBezTo>
                  <a:cubicBezTo>
                    <a:pt x="5" y="456"/>
                    <a:pt x="4" y="458"/>
                    <a:pt x="4" y="459"/>
                  </a:cubicBezTo>
                  <a:cubicBezTo>
                    <a:pt x="4" y="460"/>
                    <a:pt x="8" y="464"/>
                    <a:pt x="7" y="467"/>
                  </a:cubicBezTo>
                  <a:cubicBezTo>
                    <a:pt x="6" y="471"/>
                    <a:pt x="4" y="474"/>
                    <a:pt x="4" y="475"/>
                  </a:cubicBezTo>
                  <a:cubicBezTo>
                    <a:pt x="4" y="476"/>
                    <a:pt x="4" y="476"/>
                    <a:pt x="4" y="477"/>
                  </a:cubicBezTo>
                  <a:cubicBezTo>
                    <a:pt x="3" y="479"/>
                    <a:pt x="3" y="480"/>
                    <a:pt x="3" y="481"/>
                  </a:cubicBezTo>
                  <a:cubicBezTo>
                    <a:pt x="2" y="482"/>
                    <a:pt x="3" y="482"/>
                    <a:pt x="3" y="483"/>
                  </a:cubicBezTo>
                  <a:cubicBezTo>
                    <a:pt x="3" y="484"/>
                    <a:pt x="3" y="484"/>
                    <a:pt x="2" y="486"/>
                  </a:cubicBezTo>
                  <a:cubicBezTo>
                    <a:pt x="1" y="487"/>
                    <a:pt x="0" y="486"/>
                    <a:pt x="1" y="487"/>
                  </a:cubicBezTo>
                  <a:cubicBezTo>
                    <a:pt x="3" y="488"/>
                    <a:pt x="4" y="489"/>
                    <a:pt x="4" y="490"/>
                  </a:cubicBezTo>
                  <a:cubicBezTo>
                    <a:pt x="3" y="490"/>
                    <a:pt x="2" y="490"/>
                    <a:pt x="3" y="491"/>
                  </a:cubicBezTo>
                  <a:cubicBezTo>
                    <a:pt x="4" y="492"/>
                    <a:pt x="2" y="492"/>
                    <a:pt x="4" y="492"/>
                  </a:cubicBezTo>
                  <a:cubicBezTo>
                    <a:pt x="4" y="492"/>
                    <a:pt x="4" y="492"/>
                    <a:pt x="4" y="493"/>
                  </a:cubicBezTo>
                  <a:cubicBezTo>
                    <a:pt x="4" y="493"/>
                    <a:pt x="3" y="494"/>
                    <a:pt x="3" y="495"/>
                  </a:cubicBezTo>
                  <a:cubicBezTo>
                    <a:pt x="3" y="495"/>
                    <a:pt x="3" y="495"/>
                    <a:pt x="3" y="495"/>
                  </a:cubicBezTo>
                  <a:cubicBezTo>
                    <a:pt x="3" y="496"/>
                    <a:pt x="3" y="497"/>
                    <a:pt x="3" y="499"/>
                  </a:cubicBezTo>
                  <a:cubicBezTo>
                    <a:pt x="3" y="499"/>
                    <a:pt x="4" y="499"/>
                    <a:pt x="4" y="499"/>
                  </a:cubicBezTo>
                  <a:cubicBezTo>
                    <a:pt x="4" y="501"/>
                    <a:pt x="5" y="502"/>
                    <a:pt x="6" y="502"/>
                  </a:cubicBezTo>
                  <a:cubicBezTo>
                    <a:pt x="8" y="502"/>
                    <a:pt x="11" y="502"/>
                    <a:pt x="11" y="502"/>
                  </a:cubicBezTo>
                  <a:cubicBezTo>
                    <a:pt x="12" y="503"/>
                    <a:pt x="10" y="503"/>
                    <a:pt x="10" y="504"/>
                  </a:cubicBezTo>
                  <a:cubicBezTo>
                    <a:pt x="10" y="505"/>
                    <a:pt x="12" y="506"/>
                    <a:pt x="13" y="507"/>
                  </a:cubicBezTo>
                  <a:cubicBezTo>
                    <a:pt x="13" y="507"/>
                    <a:pt x="14" y="508"/>
                    <a:pt x="14" y="508"/>
                  </a:cubicBezTo>
                  <a:cubicBezTo>
                    <a:pt x="16" y="510"/>
                    <a:pt x="15" y="511"/>
                    <a:pt x="18" y="513"/>
                  </a:cubicBezTo>
                  <a:cubicBezTo>
                    <a:pt x="20" y="515"/>
                    <a:pt x="22" y="517"/>
                    <a:pt x="22" y="519"/>
                  </a:cubicBezTo>
                  <a:cubicBezTo>
                    <a:pt x="23" y="520"/>
                    <a:pt x="23" y="521"/>
                    <a:pt x="23" y="521"/>
                  </a:cubicBezTo>
                  <a:cubicBezTo>
                    <a:pt x="24" y="524"/>
                    <a:pt x="24" y="523"/>
                    <a:pt x="26" y="525"/>
                  </a:cubicBezTo>
                  <a:cubicBezTo>
                    <a:pt x="28" y="527"/>
                    <a:pt x="26" y="527"/>
                    <a:pt x="29" y="529"/>
                  </a:cubicBezTo>
                  <a:cubicBezTo>
                    <a:pt x="30" y="529"/>
                    <a:pt x="31" y="530"/>
                    <a:pt x="32" y="531"/>
                  </a:cubicBezTo>
                  <a:cubicBezTo>
                    <a:pt x="34" y="532"/>
                    <a:pt x="36" y="533"/>
                    <a:pt x="37" y="534"/>
                  </a:cubicBezTo>
                  <a:cubicBezTo>
                    <a:pt x="40" y="536"/>
                    <a:pt x="43" y="539"/>
                    <a:pt x="45" y="541"/>
                  </a:cubicBezTo>
                  <a:cubicBezTo>
                    <a:pt x="48" y="542"/>
                    <a:pt x="51" y="545"/>
                    <a:pt x="55" y="545"/>
                  </a:cubicBezTo>
                  <a:cubicBezTo>
                    <a:pt x="55" y="545"/>
                    <a:pt x="55" y="544"/>
                    <a:pt x="56" y="544"/>
                  </a:cubicBezTo>
                  <a:cubicBezTo>
                    <a:pt x="59" y="543"/>
                    <a:pt x="65" y="540"/>
                    <a:pt x="72" y="540"/>
                  </a:cubicBezTo>
                  <a:cubicBezTo>
                    <a:pt x="77" y="541"/>
                    <a:pt x="80" y="541"/>
                    <a:pt x="82" y="542"/>
                  </a:cubicBezTo>
                  <a:cubicBezTo>
                    <a:pt x="83" y="542"/>
                    <a:pt x="85" y="542"/>
                    <a:pt x="85" y="542"/>
                  </a:cubicBezTo>
                  <a:cubicBezTo>
                    <a:pt x="87" y="543"/>
                    <a:pt x="93" y="540"/>
                    <a:pt x="98" y="538"/>
                  </a:cubicBezTo>
                  <a:cubicBezTo>
                    <a:pt x="100" y="537"/>
                    <a:pt x="103" y="536"/>
                    <a:pt x="105" y="536"/>
                  </a:cubicBezTo>
                  <a:cubicBezTo>
                    <a:pt x="106" y="535"/>
                    <a:pt x="107" y="535"/>
                    <a:pt x="108" y="535"/>
                  </a:cubicBezTo>
                  <a:cubicBezTo>
                    <a:pt x="110" y="534"/>
                    <a:pt x="111" y="534"/>
                    <a:pt x="112" y="534"/>
                  </a:cubicBezTo>
                  <a:cubicBezTo>
                    <a:pt x="113" y="533"/>
                    <a:pt x="114" y="533"/>
                    <a:pt x="115" y="533"/>
                  </a:cubicBezTo>
                  <a:cubicBezTo>
                    <a:pt x="116" y="533"/>
                    <a:pt x="116" y="533"/>
                    <a:pt x="117" y="533"/>
                  </a:cubicBezTo>
                  <a:cubicBezTo>
                    <a:pt x="119" y="533"/>
                    <a:pt x="121" y="533"/>
                    <a:pt x="123" y="534"/>
                  </a:cubicBezTo>
                  <a:cubicBezTo>
                    <a:pt x="125" y="536"/>
                    <a:pt x="129" y="538"/>
                    <a:pt x="129" y="539"/>
                  </a:cubicBezTo>
                  <a:cubicBezTo>
                    <a:pt x="130" y="540"/>
                    <a:pt x="128" y="540"/>
                    <a:pt x="130" y="542"/>
                  </a:cubicBezTo>
                  <a:cubicBezTo>
                    <a:pt x="132" y="545"/>
                    <a:pt x="132" y="546"/>
                    <a:pt x="134" y="545"/>
                  </a:cubicBezTo>
                  <a:cubicBezTo>
                    <a:pt x="136" y="544"/>
                    <a:pt x="139" y="543"/>
                    <a:pt x="139" y="543"/>
                  </a:cubicBezTo>
                  <a:cubicBezTo>
                    <a:pt x="139" y="544"/>
                    <a:pt x="137" y="544"/>
                    <a:pt x="138" y="544"/>
                  </a:cubicBezTo>
                  <a:cubicBezTo>
                    <a:pt x="139" y="544"/>
                    <a:pt x="140" y="544"/>
                    <a:pt x="142" y="544"/>
                  </a:cubicBezTo>
                  <a:cubicBezTo>
                    <a:pt x="144" y="543"/>
                    <a:pt x="145" y="543"/>
                    <a:pt x="145" y="543"/>
                  </a:cubicBezTo>
                  <a:cubicBezTo>
                    <a:pt x="145" y="542"/>
                    <a:pt x="146" y="542"/>
                    <a:pt x="146" y="542"/>
                  </a:cubicBezTo>
                  <a:cubicBezTo>
                    <a:pt x="146" y="542"/>
                    <a:pt x="147" y="542"/>
                    <a:pt x="147" y="543"/>
                  </a:cubicBezTo>
                  <a:cubicBezTo>
                    <a:pt x="147" y="543"/>
                    <a:pt x="148" y="544"/>
                    <a:pt x="148" y="544"/>
                  </a:cubicBezTo>
                  <a:cubicBezTo>
                    <a:pt x="149" y="544"/>
                    <a:pt x="150" y="546"/>
                    <a:pt x="151" y="547"/>
                  </a:cubicBezTo>
                  <a:cubicBezTo>
                    <a:pt x="151" y="547"/>
                    <a:pt x="151" y="546"/>
                    <a:pt x="152" y="546"/>
                  </a:cubicBezTo>
                  <a:cubicBezTo>
                    <a:pt x="153" y="547"/>
                    <a:pt x="153" y="548"/>
                    <a:pt x="154" y="549"/>
                  </a:cubicBezTo>
                  <a:cubicBezTo>
                    <a:pt x="155" y="551"/>
                    <a:pt x="155" y="554"/>
                    <a:pt x="154" y="556"/>
                  </a:cubicBezTo>
                  <a:cubicBezTo>
                    <a:pt x="154" y="557"/>
                    <a:pt x="154" y="557"/>
                    <a:pt x="154" y="558"/>
                  </a:cubicBezTo>
                  <a:cubicBezTo>
                    <a:pt x="154" y="558"/>
                    <a:pt x="155" y="559"/>
                    <a:pt x="154" y="559"/>
                  </a:cubicBezTo>
                  <a:cubicBezTo>
                    <a:pt x="153" y="561"/>
                    <a:pt x="150" y="562"/>
                    <a:pt x="151" y="563"/>
                  </a:cubicBezTo>
                  <a:cubicBezTo>
                    <a:pt x="152" y="563"/>
                    <a:pt x="153" y="564"/>
                    <a:pt x="153" y="565"/>
                  </a:cubicBezTo>
                  <a:cubicBezTo>
                    <a:pt x="153" y="565"/>
                    <a:pt x="153" y="565"/>
                    <a:pt x="153" y="565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2" y="568"/>
                    <a:pt x="152" y="568"/>
                  </a:cubicBezTo>
                  <a:cubicBezTo>
                    <a:pt x="153" y="568"/>
                    <a:pt x="153" y="569"/>
                    <a:pt x="152" y="569"/>
                  </a:cubicBezTo>
                  <a:cubicBezTo>
                    <a:pt x="151" y="569"/>
                    <a:pt x="152" y="571"/>
                    <a:pt x="151" y="572"/>
                  </a:cubicBezTo>
                  <a:cubicBezTo>
                    <a:pt x="150" y="573"/>
                    <a:pt x="149" y="574"/>
                    <a:pt x="149" y="575"/>
                  </a:cubicBezTo>
                  <a:cubicBezTo>
                    <a:pt x="149" y="575"/>
                    <a:pt x="149" y="577"/>
                    <a:pt x="151" y="579"/>
                  </a:cubicBezTo>
                  <a:cubicBezTo>
                    <a:pt x="152" y="581"/>
                    <a:pt x="157" y="587"/>
                    <a:pt x="158" y="589"/>
                  </a:cubicBezTo>
                  <a:cubicBezTo>
                    <a:pt x="159" y="589"/>
                    <a:pt x="160" y="591"/>
                    <a:pt x="161" y="592"/>
                  </a:cubicBezTo>
                  <a:cubicBezTo>
                    <a:pt x="164" y="595"/>
                    <a:pt x="166" y="597"/>
                    <a:pt x="167" y="599"/>
                  </a:cubicBezTo>
                  <a:cubicBezTo>
                    <a:pt x="167" y="599"/>
                    <a:pt x="167" y="599"/>
                    <a:pt x="167" y="599"/>
                  </a:cubicBezTo>
                  <a:cubicBezTo>
                    <a:pt x="167" y="600"/>
                    <a:pt x="167" y="601"/>
                    <a:pt x="167" y="603"/>
                  </a:cubicBezTo>
                  <a:cubicBezTo>
                    <a:pt x="167" y="604"/>
                    <a:pt x="167" y="605"/>
                    <a:pt x="168" y="606"/>
                  </a:cubicBezTo>
                  <a:cubicBezTo>
                    <a:pt x="168" y="606"/>
                    <a:pt x="168" y="606"/>
                    <a:pt x="168" y="606"/>
                  </a:cubicBezTo>
                  <a:cubicBezTo>
                    <a:pt x="169" y="609"/>
                    <a:pt x="172" y="615"/>
                    <a:pt x="173" y="616"/>
                  </a:cubicBezTo>
                  <a:cubicBezTo>
                    <a:pt x="173" y="618"/>
                    <a:pt x="173" y="619"/>
                    <a:pt x="173" y="620"/>
                  </a:cubicBezTo>
                  <a:cubicBezTo>
                    <a:pt x="172" y="622"/>
                    <a:pt x="170" y="621"/>
                    <a:pt x="173" y="625"/>
                  </a:cubicBezTo>
                  <a:cubicBezTo>
                    <a:pt x="175" y="630"/>
                    <a:pt x="177" y="633"/>
                    <a:pt x="176" y="637"/>
                  </a:cubicBezTo>
                  <a:cubicBezTo>
                    <a:pt x="175" y="640"/>
                    <a:pt x="173" y="642"/>
                    <a:pt x="172" y="643"/>
                  </a:cubicBezTo>
                  <a:cubicBezTo>
                    <a:pt x="171" y="644"/>
                    <a:pt x="170" y="646"/>
                    <a:pt x="169" y="647"/>
                  </a:cubicBezTo>
                  <a:cubicBezTo>
                    <a:pt x="169" y="648"/>
                    <a:pt x="167" y="658"/>
                    <a:pt x="166" y="660"/>
                  </a:cubicBezTo>
                  <a:cubicBezTo>
                    <a:pt x="165" y="662"/>
                    <a:pt x="165" y="666"/>
                    <a:pt x="165" y="669"/>
                  </a:cubicBezTo>
                  <a:cubicBezTo>
                    <a:pt x="165" y="671"/>
                    <a:pt x="165" y="672"/>
                    <a:pt x="165" y="673"/>
                  </a:cubicBezTo>
                  <a:cubicBezTo>
                    <a:pt x="165" y="674"/>
                    <a:pt x="170" y="680"/>
                    <a:pt x="171" y="683"/>
                  </a:cubicBezTo>
                  <a:cubicBezTo>
                    <a:pt x="172" y="685"/>
                    <a:pt x="174" y="691"/>
                    <a:pt x="175" y="693"/>
                  </a:cubicBezTo>
                  <a:cubicBezTo>
                    <a:pt x="177" y="696"/>
                    <a:pt x="179" y="700"/>
                    <a:pt x="179" y="702"/>
                  </a:cubicBezTo>
                  <a:cubicBezTo>
                    <a:pt x="178" y="703"/>
                    <a:pt x="179" y="710"/>
                    <a:pt x="180" y="713"/>
                  </a:cubicBezTo>
                  <a:cubicBezTo>
                    <a:pt x="181" y="715"/>
                    <a:pt x="181" y="721"/>
                    <a:pt x="182" y="725"/>
                  </a:cubicBezTo>
                  <a:cubicBezTo>
                    <a:pt x="183" y="728"/>
                    <a:pt x="186" y="732"/>
                    <a:pt x="188" y="737"/>
                  </a:cubicBezTo>
                  <a:cubicBezTo>
                    <a:pt x="189" y="737"/>
                    <a:pt x="189" y="737"/>
                    <a:pt x="189" y="738"/>
                  </a:cubicBezTo>
                  <a:cubicBezTo>
                    <a:pt x="192" y="742"/>
                    <a:pt x="194" y="748"/>
                    <a:pt x="194" y="750"/>
                  </a:cubicBezTo>
                  <a:cubicBezTo>
                    <a:pt x="195" y="752"/>
                    <a:pt x="199" y="756"/>
                    <a:pt x="199" y="759"/>
                  </a:cubicBezTo>
                  <a:cubicBezTo>
                    <a:pt x="199" y="761"/>
                    <a:pt x="199" y="763"/>
                    <a:pt x="198" y="764"/>
                  </a:cubicBezTo>
                  <a:cubicBezTo>
                    <a:pt x="197" y="764"/>
                    <a:pt x="197" y="766"/>
                    <a:pt x="198" y="767"/>
                  </a:cubicBezTo>
                  <a:cubicBezTo>
                    <a:pt x="198" y="768"/>
                    <a:pt x="199" y="770"/>
                    <a:pt x="199" y="771"/>
                  </a:cubicBezTo>
                  <a:cubicBezTo>
                    <a:pt x="199" y="773"/>
                    <a:pt x="199" y="774"/>
                    <a:pt x="200" y="773"/>
                  </a:cubicBezTo>
                  <a:cubicBezTo>
                    <a:pt x="200" y="773"/>
                    <a:pt x="200" y="771"/>
                    <a:pt x="201" y="772"/>
                  </a:cubicBezTo>
                  <a:cubicBezTo>
                    <a:pt x="202" y="773"/>
                    <a:pt x="202" y="773"/>
                    <a:pt x="203" y="774"/>
                  </a:cubicBezTo>
                  <a:cubicBezTo>
                    <a:pt x="205" y="775"/>
                    <a:pt x="205" y="776"/>
                    <a:pt x="206" y="776"/>
                  </a:cubicBezTo>
                  <a:cubicBezTo>
                    <a:pt x="208" y="776"/>
                    <a:pt x="210" y="773"/>
                    <a:pt x="213" y="773"/>
                  </a:cubicBezTo>
                  <a:cubicBezTo>
                    <a:pt x="215" y="773"/>
                    <a:pt x="216" y="774"/>
                    <a:pt x="218" y="773"/>
                  </a:cubicBezTo>
                  <a:cubicBezTo>
                    <a:pt x="219" y="772"/>
                    <a:pt x="218" y="771"/>
                    <a:pt x="221" y="771"/>
                  </a:cubicBezTo>
                  <a:cubicBezTo>
                    <a:pt x="225" y="771"/>
                    <a:pt x="232" y="772"/>
                    <a:pt x="233" y="771"/>
                  </a:cubicBezTo>
                  <a:cubicBezTo>
                    <a:pt x="235" y="771"/>
                    <a:pt x="234" y="770"/>
                    <a:pt x="235" y="770"/>
                  </a:cubicBezTo>
                  <a:cubicBezTo>
                    <a:pt x="235" y="770"/>
                    <a:pt x="235" y="768"/>
                    <a:pt x="236" y="770"/>
                  </a:cubicBezTo>
                  <a:cubicBezTo>
                    <a:pt x="237" y="771"/>
                    <a:pt x="238" y="773"/>
                    <a:pt x="238" y="772"/>
                  </a:cubicBezTo>
                  <a:cubicBezTo>
                    <a:pt x="239" y="771"/>
                    <a:pt x="238" y="769"/>
                    <a:pt x="240" y="769"/>
                  </a:cubicBezTo>
                  <a:cubicBezTo>
                    <a:pt x="242" y="769"/>
                    <a:pt x="243" y="771"/>
                    <a:pt x="247" y="767"/>
                  </a:cubicBezTo>
                  <a:cubicBezTo>
                    <a:pt x="251" y="764"/>
                    <a:pt x="260" y="757"/>
                    <a:pt x="261" y="755"/>
                  </a:cubicBezTo>
                  <a:cubicBezTo>
                    <a:pt x="262" y="752"/>
                    <a:pt x="263" y="753"/>
                    <a:pt x="264" y="751"/>
                  </a:cubicBezTo>
                  <a:cubicBezTo>
                    <a:pt x="266" y="748"/>
                    <a:pt x="269" y="742"/>
                    <a:pt x="270" y="741"/>
                  </a:cubicBezTo>
                  <a:cubicBezTo>
                    <a:pt x="272" y="739"/>
                    <a:pt x="275" y="737"/>
                    <a:pt x="276" y="736"/>
                  </a:cubicBezTo>
                  <a:cubicBezTo>
                    <a:pt x="277" y="735"/>
                    <a:pt x="278" y="730"/>
                    <a:pt x="279" y="727"/>
                  </a:cubicBezTo>
                  <a:cubicBezTo>
                    <a:pt x="279" y="726"/>
                    <a:pt x="279" y="725"/>
                    <a:pt x="279" y="724"/>
                  </a:cubicBezTo>
                  <a:cubicBezTo>
                    <a:pt x="279" y="721"/>
                    <a:pt x="279" y="723"/>
                    <a:pt x="278" y="722"/>
                  </a:cubicBezTo>
                  <a:cubicBezTo>
                    <a:pt x="277" y="722"/>
                    <a:pt x="277" y="722"/>
                    <a:pt x="278" y="720"/>
                  </a:cubicBezTo>
                  <a:cubicBezTo>
                    <a:pt x="279" y="719"/>
                    <a:pt x="279" y="718"/>
                    <a:pt x="281" y="716"/>
                  </a:cubicBezTo>
                  <a:cubicBezTo>
                    <a:pt x="284" y="715"/>
                    <a:pt x="288" y="714"/>
                    <a:pt x="290" y="713"/>
                  </a:cubicBezTo>
                  <a:cubicBezTo>
                    <a:pt x="292" y="711"/>
                    <a:pt x="293" y="710"/>
                    <a:pt x="293" y="709"/>
                  </a:cubicBezTo>
                  <a:cubicBezTo>
                    <a:pt x="293" y="707"/>
                    <a:pt x="293" y="704"/>
                    <a:pt x="293" y="702"/>
                  </a:cubicBezTo>
                  <a:cubicBezTo>
                    <a:pt x="294" y="701"/>
                    <a:pt x="292" y="695"/>
                    <a:pt x="291" y="693"/>
                  </a:cubicBezTo>
                  <a:cubicBezTo>
                    <a:pt x="291" y="691"/>
                    <a:pt x="290" y="689"/>
                    <a:pt x="289" y="686"/>
                  </a:cubicBezTo>
                  <a:cubicBezTo>
                    <a:pt x="289" y="684"/>
                    <a:pt x="287" y="681"/>
                    <a:pt x="289" y="682"/>
                  </a:cubicBezTo>
                  <a:cubicBezTo>
                    <a:pt x="290" y="683"/>
                    <a:pt x="290" y="684"/>
                    <a:pt x="293" y="681"/>
                  </a:cubicBezTo>
                  <a:cubicBezTo>
                    <a:pt x="295" y="679"/>
                    <a:pt x="297" y="679"/>
                    <a:pt x="298" y="678"/>
                  </a:cubicBezTo>
                  <a:cubicBezTo>
                    <a:pt x="300" y="677"/>
                    <a:pt x="301" y="671"/>
                    <a:pt x="303" y="671"/>
                  </a:cubicBezTo>
                  <a:cubicBezTo>
                    <a:pt x="304" y="670"/>
                    <a:pt x="304" y="672"/>
                    <a:pt x="308" y="669"/>
                  </a:cubicBezTo>
                  <a:cubicBezTo>
                    <a:pt x="313" y="667"/>
                    <a:pt x="315" y="666"/>
                    <a:pt x="317" y="664"/>
                  </a:cubicBezTo>
                  <a:cubicBezTo>
                    <a:pt x="320" y="662"/>
                    <a:pt x="324" y="655"/>
                    <a:pt x="324" y="654"/>
                  </a:cubicBezTo>
                  <a:cubicBezTo>
                    <a:pt x="323" y="653"/>
                    <a:pt x="322" y="647"/>
                    <a:pt x="322" y="645"/>
                  </a:cubicBezTo>
                  <a:cubicBezTo>
                    <a:pt x="322" y="643"/>
                    <a:pt x="322" y="635"/>
                    <a:pt x="322" y="633"/>
                  </a:cubicBezTo>
                  <a:cubicBezTo>
                    <a:pt x="322" y="631"/>
                    <a:pt x="322" y="630"/>
                    <a:pt x="321" y="629"/>
                  </a:cubicBezTo>
                  <a:cubicBezTo>
                    <a:pt x="321" y="629"/>
                    <a:pt x="321" y="629"/>
                    <a:pt x="320" y="628"/>
                  </a:cubicBezTo>
                  <a:cubicBezTo>
                    <a:pt x="318" y="627"/>
                    <a:pt x="318" y="626"/>
                    <a:pt x="317" y="624"/>
                  </a:cubicBezTo>
                  <a:cubicBezTo>
                    <a:pt x="317" y="622"/>
                    <a:pt x="316" y="621"/>
                    <a:pt x="316" y="619"/>
                  </a:cubicBezTo>
                  <a:cubicBezTo>
                    <a:pt x="316" y="617"/>
                    <a:pt x="316" y="614"/>
                    <a:pt x="315" y="614"/>
                  </a:cubicBezTo>
                  <a:cubicBezTo>
                    <a:pt x="315" y="613"/>
                    <a:pt x="315" y="613"/>
                    <a:pt x="316" y="612"/>
                  </a:cubicBezTo>
                  <a:cubicBezTo>
                    <a:pt x="316" y="611"/>
                    <a:pt x="317" y="611"/>
                    <a:pt x="316" y="609"/>
                  </a:cubicBezTo>
                  <a:cubicBezTo>
                    <a:pt x="315" y="608"/>
                    <a:pt x="312" y="607"/>
                    <a:pt x="313" y="604"/>
                  </a:cubicBezTo>
                  <a:cubicBezTo>
                    <a:pt x="313" y="601"/>
                    <a:pt x="314" y="599"/>
                    <a:pt x="315" y="596"/>
                  </a:cubicBezTo>
                  <a:cubicBezTo>
                    <a:pt x="316" y="596"/>
                    <a:pt x="316" y="595"/>
                    <a:pt x="317" y="594"/>
                  </a:cubicBezTo>
                  <a:cubicBezTo>
                    <a:pt x="319" y="590"/>
                    <a:pt x="319" y="586"/>
                    <a:pt x="321" y="585"/>
                  </a:cubicBezTo>
                  <a:cubicBezTo>
                    <a:pt x="323" y="583"/>
                    <a:pt x="323" y="584"/>
                    <a:pt x="324" y="583"/>
                  </a:cubicBezTo>
                  <a:cubicBezTo>
                    <a:pt x="325" y="582"/>
                    <a:pt x="324" y="581"/>
                    <a:pt x="326" y="580"/>
                  </a:cubicBezTo>
                  <a:cubicBezTo>
                    <a:pt x="329" y="579"/>
                    <a:pt x="332" y="574"/>
                    <a:pt x="334" y="572"/>
                  </a:cubicBezTo>
                  <a:cubicBezTo>
                    <a:pt x="336" y="569"/>
                    <a:pt x="342" y="563"/>
                    <a:pt x="347" y="560"/>
                  </a:cubicBezTo>
                  <a:cubicBezTo>
                    <a:pt x="352" y="557"/>
                    <a:pt x="358" y="553"/>
                    <a:pt x="363" y="546"/>
                  </a:cubicBezTo>
                  <a:cubicBezTo>
                    <a:pt x="369" y="538"/>
                    <a:pt x="372" y="532"/>
                    <a:pt x="373" y="529"/>
                  </a:cubicBezTo>
                  <a:cubicBezTo>
                    <a:pt x="375" y="527"/>
                    <a:pt x="380" y="521"/>
                    <a:pt x="381" y="518"/>
                  </a:cubicBezTo>
                  <a:cubicBezTo>
                    <a:pt x="382" y="516"/>
                    <a:pt x="383" y="512"/>
                    <a:pt x="383" y="509"/>
                  </a:cubicBezTo>
                  <a:cubicBezTo>
                    <a:pt x="384" y="506"/>
                    <a:pt x="383" y="504"/>
                    <a:pt x="383" y="503"/>
                  </a:cubicBezTo>
                  <a:cubicBezTo>
                    <a:pt x="383" y="503"/>
                    <a:pt x="384" y="502"/>
                    <a:pt x="383" y="502"/>
                  </a:cubicBezTo>
                  <a:cubicBezTo>
                    <a:pt x="381" y="502"/>
                    <a:pt x="380" y="502"/>
                    <a:pt x="379" y="503"/>
                  </a:cubicBezTo>
                  <a:cubicBezTo>
                    <a:pt x="378" y="505"/>
                    <a:pt x="377" y="505"/>
                    <a:pt x="372" y="506"/>
                  </a:cubicBezTo>
                  <a:cubicBezTo>
                    <a:pt x="367" y="506"/>
                    <a:pt x="365" y="507"/>
                    <a:pt x="364" y="506"/>
                  </a:cubicBezTo>
                  <a:cubicBezTo>
                    <a:pt x="363" y="506"/>
                    <a:pt x="364" y="505"/>
                    <a:pt x="361" y="506"/>
                  </a:cubicBezTo>
                  <a:cubicBezTo>
                    <a:pt x="359" y="507"/>
                    <a:pt x="359" y="509"/>
                    <a:pt x="357" y="509"/>
                  </a:cubicBezTo>
                  <a:cubicBezTo>
                    <a:pt x="354" y="509"/>
                    <a:pt x="356" y="507"/>
                    <a:pt x="352" y="508"/>
                  </a:cubicBezTo>
                  <a:cubicBezTo>
                    <a:pt x="348" y="510"/>
                    <a:pt x="347" y="511"/>
                    <a:pt x="346" y="511"/>
                  </a:cubicBezTo>
                  <a:cubicBezTo>
                    <a:pt x="344" y="510"/>
                    <a:pt x="341" y="509"/>
                    <a:pt x="341" y="507"/>
                  </a:cubicBezTo>
                  <a:cubicBezTo>
                    <a:pt x="340" y="506"/>
                    <a:pt x="340" y="505"/>
                    <a:pt x="339" y="505"/>
                  </a:cubicBezTo>
                  <a:cubicBezTo>
                    <a:pt x="339" y="504"/>
                    <a:pt x="338" y="504"/>
                    <a:pt x="337" y="504"/>
                  </a:cubicBezTo>
                  <a:cubicBezTo>
                    <a:pt x="335" y="503"/>
                    <a:pt x="333" y="504"/>
                    <a:pt x="335" y="503"/>
                  </a:cubicBezTo>
                  <a:cubicBezTo>
                    <a:pt x="337" y="502"/>
                    <a:pt x="340" y="501"/>
                    <a:pt x="339" y="500"/>
                  </a:cubicBezTo>
                  <a:cubicBezTo>
                    <a:pt x="339" y="499"/>
                    <a:pt x="338" y="498"/>
                    <a:pt x="336" y="497"/>
                  </a:cubicBezTo>
                  <a:cubicBezTo>
                    <a:pt x="336" y="497"/>
                    <a:pt x="336" y="496"/>
                    <a:pt x="335" y="496"/>
                  </a:cubicBezTo>
                  <a:cubicBezTo>
                    <a:pt x="334" y="494"/>
                    <a:pt x="331" y="491"/>
                    <a:pt x="329" y="489"/>
                  </a:cubicBezTo>
                  <a:cubicBezTo>
                    <a:pt x="328" y="488"/>
                    <a:pt x="327" y="486"/>
                    <a:pt x="325" y="485"/>
                  </a:cubicBezTo>
                  <a:cubicBezTo>
                    <a:pt x="322" y="484"/>
                    <a:pt x="322" y="484"/>
                    <a:pt x="321" y="484"/>
                  </a:cubicBezTo>
                  <a:cubicBezTo>
                    <a:pt x="320" y="483"/>
                    <a:pt x="319" y="481"/>
                    <a:pt x="319" y="482"/>
                  </a:cubicBezTo>
                  <a:cubicBezTo>
                    <a:pt x="319" y="482"/>
                    <a:pt x="319" y="484"/>
                    <a:pt x="319" y="483"/>
                  </a:cubicBezTo>
                  <a:cubicBezTo>
                    <a:pt x="318" y="482"/>
                    <a:pt x="316" y="477"/>
                    <a:pt x="315" y="474"/>
                  </a:cubicBezTo>
                  <a:cubicBezTo>
                    <a:pt x="315" y="470"/>
                    <a:pt x="314" y="468"/>
                    <a:pt x="312" y="467"/>
                  </a:cubicBezTo>
                  <a:cubicBezTo>
                    <a:pt x="312" y="466"/>
                    <a:pt x="312" y="466"/>
                    <a:pt x="311" y="466"/>
                  </a:cubicBezTo>
                  <a:cubicBezTo>
                    <a:pt x="309" y="464"/>
                    <a:pt x="306" y="461"/>
                    <a:pt x="305" y="459"/>
                  </a:cubicBezTo>
                  <a:cubicBezTo>
                    <a:pt x="304" y="456"/>
                    <a:pt x="304" y="449"/>
                    <a:pt x="304" y="448"/>
                  </a:cubicBezTo>
                  <a:cubicBezTo>
                    <a:pt x="304" y="448"/>
                    <a:pt x="306" y="448"/>
                    <a:pt x="305" y="447"/>
                  </a:cubicBezTo>
                  <a:cubicBezTo>
                    <a:pt x="305" y="447"/>
                    <a:pt x="303" y="446"/>
                    <a:pt x="303" y="445"/>
                  </a:cubicBezTo>
                  <a:cubicBezTo>
                    <a:pt x="303" y="444"/>
                    <a:pt x="302" y="443"/>
                    <a:pt x="301" y="441"/>
                  </a:cubicBezTo>
                  <a:cubicBezTo>
                    <a:pt x="300" y="439"/>
                    <a:pt x="297" y="438"/>
                    <a:pt x="296" y="437"/>
                  </a:cubicBezTo>
                  <a:cubicBezTo>
                    <a:pt x="296" y="436"/>
                    <a:pt x="296" y="436"/>
                    <a:pt x="296" y="435"/>
                  </a:cubicBezTo>
                  <a:cubicBezTo>
                    <a:pt x="295" y="434"/>
                    <a:pt x="295" y="431"/>
                    <a:pt x="295" y="430"/>
                  </a:cubicBezTo>
                  <a:cubicBezTo>
                    <a:pt x="295" y="430"/>
                    <a:pt x="297" y="431"/>
                    <a:pt x="296" y="430"/>
                  </a:cubicBezTo>
                  <a:cubicBezTo>
                    <a:pt x="296" y="429"/>
                    <a:pt x="292" y="426"/>
                    <a:pt x="292" y="424"/>
                  </a:cubicBezTo>
                  <a:cubicBezTo>
                    <a:pt x="291" y="423"/>
                    <a:pt x="290" y="420"/>
                    <a:pt x="288" y="417"/>
                  </a:cubicBezTo>
                  <a:cubicBezTo>
                    <a:pt x="286" y="413"/>
                    <a:pt x="285" y="411"/>
                    <a:pt x="285" y="410"/>
                  </a:cubicBezTo>
                  <a:cubicBezTo>
                    <a:pt x="284" y="409"/>
                    <a:pt x="284" y="409"/>
                    <a:pt x="284" y="407"/>
                  </a:cubicBezTo>
                  <a:cubicBezTo>
                    <a:pt x="284" y="406"/>
                    <a:pt x="281" y="403"/>
                    <a:pt x="281" y="402"/>
                  </a:cubicBezTo>
                  <a:cubicBezTo>
                    <a:pt x="280" y="401"/>
                    <a:pt x="280" y="401"/>
                    <a:pt x="279" y="399"/>
                  </a:cubicBezTo>
                  <a:cubicBezTo>
                    <a:pt x="278" y="398"/>
                    <a:pt x="277" y="395"/>
                    <a:pt x="277" y="394"/>
                  </a:cubicBezTo>
                  <a:cubicBezTo>
                    <a:pt x="277" y="394"/>
                    <a:pt x="277" y="390"/>
                    <a:pt x="278" y="391"/>
                  </a:cubicBezTo>
                  <a:cubicBezTo>
                    <a:pt x="278" y="392"/>
                    <a:pt x="282" y="400"/>
                    <a:pt x="283" y="401"/>
                  </a:cubicBezTo>
                  <a:cubicBezTo>
                    <a:pt x="283" y="402"/>
                    <a:pt x="284" y="403"/>
                    <a:pt x="285" y="405"/>
                  </a:cubicBezTo>
                  <a:cubicBezTo>
                    <a:pt x="287" y="406"/>
                    <a:pt x="287" y="408"/>
                    <a:pt x="288" y="407"/>
                  </a:cubicBezTo>
                  <a:cubicBezTo>
                    <a:pt x="288" y="406"/>
                    <a:pt x="289" y="405"/>
                    <a:pt x="289" y="404"/>
                  </a:cubicBezTo>
                  <a:cubicBezTo>
                    <a:pt x="289" y="403"/>
                    <a:pt x="290" y="403"/>
                    <a:pt x="290" y="402"/>
                  </a:cubicBezTo>
                  <a:cubicBezTo>
                    <a:pt x="290" y="402"/>
                    <a:pt x="291" y="401"/>
                    <a:pt x="290" y="402"/>
                  </a:cubicBezTo>
                  <a:cubicBezTo>
                    <a:pt x="290" y="402"/>
                    <a:pt x="290" y="402"/>
                    <a:pt x="290" y="402"/>
                  </a:cubicBezTo>
                  <a:cubicBezTo>
                    <a:pt x="290" y="403"/>
                    <a:pt x="290" y="405"/>
                    <a:pt x="291" y="404"/>
                  </a:cubicBezTo>
                  <a:cubicBezTo>
                    <a:pt x="292" y="404"/>
                    <a:pt x="294" y="406"/>
                    <a:pt x="295" y="408"/>
                  </a:cubicBezTo>
                  <a:cubicBezTo>
                    <a:pt x="296" y="411"/>
                    <a:pt x="303" y="421"/>
                    <a:pt x="303" y="422"/>
                  </a:cubicBezTo>
                  <a:cubicBezTo>
                    <a:pt x="304" y="423"/>
                    <a:pt x="305" y="425"/>
                    <a:pt x="305" y="426"/>
                  </a:cubicBezTo>
                  <a:cubicBezTo>
                    <a:pt x="305" y="427"/>
                    <a:pt x="309" y="430"/>
                    <a:pt x="310" y="430"/>
                  </a:cubicBezTo>
                  <a:cubicBezTo>
                    <a:pt x="312" y="431"/>
                    <a:pt x="314" y="435"/>
                    <a:pt x="315" y="439"/>
                  </a:cubicBezTo>
                  <a:cubicBezTo>
                    <a:pt x="316" y="442"/>
                    <a:pt x="315" y="445"/>
                    <a:pt x="316" y="448"/>
                  </a:cubicBezTo>
                  <a:cubicBezTo>
                    <a:pt x="318" y="451"/>
                    <a:pt x="323" y="454"/>
                    <a:pt x="324" y="455"/>
                  </a:cubicBezTo>
                  <a:cubicBezTo>
                    <a:pt x="325" y="456"/>
                    <a:pt x="328" y="463"/>
                    <a:pt x="330" y="466"/>
                  </a:cubicBezTo>
                  <a:cubicBezTo>
                    <a:pt x="332" y="469"/>
                    <a:pt x="335" y="471"/>
                    <a:pt x="336" y="473"/>
                  </a:cubicBezTo>
                  <a:cubicBezTo>
                    <a:pt x="336" y="474"/>
                    <a:pt x="336" y="475"/>
                    <a:pt x="336" y="476"/>
                  </a:cubicBezTo>
                  <a:cubicBezTo>
                    <a:pt x="336" y="476"/>
                    <a:pt x="336" y="477"/>
                    <a:pt x="336" y="478"/>
                  </a:cubicBezTo>
                  <a:cubicBezTo>
                    <a:pt x="335" y="481"/>
                    <a:pt x="337" y="487"/>
                    <a:pt x="338" y="492"/>
                  </a:cubicBezTo>
                  <a:cubicBezTo>
                    <a:pt x="340" y="496"/>
                    <a:pt x="339" y="496"/>
                    <a:pt x="341" y="497"/>
                  </a:cubicBezTo>
                  <a:cubicBezTo>
                    <a:pt x="343" y="497"/>
                    <a:pt x="347" y="498"/>
                    <a:pt x="350" y="496"/>
                  </a:cubicBezTo>
                  <a:cubicBezTo>
                    <a:pt x="354" y="493"/>
                    <a:pt x="353" y="493"/>
                    <a:pt x="357" y="493"/>
                  </a:cubicBezTo>
                  <a:cubicBezTo>
                    <a:pt x="360" y="493"/>
                    <a:pt x="361" y="490"/>
                    <a:pt x="364" y="490"/>
                  </a:cubicBezTo>
                  <a:cubicBezTo>
                    <a:pt x="368" y="489"/>
                    <a:pt x="372" y="488"/>
                    <a:pt x="374" y="486"/>
                  </a:cubicBezTo>
                  <a:cubicBezTo>
                    <a:pt x="377" y="484"/>
                    <a:pt x="386" y="484"/>
                    <a:pt x="388" y="481"/>
                  </a:cubicBezTo>
                  <a:cubicBezTo>
                    <a:pt x="391" y="479"/>
                    <a:pt x="388" y="479"/>
                    <a:pt x="391" y="477"/>
                  </a:cubicBezTo>
                  <a:cubicBezTo>
                    <a:pt x="392" y="476"/>
                    <a:pt x="394" y="475"/>
                    <a:pt x="395" y="474"/>
                  </a:cubicBezTo>
                  <a:cubicBezTo>
                    <a:pt x="398" y="473"/>
                    <a:pt x="400" y="472"/>
                    <a:pt x="402" y="472"/>
                  </a:cubicBezTo>
                  <a:cubicBezTo>
                    <a:pt x="405" y="473"/>
                    <a:pt x="409" y="472"/>
                    <a:pt x="408" y="471"/>
                  </a:cubicBezTo>
                  <a:cubicBezTo>
                    <a:pt x="408" y="470"/>
                    <a:pt x="407" y="469"/>
                    <a:pt x="408" y="468"/>
                  </a:cubicBezTo>
                  <a:cubicBezTo>
                    <a:pt x="410" y="468"/>
                    <a:pt x="414" y="468"/>
                    <a:pt x="415" y="466"/>
                  </a:cubicBezTo>
                  <a:cubicBezTo>
                    <a:pt x="416" y="464"/>
                    <a:pt x="417" y="462"/>
                    <a:pt x="419" y="462"/>
                  </a:cubicBezTo>
                  <a:cubicBezTo>
                    <a:pt x="422" y="461"/>
                    <a:pt x="422" y="460"/>
                    <a:pt x="422" y="457"/>
                  </a:cubicBezTo>
                  <a:cubicBezTo>
                    <a:pt x="422" y="453"/>
                    <a:pt x="421" y="452"/>
                    <a:pt x="424" y="452"/>
                  </a:cubicBezTo>
                  <a:cubicBezTo>
                    <a:pt x="426" y="451"/>
                    <a:pt x="428" y="452"/>
                    <a:pt x="428" y="449"/>
                  </a:cubicBezTo>
                  <a:cubicBezTo>
                    <a:pt x="429" y="447"/>
                    <a:pt x="432" y="445"/>
                    <a:pt x="433" y="442"/>
                  </a:cubicBezTo>
                  <a:cubicBezTo>
                    <a:pt x="435" y="440"/>
                    <a:pt x="434" y="440"/>
                    <a:pt x="433" y="440"/>
                  </a:cubicBezTo>
                  <a:cubicBezTo>
                    <a:pt x="432" y="439"/>
                    <a:pt x="430" y="438"/>
                    <a:pt x="429" y="436"/>
                  </a:cubicBezTo>
                  <a:cubicBezTo>
                    <a:pt x="428" y="434"/>
                    <a:pt x="428" y="434"/>
                    <a:pt x="426" y="433"/>
                  </a:cubicBezTo>
                  <a:cubicBezTo>
                    <a:pt x="425" y="433"/>
                    <a:pt x="419" y="432"/>
                    <a:pt x="417" y="429"/>
                  </a:cubicBezTo>
                  <a:cubicBezTo>
                    <a:pt x="414" y="425"/>
                    <a:pt x="413" y="423"/>
                    <a:pt x="413" y="421"/>
                  </a:cubicBezTo>
                  <a:cubicBezTo>
                    <a:pt x="414" y="419"/>
                    <a:pt x="415" y="417"/>
                    <a:pt x="414" y="418"/>
                  </a:cubicBezTo>
                  <a:cubicBezTo>
                    <a:pt x="413" y="419"/>
                    <a:pt x="411" y="422"/>
                    <a:pt x="409" y="424"/>
                  </a:cubicBezTo>
                  <a:cubicBezTo>
                    <a:pt x="406" y="425"/>
                    <a:pt x="403" y="429"/>
                    <a:pt x="401" y="430"/>
                  </a:cubicBezTo>
                  <a:cubicBezTo>
                    <a:pt x="398" y="430"/>
                    <a:pt x="397" y="430"/>
                    <a:pt x="396" y="429"/>
                  </a:cubicBezTo>
                  <a:cubicBezTo>
                    <a:pt x="395" y="429"/>
                    <a:pt x="394" y="429"/>
                    <a:pt x="392" y="430"/>
                  </a:cubicBezTo>
                  <a:cubicBezTo>
                    <a:pt x="390" y="431"/>
                    <a:pt x="390" y="432"/>
                    <a:pt x="389" y="431"/>
                  </a:cubicBezTo>
                  <a:cubicBezTo>
                    <a:pt x="389" y="431"/>
                    <a:pt x="389" y="431"/>
                    <a:pt x="389" y="431"/>
                  </a:cubicBezTo>
                  <a:cubicBezTo>
                    <a:pt x="387" y="430"/>
                    <a:pt x="387" y="429"/>
                    <a:pt x="385" y="428"/>
                  </a:cubicBezTo>
                  <a:cubicBezTo>
                    <a:pt x="385" y="428"/>
                    <a:pt x="385" y="428"/>
                    <a:pt x="385" y="427"/>
                  </a:cubicBezTo>
                  <a:cubicBezTo>
                    <a:pt x="386" y="426"/>
                    <a:pt x="387" y="426"/>
                    <a:pt x="387" y="425"/>
                  </a:cubicBezTo>
                  <a:cubicBezTo>
                    <a:pt x="387" y="423"/>
                    <a:pt x="387" y="422"/>
                    <a:pt x="387" y="420"/>
                  </a:cubicBezTo>
                  <a:cubicBezTo>
                    <a:pt x="387" y="419"/>
                    <a:pt x="385" y="418"/>
                    <a:pt x="385" y="418"/>
                  </a:cubicBezTo>
                  <a:cubicBezTo>
                    <a:pt x="384" y="418"/>
                    <a:pt x="383" y="419"/>
                    <a:pt x="383" y="421"/>
                  </a:cubicBezTo>
                  <a:cubicBezTo>
                    <a:pt x="382" y="422"/>
                    <a:pt x="382" y="423"/>
                    <a:pt x="382" y="424"/>
                  </a:cubicBezTo>
                  <a:cubicBezTo>
                    <a:pt x="382" y="425"/>
                    <a:pt x="382" y="425"/>
                    <a:pt x="382" y="425"/>
                  </a:cubicBezTo>
                  <a:cubicBezTo>
                    <a:pt x="381" y="424"/>
                    <a:pt x="377" y="419"/>
                    <a:pt x="377" y="418"/>
                  </a:cubicBezTo>
                  <a:cubicBezTo>
                    <a:pt x="377" y="417"/>
                    <a:pt x="379" y="417"/>
                    <a:pt x="379" y="416"/>
                  </a:cubicBezTo>
                  <a:cubicBezTo>
                    <a:pt x="379" y="415"/>
                    <a:pt x="380" y="414"/>
                    <a:pt x="379" y="414"/>
                  </a:cubicBezTo>
                  <a:cubicBezTo>
                    <a:pt x="377" y="413"/>
                    <a:pt x="375" y="413"/>
                    <a:pt x="375" y="412"/>
                  </a:cubicBezTo>
                  <a:cubicBezTo>
                    <a:pt x="375" y="410"/>
                    <a:pt x="374" y="411"/>
                    <a:pt x="373" y="410"/>
                  </a:cubicBezTo>
                  <a:cubicBezTo>
                    <a:pt x="372" y="410"/>
                    <a:pt x="370" y="406"/>
                    <a:pt x="369" y="403"/>
                  </a:cubicBezTo>
                  <a:cubicBezTo>
                    <a:pt x="369" y="403"/>
                    <a:pt x="369" y="403"/>
                    <a:pt x="369" y="402"/>
                  </a:cubicBezTo>
                  <a:cubicBezTo>
                    <a:pt x="367" y="399"/>
                    <a:pt x="366" y="398"/>
                    <a:pt x="366" y="397"/>
                  </a:cubicBezTo>
                  <a:cubicBezTo>
                    <a:pt x="366" y="396"/>
                    <a:pt x="367" y="397"/>
                    <a:pt x="368" y="397"/>
                  </a:cubicBezTo>
                  <a:cubicBezTo>
                    <a:pt x="368" y="396"/>
                    <a:pt x="368" y="396"/>
                    <a:pt x="367" y="395"/>
                  </a:cubicBezTo>
                  <a:cubicBezTo>
                    <a:pt x="366" y="394"/>
                    <a:pt x="366" y="393"/>
                    <a:pt x="366" y="393"/>
                  </a:cubicBezTo>
                  <a:cubicBezTo>
                    <a:pt x="366" y="393"/>
                    <a:pt x="366" y="393"/>
                    <a:pt x="366" y="394"/>
                  </a:cubicBezTo>
                  <a:cubicBezTo>
                    <a:pt x="368" y="394"/>
                    <a:pt x="370" y="396"/>
                    <a:pt x="370" y="395"/>
                  </a:cubicBezTo>
                  <a:cubicBezTo>
                    <a:pt x="370" y="395"/>
                    <a:pt x="370" y="395"/>
                    <a:pt x="370" y="395"/>
                  </a:cubicBezTo>
                  <a:cubicBezTo>
                    <a:pt x="371" y="394"/>
                    <a:pt x="371" y="394"/>
                    <a:pt x="371" y="393"/>
                  </a:cubicBezTo>
                  <a:cubicBezTo>
                    <a:pt x="371" y="392"/>
                    <a:pt x="372" y="390"/>
                    <a:pt x="372" y="391"/>
                  </a:cubicBezTo>
                  <a:cubicBezTo>
                    <a:pt x="372" y="392"/>
                    <a:pt x="373" y="392"/>
                    <a:pt x="374" y="392"/>
                  </a:cubicBezTo>
                  <a:cubicBezTo>
                    <a:pt x="375" y="392"/>
                    <a:pt x="374" y="394"/>
                    <a:pt x="375" y="393"/>
                  </a:cubicBezTo>
                  <a:cubicBezTo>
                    <a:pt x="376" y="393"/>
                    <a:pt x="377" y="392"/>
                    <a:pt x="377" y="392"/>
                  </a:cubicBezTo>
                  <a:cubicBezTo>
                    <a:pt x="378" y="392"/>
                    <a:pt x="377" y="393"/>
                    <a:pt x="379" y="394"/>
                  </a:cubicBezTo>
                  <a:cubicBezTo>
                    <a:pt x="381" y="396"/>
                    <a:pt x="384" y="403"/>
                    <a:pt x="384" y="404"/>
                  </a:cubicBezTo>
                  <a:cubicBezTo>
                    <a:pt x="385" y="405"/>
                    <a:pt x="386" y="406"/>
                    <a:pt x="388" y="407"/>
                  </a:cubicBezTo>
                  <a:cubicBezTo>
                    <a:pt x="389" y="407"/>
                    <a:pt x="392" y="410"/>
                    <a:pt x="395" y="412"/>
                  </a:cubicBezTo>
                  <a:cubicBezTo>
                    <a:pt x="398" y="414"/>
                    <a:pt x="405" y="416"/>
                    <a:pt x="406" y="415"/>
                  </a:cubicBezTo>
                  <a:cubicBezTo>
                    <a:pt x="407" y="415"/>
                    <a:pt x="409" y="414"/>
                    <a:pt x="409" y="414"/>
                  </a:cubicBezTo>
                  <a:cubicBezTo>
                    <a:pt x="409" y="415"/>
                    <a:pt x="407" y="416"/>
                    <a:pt x="409" y="415"/>
                  </a:cubicBezTo>
                  <a:cubicBezTo>
                    <a:pt x="411" y="414"/>
                    <a:pt x="413" y="414"/>
                    <a:pt x="413" y="413"/>
                  </a:cubicBezTo>
                  <a:cubicBezTo>
                    <a:pt x="414" y="412"/>
                    <a:pt x="414" y="412"/>
                    <a:pt x="413" y="412"/>
                  </a:cubicBezTo>
                  <a:cubicBezTo>
                    <a:pt x="412" y="412"/>
                    <a:pt x="413" y="411"/>
                    <a:pt x="414" y="411"/>
                  </a:cubicBezTo>
                  <a:cubicBezTo>
                    <a:pt x="415" y="412"/>
                    <a:pt x="417" y="412"/>
                    <a:pt x="418" y="413"/>
                  </a:cubicBezTo>
                  <a:cubicBezTo>
                    <a:pt x="419" y="415"/>
                    <a:pt x="419" y="419"/>
                    <a:pt x="420" y="420"/>
                  </a:cubicBezTo>
                  <a:cubicBezTo>
                    <a:pt x="421" y="421"/>
                    <a:pt x="432" y="423"/>
                    <a:pt x="437" y="423"/>
                  </a:cubicBezTo>
                  <a:cubicBezTo>
                    <a:pt x="440" y="423"/>
                    <a:pt x="442" y="424"/>
                    <a:pt x="445" y="424"/>
                  </a:cubicBezTo>
                  <a:cubicBezTo>
                    <a:pt x="445" y="424"/>
                    <a:pt x="446" y="424"/>
                    <a:pt x="446" y="424"/>
                  </a:cubicBezTo>
                  <a:cubicBezTo>
                    <a:pt x="449" y="424"/>
                    <a:pt x="457" y="422"/>
                    <a:pt x="457" y="422"/>
                  </a:cubicBezTo>
                  <a:cubicBezTo>
                    <a:pt x="458" y="422"/>
                    <a:pt x="459" y="423"/>
                    <a:pt x="461" y="423"/>
                  </a:cubicBezTo>
                  <a:cubicBezTo>
                    <a:pt x="463" y="423"/>
                    <a:pt x="468" y="423"/>
                    <a:pt x="470" y="423"/>
                  </a:cubicBezTo>
                  <a:cubicBezTo>
                    <a:pt x="472" y="422"/>
                    <a:pt x="473" y="422"/>
                    <a:pt x="474" y="423"/>
                  </a:cubicBezTo>
                  <a:cubicBezTo>
                    <a:pt x="474" y="423"/>
                    <a:pt x="474" y="425"/>
                    <a:pt x="475" y="426"/>
                  </a:cubicBezTo>
                  <a:cubicBezTo>
                    <a:pt x="476" y="426"/>
                    <a:pt x="477" y="426"/>
                    <a:pt x="477" y="428"/>
                  </a:cubicBezTo>
                  <a:cubicBezTo>
                    <a:pt x="478" y="429"/>
                    <a:pt x="479" y="431"/>
                    <a:pt x="480" y="432"/>
                  </a:cubicBezTo>
                  <a:cubicBezTo>
                    <a:pt x="481" y="433"/>
                    <a:pt x="481" y="432"/>
                    <a:pt x="481" y="432"/>
                  </a:cubicBezTo>
                  <a:cubicBezTo>
                    <a:pt x="481" y="431"/>
                    <a:pt x="480" y="430"/>
                    <a:pt x="481" y="431"/>
                  </a:cubicBezTo>
                  <a:cubicBezTo>
                    <a:pt x="482" y="432"/>
                    <a:pt x="481" y="431"/>
                    <a:pt x="482" y="432"/>
                  </a:cubicBezTo>
                  <a:cubicBezTo>
                    <a:pt x="483" y="433"/>
                    <a:pt x="483" y="433"/>
                    <a:pt x="483" y="433"/>
                  </a:cubicBezTo>
                  <a:cubicBezTo>
                    <a:pt x="484" y="435"/>
                    <a:pt x="485" y="436"/>
                    <a:pt x="486" y="437"/>
                  </a:cubicBezTo>
                  <a:cubicBezTo>
                    <a:pt x="487" y="437"/>
                    <a:pt x="488" y="439"/>
                    <a:pt x="490" y="439"/>
                  </a:cubicBezTo>
                  <a:cubicBezTo>
                    <a:pt x="491" y="438"/>
                    <a:pt x="492" y="438"/>
                    <a:pt x="494" y="438"/>
                  </a:cubicBezTo>
                  <a:cubicBezTo>
                    <a:pt x="495" y="438"/>
                    <a:pt x="496" y="438"/>
                    <a:pt x="495" y="439"/>
                  </a:cubicBezTo>
                  <a:cubicBezTo>
                    <a:pt x="494" y="439"/>
                    <a:pt x="492" y="441"/>
                    <a:pt x="491" y="441"/>
                  </a:cubicBezTo>
                  <a:cubicBezTo>
                    <a:pt x="489" y="441"/>
                    <a:pt x="488" y="441"/>
                    <a:pt x="488" y="441"/>
                  </a:cubicBezTo>
                  <a:cubicBezTo>
                    <a:pt x="488" y="440"/>
                    <a:pt x="487" y="442"/>
                    <a:pt x="488" y="442"/>
                  </a:cubicBezTo>
                  <a:cubicBezTo>
                    <a:pt x="488" y="443"/>
                    <a:pt x="492" y="447"/>
                    <a:pt x="494" y="449"/>
                  </a:cubicBezTo>
                  <a:cubicBezTo>
                    <a:pt x="495" y="450"/>
                    <a:pt x="497" y="451"/>
                    <a:pt x="499" y="451"/>
                  </a:cubicBezTo>
                  <a:cubicBezTo>
                    <a:pt x="501" y="450"/>
                    <a:pt x="502" y="450"/>
                    <a:pt x="504" y="449"/>
                  </a:cubicBezTo>
                  <a:cubicBezTo>
                    <a:pt x="505" y="448"/>
                    <a:pt x="507" y="447"/>
                    <a:pt x="506" y="446"/>
                  </a:cubicBezTo>
                  <a:cubicBezTo>
                    <a:pt x="505" y="445"/>
                    <a:pt x="504" y="445"/>
                    <a:pt x="505" y="444"/>
                  </a:cubicBezTo>
                  <a:cubicBezTo>
                    <a:pt x="506" y="444"/>
                    <a:pt x="506" y="444"/>
                    <a:pt x="506" y="443"/>
                  </a:cubicBezTo>
                  <a:cubicBezTo>
                    <a:pt x="506" y="442"/>
                    <a:pt x="506" y="442"/>
                    <a:pt x="507" y="442"/>
                  </a:cubicBezTo>
                  <a:cubicBezTo>
                    <a:pt x="508" y="442"/>
                    <a:pt x="509" y="442"/>
                    <a:pt x="508" y="442"/>
                  </a:cubicBezTo>
                  <a:cubicBezTo>
                    <a:pt x="507" y="443"/>
                    <a:pt x="508" y="444"/>
                    <a:pt x="508" y="444"/>
                  </a:cubicBezTo>
                  <a:cubicBezTo>
                    <a:pt x="509" y="444"/>
                    <a:pt x="509" y="444"/>
                    <a:pt x="508" y="444"/>
                  </a:cubicBezTo>
                  <a:cubicBezTo>
                    <a:pt x="508" y="445"/>
                    <a:pt x="507" y="446"/>
                    <a:pt x="508" y="446"/>
                  </a:cubicBezTo>
                  <a:cubicBezTo>
                    <a:pt x="509" y="446"/>
                    <a:pt x="509" y="445"/>
                    <a:pt x="508" y="446"/>
                  </a:cubicBezTo>
                  <a:cubicBezTo>
                    <a:pt x="508" y="447"/>
                    <a:pt x="506" y="447"/>
                    <a:pt x="508" y="448"/>
                  </a:cubicBezTo>
                  <a:cubicBezTo>
                    <a:pt x="510" y="449"/>
                    <a:pt x="510" y="449"/>
                    <a:pt x="510" y="451"/>
                  </a:cubicBezTo>
                  <a:cubicBezTo>
                    <a:pt x="510" y="452"/>
                    <a:pt x="509" y="453"/>
                    <a:pt x="509" y="454"/>
                  </a:cubicBezTo>
                  <a:cubicBezTo>
                    <a:pt x="509" y="455"/>
                    <a:pt x="507" y="454"/>
                    <a:pt x="509" y="457"/>
                  </a:cubicBezTo>
                  <a:cubicBezTo>
                    <a:pt x="510" y="459"/>
                    <a:pt x="509" y="462"/>
                    <a:pt x="509" y="464"/>
                  </a:cubicBezTo>
                  <a:cubicBezTo>
                    <a:pt x="510" y="467"/>
                    <a:pt x="509" y="467"/>
                    <a:pt x="509" y="468"/>
                  </a:cubicBezTo>
                  <a:cubicBezTo>
                    <a:pt x="509" y="470"/>
                    <a:pt x="509" y="473"/>
                    <a:pt x="509" y="472"/>
                  </a:cubicBezTo>
                  <a:cubicBezTo>
                    <a:pt x="510" y="471"/>
                    <a:pt x="510" y="468"/>
                    <a:pt x="510" y="470"/>
                  </a:cubicBezTo>
                  <a:cubicBezTo>
                    <a:pt x="511" y="471"/>
                    <a:pt x="512" y="477"/>
                    <a:pt x="513" y="479"/>
                  </a:cubicBezTo>
                  <a:cubicBezTo>
                    <a:pt x="515" y="481"/>
                    <a:pt x="518" y="488"/>
                    <a:pt x="519" y="493"/>
                  </a:cubicBezTo>
                  <a:cubicBezTo>
                    <a:pt x="519" y="497"/>
                    <a:pt x="519" y="498"/>
                    <a:pt x="522" y="501"/>
                  </a:cubicBezTo>
                  <a:cubicBezTo>
                    <a:pt x="524" y="504"/>
                    <a:pt x="526" y="507"/>
                    <a:pt x="527" y="511"/>
                  </a:cubicBezTo>
                  <a:cubicBezTo>
                    <a:pt x="529" y="515"/>
                    <a:pt x="527" y="516"/>
                    <a:pt x="529" y="518"/>
                  </a:cubicBezTo>
                  <a:cubicBezTo>
                    <a:pt x="530" y="521"/>
                    <a:pt x="531" y="523"/>
                    <a:pt x="533" y="524"/>
                  </a:cubicBezTo>
                  <a:cubicBezTo>
                    <a:pt x="534" y="525"/>
                    <a:pt x="539" y="523"/>
                    <a:pt x="539" y="521"/>
                  </a:cubicBezTo>
                  <a:cubicBezTo>
                    <a:pt x="540" y="519"/>
                    <a:pt x="539" y="519"/>
                    <a:pt x="541" y="518"/>
                  </a:cubicBezTo>
                  <a:cubicBezTo>
                    <a:pt x="542" y="516"/>
                    <a:pt x="543" y="515"/>
                    <a:pt x="544" y="514"/>
                  </a:cubicBezTo>
                  <a:cubicBezTo>
                    <a:pt x="546" y="513"/>
                    <a:pt x="548" y="513"/>
                    <a:pt x="548" y="511"/>
                  </a:cubicBezTo>
                  <a:cubicBezTo>
                    <a:pt x="548" y="510"/>
                    <a:pt x="547" y="507"/>
                    <a:pt x="547" y="505"/>
                  </a:cubicBezTo>
                  <a:cubicBezTo>
                    <a:pt x="547" y="503"/>
                    <a:pt x="549" y="501"/>
                    <a:pt x="550" y="499"/>
                  </a:cubicBezTo>
                  <a:cubicBezTo>
                    <a:pt x="551" y="497"/>
                    <a:pt x="551" y="496"/>
                    <a:pt x="551" y="494"/>
                  </a:cubicBezTo>
                  <a:cubicBezTo>
                    <a:pt x="550" y="492"/>
                    <a:pt x="548" y="486"/>
                    <a:pt x="549" y="484"/>
                  </a:cubicBezTo>
                  <a:cubicBezTo>
                    <a:pt x="549" y="482"/>
                    <a:pt x="551" y="480"/>
                    <a:pt x="552" y="480"/>
                  </a:cubicBezTo>
                  <a:cubicBezTo>
                    <a:pt x="553" y="480"/>
                    <a:pt x="555" y="479"/>
                    <a:pt x="557" y="478"/>
                  </a:cubicBezTo>
                  <a:cubicBezTo>
                    <a:pt x="558" y="477"/>
                    <a:pt x="560" y="477"/>
                    <a:pt x="561" y="476"/>
                  </a:cubicBezTo>
                  <a:cubicBezTo>
                    <a:pt x="562" y="475"/>
                    <a:pt x="561" y="474"/>
                    <a:pt x="563" y="473"/>
                  </a:cubicBezTo>
                  <a:cubicBezTo>
                    <a:pt x="565" y="472"/>
                    <a:pt x="566" y="469"/>
                    <a:pt x="569" y="467"/>
                  </a:cubicBezTo>
                  <a:cubicBezTo>
                    <a:pt x="571" y="465"/>
                    <a:pt x="574" y="462"/>
                    <a:pt x="576" y="460"/>
                  </a:cubicBezTo>
                  <a:cubicBezTo>
                    <a:pt x="578" y="458"/>
                    <a:pt x="578" y="458"/>
                    <a:pt x="580" y="457"/>
                  </a:cubicBezTo>
                  <a:cubicBezTo>
                    <a:pt x="583" y="456"/>
                    <a:pt x="586" y="453"/>
                    <a:pt x="587" y="451"/>
                  </a:cubicBezTo>
                  <a:cubicBezTo>
                    <a:pt x="587" y="450"/>
                    <a:pt x="585" y="448"/>
                    <a:pt x="587" y="447"/>
                  </a:cubicBezTo>
                  <a:cubicBezTo>
                    <a:pt x="589" y="447"/>
                    <a:pt x="590" y="446"/>
                    <a:pt x="592" y="444"/>
                  </a:cubicBezTo>
                  <a:cubicBezTo>
                    <a:pt x="593" y="442"/>
                    <a:pt x="595" y="440"/>
                    <a:pt x="594" y="441"/>
                  </a:cubicBezTo>
                  <a:cubicBezTo>
                    <a:pt x="593" y="443"/>
                    <a:pt x="592" y="444"/>
                    <a:pt x="593" y="444"/>
                  </a:cubicBezTo>
                  <a:cubicBezTo>
                    <a:pt x="594" y="444"/>
                    <a:pt x="594" y="447"/>
                    <a:pt x="596" y="445"/>
                  </a:cubicBezTo>
                  <a:cubicBezTo>
                    <a:pt x="597" y="442"/>
                    <a:pt x="597" y="443"/>
                    <a:pt x="597" y="444"/>
                  </a:cubicBezTo>
                  <a:cubicBezTo>
                    <a:pt x="597" y="445"/>
                    <a:pt x="598" y="445"/>
                    <a:pt x="598" y="445"/>
                  </a:cubicBezTo>
                  <a:cubicBezTo>
                    <a:pt x="598" y="445"/>
                    <a:pt x="598" y="445"/>
                    <a:pt x="598" y="445"/>
                  </a:cubicBezTo>
                  <a:cubicBezTo>
                    <a:pt x="599" y="444"/>
                    <a:pt x="599" y="441"/>
                    <a:pt x="599" y="443"/>
                  </a:cubicBezTo>
                  <a:cubicBezTo>
                    <a:pt x="599" y="444"/>
                    <a:pt x="600" y="444"/>
                    <a:pt x="600" y="443"/>
                  </a:cubicBezTo>
                  <a:cubicBezTo>
                    <a:pt x="600" y="443"/>
                    <a:pt x="600" y="442"/>
                    <a:pt x="600" y="443"/>
                  </a:cubicBezTo>
                  <a:cubicBezTo>
                    <a:pt x="601" y="444"/>
                    <a:pt x="601" y="445"/>
                    <a:pt x="602" y="443"/>
                  </a:cubicBezTo>
                  <a:cubicBezTo>
                    <a:pt x="602" y="442"/>
                    <a:pt x="601" y="439"/>
                    <a:pt x="602" y="441"/>
                  </a:cubicBezTo>
                  <a:cubicBezTo>
                    <a:pt x="603" y="443"/>
                    <a:pt x="605" y="444"/>
                    <a:pt x="606" y="443"/>
                  </a:cubicBezTo>
                  <a:cubicBezTo>
                    <a:pt x="607" y="442"/>
                    <a:pt x="605" y="439"/>
                    <a:pt x="605" y="437"/>
                  </a:cubicBezTo>
                  <a:cubicBezTo>
                    <a:pt x="605" y="436"/>
                    <a:pt x="605" y="436"/>
                    <a:pt x="605" y="435"/>
                  </a:cubicBezTo>
                  <a:cubicBezTo>
                    <a:pt x="604" y="434"/>
                    <a:pt x="605" y="435"/>
                    <a:pt x="606" y="436"/>
                  </a:cubicBezTo>
                  <a:cubicBezTo>
                    <a:pt x="607" y="437"/>
                    <a:pt x="607" y="439"/>
                    <a:pt x="608" y="439"/>
                  </a:cubicBezTo>
                  <a:cubicBezTo>
                    <a:pt x="609" y="439"/>
                    <a:pt x="610" y="438"/>
                    <a:pt x="610" y="438"/>
                  </a:cubicBezTo>
                  <a:cubicBezTo>
                    <a:pt x="611" y="438"/>
                    <a:pt x="611" y="438"/>
                    <a:pt x="611" y="439"/>
                  </a:cubicBezTo>
                  <a:cubicBezTo>
                    <a:pt x="611" y="440"/>
                    <a:pt x="613" y="439"/>
                    <a:pt x="613" y="441"/>
                  </a:cubicBezTo>
                  <a:cubicBezTo>
                    <a:pt x="613" y="443"/>
                    <a:pt x="612" y="444"/>
                    <a:pt x="613" y="446"/>
                  </a:cubicBezTo>
                  <a:cubicBezTo>
                    <a:pt x="613" y="447"/>
                    <a:pt x="614" y="448"/>
                    <a:pt x="614" y="448"/>
                  </a:cubicBezTo>
                  <a:cubicBezTo>
                    <a:pt x="614" y="449"/>
                    <a:pt x="615" y="450"/>
                    <a:pt x="616" y="451"/>
                  </a:cubicBezTo>
                  <a:cubicBezTo>
                    <a:pt x="617" y="453"/>
                    <a:pt x="619" y="457"/>
                    <a:pt x="619" y="456"/>
                  </a:cubicBezTo>
                  <a:cubicBezTo>
                    <a:pt x="619" y="454"/>
                    <a:pt x="617" y="453"/>
                    <a:pt x="619" y="454"/>
                  </a:cubicBezTo>
                  <a:cubicBezTo>
                    <a:pt x="620" y="455"/>
                    <a:pt x="623" y="459"/>
                    <a:pt x="622" y="460"/>
                  </a:cubicBezTo>
                  <a:cubicBezTo>
                    <a:pt x="622" y="461"/>
                    <a:pt x="621" y="463"/>
                    <a:pt x="622" y="463"/>
                  </a:cubicBezTo>
                  <a:cubicBezTo>
                    <a:pt x="622" y="462"/>
                    <a:pt x="623" y="460"/>
                    <a:pt x="624" y="462"/>
                  </a:cubicBezTo>
                  <a:cubicBezTo>
                    <a:pt x="625" y="464"/>
                    <a:pt x="627" y="468"/>
                    <a:pt x="626" y="470"/>
                  </a:cubicBezTo>
                  <a:cubicBezTo>
                    <a:pt x="625" y="472"/>
                    <a:pt x="625" y="477"/>
                    <a:pt x="625" y="478"/>
                  </a:cubicBezTo>
                  <a:cubicBezTo>
                    <a:pt x="625" y="479"/>
                    <a:pt x="625" y="480"/>
                    <a:pt x="626" y="478"/>
                  </a:cubicBezTo>
                  <a:cubicBezTo>
                    <a:pt x="626" y="477"/>
                    <a:pt x="627" y="475"/>
                    <a:pt x="627" y="477"/>
                  </a:cubicBezTo>
                  <a:cubicBezTo>
                    <a:pt x="626" y="478"/>
                    <a:pt x="626" y="480"/>
                    <a:pt x="627" y="479"/>
                  </a:cubicBezTo>
                  <a:cubicBezTo>
                    <a:pt x="627" y="479"/>
                    <a:pt x="627" y="478"/>
                    <a:pt x="628" y="479"/>
                  </a:cubicBezTo>
                  <a:cubicBezTo>
                    <a:pt x="628" y="479"/>
                    <a:pt x="628" y="481"/>
                    <a:pt x="628" y="480"/>
                  </a:cubicBezTo>
                  <a:cubicBezTo>
                    <a:pt x="629" y="479"/>
                    <a:pt x="630" y="477"/>
                    <a:pt x="630" y="479"/>
                  </a:cubicBezTo>
                  <a:cubicBezTo>
                    <a:pt x="629" y="480"/>
                    <a:pt x="629" y="480"/>
                    <a:pt x="630" y="479"/>
                  </a:cubicBezTo>
                  <a:cubicBezTo>
                    <a:pt x="632" y="478"/>
                    <a:pt x="630" y="479"/>
                    <a:pt x="632" y="478"/>
                  </a:cubicBezTo>
                  <a:cubicBezTo>
                    <a:pt x="634" y="477"/>
                    <a:pt x="636" y="477"/>
                    <a:pt x="636" y="476"/>
                  </a:cubicBezTo>
                  <a:cubicBezTo>
                    <a:pt x="637" y="475"/>
                    <a:pt x="638" y="474"/>
                    <a:pt x="638" y="473"/>
                  </a:cubicBezTo>
                  <a:cubicBezTo>
                    <a:pt x="638" y="472"/>
                    <a:pt x="638" y="472"/>
                    <a:pt x="639" y="473"/>
                  </a:cubicBezTo>
                  <a:cubicBezTo>
                    <a:pt x="639" y="474"/>
                    <a:pt x="638" y="475"/>
                    <a:pt x="639" y="475"/>
                  </a:cubicBezTo>
                  <a:cubicBezTo>
                    <a:pt x="640" y="475"/>
                    <a:pt x="641" y="475"/>
                    <a:pt x="641" y="477"/>
                  </a:cubicBezTo>
                  <a:cubicBezTo>
                    <a:pt x="642" y="478"/>
                    <a:pt x="643" y="489"/>
                    <a:pt x="645" y="492"/>
                  </a:cubicBezTo>
                  <a:cubicBezTo>
                    <a:pt x="646" y="494"/>
                    <a:pt x="647" y="494"/>
                    <a:pt x="647" y="495"/>
                  </a:cubicBezTo>
                  <a:cubicBezTo>
                    <a:pt x="647" y="496"/>
                    <a:pt x="648" y="497"/>
                    <a:pt x="648" y="496"/>
                  </a:cubicBezTo>
                  <a:cubicBezTo>
                    <a:pt x="648" y="496"/>
                    <a:pt x="649" y="497"/>
                    <a:pt x="648" y="497"/>
                  </a:cubicBezTo>
                  <a:cubicBezTo>
                    <a:pt x="648" y="498"/>
                    <a:pt x="648" y="499"/>
                    <a:pt x="648" y="500"/>
                  </a:cubicBezTo>
                  <a:cubicBezTo>
                    <a:pt x="648" y="501"/>
                    <a:pt x="648" y="501"/>
                    <a:pt x="649" y="500"/>
                  </a:cubicBezTo>
                  <a:cubicBezTo>
                    <a:pt x="649" y="500"/>
                    <a:pt x="649" y="501"/>
                    <a:pt x="648" y="501"/>
                  </a:cubicBezTo>
                  <a:cubicBezTo>
                    <a:pt x="648" y="501"/>
                    <a:pt x="647" y="503"/>
                    <a:pt x="647" y="504"/>
                  </a:cubicBezTo>
                  <a:cubicBezTo>
                    <a:pt x="647" y="504"/>
                    <a:pt x="647" y="505"/>
                    <a:pt x="647" y="505"/>
                  </a:cubicBezTo>
                  <a:cubicBezTo>
                    <a:pt x="647" y="504"/>
                    <a:pt x="649" y="504"/>
                    <a:pt x="649" y="504"/>
                  </a:cubicBezTo>
                  <a:cubicBezTo>
                    <a:pt x="649" y="505"/>
                    <a:pt x="648" y="507"/>
                    <a:pt x="648" y="508"/>
                  </a:cubicBezTo>
                  <a:cubicBezTo>
                    <a:pt x="648" y="509"/>
                    <a:pt x="647" y="509"/>
                    <a:pt x="647" y="510"/>
                  </a:cubicBezTo>
                  <a:cubicBezTo>
                    <a:pt x="646" y="511"/>
                    <a:pt x="646" y="512"/>
                    <a:pt x="646" y="514"/>
                  </a:cubicBezTo>
                  <a:cubicBezTo>
                    <a:pt x="646" y="517"/>
                    <a:pt x="646" y="519"/>
                    <a:pt x="646" y="520"/>
                  </a:cubicBezTo>
                  <a:cubicBezTo>
                    <a:pt x="646" y="521"/>
                    <a:pt x="646" y="522"/>
                    <a:pt x="646" y="523"/>
                  </a:cubicBezTo>
                  <a:cubicBezTo>
                    <a:pt x="646" y="523"/>
                    <a:pt x="647" y="523"/>
                    <a:pt x="648" y="524"/>
                  </a:cubicBezTo>
                  <a:cubicBezTo>
                    <a:pt x="649" y="525"/>
                    <a:pt x="652" y="529"/>
                    <a:pt x="653" y="530"/>
                  </a:cubicBezTo>
                  <a:cubicBezTo>
                    <a:pt x="654" y="531"/>
                    <a:pt x="655" y="532"/>
                    <a:pt x="656" y="534"/>
                  </a:cubicBezTo>
                  <a:cubicBezTo>
                    <a:pt x="656" y="534"/>
                    <a:pt x="656" y="534"/>
                    <a:pt x="656" y="534"/>
                  </a:cubicBezTo>
                  <a:cubicBezTo>
                    <a:pt x="658" y="536"/>
                    <a:pt x="657" y="541"/>
                    <a:pt x="658" y="543"/>
                  </a:cubicBezTo>
                  <a:cubicBezTo>
                    <a:pt x="659" y="546"/>
                    <a:pt x="660" y="548"/>
                    <a:pt x="661" y="550"/>
                  </a:cubicBezTo>
                  <a:cubicBezTo>
                    <a:pt x="661" y="551"/>
                    <a:pt x="662" y="552"/>
                    <a:pt x="663" y="554"/>
                  </a:cubicBezTo>
                  <a:cubicBezTo>
                    <a:pt x="664" y="556"/>
                    <a:pt x="666" y="557"/>
                    <a:pt x="669" y="559"/>
                  </a:cubicBezTo>
                  <a:cubicBezTo>
                    <a:pt x="672" y="561"/>
                    <a:pt x="675" y="563"/>
                    <a:pt x="676" y="564"/>
                  </a:cubicBezTo>
                  <a:cubicBezTo>
                    <a:pt x="678" y="564"/>
                    <a:pt x="680" y="564"/>
                    <a:pt x="680" y="564"/>
                  </a:cubicBezTo>
                  <a:cubicBezTo>
                    <a:pt x="680" y="563"/>
                    <a:pt x="680" y="563"/>
                    <a:pt x="680" y="561"/>
                  </a:cubicBezTo>
                  <a:cubicBezTo>
                    <a:pt x="679" y="560"/>
                    <a:pt x="677" y="558"/>
                    <a:pt x="676" y="556"/>
                  </a:cubicBezTo>
                  <a:cubicBezTo>
                    <a:pt x="675" y="554"/>
                    <a:pt x="674" y="550"/>
                    <a:pt x="674" y="548"/>
                  </a:cubicBezTo>
                  <a:cubicBezTo>
                    <a:pt x="675" y="546"/>
                    <a:pt x="676" y="544"/>
                    <a:pt x="674" y="542"/>
                  </a:cubicBezTo>
                  <a:cubicBezTo>
                    <a:pt x="673" y="540"/>
                    <a:pt x="670" y="537"/>
                    <a:pt x="668" y="536"/>
                  </a:cubicBezTo>
                  <a:cubicBezTo>
                    <a:pt x="668" y="536"/>
                    <a:pt x="667" y="536"/>
                    <a:pt x="667" y="535"/>
                  </a:cubicBezTo>
                  <a:cubicBezTo>
                    <a:pt x="666" y="534"/>
                    <a:pt x="665" y="532"/>
                    <a:pt x="663" y="531"/>
                  </a:cubicBezTo>
                  <a:cubicBezTo>
                    <a:pt x="661" y="531"/>
                    <a:pt x="658" y="531"/>
                    <a:pt x="657" y="529"/>
                  </a:cubicBezTo>
                  <a:cubicBezTo>
                    <a:pt x="656" y="527"/>
                    <a:pt x="657" y="527"/>
                    <a:pt x="657" y="528"/>
                  </a:cubicBezTo>
                  <a:cubicBezTo>
                    <a:pt x="658" y="529"/>
                    <a:pt x="658" y="529"/>
                    <a:pt x="657" y="527"/>
                  </a:cubicBezTo>
                  <a:cubicBezTo>
                    <a:pt x="656" y="524"/>
                    <a:pt x="655" y="522"/>
                    <a:pt x="655" y="520"/>
                  </a:cubicBezTo>
                  <a:cubicBezTo>
                    <a:pt x="654" y="519"/>
                    <a:pt x="656" y="519"/>
                    <a:pt x="654" y="518"/>
                  </a:cubicBezTo>
                  <a:cubicBezTo>
                    <a:pt x="652" y="518"/>
                    <a:pt x="651" y="517"/>
                    <a:pt x="651" y="516"/>
                  </a:cubicBezTo>
                  <a:cubicBezTo>
                    <a:pt x="651" y="515"/>
                    <a:pt x="651" y="512"/>
                    <a:pt x="652" y="510"/>
                  </a:cubicBezTo>
                  <a:cubicBezTo>
                    <a:pt x="653" y="507"/>
                    <a:pt x="653" y="506"/>
                    <a:pt x="654" y="505"/>
                  </a:cubicBezTo>
                  <a:cubicBezTo>
                    <a:pt x="655" y="503"/>
                    <a:pt x="656" y="504"/>
                    <a:pt x="656" y="501"/>
                  </a:cubicBezTo>
                  <a:cubicBezTo>
                    <a:pt x="656" y="497"/>
                    <a:pt x="655" y="494"/>
                    <a:pt x="656" y="494"/>
                  </a:cubicBezTo>
                  <a:cubicBezTo>
                    <a:pt x="657" y="493"/>
                    <a:pt x="661" y="493"/>
                    <a:pt x="661" y="495"/>
                  </a:cubicBezTo>
                  <a:cubicBezTo>
                    <a:pt x="661" y="497"/>
                    <a:pt x="660" y="499"/>
                    <a:pt x="661" y="499"/>
                  </a:cubicBezTo>
                  <a:cubicBezTo>
                    <a:pt x="662" y="499"/>
                    <a:pt x="666" y="498"/>
                    <a:pt x="668" y="500"/>
                  </a:cubicBezTo>
                  <a:cubicBezTo>
                    <a:pt x="670" y="501"/>
                    <a:pt x="670" y="501"/>
                    <a:pt x="672" y="502"/>
                  </a:cubicBezTo>
                  <a:cubicBezTo>
                    <a:pt x="672" y="502"/>
                    <a:pt x="672" y="502"/>
                    <a:pt x="672" y="502"/>
                  </a:cubicBezTo>
                  <a:cubicBezTo>
                    <a:pt x="673" y="504"/>
                    <a:pt x="673" y="506"/>
                    <a:pt x="674" y="507"/>
                  </a:cubicBezTo>
                  <a:cubicBezTo>
                    <a:pt x="674" y="508"/>
                    <a:pt x="674" y="509"/>
                    <a:pt x="675" y="508"/>
                  </a:cubicBezTo>
                  <a:cubicBezTo>
                    <a:pt x="675" y="508"/>
                    <a:pt x="676" y="508"/>
                    <a:pt x="676" y="509"/>
                  </a:cubicBezTo>
                  <a:cubicBezTo>
                    <a:pt x="676" y="510"/>
                    <a:pt x="676" y="511"/>
                    <a:pt x="677" y="511"/>
                  </a:cubicBezTo>
                  <a:cubicBezTo>
                    <a:pt x="678" y="511"/>
                    <a:pt x="678" y="512"/>
                    <a:pt x="678" y="512"/>
                  </a:cubicBezTo>
                  <a:cubicBezTo>
                    <a:pt x="678" y="513"/>
                    <a:pt x="678" y="514"/>
                    <a:pt x="678" y="513"/>
                  </a:cubicBezTo>
                  <a:cubicBezTo>
                    <a:pt x="679" y="512"/>
                    <a:pt x="680" y="511"/>
                    <a:pt x="681" y="511"/>
                  </a:cubicBezTo>
                  <a:cubicBezTo>
                    <a:pt x="681" y="511"/>
                    <a:pt x="681" y="512"/>
                    <a:pt x="681" y="512"/>
                  </a:cubicBezTo>
                  <a:cubicBezTo>
                    <a:pt x="681" y="512"/>
                    <a:pt x="681" y="512"/>
                    <a:pt x="682" y="513"/>
                  </a:cubicBezTo>
                  <a:cubicBezTo>
                    <a:pt x="683" y="513"/>
                    <a:pt x="685" y="513"/>
                    <a:pt x="685" y="513"/>
                  </a:cubicBezTo>
                  <a:cubicBezTo>
                    <a:pt x="685" y="514"/>
                    <a:pt x="683" y="516"/>
                    <a:pt x="683" y="517"/>
                  </a:cubicBezTo>
                  <a:cubicBezTo>
                    <a:pt x="683" y="518"/>
                    <a:pt x="683" y="522"/>
                    <a:pt x="683" y="522"/>
                  </a:cubicBezTo>
                  <a:cubicBezTo>
                    <a:pt x="684" y="522"/>
                    <a:pt x="686" y="520"/>
                    <a:pt x="687" y="520"/>
                  </a:cubicBezTo>
                  <a:cubicBezTo>
                    <a:pt x="688" y="519"/>
                    <a:pt x="688" y="519"/>
                    <a:pt x="689" y="518"/>
                  </a:cubicBezTo>
                  <a:cubicBezTo>
                    <a:pt x="691" y="518"/>
                    <a:pt x="691" y="517"/>
                    <a:pt x="691" y="516"/>
                  </a:cubicBezTo>
                  <a:cubicBezTo>
                    <a:pt x="690" y="515"/>
                    <a:pt x="689" y="514"/>
                    <a:pt x="690" y="515"/>
                  </a:cubicBezTo>
                  <a:cubicBezTo>
                    <a:pt x="691" y="515"/>
                    <a:pt x="692" y="516"/>
                    <a:pt x="692" y="516"/>
                  </a:cubicBezTo>
                  <a:cubicBezTo>
                    <a:pt x="693" y="516"/>
                    <a:pt x="693" y="515"/>
                    <a:pt x="693" y="514"/>
                  </a:cubicBezTo>
                  <a:cubicBezTo>
                    <a:pt x="692" y="514"/>
                    <a:pt x="691" y="513"/>
                    <a:pt x="692" y="513"/>
                  </a:cubicBezTo>
                  <a:cubicBezTo>
                    <a:pt x="693" y="514"/>
                    <a:pt x="694" y="516"/>
                    <a:pt x="694" y="514"/>
                  </a:cubicBezTo>
                  <a:cubicBezTo>
                    <a:pt x="694" y="513"/>
                    <a:pt x="693" y="513"/>
                    <a:pt x="693" y="512"/>
                  </a:cubicBezTo>
                  <a:cubicBezTo>
                    <a:pt x="694" y="512"/>
                    <a:pt x="694" y="512"/>
                    <a:pt x="694" y="512"/>
                  </a:cubicBezTo>
                  <a:cubicBezTo>
                    <a:pt x="694" y="512"/>
                    <a:pt x="694" y="511"/>
                    <a:pt x="694" y="510"/>
                  </a:cubicBezTo>
                  <a:cubicBezTo>
                    <a:pt x="694" y="510"/>
                    <a:pt x="694" y="510"/>
                    <a:pt x="696" y="510"/>
                  </a:cubicBezTo>
                  <a:cubicBezTo>
                    <a:pt x="697" y="511"/>
                    <a:pt x="696" y="512"/>
                    <a:pt x="697" y="511"/>
                  </a:cubicBezTo>
                  <a:cubicBezTo>
                    <a:pt x="699" y="511"/>
                    <a:pt x="702" y="509"/>
                    <a:pt x="705" y="506"/>
                  </a:cubicBezTo>
                  <a:cubicBezTo>
                    <a:pt x="708" y="503"/>
                    <a:pt x="708" y="505"/>
                    <a:pt x="708" y="502"/>
                  </a:cubicBezTo>
                  <a:cubicBezTo>
                    <a:pt x="708" y="499"/>
                    <a:pt x="708" y="499"/>
                    <a:pt x="709" y="498"/>
                  </a:cubicBezTo>
                  <a:cubicBezTo>
                    <a:pt x="710" y="498"/>
                    <a:pt x="710" y="498"/>
                    <a:pt x="710" y="497"/>
                  </a:cubicBezTo>
                  <a:cubicBezTo>
                    <a:pt x="709" y="496"/>
                    <a:pt x="709" y="496"/>
                    <a:pt x="709" y="495"/>
                  </a:cubicBezTo>
                  <a:cubicBezTo>
                    <a:pt x="709" y="493"/>
                    <a:pt x="708" y="489"/>
                    <a:pt x="707" y="486"/>
                  </a:cubicBezTo>
                  <a:cubicBezTo>
                    <a:pt x="706" y="483"/>
                    <a:pt x="704" y="481"/>
                    <a:pt x="703" y="479"/>
                  </a:cubicBezTo>
                  <a:cubicBezTo>
                    <a:pt x="702" y="477"/>
                    <a:pt x="701" y="477"/>
                    <a:pt x="699" y="476"/>
                  </a:cubicBezTo>
                  <a:cubicBezTo>
                    <a:pt x="697" y="474"/>
                    <a:pt x="695" y="473"/>
                    <a:pt x="694" y="471"/>
                  </a:cubicBezTo>
                  <a:cubicBezTo>
                    <a:pt x="692" y="469"/>
                    <a:pt x="693" y="469"/>
                    <a:pt x="692" y="467"/>
                  </a:cubicBezTo>
                  <a:cubicBezTo>
                    <a:pt x="691" y="466"/>
                    <a:pt x="689" y="465"/>
                    <a:pt x="688" y="463"/>
                  </a:cubicBezTo>
                  <a:cubicBezTo>
                    <a:pt x="687" y="462"/>
                    <a:pt x="688" y="460"/>
                    <a:pt x="688" y="458"/>
                  </a:cubicBezTo>
                  <a:cubicBezTo>
                    <a:pt x="688" y="457"/>
                    <a:pt x="691" y="456"/>
                    <a:pt x="692" y="455"/>
                  </a:cubicBezTo>
                  <a:cubicBezTo>
                    <a:pt x="693" y="453"/>
                    <a:pt x="694" y="452"/>
                    <a:pt x="694" y="451"/>
                  </a:cubicBezTo>
                  <a:cubicBezTo>
                    <a:pt x="694" y="450"/>
                    <a:pt x="696" y="450"/>
                    <a:pt x="697" y="449"/>
                  </a:cubicBezTo>
                  <a:cubicBezTo>
                    <a:pt x="698" y="448"/>
                    <a:pt x="699" y="447"/>
                    <a:pt x="701" y="446"/>
                  </a:cubicBezTo>
                  <a:cubicBezTo>
                    <a:pt x="701" y="446"/>
                    <a:pt x="701" y="446"/>
                    <a:pt x="701" y="446"/>
                  </a:cubicBezTo>
                  <a:cubicBezTo>
                    <a:pt x="703" y="445"/>
                    <a:pt x="704" y="446"/>
                    <a:pt x="704" y="445"/>
                  </a:cubicBezTo>
                  <a:cubicBezTo>
                    <a:pt x="705" y="444"/>
                    <a:pt x="704" y="443"/>
                    <a:pt x="706" y="444"/>
                  </a:cubicBezTo>
                  <a:cubicBezTo>
                    <a:pt x="707" y="445"/>
                    <a:pt x="707" y="446"/>
                    <a:pt x="708" y="446"/>
                  </a:cubicBezTo>
                  <a:cubicBezTo>
                    <a:pt x="709" y="446"/>
                    <a:pt x="710" y="446"/>
                    <a:pt x="711" y="446"/>
                  </a:cubicBezTo>
                  <a:cubicBezTo>
                    <a:pt x="711" y="446"/>
                    <a:pt x="712" y="447"/>
                    <a:pt x="712" y="448"/>
                  </a:cubicBezTo>
                  <a:cubicBezTo>
                    <a:pt x="711" y="449"/>
                    <a:pt x="710" y="449"/>
                    <a:pt x="711" y="451"/>
                  </a:cubicBezTo>
                  <a:cubicBezTo>
                    <a:pt x="712" y="452"/>
                    <a:pt x="713" y="454"/>
                    <a:pt x="714" y="454"/>
                  </a:cubicBezTo>
                  <a:cubicBezTo>
                    <a:pt x="715" y="453"/>
                    <a:pt x="717" y="453"/>
                    <a:pt x="716" y="452"/>
                  </a:cubicBezTo>
                  <a:cubicBezTo>
                    <a:pt x="715" y="451"/>
                    <a:pt x="713" y="451"/>
                    <a:pt x="714" y="450"/>
                  </a:cubicBezTo>
                  <a:cubicBezTo>
                    <a:pt x="715" y="449"/>
                    <a:pt x="715" y="448"/>
                    <a:pt x="717" y="447"/>
                  </a:cubicBezTo>
                  <a:cubicBezTo>
                    <a:pt x="719" y="446"/>
                    <a:pt x="722" y="446"/>
                    <a:pt x="723" y="445"/>
                  </a:cubicBezTo>
                  <a:cubicBezTo>
                    <a:pt x="724" y="444"/>
                    <a:pt x="724" y="444"/>
                    <a:pt x="725" y="444"/>
                  </a:cubicBezTo>
                  <a:cubicBezTo>
                    <a:pt x="726" y="444"/>
                    <a:pt x="726" y="444"/>
                    <a:pt x="727" y="444"/>
                  </a:cubicBezTo>
                  <a:cubicBezTo>
                    <a:pt x="728" y="444"/>
                    <a:pt x="729" y="444"/>
                    <a:pt x="730" y="443"/>
                  </a:cubicBezTo>
                  <a:cubicBezTo>
                    <a:pt x="730" y="442"/>
                    <a:pt x="731" y="442"/>
                    <a:pt x="732" y="442"/>
                  </a:cubicBezTo>
                  <a:cubicBezTo>
                    <a:pt x="732" y="442"/>
                    <a:pt x="733" y="442"/>
                    <a:pt x="733" y="441"/>
                  </a:cubicBezTo>
                  <a:cubicBezTo>
                    <a:pt x="733" y="440"/>
                    <a:pt x="732" y="439"/>
                    <a:pt x="733" y="440"/>
                  </a:cubicBezTo>
                  <a:cubicBezTo>
                    <a:pt x="734" y="440"/>
                    <a:pt x="734" y="441"/>
                    <a:pt x="735" y="441"/>
                  </a:cubicBezTo>
                  <a:cubicBezTo>
                    <a:pt x="736" y="441"/>
                    <a:pt x="737" y="439"/>
                    <a:pt x="738" y="439"/>
                  </a:cubicBezTo>
                  <a:cubicBezTo>
                    <a:pt x="740" y="439"/>
                    <a:pt x="739" y="439"/>
                    <a:pt x="741" y="439"/>
                  </a:cubicBezTo>
                  <a:cubicBezTo>
                    <a:pt x="743" y="439"/>
                    <a:pt x="744" y="439"/>
                    <a:pt x="745" y="439"/>
                  </a:cubicBezTo>
                  <a:cubicBezTo>
                    <a:pt x="746" y="439"/>
                    <a:pt x="746" y="439"/>
                    <a:pt x="747" y="438"/>
                  </a:cubicBezTo>
                  <a:cubicBezTo>
                    <a:pt x="748" y="438"/>
                    <a:pt x="748" y="438"/>
                    <a:pt x="749" y="438"/>
                  </a:cubicBezTo>
                  <a:cubicBezTo>
                    <a:pt x="750" y="437"/>
                    <a:pt x="750" y="437"/>
                    <a:pt x="750" y="436"/>
                  </a:cubicBezTo>
                  <a:cubicBezTo>
                    <a:pt x="751" y="436"/>
                    <a:pt x="752" y="435"/>
                    <a:pt x="752" y="434"/>
                  </a:cubicBezTo>
                  <a:cubicBezTo>
                    <a:pt x="752" y="434"/>
                    <a:pt x="752" y="434"/>
                    <a:pt x="752" y="434"/>
                  </a:cubicBezTo>
                  <a:cubicBezTo>
                    <a:pt x="752" y="434"/>
                    <a:pt x="752" y="434"/>
                    <a:pt x="754" y="434"/>
                  </a:cubicBezTo>
                  <a:cubicBezTo>
                    <a:pt x="756" y="433"/>
                    <a:pt x="756" y="432"/>
                    <a:pt x="757" y="431"/>
                  </a:cubicBezTo>
                  <a:cubicBezTo>
                    <a:pt x="758" y="431"/>
                    <a:pt x="759" y="430"/>
                    <a:pt x="758" y="429"/>
                  </a:cubicBezTo>
                  <a:cubicBezTo>
                    <a:pt x="758" y="429"/>
                    <a:pt x="759" y="429"/>
                    <a:pt x="761" y="428"/>
                  </a:cubicBezTo>
                  <a:cubicBezTo>
                    <a:pt x="763" y="428"/>
                    <a:pt x="762" y="427"/>
                    <a:pt x="763" y="427"/>
                  </a:cubicBezTo>
                  <a:cubicBezTo>
                    <a:pt x="764" y="426"/>
                    <a:pt x="764" y="425"/>
                    <a:pt x="765" y="424"/>
                  </a:cubicBezTo>
                  <a:cubicBezTo>
                    <a:pt x="765" y="424"/>
                    <a:pt x="767" y="423"/>
                    <a:pt x="767" y="422"/>
                  </a:cubicBezTo>
                  <a:cubicBezTo>
                    <a:pt x="767" y="421"/>
                    <a:pt x="768" y="420"/>
                    <a:pt x="766" y="420"/>
                  </a:cubicBezTo>
                  <a:cubicBezTo>
                    <a:pt x="765" y="419"/>
                    <a:pt x="765" y="419"/>
                    <a:pt x="766" y="419"/>
                  </a:cubicBezTo>
                  <a:cubicBezTo>
                    <a:pt x="766" y="419"/>
                    <a:pt x="769" y="419"/>
                    <a:pt x="769" y="417"/>
                  </a:cubicBezTo>
                  <a:cubicBezTo>
                    <a:pt x="768" y="416"/>
                    <a:pt x="767" y="416"/>
                    <a:pt x="767" y="415"/>
                  </a:cubicBezTo>
                  <a:cubicBezTo>
                    <a:pt x="767" y="415"/>
                    <a:pt x="769" y="415"/>
                    <a:pt x="770" y="415"/>
                  </a:cubicBezTo>
                  <a:cubicBezTo>
                    <a:pt x="770" y="415"/>
                    <a:pt x="774" y="410"/>
                    <a:pt x="774" y="409"/>
                  </a:cubicBezTo>
                  <a:cubicBezTo>
                    <a:pt x="774" y="408"/>
                    <a:pt x="772" y="408"/>
                    <a:pt x="774" y="407"/>
                  </a:cubicBezTo>
                  <a:cubicBezTo>
                    <a:pt x="776" y="407"/>
                    <a:pt x="778" y="406"/>
                    <a:pt x="778" y="405"/>
                  </a:cubicBezTo>
                  <a:cubicBezTo>
                    <a:pt x="778" y="403"/>
                    <a:pt x="778" y="404"/>
                    <a:pt x="777" y="403"/>
                  </a:cubicBezTo>
                  <a:cubicBezTo>
                    <a:pt x="776" y="402"/>
                    <a:pt x="777" y="403"/>
                    <a:pt x="778" y="402"/>
                  </a:cubicBezTo>
                  <a:cubicBezTo>
                    <a:pt x="779" y="402"/>
                    <a:pt x="779" y="402"/>
                    <a:pt x="779" y="401"/>
                  </a:cubicBezTo>
                  <a:cubicBezTo>
                    <a:pt x="779" y="399"/>
                    <a:pt x="778" y="399"/>
                    <a:pt x="779" y="399"/>
                  </a:cubicBezTo>
                  <a:cubicBezTo>
                    <a:pt x="779" y="400"/>
                    <a:pt x="780" y="401"/>
                    <a:pt x="780" y="400"/>
                  </a:cubicBezTo>
                  <a:cubicBezTo>
                    <a:pt x="780" y="400"/>
                    <a:pt x="782" y="399"/>
                    <a:pt x="781" y="398"/>
                  </a:cubicBezTo>
                  <a:cubicBezTo>
                    <a:pt x="780" y="397"/>
                    <a:pt x="779" y="397"/>
                    <a:pt x="780" y="397"/>
                  </a:cubicBezTo>
                  <a:cubicBezTo>
                    <a:pt x="781" y="396"/>
                    <a:pt x="783" y="394"/>
                    <a:pt x="782" y="395"/>
                  </a:cubicBezTo>
                  <a:cubicBezTo>
                    <a:pt x="782" y="395"/>
                    <a:pt x="781" y="396"/>
                    <a:pt x="779" y="395"/>
                  </a:cubicBezTo>
                  <a:cubicBezTo>
                    <a:pt x="778" y="394"/>
                    <a:pt x="777" y="393"/>
                    <a:pt x="777" y="393"/>
                  </a:cubicBezTo>
                  <a:cubicBezTo>
                    <a:pt x="776" y="393"/>
                    <a:pt x="776" y="394"/>
                    <a:pt x="775" y="394"/>
                  </a:cubicBezTo>
                  <a:cubicBezTo>
                    <a:pt x="773" y="394"/>
                    <a:pt x="773" y="393"/>
                    <a:pt x="772" y="393"/>
                  </a:cubicBezTo>
                  <a:cubicBezTo>
                    <a:pt x="771" y="393"/>
                    <a:pt x="772" y="393"/>
                    <a:pt x="773" y="393"/>
                  </a:cubicBezTo>
                  <a:cubicBezTo>
                    <a:pt x="774" y="392"/>
                    <a:pt x="776" y="391"/>
                    <a:pt x="777" y="390"/>
                  </a:cubicBezTo>
                  <a:cubicBezTo>
                    <a:pt x="779" y="389"/>
                    <a:pt x="781" y="390"/>
                    <a:pt x="780" y="388"/>
                  </a:cubicBezTo>
                  <a:cubicBezTo>
                    <a:pt x="779" y="387"/>
                    <a:pt x="780" y="387"/>
                    <a:pt x="778" y="386"/>
                  </a:cubicBezTo>
                  <a:cubicBezTo>
                    <a:pt x="776" y="385"/>
                    <a:pt x="777" y="385"/>
                    <a:pt x="775" y="384"/>
                  </a:cubicBezTo>
                  <a:cubicBezTo>
                    <a:pt x="774" y="383"/>
                    <a:pt x="774" y="382"/>
                    <a:pt x="773" y="382"/>
                  </a:cubicBezTo>
                  <a:cubicBezTo>
                    <a:pt x="771" y="382"/>
                    <a:pt x="771" y="383"/>
                    <a:pt x="770" y="382"/>
                  </a:cubicBezTo>
                  <a:cubicBezTo>
                    <a:pt x="768" y="381"/>
                    <a:pt x="768" y="380"/>
                    <a:pt x="769" y="380"/>
                  </a:cubicBezTo>
                  <a:cubicBezTo>
                    <a:pt x="770" y="381"/>
                    <a:pt x="770" y="382"/>
                    <a:pt x="772" y="382"/>
                  </a:cubicBezTo>
                  <a:cubicBezTo>
                    <a:pt x="773" y="382"/>
                    <a:pt x="775" y="382"/>
                    <a:pt x="776" y="383"/>
                  </a:cubicBezTo>
                  <a:cubicBezTo>
                    <a:pt x="777" y="384"/>
                    <a:pt x="778" y="384"/>
                    <a:pt x="778" y="384"/>
                  </a:cubicBezTo>
                  <a:cubicBezTo>
                    <a:pt x="779" y="384"/>
                    <a:pt x="781" y="384"/>
                    <a:pt x="780" y="383"/>
                  </a:cubicBezTo>
                  <a:cubicBezTo>
                    <a:pt x="779" y="382"/>
                    <a:pt x="778" y="381"/>
                    <a:pt x="777" y="380"/>
                  </a:cubicBezTo>
                  <a:cubicBezTo>
                    <a:pt x="775" y="378"/>
                    <a:pt x="774" y="378"/>
                    <a:pt x="774" y="377"/>
                  </a:cubicBezTo>
                  <a:cubicBezTo>
                    <a:pt x="774" y="376"/>
                    <a:pt x="773" y="373"/>
                    <a:pt x="772" y="371"/>
                  </a:cubicBezTo>
                  <a:cubicBezTo>
                    <a:pt x="771" y="369"/>
                    <a:pt x="773" y="368"/>
                    <a:pt x="770" y="367"/>
                  </a:cubicBezTo>
                  <a:cubicBezTo>
                    <a:pt x="767" y="366"/>
                    <a:pt x="765" y="366"/>
                    <a:pt x="765" y="364"/>
                  </a:cubicBezTo>
                  <a:cubicBezTo>
                    <a:pt x="766" y="362"/>
                    <a:pt x="768" y="360"/>
                    <a:pt x="769" y="359"/>
                  </a:cubicBezTo>
                  <a:cubicBezTo>
                    <a:pt x="770" y="357"/>
                    <a:pt x="771" y="357"/>
                    <a:pt x="770" y="356"/>
                  </a:cubicBezTo>
                  <a:cubicBezTo>
                    <a:pt x="770" y="356"/>
                    <a:pt x="769" y="355"/>
                    <a:pt x="771" y="356"/>
                  </a:cubicBezTo>
                  <a:cubicBezTo>
                    <a:pt x="773" y="356"/>
                    <a:pt x="774" y="356"/>
                    <a:pt x="774" y="355"/>
                  </a:cubicBezTo>
                  <a:cubicBezTo>
                    <a:pt x="774" y="354"/>
                    <a:pt x="773" y="354"/>
                    <a:pt x="774" y="353"/>
                  </a:cubicBezTo>
                  <a:cubicBezTo>
                    <a:pt x="775" y="353"/>
                    <a:pt x="775" y="353"/>
                    <a:pt x="777" y="352"/>
                  </a:cubicBezTo>
                  <a:cubicBezTo>
                    <a:pt x="778" y="351"/>
                    <a:pt x="782" y="350"/>
                    <a:pt x="782" y="351"/>
                  </a:cubicBezTo>
                  <a:cubicBezTo>
                    <a:pt x="782" y="351"/>
                    <a:pt x="782" y="352"/>
                    <a:pt x="783" y="351"/>
                  </a:cubicBezTo>
                  <a:cubicBezTo>
                    <a:pt x="784" y="351"/>
                    <a:pt x="785" y="350"/>
                    <a:pt x="785" y="349"/>
                  </a:cubicBezTo>
                  <a:cubicBezTo>
                    <a:pt x="785" y="348"/>
                    <a:pt x="784" y="347"/>
                    <a:pt x="783" y="347"/>
                  </a:cubicBezTo>
                  <a:cubicBezTo>
                    <a:pt x="781" y="347"/>
                    <a:pt x="779" y="347"/>
                    <a:pt x="778" y="346"/>
                  </a:cubicBezTo>
                  <a:cubicBezTo>
                    <a:pt x="776" y="345"/>
                    <a:pt x="776" y="345"/>
                    <a:pt x="774" y="345"/>
                  </a:cubicBezTo>
                  <a:cubicBezTo>
                    <a:pt x="773" y="346"/>
                    <a:pt x="770" y="348"/>
                    <a:pt x="768" y="349"/>
                  </a:cubicBezTo>
                  <a:cubicBezTo>
                    <a:pt x="766" y="349"/>
                    <a:pt x="765" y="349"/>
                    <a:pt x="764" y="348"/>
                  </a:cubicBezTo>
                  <a:cubicBezTo>
                    <a:pt x="764" y="348"/>
                    <a:pt x="765" y="345"/>
                    <a:pt x="765" y="345"/>
                  </a:cubicBezTo>
                  <a:cubicBezTo>
                    <a:pt x="764" y="344"/>
                    <a:pt x="763" y="343"/>
                    <a:pt x="761" y="343"/>
                  </a:cubicBezTo>
                  <a:cubicBezTo>
                    <a:pt x="759" y="343"/>
                    <a:pt x="756" y="341"/>
                    <a:pt x="756" y="339"/>
                  </a:cubicBezTo>
                  <a:cubicBezTo>
                    <a:pt x="756" y="337"/>
                    <a:pt x="757" y="335"/>
                    <a:pt x="759" y="336"/>
                  </a:cubicBezTo>
                  <a:cubicBezTo>
                    <a:pt x="760" y="336"/>
                    <a:pt x="760" y="337"/>
                    <a:pt x="762" y="336"/>
                  </a:cubicBezTo>
                  <a:cubicBezTo>
                    <a:pt x="763" y="336"/>
                    <a:pt x="764" y="336"/>
                    <a:pt x="765" y="334"/>
                  </a:cubicBezTo>
                  <a:cubicBezTo>
                    <a:pt x="767" y="333"/>
                    <a:pt x="768" y="331"/>
                    <a:pt x="770" y="330"/>
                  </a:cubicBezTo>
                  <a:cubicBezTo>
                    <a:pt x="771" y="330"/>
                    <a:pt x="774" y="326"/>
                    <a:pt x="775" y="325"/>
                  </a:cubicBezTo>
                  <a:cubicBezTo>
                    <a:pt x="776" y="325"/>
                    <a:pt x="777" y="324"/>
                    <a:pt x="779" y="325"/>
                  </a:cubicBezTo>
                  <a:cubicBezTo>
                    <a:pt x="781" y="325"/>
                    <a:pt x="783" y="325"/>
                    <a:pt x="783" y="326"/>
                  </a:cubicBezTo>
                  <a:cubicBezTo>
                    <a:pt x="782" y="328"/>
                    <a:pt x="781" y="331"/>
                    <a:pt x="779" y="331"/>
                  </a:cubicBezTo>
                  <a:cubicBezTo>
                    <a:pt x="778" y="331"/>
                    <a:pt x="776" y="334"/>
                    <a:pt x="777" y="334"/>
                  </a:cubicBezTo>
                  <a:cubicBezTo>
                    <a:pt x="779" y="334"/>
                    <a:pt x="779" y="334"/>
                    <a:pt x="780" y="334"/>
                  </a:cubicBezTo>
                  <a:cubicBezTo>
                    <a:pt x="781" y="334"/>
                    <a:pt x="780" y="334"/>
                    <a:pt x="780" y="335"/>
                  </a:cubicBezTo>
                  <a:cubicBezTo>
                    <a:pt x="779" y="335"/>
                    <a:pt x="777" y="337"/>
                    <a:pt x="777" y="338"/>
                  </a:cubicBezTo>
                  <a:cubicBezTo>
                    <a:pt x="777" y="338"/>
                    <a:pt x="777" y="339"/>
                    <a:pt x="778" y="338"/>
                  </a:cubicBezTo>
                  <a:cubicBezTo>
                    <a:pt x="778" y="338"/>
                    <a:pt x="780" y="337"/>
                    <a:pt x="781" y="336"/>
                  </a:cubicBezTo>
                  <a:cubicBezTo>
                    <a:pt x="782" y="336"/>
                    <a:pt x="784" y="334"/>
                    <a:pt x="785" y="333"/>
                  </a:cubicBezTo>
                  <a:cubicBezTo>
                    <a:pt x="787" y="332"/>
                    <a:pt x="790" y="331"/>
                    <a:pt x="793" y="331"/>
                  </a:cubicBezTo>
                  <a:cubicBezTo>
                    <a:pt x="793" y="331"/>
                    <a:pt x="794" y="331"/>
                    <a:pt x="794" y="331"/>
                  </a:cubicBezTo>
                  <a:cubicBezTo>
                    <a:pt x="796" y="332"/>
                    <a:pt x="799" y="333"/>
                    <a:pt x="800" y="333"/>
                  </a:cubicBezTo>
                  <a:cubicBezTo>
                    <a:pt x="801" y="333"/>
                    <a:pt x="801" y="333"/>
                    <a:pt x="801" y="334"/>
                  </a:cubicBezTo>
                  <a:cubicBezTo>
                    <a:pt x="801" y="335"/>
                    <a:pt x="800" y="337"/>
                    <a:pt x="800" y="338"/>
                  </a:cubicBezTo>
                  <a:cubicBezTo>
                    <a:pt x="800" y="338"/>
                    <a:pt x="800" y="338"/>
                    <a:pt x="801" y="338"/>
                  </a:cubicBezTo>
                  <a:cubicBezTo>
                    <a:pt x="801" y="338"/>
                    <a:pt x="801" y="339"/>
                    <a:pt x="800" y="339"/>
                  </a:cubicBezTo>
                  <a:cubicBezTo>
                    <a:pt x="799" y="339"/>
                    <a:pt x="798" y="341"/>
                    <a:pt x="798" y="341"/>
                  </a:cubicBezTo>
                  <a:cubicBezTo>
                    <a:pt x="797" y="342"/>
                    <a:pt x="797" y="343"/>
                    <a:pt x="798" y="343"/>
                  </a:cubicBezTo>
                  <a:cubicBezTo>
                    <a:pt x="799" y="343"/>
                    <a:pt x="799" y="343"/>
                    <a:pt x="799" y="344"/>
                  </a:cubicBezTo>
                  <a:cubicBezTo>
                    <a:pt x="799" y="344"/>
                    <a:pt x="800" y="344"/>
                    <a:pt x="800" y="344"/>
                  </a:cubicBezTo>
                  <a:cubicBezTo>
                    <a:pt x="800" y="343"/>
                    <a:pt x="800" y="344"/>
                    <a:pt x="800" y="344"/>
                  </a:cubicBezTo>
                  <a:cubicBezTo>
                    <a:pt x="800" y="345"/>
                    <a:pt x="799" y="345"/>
                    <a:pt x="800" y="345"/>
                  </a:cubicBezTo>
                  <a:cubicBezTo>
                    <a:pt x="802" y="345"/>
                    <a:pt x="801" y="343"/>
                    <a:pt x="803" y="344"/>
                  </a:cubicBezTo>
                  <a:cubicBezTo>
                    <a:pt x="805" y="344"/>
                    <a:pt x="805" y="344"/>
                    <a:pt x="806" y="345"/>
                  </a:cubicBezTo>
                  <a:cubicBezTo>
                    <a:pt x="807" y="345"/>
                    <a:pt x="807" y="345"/>
                    <a:pt x="807" y="345"/>
                  </a:cubicBezTo>
                  <a:cubicBezTo>
                    <a:pt x="807" y="345"/>
                    <a:pt x="808" y="345"/>
                    <a:pt x="808" y="346"/>
                  </a:cubicBezTo>
                  <a:cubicBezTo>
                    <a:pt x="809" y="347"/>
                    <a:pt x="808" y="348"/>
                    <a:pt x="809" y="349"/>
                  </a:cubicBezTo>
                  <a:cubicBezTo>
                    <a:pt x="809" y="349"/>
                    <a:pt x="810" y="351"/>
                    <a:pt x="809" y="351"/>
                  </a:cubicBezTo>
                  <a:cubicBezTo>
                    <a:pt x="807" y="351"/>
                    <a:pt x="805" y="350"/>
                    <a:pt x="805" y="351"/>
                  </a:cubicBezTo>
                  <a:cubicBezTo>
                    <a:pt x="806" y="352"/>
                    <a:pt x="807" y="352"/>
                    <a:pt x="807" y="353"/>
                  </a:cubicBezTo>
                  <a:cubicBezTo>
                    <a:pt x="808" y="354"/>
                    <a:pt x="809" y="355"/>
                    <a:pt x="808" y="355"/>
                  </a:cubicBezTo>
                  <a:cubicBezTo>
                    <a:pt x="807" y="355"/>
                    <a:pt x="807" y="356"/>
                    <a:pt x="807" y="356"/>
                  </a:cubicBezTo>
                  <a:cubicBezTo>
                    <a:pt x="808" y="357"/>
                    <a:pt x="808" y="358"/>
                    <a:pt x="808" y="358"/>
                  </a:cubicBezTo>
                  <a:cubicBezTo>
                    <a:pt x="807" y="359"/>
                    <a:pt x="807" y="359"/>
                    <a:pt x="806" y="361"/>
                  </a:cubicBezTo>
                  <a:cubicBezTo>
                    <a:pt x="806" y="363"/>
                    <a:pt x="805" y="364"/>
                    <a:pt x="806" y="363"/>
                  </a:cubicBezTo>
                  <a:cubicBezTo>
                    <a:pt x="807" y="363"/>
                    <a:pt x="806" y="364"/>
                    <a:pt x="807" y="364"/>
                  </a:cubicBezTo>
                  <a:cubicBezTo>
                    <a:pt x="807" y="363"/>
                    <a:pt x="808" y="364"/>
                    <a:pt x="808" y="364"/>
                  </a:cubicBezTo>
                  <a:cubicBezTo>
                    <a:pt x="807" y="364"/>
                    <a:pt x="807" y="364"/>
                    <a:pt x="807" y="364"/>
                  </a:cubicBezTo>
                  <a:cubicBezTo>
                    <a:pt x="807" y="364"/>
                    <a:pt x="807" y="364"/>
                    <a:pt x="807" y="365"/>
                  </a:cubicBezTo>
                  <a:cubicBezTo>
                    <a:pt x="807" y="366"/>
                    <a:pt x="806" y="366"/>
                    <a:pt x="806" y="366"/>
                  </a:cubicBezTo>
                  <a:cubicBezTo>
                    <a:pt x="805" y="367"/>
                    <a:pt x="804" y="368"/>
                    <a:pt x="805" y="368"/>
                  </a:cubicBezTo>
                  <a:cubicBezTo>
                    <a:pt x="806" y="367"/>
                    <a:pt x="806" y="366"/>
                    <a:pt x="806" y="366"/>
                  </a:cubicBezTo>
                  <a:cubicBezTo>
                    <a:pt x="807" y="367"/>
                    <a:pt x="807" y="368"/>
                    <a:pt x="807" y="367"/>
                  </a:cubicBezTo>
                  <a:cubicBezTo>
                    <a:pt x="808" y="366"/>
                    <a:pt x="809" y="367"/>
                    <a:pt x="810" y="366"/>
                  </a:cubicBezTo>
                  <a:cubicBezTo>
                    <a:pt x="811" y="365"/>
                    <a:pt x="811" y="364"/>
                    <a:pt x="811" y="365"/>
                  </a:cubicBezTo>
                  <a:cubicBezTo>
                    <a:pt x="812" y="366"/>
                    <a:pt x="812" y="367"/>
                    <a:pt x="812" y="366"/>
                  </a:cubicBezTo>
                  <a:cubicBezTo>
                    <a:pt x="813" y="366"/>
                    <a:pt x="813" y="365"/>
                    <a:pt x="814" y="364"/>
                  </a:cubicBezTo>
                  <a:cubicBezTo>
                    <a:pt x="814" y="364"/>
                    <a:pt x="814" y="364"/>
                    <a:pt x="815" y="364"/>
                  </a:cubicBezTo>
                  <a:cubicBezTo>
                    <a:pt x="815" y="365"/>
                    <a:pt x="815" y="366"/>
                    <a:pt x="815" y="365"/>
                  </a:cubicBezTo>
                  <a:cubicBezTo>
                    <a:pt x="816" y="365"/>
                    <a:pt x="816" y="364"/>
                    <a:pt x="816" y="364"/>
                  </a:cubicBezTo>
                  <a:cubicBezTo>
                    <a:pt x="817" y="364"/>
                    <a:pt x="818" y="364"/>
                    <a:pt x="819" y="364"/>
                  </a:cubicBezTo>
                  <a:cubicBezTo>
                    <a:pt x="819" y="364"/>
                    <a:pt x="820" y="365"/>
                    <a:pt x="820" y="364"/>
                  </a:cubicBezTo>
                  <a:cubicBezTo>
                    <a:pt x="819" y="363"/>
                    <a:pt x="819" y="363"/>
                    <a:pt x="820" y="363"/>
                  </a:cubicBezTo>
                  <a:cubicBezTo>
                    <a:pt x="821" y="363"/>
                    <a:pt x="823" y="363"/>
                    <a:pt x="823" y="362"/>
                  </a:cubicBezTo>
                  <a:cubicBezTo>
                    <a:pt x="824" y="361"/>
                    <a:pt x="823" y="361"/>
                    <a:pt x="824" y="361"/>
                  </a:cubicBezTo>
                  <a:cubicBezTo>
                    <a:pt x="825" y="361"/>
                    <a:pt x="826" y="360"/>
                    <a:pt x="826" y="361"/>
                  </a:cubicBezTo>
                  <a:cubicBezTo>
                    <a:pt x="826" y="362"/>
                    <a:pt x="827" y="363"/>
                    <a:pt x="827" y="362"/>
                  </a:cubicBezTo>
                  <a:cubicBezTo>
                    <a:pt x="827" y="362"/>
                    <a:pt x="828" y="361"/>
                    <a:pt x="827" y="360"/>
                  </a:cubicBezTo>
                  <a:cubicBezTo>
                    <a:pt x="826" y="360"/>
                    <a:pt x="825" y="357"/>
                    <a:pt x="824" y="357"/>
                  </a:cubicBezTo>
                  <a:cubicBezTo>
                    <a:pt x="824" y="356"/>
                    <a:pt x="824" y="356"/>
                    <a:pt x="824" y="355"/>
                  </a:cubicBezTo>
                  <a:cubicBezTo>
                    <a:pt x="824" y="353"/>
                    <a:pt x="823" y="351"/>
                    <a:pt x="822" y="348"/>
                  </a:cubicBezTo>
                  <a:cubicBezTo>
                    <a:pt x="821" y="344"/>
                    <a:pt x="819" y="343"/>
                    <a:pt x="819" y="341"/>
                  </a:cubicBezTo>
                  <a:cubicBezTo>
                    <a:pt x="818" y="341"/>
                    <a:pt x="818" y="341"/>
                    <a:pt x="818" y="340"/>
                  </a:cubicBezTo>
                  <a:cubicBezTo>
                    <a:pt x="817" y="339"/>
                    <a:pt x="816" y="337"/>
                    <a:pt x="814" y="336"/>
                  </a:cubicBezTo>
                  <a:cubicBezTo>
                    <a:pt x="812" y="335"/>
                    <a:pt x="811" y="336"/>
                    <a:pt x="813" y="334"/>
                  </a:cubicBezTo>
                  <a:cubicBezTo>
                    <a:pt x="814" y="333"/>
                    <a:pt x="813" y="333"/>
                    <a:pt x="814" y="332"/>
                  </a:cubicBezTo>
                  <a:cubicBezTo>
                    <a:pt x="816" y="330"/>
                    <a:pt x="818" y="330"/>
                    <a:pt x="820" y="329"/>
                  </a:cubicBezTo>
                  <a:cubicBezTo>
                    <a:pt x="821" y="327"/>
                    <a:pt x="823" y="326"/>
                    <a:pt x="825" y="325"/>
                  </a:cubicBezTo>
                  <a:cubicBezTo>
                    <a:pt x="826" y="324"/>
                    <a:pt x="826" y="321"/>
                    <a:pt x="825" y="320"/>
                  </a:cubicBezTo>
                  <a:cubicBezTo>
                    <a:pt x="825" y="319"/>
                    <a:pt x="825" y="318"/>
                    <a:pt x="826" y="317"/>
                  </a:cubicBezTo>
                  <a:cubicBezTo>
                    <a:pt x="827" y="317"/>
                    <a:pt x="829" y="315"/>
                    <a:pt x="830" y="313"/>
                  </a:cubicBezTo>
                  <a:cubicBezTo>
                    <a:pt x="830" y="313"/>
                    <a:pt x="830" y="313"/>
                    <a:pt x="830" y="313"/>
                  </a:cubicBezTo>
                  <a:cubicBezTo>
                    <a:pt x="832" y="312"/>
                    <a:pt x="833" y="313"/>
                    <a:pt x="835" y="312"/>
                  </a:cubicBezTo>
                  <a:cubicBezTo>
                    <a:pt x="836" y="311"/>
                    <a:pt x="836" y="310"/>
                    <a:pt x="838" y="309"/>
                  </a:cubicBezTo>
                  <a:cubicBezTo>
                    <a:pt x="840" y="309"/>
                    <a:pt x="840" y="310"/>
                    <a:pt x="841" y="311"/>
                  </a:cubicBezTo>
                  <a:cubicBezTo>
                    <a:pt x="843" y="311"/>
                    <a:pt x="845" y="313"/>
                    <a:pt x="848" y="311"/>
                  </a:cubicBezTo>
                  <a:cubicBezTo>
                    <a:pt x="851" y="309"/>
                    <a:pt x="854" y="308"/>
                    <a:pt x="857" y="304"/>
                  </a:cubicBezTo>
                  <a:cubicBezTo>
                    <a:pt x="861" y="301"/>
                    <a:pt x="864" y="298"/>
                    <a:pt x="865" y="296"/>
                  </a:cubicBezTo>
                  <a:cubicBezTo>
                    <a:pt x="866" y="294"/>
                    <a:pt x="870" y="292"/>
                    <a:pt x="873" y="286"/>
                  </a:cubicBezTo>
                  <a:cubicBezTo>
                    <a:pt x="877" y="281"/>
                    <a:pt x="881" y="275"/>
                    <a:pt x="882" y="274"/>
                  </a:cubicBezTo>
                  <a:cubicBezTo>
                    <a:pt x="884" y="272"/>
                    <a:pt x="886" y="267"/>
                    <a:pt x="887" y="264"/>
                  </a:cubicBezTo>
                  <a:cubicBezTo>
                    <a:pt x="887" y="262"/>
                    <a:pt x="886" y="255"/>
                    <a:pt x="887" y="253"/>
                  </a:cubicBezTo>
                  <a:cubicBezTo>
                    <a:pt x="888" y="251"/>
                    <a:pt x="892" y="246"/>
                    <a:pt x="892" y="244"/>
                  </a:cubicBezTo>
                  <a:cubicBezTo>
                    <a:pt x="892" y="241"/>
                    <a:pt x="893" y="240"/>
                    <a:pt x="892" y="239"/>
                  </a:cubicBezTo>
                  <a:cubicBezTo>
                    <a:pt x="891" y="238"/>
                    <a:pt x="890" y="237"/>
                    <a:pt x="890" y="237"/>
                  </a:cubicBezTo>
                  <a:cubicBezTo>
                    <a:pt x="890" y="236"/>
                    <a:pt x="892" y="238"/>
                    <a:pt x="892" y="236"/>
                  </a:cubicBezTo>
                  <a:cubicBezTo>
                    <a:pt x="892" y="235"/>
                    <a:pt x="891" y="235"/>
                    <a:pt x="891" y="234"/>
                  </a:cubicBezTo>
                  <a:cubicBezTo>
                    <a:pt x="890" y="233"/>
                    <a:pt x="888" y="232"/>
                    <a:pt x="886" y="230"/>
                  </a:cubicBezTo>
                  <a:cubicBezTo>
                    <a:pt x="885" y="228"/>
                    <a:pt x="886" y="229"/>
                    <a:pt x="883" y="228"/>
                  </a:cubicBezTo>
                  <a:cubicBezTo>
                    <a:pt x="880" y="228"/>
                    <a:pt x="878" y="226"/>
                    <a:pt x="878" y="227"/>
                  </a:cubicBezTo>
                  <a:cubicBezTo>
                    <a:pt x="877" y="228"/>
                    <a:pt x="879" y="229"/>
                    <a:pt x="877" y="229"/>
                  </a:cubicBezTo>
                  <a:cubicBezTo>
                    <a:pt x="876" y="229"/>
                    <a:pt x="876" y="230"/>
                    <a:pt x="875" y="231"/>
                  </a:cubicBezTo>
                  <a:cubicBezTo>
                    <a:pt x="874" y="232"/>
                    <a:pt x="873" y="233"/>
                    <a:pt x="872" y="232"/>
                  </a:cubicBezTo>
                  <a:cubicBezTo>
                    <a:pt x="870" y="232"/>
                    <a:pt x="871" y="231"/>
                    <a:pt x="871" y="231"/>
                  </a:cubicBezTo>
                  <a:cubicBezTo>
                    <a:pt x="871" y="230"/>
                    <a:pt x="871" y="230"/>
                    <a:pt x="870" y="229"/>
                  </a:cubicBezTo>
                  <a:cubicBezTo>
                    <a:pt x="870" y="228"/>
                    <a:pt x="872" y="227"/>
                    <a:pt x="872" y="227"/>
                  </a:cubicBezTo>
                  <a:cubicBezTo>
                    <a:pt x="871" y="226"/>
                    <a:pt x="871" y="227"/>
                    <a:pt x="870" y="227"/>
                  </a:cubicBezTo>
                  <a:cubicBezTo>
                    <a:pt x="869" y="227"/>
                    <a:pt x="868" y="227"/>
                    <a:pt x="868" y="228"/>
                  </a:cubicBezTo>
                  <a:cubicBezTo>
                    <a:pt x="868" y="229"/>
                    <a:pt x="869" y="230"/>
                    <a:pt x="868" y="230"/>
                  </a:cubicBezTo>
                  <a:cubicBezTo>
                    <a:pt x="866" y="230"/>
                    <a:pt x="866" y="231"/>
                    <a:pt x="866" y="230"/>
                  </a:cubicBezTo>
                  <a:cubicBezTo>
                    <a:pt x="866" y="228"/>
                    <a:pt x="867" y="225"/>
                    <a:pt x="866" y="224"/>
                  </a:cubicBezTo>
                  <a:cubicBezTo>
                    <a:pt x="866" y="224"/>
                    <a:pt x="866" y="224"/>
                    <a:pt x="866" y="224"/>
                  </a:cubicBezTo>
                  <a:cubicBezTo>
                    <a:pt x="866" y="224"/>
                    <a:pt x="866" y="225"/>
                    <a:pt x="864" y="225"/>
                  </a:cubicBezTo>
                  <a:cubicBezTo>
                    <a:pt x="861" y="224"/>
                    <a:pt x="861" y="225"/>
                    <a:pt x="859" y="224"/>
                  </a:cubicBezTo>
                  <a:cubicBezTo>
                    <a:pt x="858" y="223"/>
                    <a:pt x="857" y="223"/>
                    <a:pt x="858" y="222"/>
                  </a:cubicBezTo>
                  <a:cubicBezTo>
                    <a:pt x="860" y="220"/>
                    <a:pt x="863" y="219"/>
                    <a:pt x="864" y="217"/>
                  </a:cubicBezTo>
                  <a:cubicBezTo>
                    <a:pt x="866" y="215"/>
                    <a:pt x="873" y="212"/>
                    <a:pt x="874" y="210"/>
                  </a:cubicBezTo>
                  <a:cubicBezTo>
                    <a:pt x="875" y="207"/>
                    <a:pt x="879" y="204"/>
                    <a:pt x="883" y="201"/>
                  </a:cubicBezTo>
                  <a:cubicBezTo>
                    <a:pt x="887" y="199"/>
                    <a:pt x="886" y="199"/>
                    <a:pt x="888" y="196"/>
                  </a:cubicBezTo>
                  <a:cubicBezTo>
                    <a:pt x="889" y="194"/>
                    <a:pt x="894" y="192"/>
                    <a:pt x="895" y="191"/>
                  </a:cubicBezTo>
                  <a:cubicBezTo>
                    <a:pt x="897" y="189"/>
                    <a:pt x="899" y="186"/>
                    <a:pt x="901" y="186"/>
                  </a:cubicBezTo>
                  <a:cubicBezTo>
                    <a:pt x="903" y="186"/>
                    <a:pt x="906" y="185"/>
                    <a:pt x="910" y="185"/>
                  </a:cubicBezTo>
                  <a:cubicBezTo>
                    <a:pt x="915" y="185"/>
                    <a:pt x="917" y="185"/>
                    <a:pt x="918" y="186"/>
                  </a:cubicBezTo>
                  <a:cubicBezTo>
                    <a:pt x="918" y="187"/>
                    <a:pt x="918" y="187"/>
                    <a:pt x="920" y="187"/>
                  </a:cubicBezTo>
                  <a:cubicBezTo>
                    <a:pt x="921" y="186"/>
                    <a:pt x="924" y="185"/>
                    <a:pt x="925" y="185"/>
                  </a:cubicBezTo>
                  <a:cubicBezTo>
                    <a:pt x="925" y="185"/>
                    <a:pt x="926" y="186"/>
                    <a:pt x="927" y="186"/>
                  </a:cubicBezTo>
                  <a:cubicBezTo>
                    <a:pt x="928" y="186"/>
                    <a:pt x="930" y="186"/>
                    <a:pt x="931" y="186"/>
                  </a:cubicBezTo>
                  <a:cubicBezTo>
                    <a:pt x="931" y="185"/>
                    <a:pt x="931" y="187"/>
                    <a:pt x="933" y="187"/>
                  </a:cubicBezTo>
                  <a:cubicBezTo>
                    <a:pt x="934" y="187"/>
                    <a:pt x="935" y="187"/>
                    <a:pt x="935" y="186"/>
                  </a:cubicBezTo>
                  <a:cubicBezTo>
                    <a:pt x="935" y="185"/>
                    <a:pt x="936" y="184"/>
                    <a:pt x="937" y="183"/>
                  </a:cubicBezTo>
                  <a:cubicBezTo>
                    <a:pt x="939" y="183"/>
                    <a:pt x="943" y="183"/>
                    <a:pt x="944" y="183"/>
                  </a:cubicBezTo>
                  <a:cubicBezTo>
                    <a:pt x="945" y="184"/>
                    <a:pt x="947" y="186"/>
                    <a:pt x="947" y="185"/>
                  </a:cubicBezTo>
                  <a:cubicBezTo>
                    <a:pt x="948" y="184"/>
                    <a:pt x="950" y="185"/>
                    <a:pt x="951" y="186"/>
                  </a:cubicBezTo>
                  <a:cubicBezTo>
                    <a:pt x="953" y="187"/>
                    <a:pt x="954" y="188"/>
                    <a:pt x="953" y="188"/>
                  </a:cubicBezTo>
                  <a:cubicBezTo>
                    <a:pt x="952" y="188"/>
                    <a:pt x="950" y="187"/>
                    <a:pt x="949" y="188"/>
                  </a:cubicBezTo>
                  <a:cubicBezTo>
                    <a:pt x="949" y="189"/>
                    <a:pt x="948" y="190"/>
                    <a:pt x="951" y="190"/>
                  </a:cubicBezTo>
                  <a:cubicBezTo>
                    <a:pt x="953" y="190"/>
                    <a:pt x="954" y="189"/>
                    <a:pt x="955" y="189"/>
                  </a:cubicBezTo>
                  <a:cubicBezTo>
                    <a:pt x="956" y="189"/>
                    <a:pt x="957" y="190"/>
                    <a:pt x="958" y="189"/>
                  </a:cubicBezTo>
                  <a:cubicBezTo>
                    <a:pt x="960" y="189"/>
                    <a:pt x="960" y="187"/>
                    <a:pt x="961" y="187"/>
                  </a:cubicBezTo>
                  <a:cubicBezTo>
                    <a:pt x="963" y="188"/>
                    <a:pt x="964" y="189"/>
                    <a:pt x="965" y="189"/>
                  </a:cubicBezTo>
                  <a:cubicBezTo>
                    <a:pt x="966" y="189"/>
                    <a:pt x="970" y="188"/>
                    <a:pt x="971" y="187"/>
                  </a:cubicBezTo>
                  <a:cubicBezTo>
                    <a:pt x="972" y="186"/>
                    <a:pt x="972" y="186"/>
                    <a:pt x="970" y="185"/>
                  </a:cubicBezTo>
                  <a:cubicBezTo>
                    <a:pt x="968" y="185"/>
                    <a:pt x="966" y="186"/>
                    <a:pt x="966" y="184"/>
                  </a:cubicBezTo>
                  <a:cubicBezTo>
                    <a:pt x="967" y="183"/>
                    <a:pt x="966" y="182"/>
                    <a:pt x="968" y="180"/>
                  </a:cubicBezTo>
                  <a:cubicBezTo>
                    <a:pt x="970" y="178"/>
                    <a:pt x="969" y="177"/>
                    <a:pt x="971" y="177"/>
                  </a:cubicBezTo>
                  <a:cubicBezTo>
                    <a:pt x="973" y="176"/>
                    <a:pt x="974" y="173"/>
                    <a:pt x="976" y="172"/>
                  </a:cubicBezTo>
                  <a:cubicBezTo>
                    <a:pt x="978" y="171"/>
                    <a:pt x="979" y="171"/>
                    <a:pt x="980" y="169"/>
                  </a:cubicBezTo>
                  <a:cubicBezTo>
                    <a:pt x="981" y="168"/>
                    <a:pt x="981" y="167"/>
                    <a:pt x="983" y="166"/>
                  </a:cubicBezTo>
                  <a:cubicBezTo>
                    <a:pt x="985" y="165"/>
                    <a:pt x="986" y="166"/>
                    <a:pt x="988" y="165"/>
                  </a:cubicBezTo>
                  <a:cubicBezTo>
                    <a:pt x="990" y="165"/>
                    <a:pt x="993" y="163"/>
                    <a:pt x="995" y="165"/>
                  </a:cubicBezTo>
                  <a:cubicBezTo>
                    <a:pt x="996" y="166"/>
                    <a:pt x="996" y="167"/>
                    <a:pt x="997" y="166"/>
                  </a:cubicBezTo>
                  <a:cubicBezTo>
                    <a:pt x="997" y="166"/>
                    <a:pt x="1000" y="164"/>
                    <a:pt x="1000" y="164"/>
                  </a:cubicBezTo>
                  <a:cubicBezTo>
                    <a:pt x="1001" y="165"/>
                    <a:pt x="1001" y="165"/>
                    <a:pt x="1001" y="166"/>
                  </a:cubicBezTo>
                  <a:cubicBezTo>
                    <a:pt x="1000" y="167"/>
                    <a:pt x="999" y="168"/>
                    <a:pt x="999" y="170"/>
                  </a:cubicBezTo>
                  <a:cubicBezTo>
                    <a:pt x="999" y="171"/>
                    <a:pt x="998" y="171"/>
                    <a:pt x="999" y="172"/>
                  </a:cubicBezTo>
                  <a:cubicBezTo>
                    <a:pt x="1000" y="172"/>
                    <a:pt x="1002" y="171"/>
                    <a:pt x="1002" y="172"/>
                  </a:cubicBezTo>
                  <a:cubicBezTo>
                    <a:pt x="1001" y="173"/>
                    <a:pt x="999" y="175"/>
                    <a:pt x="1000" y="174"/>
                  </a:cubicBezTo>
                  <a:cubicBezTo>
                    <a:pt x="1001" y="174"/>
                    <a:pt x="1002" y="174"/>
                    <a:pt x="1004" y="172"/>
                  </a:cubicBezTo>
                  <a:cubicBezTo>
                    <a:pt x="1007" y="170"/>
                    <a:pt x="1011" y="167"/>
                    <a:pt x="1013" y="166"/>
                  </a:cubicBezTo>
                  <a:cubicBezTo>
                    <a:pt x="1014" y="166"/>
                    <a:pt x="1016" y="167"/>
                    <a:pt x="1016" y="166"/>
                  </a:cubicBezTo>
                  <a:cubicBezTo>
                    <a:pt x="1017" y="166"/>
                    <a:pt x="1016" y="164"/>
                    <a:pt x="1016" y="164"/>
                  </a:cubicBezTo>
                  <a:cubicBezTo>
                    <a:pt x="1017" y="163"/>
                    <a:pt x="1016" y="162"/>
                    <a:pt x="1017" y="160"/>
                  </a:cubicBezTo>
                  <a:cubicBezTo>
                    <a:pt x="1019" y="159"/>
                    <a:pt x="1017" y="159"/>
                    <a:pt x="1020" y="158"/>
                  </a:cubicBezTo>
                  <a:cubicBezTo>
                    <a:pt x="1022" y="158"/>
                    <a:pt x="1023" y="157"/>
                    <a:pt x="1024" y="157"/>
                  </a:cubicBezTo>
                  <a:cubicBezTo>
                    <a:pt x="1026" y="158"/>
                    <a:pt x="1026" y="159"/>
                    <a:pt x="1028" y="159"/>
                  </a:cubicBezTo>
                  <a:cubicBezTo>
                    <a:pt x="1030" y="159"/>
                    <a:pt x="1029" y="159"/>
                    <a:pt x="1026" y="159"/>
                  </a:cubicBezTo>
                  <a:cubicBezTo>
                    <a:pt x="1023" y="160"/>
                    <a:pt x="1023" y="161"/>
                    <a:pt x="1022" y="162"/>
                  </a:cubicBezTo>
                  <a:cubicBezTo>
                    <a:pt x="1022" y="164"/>
                    <a:pt x="1022" y="166"/>
                    <a:pt x="1022" y="166"/>
                  </a:cubicBezTo>
                  <a:cubicBezTo>
                    <a:pt x="1021" y="166"/>
                    <a:pt x="1021" y="167"/>
                    <a:pt x="1021" y="168"/>
                  </a:cubicBezTo>
                  <a:cubicBezTo>
                    <a:pt x="1021" y="169"/>
                    <a:pt x="1022" y="168"/>
                    <a:pt x="1021" y="169"/>
                  </a:cubicBezTo>
                  <a:cubicBezTo>
                    <a:pt x="1021" y="171"/>
                    <a:pt x="1019" y="172"/>
                    <a:pt x="1019" y="172"/>
                  </a:cubicBezTo>
                  <a:cubicBezTo>
                    <a:pt x="1020" y="172"/>
                    <a:pt x="1021" y="173"/>
                    <a:pt x="1017" y="174"/>
                  </a:cubicBezTo>
                  <a:cubicBezTo>
                    <a:pt x="1014" y="175"/>
                    <a:pt x="1012" y="177"/>
                    <a:pt x="1011" y="177"/>
                  </a:cubicBezTo>
                  <a:cubicBezTo>
                    <a:pt x="1010" y="178"/>
                    <a:pt x="1010" y="178"/>
                    <a:pt x="1009" y="179"/>
                  </a:cubicBezTo>
                  <a:cubicBezTo>
                    <a:pt x="1007" y="181"/>
                    <a:pt x="1006" y="182"/>
                    <a:pt x="1004" y="183"/>
                  </a:cubicBezTo>
                  <a:cubicBezTo>
                    <a:pt x="1003" y="184"/>
                    <a:pt x="1003" y="183"/>
                    <a:pt x="1001" y="185"/>
                  </a:cubicBezTo>
                  <a:cubicBezTo>
                    <a:pt x="1000" y="187"/>
                    <a:pt x="999" y="186"/>
                    <a:pt x="998" y="188"/>
                  </a:cubicBezTo>
                  <a:cubicBezTo>
                    <a:pt x="997" y="190"/>
                    <a:pt x="995" y="192"/>
                    <a:pt x="993" y="194"/>
                  </a:cubicBezTo>
                  <a:cubicBezTo>
                    <a:pt x="990" y="197"/>
                    <a:pt x="989" y="198"/>
                    <a:pt x="986" y="198"/>
                  </a:cubicBezTo>
                  <a:cubicBezTo>
                    <a:pt x="984" y="198"/>
                    <a:pt x="984" y="199"/>
                    <a:pt x="983" y="199"/>
                  </a:cubicBezTo>
                  <a:cubicBezTo>
                    <a:pt x="982" y="199"/>
                    <a:pt x="981" y="198"/>
                    <a:pt x="981" y="199"/>
                  </a:cubicBezTo>
                  <a:cubicBezTo>
                    <a:pt x="980" y="200"/>
                    <a:pt x="981" y="204"/>
                    <a:pt x="980" y="205"/>
                  </a:cubicBezTo>
                  <a:cubicBezTo>
                    <a:pt x="979" y="206"/>
                    <a:pt x="976" y="208"/>
                    <a:pt x="975" y="210"/>
                  </a:cubicBezTo>
                  <a:cubicBezTo>
                    <a:pt x="974" y="212"/>
                    <a:pt x="973" y="218"/>
                    <a:pt x="974" y="222"/>
                  </a:cubicBezTo>
                  <a:cubicBezTo>
                    <a:pt x="975" y="225"/>
                    <a:pt x="976" y="235"/>
                    <a:pt x="976" y="237"/>
                  </a:cubicBezTo>
                  <a:cubicBezTo>
                    <a:pt x="977" y="240"/>
                    <a:pt x="978" y="241"/>
                    <a:pt x="979" y="243"/>
                  </a:cubicBezTo>
                  <a:cubicBezTo>
                    <a:pt x="979" y="244"/>
                    <a:pt x="979" y="248"/>
                    <a:pt x="979" y="249"/>
                  </a:cubicBezTo>
                  <a:cubicBezTo>
                    <a:pt x="979" y="250"/>
                    <a:pt x="980" y="249"/>
                    <a:pt x="980" y="250"/>
                  </a:cubicBezTo>
                  <a:cubicBezTo>
                    <a:pt x="980" y="252"/>
                    <a:pt x="979" y="254"/>
                    <a:pt x="980" y="253"/>
                  </a:cubicBezTo>
                  <a:cubicBezTo>
                    <a:pt x="981" y="252"/>
                    <a:pt x="985" y="249"/>
                    <a:pt x="987" y="247"/>
                  </a:cubicBezTo>
                  <a:cubicBezTo>
                    <a:pt x="989" y="245"/>
                    <a:pt x="989" y="243"/>
                    <a:pt x="990" y="241"/>
                  </a:cubicBezTo>
                  <a:cubicBezTo>
                    <a:pt x="991" y="239"/>
                    <a:pt x="990" y="238"/>
                    <a:pt x="992" y="237"/>
                  </a:cubicBezTo>
                  <a:cubicBezTo>
                    <a:pt x="995" y="236"/>
                    <a:pt x="996" y="235"/>
                    <a:pt x="997" y="236"/>
                  </a:cubicBezTo>
                  <a:cubicBezTo>
                    <a:pt x="999" y="236"/>
                    <a:pt x="999" y="237"/>
                    <a:pt x="999" y="235"/>
                  </a:cubicBezTo>
                  <a:cubicBezTo>
                    <a:pt x="999" y="234"/>
                    <a:pt x="997" y="232"/>
                    <a:pt x="998" y="229"/>
                  </a:cubicBezTo>
                  <a:cubicBezTo>
                    <a:pt x="1000" y="226"/>
                    <a:pt x="1001" y="225"/>
                    <a:pt x="1004" y="225"/>
                  </a:cubicBezTo>
                  <a:cubicBezTo>
                    <a:pt x="1006" y="225"/>
                    <a:pt x="1008" y="226"/>
                    <a:pt x="1010" y="225"/>
                  </a:cubicBezTo>
                  <a:cubicBezTo>
                    <a:pt x="1011" y="224"/>
                    <a:pt x="1012" y="224"/>
                    <a:pt x="1011" y="223"/>
                  </a:cubicBezTo>
                  <a:cubicBezTo>
                    <a:pt x="1010" y="221"/>
                    <a:pt x="1009" y="220"/>
                    <a:pt x="1009" y="218"/>
                  </a:cubicBezTo>
                  <a:cubicBezTo>
                    <a:pt x="1009" y="217"/>
                    <a:pt x="1010" y="214"/>
                    <a:pt x="1012" y="213"/>
                  </a:cubicBezTo>
                  <a:cubicBezTo>
                    <a:pt x="1013" y="212"/>
                    <a:pt x="1013" y="212"/>
                    <a:pt x="1014" y="212"/>
                  </a:cubicBezTo>
                  <a:cubicBezTo>
                    <a:pt x="1015" y="213"/>
                    <a:pt x="1016" y="213"/>
                    <a:pt x="1017" y="213"/>
                  </a:cubicBezTo>
                  <a:cubicBezTo>
                    <a:pt x="1017" y="212"/>
                    <a:pt x="1018" y="212"/>
                    <a:pt x="1018" y="210"/>
                  </a:cubicBezTo>
                  <a:cubicBezTo>
                    <a:pt x="1017" y="208"/>
                    <a:pt x="1016" y="208"/>
                    <a:pt x="1015" y="207"/>
                  </a:cubicBezTo>
                  <a:cubicBezTo>
                    <a:pt x="1014" y="206"/>
                    <a:pt x="1014" y="203"/>
                    <a:pt x="1015" y="202"/>
                  </a:cubicBezTo>
                  <a:cubicBezTo>
                    <a:pt x="1017" y="201"/>
                    <a:pt x="1018" y="200"/>
                    <a:pt x="1017" y="200"/>
                  </a:cubicBezTo>
                  <a:cubicBezTo>
                    <a:pt x="1017" y="199"/>
                    <a:pt x="1015" y="197"/>
                    <a:pt x="1014" y="197"/>
                  </a:cubicBezTo>
                  <a:cubicBezTo>
                    <a:pt x="1014" y="198"/>
                    <a:pt x="1014" y="199"/>
                    <a:pt x="1013" y="199"/>
                  </a:cubicBezTo>
                  <a:cubicBezTo>
                    <a:pt x="1012" y="199"/>
                    <a:pt x="1010" y="198"/>
                    <a:pt x="1010" y="197"/>
                  </a:cubicBezTo>
                  <a:cubicBezTo>
                    <a:pt x="1010" y="196"/>
                    <a:pt x="1012" y="193"/>
                    <a:pt x="1014" y="191"/>
                  </a:cubicBezTo>
                  <a:cubicBezTo>
                    <a:pt x="1015" y="190"/>
                    <a:pt x="1016" y="190"/>
                    <a:pt x="1017" y="188"/>
                  </a:cubicBezTo>
                  <a:cubicBezTo>
                    <a:pt x="1017" y="186"/>
                    <a:pt x="1018" y="183"/>
                    <a:pt x="1019" y="182"/>
                  </a:cubicBezTo>
                  <a:cubicBezTo>
                    <a:pt x="1020" y="181"/>
                    <a:pt x="1021" y="179"/>
                    <a:pt x="1022" y="180"/>
                  </a:cubicBezTo>
                  <a:cubicBezTo>
                    <a:pt x="1022" y="181"/>
                    <a:pt x="1023" y="182"/>
                    <a:pt x="1023" y="181"/>
                  </a:cubicBezTo>
                  <a:cubicBezTo>
                    <a:pt x="1024" y="180"/>
                    <a:pt x="1024" y="179"/>
                    <a:pt x="1026" y="180"/>
                  </a:cubicBezTo>
                  <a:cubicBezTo>
                    <a:pt x="1027" y="181"/>
                    <a:pt x="1027" y="182"/>
                    <a:pt x="1028" y="181"/>
                  </a:cubicBezTo>
                  <a:cubicBezTo>
                    <a:pt x="1029" y="181"/>
                    <a:pt x="1030" y="179"/>
                    <a:pt x="1032" y="178"/>
                  </a:cubicBezTo>
                  <a:cubicBezTo>
                    <a:pt x="1034" y="177"/>
                    <a:pt x="1035" y="177"/>
                    <a:pt x="1035" y="178"/>
                  </a:cubicBezTo>
                  <a:cubicBezTo>
                    <a:pt x="1035" y="179"/>
                    <a:pt x="1034" y="183"/>
                    <a:pt x="1035" y="182"/>
                  </a:cubicBezTo>
                  <a:cubicBezTo>
                    <a:pt x="1036" y="181"/>
                    <a:pt x="1039" y="178"/>
                    <a:pt x="1041" y="178"/>
                  </a:cubicBezTo>
                  <a:cubicBezTo>
                    <a:pt x="1042" y="177"/>
                    <a:pt x="1044" y="176"/>
                    <a:pt x="1046" y="176"/>
                  </a:cubicBezTo>
                  <a:cubicBezTo>
                    <a:pt x="1048" y="176"/>
                    <a:pt x="1052" y="176"/>
                    <a:pt x="1053" y="176"/>
                  </a:cubicBezTo>
                  <a:cubicBezTo>
                    <a:pt x="1054" y="177"/>
                    <a:pt x="1057" y="180"/>
                    <a:pt x="1058" y="181"/>
                  </a:cubicBezTo>
                  <a:cubicBezTo>
                    <a:pt x="1059" y="181"/>
                    <a:pt x="1058" y="179"/>
                    <a:pt x="1059" y="178"/>
                  </a:cubicBezTo>
                  <a:cubicBezTo>
                    <a:pt x="1060" y="177"/>
                    <a:pt x="1064" y="175"/>
                    <a:pt x="1067" y="173"/>
                  </a:cubicBezTo>
                  <a:cubicBezTo>
                    <a:pt x="1069" y="171"/>
                    <a:pt x="1072" y="170"/>
                    <a:pt x="1074" y="169"/>
                  </a:cubicBezTo>
                  <a:cubicBezTo>
                    <a:pt x="1077" y="167"/>
                    <a:pt x="1087" y="163"/>
                    <a:pt x="1091" y="161"/>
                  </a:cubicBezTo>
                  <a:cubicBezTo>
                    <a:pt x="1094" y="160"/>
                    <a:pt x="1097" y="158"/>
                    <a:pt x="1097" y="157"/>
                  </a:cubicBezTo>
                  <a:cubicBezTo>
                    <a:pt x="1096" y="157"/>
                    <a:pt x="1097" y="157"/>
                    <a:pt x="1098" y="157"/>
                  </a:cubicBezTo>
                  <a:cubicBezTo>
                    <a:pt x="1098" y="157"/>
                    <a:pt x="1099" y="159"/>
                    <a:pt x="1100" y="159"/>
                  </a:cubicBezTo>
                  <a:cubicBezTo>
                    <a:pt x="1101" y="159"/>
                    <a:pt x="1105" y="159"/>
                    <a:pt x="1106" y="160"/>
                  </a:cubicBezTo>
                  <a:cubicBezTo>
                    <a:pt x="1107" y="161"/>
                    <a:pt x="1108" y="161"/>
                    <a:pt x="1109" y="161"/>
                  </a:cubicBezTo>
                  <a:cubicBezTo>
                    <a:pt x="1109" y="160"/>
                    <a:pt x="1112" y="157"/>
                    <a:pt x="1111" y="157"/>
                  </a:cubicBezTo>
                  <a:cubicBezTo>
                    <a:pt x="1110" y="156"/>
                    <a:pt x="1110" y="155"/>
                    <a:pt x="1110" y="154"/>
                  </a:cubicBezTo>
                  <a:cubicBezTo>
                    <a:pt x="1109" y="153"/>
                    <a:pt x="1108" y="151"/>
                    <a:pt x="1106" y="151"/>
                  </a:cubicBezTo>
                  <a:cubicBezTo>
                    <a:pt x="1105" y="150"/>
                    <a:pt x="1106" y="149"/>
                    <a:pt x="1106" y="149"/>
                  </a:cubicBezTo>
                  <a:cubicBezTo>
                    <a:pt x="1106" y="148"/>
                    <a:pt x="1106" y="145"/>
                    <a:pt x="1105" y="144"/>
                  </a:cubicBezTo>
                  <a:cubicBezTo>
                    <a:pt x="1104" y="143"/>
                    <a:pt x="1104" y="145"/>
                    <a:pt x="1102" y="144"/>
                  </a:cubicBezTo>
                  <a:cubicBezTo>
                    <a:pt x="1101" y="143"/>
                    <a:pt x="1099" y="142"/>
                    <a:pt x="1099" y="141"/>
                  </a:cubicBezTo>
                  <a:cubicBezTo>
                    <a:pt x="1099" y="140"/>
                    <a:pt x="1099" y="139"/>
                    <a:pt x="1098" y="139"/>
                  </a:cubicBezTo>
                  <a:cubicBezTo>
                    <a:pt x="1097" y="139"/>
                    <a:pt x="1097" y="139"/>
                    <a:pt x="1096" y="140"/>
                  </a:cubicBezTo>
                  <a:cubicBezTo>
                    <a:pt x="1095" y="140"/>
                    <a:pt x="1094" y="140"/>
                    <a:pt x="1093" y="140"/>
                  </a:cubicBezTo>
                  <a:cubicBezTo>
                    <a:pt x="1092" y="139"/>
                    <a:pt x="1091" y="138"/>
                    <a:pt x="1092" y="138"/>
                  </a:cubicBezTo>
                  <a:cubicBezTo>
                    <a:pt x="1093" y="138"/>
                    <a:pt x="1097" y="138"/>
                    <a:pt x="1096" y="138"/>
                  </a:cubicBezTo>
                  <a:cubicBezTo>
                    <a:pt x="1094" y="137"/>
                    <a:pt x="1092" y="137"/>
                    <a:pt x="1093" y="137"/>
                  </a:cubicBezTo>
                  <a:cubicBezTo>
                    <a:pt x="1094" y="136"/>
                    <a:pt x="1097" y="136"/>
                    <a:pt x="1098" y="137"/>
                  </a:cubicBezTo>
                  <a:cubicBezTo>
                    <a:pt x="1100" y="137"/>
                    <a:pt x="1100" y="139"/>
                    <a:pt x="1102" y="139"/>
                  </a:cubicBezTo>
                  <a:cubicBezTo>
                    <a:pt x="1103" y="139"/>
                    <a:pt x="1104" y="140"/>
                    <a:pt x="1107" y="139"/>
                  </a:cubicBezTo>
                  <a:cubicBezTo>
                    <a:pt x="1110" y="138"/>
                    <a:pt x="1116" y="136"/>
                    <a:pt x="1115" y="136"/>
                  </a:cubicBezTo>
                  <a:cubicBezTo>
                    <a:pt x="1114" y="135"/>
                    <a:pt x="1113" y="134"/>
                    <a:pt x="1114" y="134"/>
                  </a:cubicBezTo>
                  <a:cubicBezTo>
                    <a:pt x="1115" y="133"/>
                    <a:pt x="1118" y="132"/>
                    <a:pt x="1118" y="132"/>
                  </a:cubicBezTo>
                  <a:cubicBezTo>
                    <a:pt x="1117" y="131"/>
                    <a:pt x="1115" y="129"/>
                    <a:pt x="1115" y="128"/>
                  </a:cubicBezTo>
                  <a:cubicBezTo>
                    <a:pt x="1115" y="127"/>
                    <a:pt x="1118" y="126"/>
                    <a:pt x="1118" y="125"/>
                  </a:cubicBezTo>
                  <a:cubicBezTo>
                    <a:pt x="1118" y="124"/>
                    <a:pt x="1119" y="125"/>
                    <a:pt x="1120" y="125"/>
                  </a:cubicBezTo>
                  <a:cubicBezTo>
                    <a:pt x="1121" y="125"/>
                    <a:pt x="1125" y="125"/>
                    <a:pt x="1123" y="125"/>
                  </a:cubicBezTo>
                  <a:cubicBezTo>
                    <a:pt x="1121" y="126"/>
                    <a:pt x="1120" y="127"/>
                    <a:pt x="1121" y="128"/>
                  </a:cubicBezTo>
                  <a:cubicBezTo>
                    <a:pt x="1121" y="129"/>
                    <a:pt x="1123" y="130"/>
                    <a:pt x="1122" y="131"/>
                  </a:cubicBezTo>
                  <a:cubicBezTo>
                    <a:pt x="1122" y="132"/>
                    <a:pt x="1122" y="132"/>
                    <a:pt x="1123" y="132"/>
                  </a:cubicBezTo>
                  <a:cubicBezTo>
                    <a:pt x="1125" y="132"/>
                    <a:pt x="1128" y="131"/>
                    <a:pt x="1130" y="131"/>
                  </a:cubicBezTo>
                  <a:cubicBezTo>
                    <a:pt x="1133" y="131"/>
                    <a:pt x="1136" y="132"/>
                    <a:pt x="1138" y="134"/>
                  </a:cubicBezTo>
                  <a:cubicBezTo>
                    <a:pt x="1139" y="136"/>
                    <a:pt x="1137" y="136"/>
                    <a:pt x="1140" y="138"/>
                  </a:cubicBezTo>
                  <a:cubicBezTo>
                    <a:pt x="1143" y="139"/>
                    <a:pt x="1147" y="140"/>
                    <a:pt x="1148" y="141"/>
                  </a:cubicBezTo>
                  <a:cubicBezTo>
                    <a:pt x="1148" y="142"/>
                    <a:pt x="1149" y="142"/>
                    <a:pt x="1150" y="142"/>
                  </a:cubicBezTo>
                  <a:cubicBezTo>
                    <a:pt x="1151" y="142"/>
                    <a:pt x="1152" y="143"/>
                    <a:pt x="1152" y="142"/>
                  </a:cubicBezTo>
                  <a:cubicBezTo>
                    <a:pt x="1152" y="141"/>
                    <a:pt x="1152" y="141"/>
                    <a:pt x="1152" y="141"/>
                  </a:cubicBezTo>
                  <a:cubicBezTo>
                    <a:pt x="1152" y="142"/>
                    <a:pt x="1152" y="142"/>
                    <a:pt x="1152" y="143"/>
                  </a:cubicBezTo>
                  <a:cubicBezTo>
                    <a:pt x="1153" y="143"/>
                    <a:pt x="1153" y="143"/>
                    <a:pt x="1155" y="142"/>
                  </a:cubicBezTo>
                  <a:cubicBezTo>
                    <a:pt x="1156" y="142"/>
                    <a:pt x="1159" y="143"/>
                    <a:pt x="1157" y="142"/>
                  </a:cubicBezTo>
                  <a:cubicBezTo>
                    <a:pt x="1156" y="140"/>
                    <a:pt x="1154" y="140"/>
                    <a:pt x="1154" y="139"/>
                  </a:cubicBezTo>
                  <a:cubicBezTo>
                    <a:pt x="1154" y="138"/>
                    <a:pt x="1156" y="138"/>
                    <a:pt x="1156" y="138"/>
                  </a:cubicBezTo>
                  <a:cubicBezTo>
                    <a:pt x="1156" y="139"/>
                    <a:pt x="1158" y="140"/>
                    <a:pt x="1158" y="139"/>
                  </a:cubicBezTo>
                  <a:cubicBezTo>
                    <a:pt x="1158" y="138"/>
                    <a:pt x="1156" y="138"/>
                    <a:pt x="1157" y="137"/>
                  </a:cubicBezTo>
                  <a:cubicBezTo>
                    <a:pt x="1158" y="137"/>
                    <a:pt x="1158" y="135"/>
                    <a:pt x="1158" y="134"/>
                  </a:cubicBezTo>
                  <a:close/>
                  <a:moveTo>
                    <a:pt x="250" y="199"/>
                  </a:moveTo>
                  <a:cubicBezTo>
                    <a:pt x="250" y="199"/>
                    <a:pt x="250" y="199"/>
                    <a:pt x="250" y="199"/>
                  </a:cubicBezTo>
                  <a:cubicBezTo>
                    <a:pt x="250" y="199"/>
                    <a:pt x="250" y="199"/>
                    <a:pt x="250" y="199"/>
                  </a:cubicBezTo>
                  <a:cubicBezTo>
                    <a:pt x="250" y="199"/>
                    <a:pt x="250" y="199"/>
                    <a:pt x="250" y="199"/>
                  </a:cubicBezTo>
                  <a:close/>
                  <a:moveTo>
                    <a:pt x="39" y="524"/>
                  </a:moveTo>
                  <a:cubicBezTo>
                    <a:pt x="39" y="524"/>
                    <a:pt x="39" y="524"/>
                    <a:pt x="39" y="524"/>
                  </a:cubicBezTo>
                  <a:cubicBezTo>
                    <a:pt x="39" y="524"/>
                    <a:pt x="39" y="524"/>
                    <a:pt x="39" y="524"/>
                  </a:cubicBezTo>
                  <a:cubicBezTo>
                    <a:pt x="39" y="524"/>
                    <a:pt x="39" y="524"/>
                    <a:pt x="39" y="524"/>
                  </a:cubicBezTo>
                  <a:close/>
                  <a:moveTo>
                    <a:pt x="123" y="459"/>
                  </a:moveTo>
                  <a:cubicBezTo>
                    <a:pt x="124" y="459"/>
                    <a:pt x="126" y="459"/>
                    <a:pt x="127" y="459"/>
                  </a:cubicBezTo>
                  <a:cubicBezTo>
                    <a:pt x="126" y="459"/>
                    <a:pt x="124" y="459"/>
                    <a:pt x="123" y="459"/>
                  </a:cubicBezTo>
                  <a:close/>
                  <a:moveTo>
                    <a:pt x="266" y="616"/>
                  </a:moveTo>
                  <a:cubicBezTo>
                    <a:pt x="266" y="616"/>
                    <a:pt x="266" y="616"/>
                    <a:pt x="266" y="616"/>
                  </a:cubicBezTo>
                  <a:cubicBezTo>
                    <a:pt x="265" y="615"/>
                    <a:pt x="264" y="614"/>
                    <a:pt x="264" y="613"/>
                  </a:cubicBezTo>
                  <a:cubicBezTo>
                    <a:pt x="264" y="611"/>
                    <a:pt x="264" y="612"/>
                    <a:pt x="263" y="611"/>
                  </a:cubicBezTo>
                  <a:cubicBezTo>
                    <a:pt x="262" y="610"/>
                    <a:pt x="261" y="609"/>
                    <a:pt x="260" y="607"/>
                  </a:cubicBezTo>
                  <a:cubicBezTo>
                    <a:pt x="260" y="606"/>
                    <a:pt x="260" y="603"/>
                    <a:pt x="260" y="601"/>
                  </a:cubicBezTo>
                  <a:cubicBezTo>
                    <a:pt x="259" y="600"/>
                    <a:pt x="258" y="601"/>
                    <a:pt x="258" y="599"/>
                  </a:cubicBezTo>
                  <a:cubicBezTo>
                    <a:pt x="258" y="597"/>
                    <a:pt x="258" y="589"/>
                    <a:pt x="259" y="590"/>
                  </a:cubicBezTo>
                  <a:cubicBezTo>
                    <a:pt x="259" y="590"/>
                    <a:pt x="259" y="590"/>
                    <a:pt x="259" y="590"/>
                  </a:cubicBezTo>
                  <a:cubicBezTo>
                    <a:pt x="259" y="591"/>
                    <a:pt x="260" y="593"/>
                    <a:pt x="261" y="595"/>
                  </a:cubicBezTo>
                  <a:cubicBezTo>
                    <a:pt x="261" y="596"/>
                    <a:pt x="262" y="597"/>
                    <a:pt x="262" y="598"/>
                  </a:cubicBezTo>
                  <a:cubicBezTo>
                    <a:pt x="262" y="600"/>
                    <a:pt x="263" y="604"/>
                    <a:pt x="263" y="605"/>
                  </a:cubicBezTo>
                  <a:cubicBezTo>
                    <a:pt x="263" y="606"/>
                    <a:pt x="265" y="607"/>
                    <a:pt x="265" y="608"/>
                  </a:cubicBezTo>
                  <a:cubicBezTo>
                    <a:pt x="265" y="608"/>
                    <a:pt x="265" y="611"/>
                    <a:pt x="266" y="612"/>
                  </a:cubicBezTo>
                  <a:cubicBezTo>
                    <a:pt x="266" y="612"/>
                    <a:pt x="268" y="616"/>
                    <a:pt x="268" y="616"/>
                  </a:cubicBezTo>
                  <a:cubicBezTo>
                    <a:pt x="268" y="617"/>
                    <a:pt x="267" y="617"/>
                    <a:pt x="266" y="616"/>
                  </a:cubicBezTo>
                  <a:close/>
                  <a:moveTo>
                    <a:pt x="280" y="624"/>
                  </a:moveTo>
                  <a:cubicBezTo>
                    <a:pt x="280" y="624"/>
                    <a:pt x="280" y="624"/>
                    <a:pt x="280" y="624"/>
                  </a:cubicBezTo>
                  <a:cubicBezTo>
                    <a:pt x="280" y="624"/>
                    <a:pt x="280" y="624"/>
                    <a:pt x="281" y="624"/>
                  </a:cubicBezTo>
                  <a:cubicBezTo>
                    <a:pt x="281" y="624"/>
                    <a:pt x="280" y="624"/>
                    <a:pt x="280" y="624"/>
                  </a:cubicBezTo>
                  <a:close/>
                  <a:moveTo>
                    <a:pt x="289" y="635"/>
                  </a:moveTo>
                  <a:cubicBezTo>
                    <a:pt x="289" y="635"/>
                    <a:pt x="289" y="635"/>
                    <a:pt x="289" y="636"/>
                  </a:cubicBezTo>
                  <a:cubicBezTo>
                    <a:pt x="290" y="636"/>
                    <a:pt x="290" y="636"/>
                    <a:pt x="289" y="637"/>
                  </a:cubicBezTo>
                  <a:cubicBezTo>
                    <a:pt x="289" y="639"/>
                    <a:pt x="289" y="640"/>
                    <a:pt x="289" y="641"/>
                  </a:cubicBezTo>
                  <a:cubicBezTo>
                    <a:pt x="289" y="642"/>
                    <a:pt x="289" y="644"/>
                    <a:pt x="290" y="645"/>
                  </a:cubicBezTo>
                  <a:cubicBezTo>
                    <a:pt x="291" y="645"/>
                    <a:pt x="291" y="647"/>
                    <a:pt x="292" y="648"/>
                  </a:cubicBezTo>
                  <a:cubicBezTo>
                    <a:pt x="292" y="648"/>
                    <a:pt x="292" y="649"/>
                    <a:pt x="292" y="649"/>
                  </a:cubicBezTo>
                  <a:cubicBezTo>
                    <a:pt x="291" y="650"/>
                    <a:pt x="291" y="651"/>
                    <a:pt x="291" y="651"/>
                  </a:cubicBezTo>
                  <a:cubicBezTo>
                    <a:pt x="290" y="649"/>
                    <a:pt x="289" y="650"/>
                    <a:pt x="289" y="649"/>
                  </a:cubicBezTo>
                  <a:cubicBezTo>
                    <a:pt x="288" y="648"/>
                    <a:pt x="288" y="648"/>
                    <a:pt x="288" y="647"/>
                  </a:cubicBezTo>
                  <a:cubicBezTo>
                    <a:pt x="288" y="645"/>
                    <a:pt x="287" y="644"/>
                    <a:pt x="287" y="643"/>
                  </a:cubicBezTo>
                  <a:cubicBezTo>
                    <a:pt x="287" y="642"/>
                    <a:pt x="288" y="642"/>
                    <a:pt x="288" y="641"/>
                  </a:cubicBezTo>
                  <a:cubicBezTo>
                    <a:pt x="287" y="640"/>
                    <a:pt x="286" y="641"/>
                    <a:pt x="286" y="640"/>
                  </a:cubicBezTo>
                  <a:cubicBezTo>
                    <a:pt x="286" y="639"/>
                    <a:pt x="286" y="639"/>
                    <a:pt x="286" y="638"/>
                  </a:cubicBezTo>
                  <a:cubicBezTo>
                    <a:pt x="287" y="637"/>
                    <a:pt x="287" y="636"/>
                    <a:pt x="287" y="635"/>
                  </a:cubicBezTo>
                  <a:cubicBezTo>
                    <a:pt x="287" y="634"/>
                    <a:pt x="288" y="632"/>
                    <a:pt x="287" y="630"/>
                  </a:cubicBezTo>
                  <a:cubicBezTo>
                    <a:pt x="286" y="628"/>
                    <a:pt x="285" y="626"/>
                    <a:pt x="285" y="626"/>
                  </a:cubicBezTo>
                  <a:cubicBezTo>
                    <a:pt x="285" y="626"/>
                    <a:pt x="286" y="626"/>
                    <a:pt x="286" y="626"/>
                  </a:cubicBezTo>
                  <a:cubicBezTo>
                    <a:pt x="287" y="626"/>
                    <a:pt x="287" y="626"/>
                    <a:pt x="287" y="626"/>
                  </a:cubicBezTo>
                  <a:cubicBezTo>
                    <a:pt x="288" y="627"/>
                    <a:pt x="288" y="631"/>
                    <a:pt x="288" y="632"/>
                  </a:cubicBezTo>
                  <a:cubicBezTo>
                    <a:pt x="289" y="633"/>
                    <a:pt x="289" y="633"/>
                    <a:pt x="289" y="635"/>
                  </a:cubicBezTo>
                  <a:close/>
                  <a:moveTo>
                    <a:pt x="279" y="569"/>
                  </a:moveTo>
                  <a:cubicBezTo>
                    <a:pt x="280" y="568"/>
                    <a:pt x="281" y="568"/>
                    <a:pt x="282" y="568"/>
                  </a:cubicBezTo>
                  <a:cubicBezTo>
                    <a:pt x="283" y="568"/>
                    <a:pt x="284" y="567"/>
                    <a:pt x="285" y="569"/>
                  </a:cubicBezTo>
                  <a:cubicBezTo>
                    <a:pt x="285" y="569"/>
                    <a:pt x="285" y="569"/>
                    <a:pt x="285" y="569"/>
                  </a:cubicBezTo>
                  <a:cubicBezTo>
                    <a:pt x="286" y="570"/>
                    <a:pt x="286" y="571"/>
                    <a:pt x="287" y="571"/>
                  </a:cubicBezTo>
                  <a:cubicBezTo>
                    <a:pt x="288" y="571"/>
                    <a:pt x="289" y="571"/>
                    <a:pt x="288" y="571"/>
                  </a:cubicBezTo>
                  <a:cubicBezTo>
                    <a:pt x="287" y="572"/>
                    <a:pt x="287" y="574"/>
                    <a:pt x="286" y="575"/>
                  </a:cubicBezTo>
                  <a:cubicBezTo>
                    <a:pt x="286" y="575"/>
                    <a:pt x="286" y="576"/>
                    <a:pt x="286" y="576"/>
                  </a:cubicBezTo>
                  <a:cubicBezTo>
                    <a:pt x="286" y="577"/>
                    <a:pt x="285" y="578"/>
                    <a:pt x="284" y="579"/>
                  </a:cubicBezTo>
                  <a:cubicBezTo>
                    <a:pt x="283" y="579"/>
                    <a:pt x="282" y="581"/>
                    <a:pt x="281" y="581"/>
                  </a:cubicBezTo>
                  <a:cubicBezTo>
                    <a:pt x="280" y="581"/>
                    <a:pt x="279" y="581"/>
                    <a:pt x="279" y="581"/>
                  </a:cubicBezTo>
                  <a:cubicBezTo>
                    <a:pt x="280" y="582"/>
                    <a:pt x="283" y="582"/>
                    <a:pt x="284" y="582"/>
                  </a:cubicBezTo>
                  <a:cubicBezTo>
                    <a:pt x="284" y="582"/>
                    <a:pt x="284" y="584"/>
                    <a:pt x="282" y="584"/>
                  </a:cubicBezTo>
                  <a:cubicBezTo>
                    <a:pt x="281" y="584"/>
                    <a:pt x="279" y="583"/>
                    <a:pt x="277" y="583"/>
                  </a:cubicBezTo>
                  <a:cubicBezTo>
                    <a:pt x="276" y="583"/>
                    <a:pt x="276" y="584"/>
                    <a:pt x="275" y="584"/>
                  </a:cubicBezTo>
                  <a:cubicBezTo>
                    <a:pt x="274" y="583"/>
                    <a:pt x="272" y="582"/>
                    <a:pt x="272" y="580"/>
                  </a:cubicBezTo>
                  <a:cubicBezTo>
                    <a:pt x="273" y="578"/>
                    <a:pt x="274" y="577"/>
                    <a:pt x="274" y="575"/>
                  </a:cubicBezTo>
                  <a:cubicBezTo>
                    <a:pt x="274" y="575"/>
                    <a:pt x="274" y="575"/>
                    <a:pt x="274" y="575"/>
                  </a:cubicBezTo>
                  <a:cubicBezTo>
                    <a:pt x="273" y="574"/>
                    <a:pt x="273" y="574"/>
                    <a:pt x="273" y="573"/>
                  </a:cubicBezTo>
                  <a:cubicBezTo>
                    <a:pt x="274" y="572"/>
                    <a:pt x="274" y="571"/>
                    <a:pt x="275" y="570"/>
                  </a:cubicBezTo>
                  <a:cubicBezTo>
                    <a:pt x="276" y="569"/>
                    <a:pt x="278" y="570"/>
                    <a:pt x="279" y="569"/>
                  </a:cubicBezTo>
                  <a:close/>
                  <a:moveTo>
                    <a:pt x="291" y="401"/>
                  </a:moveTo>
                  <a:cubicBezTo>
                    <a:pt x="291" y="400"/>
                    <a:pt x="291" y="399"/>
                    <a:pt x="291" y="398"/>
                  </a:cubicBezTo>
                  <a:cubicBezTo>
                    <a:pt x="291" y="399"/>
                    <a:pt x="291" y="400"/>
                    <a:pt x="291" y="401"/>
                  </a:cubicBezTo>
                  <a:close/>
                  <a:moveTo>
                    <a:pt x="291" y="398"/>
                  </a:moveTo>
                  <a:cubicBezTo>
                    <a:pt x="291" y="397"/>
                    <a:pt x="292" y="396"/>
                    <a:pt x="292" y="395"/>
                  </a:cubicBezTo>
                  <a:cubicBezTo>
                    <a:pt x="292" y="395"/>
                    <a:pt x="292" y="396"/>
                    <a:pt x="292" y="396"/>
                  </a:cubicBezTo>
                  <a:cubicBezTo>
                    <a:pt x="291" y="397"/>
                    <a:pt x="291" y="397"/>
                    <a:pt x="291" y="398"/>
                  </a:cubicBezTo>
                  <a:close/>
                  <a:moveTo>
                    <a:pt x="396" y="458"/>
                  </a:moveTo>
                  <a:cubicBezTo>
                    <a:pt x="394" y="459"/>
                    <a:pt x="391" y="459"/>
                    <a:pt x="389" y="460"/>
                  </a:cubicBezTo>
                  <a:cubicBezTo>
                    <a:pt x="388" y="460"/>
                    <a:pt x="388" y="460"/>
                    <a:pt x="387" y="461"/>
                  </a:cubicBezTo>
                  <a:cubicBezTo>
                    <a:pt x="389" y="460"/>
                    <a:pt x="393" y="459"/>
                    <a:pt x="396" y="458"/>
                  </a:cubicBezTo>
                  <a:close/>
                  <a:moveTo>
                    <a:pt x="401" y="347"/>
                  </a:moveTo>
                  <a:cubicBezTo>
                    <a:pt x="401" y="348"/>
                    <a:pt x="401" y="350"/>
                    <a:pt x="400" y="350"/>
                  </a:cubicBezTo>
                  <a:cubicBezTo>
                    <a:pt x="399" y="350"/>
                    <a:pt x="396" y="352"/>
                    <a:pt x="391" y="352"/>
                  </a:cubicBezTo>
                  <a:cubicBezTo>
                    <a:pt x="385" y="352"/>
                    <a:pt x="379" y="347"/>
                    <a:pt x="378" y="346"/>
                  </a:cubicBezTo>
                  <a:cubicBezTo>
                    <a:pt x="377" y="345"/>
                    <a:pt x="374" y="346"/>
                    <a:pt x="373" y="345"/>
                  </a:cubicBezTo>
                  <a:cubicBezTo>
                    <a:pt x="372" y="345"/>
                    <a:pt x="372" y="342"/>
                    <a:pt x="372" y="340"/>
                  </a:cubicBezTo>
                  <a:cubicBezTo>
                    <a:pt x="372" y="339"/>
                    <a:pt x="372" y="338"/>
                    <a:pt x="372" y="337"/>
                  </a:cubicBezTo>
                  <a:cubicBezTo>
                    <a:pt x="372" y="336"/>
                    <a:pt x="373" y="336"/>
                    <a:pt x="374" y="335"/>
                  </a:cubicBezTo>
                  <a:cubicBezTo>
                    <a:pt x="375" y="334"/>
                    <a:pt x="375" y="331"/>
                    <a:pt x="376" y="329"/>
                  </a:cubicBezTo>
                  <a:cubicBezTo>
                    <a:pt x="377" y="328"/>
                    <a:pt x="377" y="329"/>
                    <a:pt x="377" y="327"/>
                  </a:cubicBezTo>
                  <a:cubicBezTo>
                    <a:pt x="377" y="326"/>
                    <a:pt x="373" y="319"/>
                    <a:pt x="371" y="318"/>
                  </a:cubicBezTo>
                  <a:cubicBezTo>
                    <a:pt x="371" y="318"/>
                    <a:pt x="370" y="317"/>
                    <a:pt x="370" y="317"/>
                  </a:cubicBezTo>
                  <a:cubicBezTo>
                    <a:pt x="368" y="315"/>
                    <a:pt x="364" y="310"/>
                    <a:pt x="364" y="308"/>
                  </a:cubicBezTo>
                  <a:cubicBezTo>
                    <a:pt x="363" y="306"/>
                    <a:pt x="364" y="303"/>
                    <a:pt x="364" y="303"/>
                  </a:cubicBezTo>
                  <a:cubicBezTo>
                    <a:pt x="363" y="302"/>
                    <a:pt x="362" y="300"/>
                    <a:pt x="361" y="300"/>
                  </a:cubicBezTo>
                  <a:cubicBezTo>
                    <a:pt x="361" y="300"/>
                    <a:pt x="359" y="299"/>
                    <a:pt x="360" y="298"/>
                  </a:cubicBezTo>
                  <a:cubicBezTo>
                    <a:pt x="361" y="297"/>
                    <a:pt x="365" y="291"/>
                    <a:pt x="365" y="291"/>
                  </a:cubicBezTo>
                  <a:cubicBezTo>
                    <a:pt x="365" y="290"/>
                    <a:pt x="366" y="290"/>
                    <a:pt x="367" y="290"/>
                  </a:cubicBezTo>
                  <a:cubicBezTo>
                    <a:pt x="368" y="290"/>
                    <a:pt x="369" y="289"/>
                    <a:pt x="371" y="288"/>
                  </a:cubicBezTo>
                  <a:cubicBezTo>
                    <a:pt x="372" y="287"/>
                    <a:pt x="373" y="287"/>
                    <a:pt x="373" y="287"/>
                  </a:cubicBezTo>
                  <a:cubicBezTo>
                    <a:pt x="373" y="287"/>
                    <a:pt x="374" y="286"/>
                    <a:pt x="374" y="285"/>
                  </a:cubicBezTo>
                  <a:cubicBezTo>
                    <a:pt x="375" y="285"/>
                    <a:pt x="375" y="284"/>
                    <a:pt x="376" y="284"/>
                  </a:cubicBezTo>
                  <a:cubicBezTo>
                    <a:pt x="376" y="283"/>
                    <a:pt x="377" y="284"/>
                    <a:pt x="379" y="283"/>
                  </a:cubicBezTo>
                  <a:cubicBezTo>
                    <a:pt x="381" y="283"/>
                    <a:pt x="384" y="281"/>
                    <a:pt x="386" y="281"/>
                  </a:cubicBezTo>
                  <a:cubicBezTo>
                    <a:pt x="388" y="281"/>
                    <a:pt x="390" y="282"/>
                    <a:pt x="391" y="282"/>
                  </a:cubicBezTo>
                  <a:cubicBezTo>
                    <a:pt x="392" y="283"/>
                    <a:pt x="393" y="281"/>
                    <a:pt x="394" y="281"/>
                  </a:cubicBezTo>
                  <a:cubicBezTo>
                    <a:pt x="396" y="281"/>
                    <a:pt x="396" y="283"/>
                    <a:pt x="397" y="284"/>
                  </a:cubicBezTo>
                  <a:cubicBezTo>
                    <a:pt x="398" y="285"/>
                    <a:pt x="398" y="287"/>
                    <a:pt x="398" y="288"/>
                  </a:cubicBezTo>
                  <a:cubicBezTo>
                    <a:pt x="398" y="290"/>
                    <a:pt x="397" y="290"/>
                    <a:pt x="396" y="291"/>
                  </a:cubicBezTo>
                  <a:cubicBezTo>
                    <a:pt x="396" y="292"/>
                    <a:pt x="398" y="291"/>
                    <a:pt x="397" y="293"/>
                  </a:cubicBezTo>
                  <a:cubicBezTo>
                    <a:pt x="396" y="294"/>
                    <a:pt x="396" y="293"/>
                    <a:pt x="394" y="293"/>
                  </a:cubicBezTo>
                  <a:cubicBezTo>
                    <a:pt x="393" y="293"/>
                    <a:pt x="390" y="292"/>
                    <a:pt x="388" y="292"/>
                  </a:cubicBezTo>
                  <a:cubicBezTo>
                    <a:pt x="385" y="292"/>
                    <a:pt x="384" y="295"/>
                    <a:pt x="384" y="296"/>
                  </a:cubicBezTo>
                  <a:cubicBezTo>
                    <a:pt x="384" y="297"/>
                    <a:pt x="385" y="298"/>
                    <a:pt x="385" y="299"/>
                  </a:cubicBezTo>
                  <a:cubicBezTo>
                    <a:pt x="385" y="299"/>
                    <a:pt x="383" y="298"/>
                    <a:pt x="382" y="298"/>
                  </a:cubicBezTo>
                  <a:cubicBezTo>
                    <a:pt x="381" y="298"/>
                    <a:pt x="380" y="298"/>
                    <a:pt x="380" y="299"/>
                  </a:cubicBezTo>
                  <a:cubicBezTo>
                    <a:pt x="380" y="300"/>
                    <a:pt x="382" y="300"/>
                    <a:pt x="383" y="300"/>
                  </a:cubicBezTo>
                  <a:cubicBezTo>
                    <a:pt x="384" y="301"/>
                    <a:pt x="384" y="303"/>
                    <a:pt x="385" y="304"/>
                  </a:cubicBezTo>
                  <a:cubicBezTo>
                    <a:pt x="387" y="306"/>
                    <a:pt x="385" y="307"/>
                    <a:pt x="386" y="308"/>
                  </a:cubicBezTo>
                  <a:cubicBezTo>
                    <a:pt x="386" y="308"/>
                    <a:pt x="387" y="308"/>
                    <a:pt x="388" y="308"/>
                  </a:cubicBezTo>
                  <a:cubicBezTo>
                    <a:pt x="388" y="308"/>
                    <a:pt x="389" y="309"/>
                    <a:pt x="390" y="310"/>
                  </a:cubicBezTo>
                  <a:cubicBezTo>
                    <a:pt x="392" y="312"/>
                    <a:pt x="393" y="311"/>
                    <a:pt x="394" y="312"/>
                  </a:cubicBezTo>
                  <a:cubicBezTo>
                    <a:pt x="394" y="313"/>
                    <a:pt x="393" y="314"/>
                    <a:pt x="393" y="316"/>
                  </a:cubicBezTo>
                  <a:cubicBezTo>
                    <a:pt x="393" y="316"/>
                    <a:pt x="393" y="317"/>
                    <a:pt x="393" y="317"/>
                  </a:cubicBezTo>
                  <a:cubicBezTo>
                    <a:pt x="393" y="319"/>
                    <a:pt x="396" y="322"/>
                    <a:pt x="396" y="323"/>
                  </a:cubicBezTo>
                  <a:cubicBezTo>
                    <a:pt x="396" y="325"/>
                    <a:pt x="396" y="325"/>
                    <a:pt x="395" y="326"/>
                  </a:cubicBezTo>
                  <a:cubicBezTo>
                    <a:pt x="394" y="326"/>
                    <a:pt x="393" y="327"/>
                    <a:pt x="394" y="328"/>
                  </a:cubicBezTo>
                  <a:cubicBezTo>
                    <a:pt x="394" y="330"/>
                    <a:pt x="397" y="329"/>
                    <a:pt x="398" y="330"/>
                  </a:cubicBezTo>
                  <a:cubicBezTo>
                    <a:pt x="400" y="331"/>
                    <a:pt x="400" y="333"/>
                    <a:pt x="399" y="334"/>
                  </a:cubicBezTo>
                  <a:cubicBezTo>
                    <a:pt x="398" y="335"/>
                    <a:pt x="400" y="336"/>
                    <a:pt x="401" y="337"/>
                  </a:cubicBezTo>
                  <a:cubicBezTo>
                    <a:pt x="402" y="338"/>
                    <a:pt x="401" y="338"/>
                    <a:pt x="401" y="339"/>
                  </a:cubicBezTo>
                  <a:cubicBezTo>
                    <a:pt x="400" y="340"/>
                    <a:pt x="401" y="344"/>
                    <a:pt x="401" y="347"/>
                  </a:cubicBezTo>
                  <a:close/>
                  <a:moveTo>
                    <a:pt x="440" y="298"/>
                  </a:moveTo>
                  <a:cubicBezTo>
                    <a:pt x="440" y="298"/>
                    <a:pt x="439" y="299"/>
                    <a:pt x="439" y="299"/>
                  </a:cubicBezTo>
                  <a:cubicBezTo>
                    <a:pt x="438" y="300"/>
                    <a:pt x="438" y="302"/>
                    <a:pt x="436" y="302"/>
                  </a:cubicBezTo>
                  <a:cubicBezTo>
                    <a:pt x="434" y="302"/>
                    <a:pt x="434" y="303"/>
                    <a:pt x="432" y="302"/>
                  </a:cubicBezTo>
                  <a:cubicBezTo>
                    <a:pt x="430" y="302"/>
                    <a:pt x="430" y="301"/>
                    <a:pt x="431" y="299"/>
                  </a:cubicBezTo>
                  <a:cubicBezTo>
                    <a:pt x="431" y="298"/>
                    <a:pt x="433" y="296"/>
                    <a:pt x="433" y="295"/>
                  </a:cubicBezTo>
                  <a:cubicBezTo>
                    <a:pt x="433" y="295"/>
                    <a:pt x="433" y="294"/>
                    <a:pt x="433" y="294"/>
                  </a:cubicBezTo>
                  <a:cubicBezTo>
                    <a:pt x="433" y="293"/>
                    <a:pt x="433" y="292"/>
                    <a:pt x="432" y="292"/>
                  </a:cubicBezTo>
                  <a:cubicBezTo>
                    <a:pt x="431" y="291"/>
                    <a:pt x="430" y="290"/>
                    <a:pt x="430" y="291"/>
                  </a:cubicBezTo>
                  <a:cubicBezTo>
                    <a:pt x="430" y="291"/>
                    <a:pt x="430" y="292"/>
                    <a:pt x="430" y="292"/>
                  </a:cubicBezTo>
                  <a:cubicBezTo>
                    <a:pt x="429" y="293"/>
                    <a:pt x="429" y="295"/>
                    <a:pt x="429" y="296"/>
                  </a:cubicBezTo>
                  <a:cubicBezTo>
                    <a:pt x="429" y="297"/>
                    <a:pt x="430" y="300"/>
                    <a:pt x="429" y="300"/>
                  </a:cubicBezTo>
                  <a:cubicBezTo>
                    <a:pt x="429" y="300"/>
                    <a:pt x="427" y="300"/>
                    <a:pt x="427" y="299"/>
                  </a:cubicBezTo>
                  <a:cubicBezTo>
                    <a:pt x="426" y="298"/>
                    <a:pt x="426" y="296"/>
                    <a:pt x="427" y="295"/>
                  </a:cubicBezTo>
                  <a:cubicBezTo>
                    <a:pt x="427" y="294"/>
                    <a:pt x="428" y="293"/>
                    <a:pt x="428" y="291"/>
                  </a:cubicBezTo>
                  <a:cubicBezTo>
                    <a:pt x="428" y="291"/>
                    <a:pt x="429" y="290"/>
                    <a:pt x="429" y="290"/>
                  </a:cubicBezTo>
                  <a:cubicBezTo>
                    <a:pt x="429" y="289"/>
                    <a:pt x="429" y="288"/>
                    <a:pt x="430" y="288"/>
                  </a:cubicBezTo>
                  <a:cubicBezTo>
                    <a:pt x="431" y="289"/>
                    <a:pt x="432" y="289"/>
                    <a:pt x="433" y="289"/>
                  </a:cubicBezTo>
                  <a:cubicBezTo>
                    <a:pt x="434" y="290"/>
                    <a:pt x="434" y="290"/>
                    <a:pt x="434" y="290"/>
                  </a:cubicBezTo>
                  <a:cubicBezTo>
                    <a:pt x="435" y="289"/>
                    <a:pt x="434" y="288"/>
                    <a:pt x="436" y="288"/>
                  </a:cubicBezTo>
                  <a:cubicBezTo>
                    <a:pt x="438" y="288"/>
                    <a:pt x="439" y="290"/>
                    <a:pt x="439" y="291"/>
                  </a:cubicBezTo>
                  <a:cubicBezTo>
                    <a:pt x="439" y="291"/>
                    <a:pt x="439" y="294"/>
                    <a:pt x="439" y="296"/>
                  </a:cubicBezTo>
                  <a:cubicBezTo>
                    <a:pt x="440" y="297"/>
                    <a:pt x="440" y="297"/>
                    <a:pt x="440" y="298"/>
                  </a:cubicBezTo>
                  <a:close/>
                  <a:moveTo>
                    <a:pt x="444" y="358"/>
                  </a:moveTo>
                  <a:cubicBezTo>
                    <a:pt x="444" y="358"/>
                    <a:pt x="444" y="358"/>
                    <a:pt x="444" y="358"/>
                  </a:cubicBezTo>
                  <a:cubicBezTo>
                    <a:pt x="444" y="358"/>
                    <a:pt x="444" y="358"/>
                    <a:pt x="444" y="358"/>
                  </a:cubicBezTo>
                  <a:close/>
                  <a:moveTo>
                    <a:pt x="482" y="350"/>
                  </a:moveTo>
                  <a:cubicBezTo>
                    <a:pt x="482" y="350"/>
                    <a:pt x="482" y="350"/>
                    <a:pt x="482" y="350"/>
                  </a:cubicBezTo>
                  <a:cubicBezTo>
                    <a:pt x="482" y="350"/>
                    <a:pt x="482" y="350"/>
                    <a:pt x="482" y="350"/>
                  </a:cubicBezTo>
                  <a:cubicBezTo>
                    <a:pt x="482" y="350"/>
                    <a:pt x="482" y="350"/>
                    <a:pt x="482" y="350"/>
                  </a:cubicBezTo>
                  <a:close/>
                  <a:moveTo>
                    <a:pt x="525" y="284"/>
                  </a:moveTo>
                  <a:cubicBezTo>
                    <a:pt x="524" y="284"/>
                    <a:pt x="521" y="287"/>
                    <a:pt x="520" y="288"/>
                  </a:cubicBezTo>
                  <a:cubicBezTo>
                    <a:pt x="518" y="288"/>
                    <a:pt x="518" y="290"/>
                    <a:pt x="517" y="292"/>
                  </a:cubicBezTo>
                  <a:cubicBezTo>
                    <a:pt x="516" y="293"/>
                    <a:pt x="517" y="293"/>
                    <a:pt x="518" y="294"/>
                  </a:cubicBezTo>
                  <a:cubicBezTo>
                    <a:pt x="518" y="296"/>
                    <a:pt x="517" y="295"/>
                    <a:pt x="515" y="293"/>
                  </a:cubicBezTo>
                  <a:cubicBezTo>
                    <a:pt x="514" y="292"/>
                    <a:pt x="514" y="289"/>
                    <a:pt x="515" y="288"/>
                  </a:cubicBezTo>
                  <a:cubicBezTo>
                    <a:pt x="516" y="287"/>
                    <a:pt x="518" y="286"/>
                    <a:pt x="519" y="285"/>
                  </a:cubicBezTo>
                  <a:cubicBezTo>
                    <a:pt x="520" y="284"/>
                    <a:pt x="523" y="283"/>
                    <a:pt x="524" y="283"/>
                  </a:cubicBezTo>
                  <a:cubicBezTo>
                    <a:pt x="526" y="283"/>
                    <a:pt x="529" y="283"/>
                    <a:pt x="530" y="284"/>
                  </a:cubicBezTo>
                  <a:cubicBezTo>
                    <a:pt x="531" y="285"/>
                    <a:pt x="527" y="285"/>
                    <a:pt x="525" y="284"/>
                  </a:cubicBezTo>
                  <a:close/>
                  <a:moveTo>
                    <a:pt x="545" y="285"/>
                  </a:moveTo>
                  <a:cubicBezTo>
                    <a:pt x="545" y="286"/>
                    <a:pt x="542" y="286"/>
                    <a:pt x="540" y="286"/>
                  </a:cubicBezTo>
                  <a:cubicBezTo>
                    <a:pt x="537" y="286"/>
                    <a:pt x="536" y="285"/>
                    <a:pt x="535" y="284"/>
                  </a:cubicBezTo>
                  <a:cubicBezTo>
                    <a:pt x="535" y="284"/>
                    <a:pt x="540" y="284"/>
                    <a:pt x="541" y="284"/>
                  </a:cubicBezTo>
                  <a:cubicBezTo>
                    <a:pt x="541" y="285"/>
                    <a:pt x="543" y="284"/>
                    <a:pt x="544" y="284"/>
                  </a:cubicBezTo>
                  <a:cubicBezTo>
                    <a:pt x="545" y="284"/>
                    <a:pt x="545" y="283"/>
                    <a:pt x="545" y="283"/>
                  </a:cubicBezTo>
                  <a:cubicBezTo>
                    <a:pt x="546" y="283"/>
                    <a:pt x="546" y="285"/>
                    <a:pt x="545" y="285"/>
                  </a:cubicBezTo>
                  <a:close/>
                  <a:moveTo>
                    <a:pt x="656" y="452"/>
                  </a:moveTo>
                  <a:cubicBezTo>
                    <a:pt x="656" y="452"/>
                    <a:pt x="656" y="452"/>
                    <a:pt x="656" y="452"/>
                  </a:cubicBezTo>
                  <a:cubicBezTo>
                    <a:pt x="656" y="452"/>
                    <a:pt x="657" y="452"/>
                    <a:pt x="657" y="452"/>
                  </a:cubicBezTo>
                  <a:cubicBezTo>
                    <a:pt x="657" y="452"/>
                    <a:pt x="656" y="452"/>
                    <a:pt x="656" y="452"/>
                  </a:cubicBezTo>
                  <a:close/>
                  <a:moveTo>
                    <a:pt x="660" y="446"/>
                  </a:moveTo>
                  <a:cubicBezTo>
                    <a:pt x="660" y="446"/>
                    <a:pt x="660" y="446"/>
                    <a:pt x="660" y="446"/>
                  </a:cubicBezTo>
                  <a:cubicBezTo>
                    <a:pt x="660" y="446"/>
                    <a:pt x="660" y="446"/>
                    <a:pt x="660" y="446"/>
                  </a:cubicBezTo>
                  <a:close/>
                  <a:moveTo>
                    <a:pt x="686" y="489"/>
                  </a:moveTo>
                  <a:cubicBezTo>
                    <a:pt x="686" y="489"/>
                    <a:pt x="686" y="489"/>
                    <a:pt x="686" y="489"/>
                  </a:cubicBezTo>
                  <a:cubicBezTo>
                    <a:pt x="686" y="489"/>
                    <a:pt x="686" y="490"/>
                    <a:pt x="687" y="490"/>
                  </a:cubicBezTo>
                  <a:cubicBezTo>
                    <a:pt x="686" y="490"/>
                    <a:pt x="686" y="489"/>
                    <a:pt x="686" y="489"/>
                  </a:cubicBezTo>
                  <a:close/>
                  <a:moveTo>
                    <a:pt x="712" y="219"/>
                  </a:moveTo>
                  <a:cubicBezTo>
                    <a:pt x="711" y="221"/>
                    <a:pt x="711" y="224"/>
                    <a:pt x="710" y="228"/>
                  </a:cubicBezTo>
                  <a:cubicBezTo>
                    <a:pt x="709" y="232"/>
                    <a:pt x="707" y="231"/>
                    <a:pt x="705" y="232"/>
                  </a:cubicBezTo>
                  <a:cubicBezTo>
                    <a:pt x="704" y="233"/>
                    <a:pt x="705" y="232"/>
                    <a:pt x="707" y="233"/>
                  </a:cubicBezTo>
                  <a:cubicBezTo>
                    <a:pt x="709" y="233"/>
                    <a:pt x="707" y="234"/>
                    <a:pt x="705" y="235"/>
                  </a:cubicBezTo>
                  <a:cubicBezTo>
                    <a:pt x="703" y="236"/>
                    <a:pt x="701" y="238"/>
                    <a:pt x="698" y="240"/>
                  </a:cubicBezTo>
                  <a:cubicBezTo>
                    <a:pt x="695" y="241"/>
                    <a:pt x="695" y="242"/>
                    <a:pt x="693" y="242"/>
                  </a:cubicBezTo>
                  <a:cubicBezTo>
                    <a:pt x="691" y="243"/>
                    <a:pt x="691" y="245"/>
                    <a:pt x="689" y="247"/>
                  </a:cubicBezTo>
                  <a:cubicBezTo>
                    <a:pt x="688" y="248"/>
                    <a:pt x="683" y="249"/>
                    <a:pt x="681" y="248"/>
                  </a:cubicBezTo>
                  <a:cubicBezTo>
                    <a:pt x="678" y="248"/>
                    <a:pt x="679" y="246"/>
                    <a:pt x="681" y="246"/>
                  </a:cubicBezTo>
                  <a:cubicBezTo>
                    <a:pt x="683" y="246"/>
                    <a:pt x="686" y="244"/>
                    <a:pt x="687" y="244"/>
                  </a:cubicBezTo>
                  <a:cubicBezTo>
                    <a:pt x="688" y="243"/>
                    <a:pt x="688" y="243"/>
                    <a:pt x="690" y="241"/>
                  </a:cubicBezTo>
                  <a:cubicBezTo>
                    <a:pt x="692" y="239"/>
                    <a:pt x="692" y="240"/>
                    <a:pt x="694" y="238"/>
                  </a:cubicBezTo>
                  <a:cubicBezTo>
                    <a:pt x="696" y="236"/>
                    <a:pt x="698" y="236"/>
                    <a:pt x="699" y="235"/>
                  </a:cubicBezTo>
                  <a:cubicBezTo>
                    <a:pt x="700" y="234"/>
                    <a:pt x="700" y="234"/>
                    <a:pt x="700" y="233"/>
                  </a:cubicBezTo>
                  <a:cubicBezTo>
                    <a:pt x="700" y="232"/>
                    <a:pt x="704" y="227"/>
                    <a:pt x="706" y="225"/>
                  </a:cubicBezTo>
                  <a:cubicBezTo>
                    <a:pt x="707" y="224"/>
                    <a:pt x="709" y="218"/>
                    <a:pt x="709" y="217"/>
                  </a:cubicBezTo>
                  <a:cubicBezTo>
                    <a:pt x="709" y="217"/>
                    <a:pt x="711" y="216"/>
                    <a:pt x="712" y="215"/>
                  </a:cubicBezTo>
                  <a:cubicBezTo>
                    <a:pt x="713" y="214"/>
                    <a:pt x="712" y="217"/>
                    <a:pt x="712" y="2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36"/>
            <p:cNvSpPr/>
            <p:nvPr/>
          </p:nvSpPr>
          <p:spPr bwMode="auto">
            <a:xfrm>
              <a:off x="10306051" y="2352675"/>
              <a:ext cx="111125" cy="349250"/>
            </a:xfrm>
            <a:custGeom>
              <a:avLst/>
              <a:gdLst>
                <a:gd name="T0" fmla="*/ 5 w 20"/>
                <a:gd name="T1" fmla="*/ 7 h 63"/>
                <a:gd name="T2" fmla="*/ 3 w 20"/>
                <a:gd name="T3" fmla="*/ 8 h 63"/>
                <a:gd name="T4" fmla="*/ 2 w 20"/>
                <a:gd name="T5" fmla="*/ 15 h 63"/>
                <a:gd name="T6" fmla="*/ 1 w 20"/>
                <a:gd name="T7" fmla="*/ 18 h 63"/>
                <a:gd name="T8" fmla="*/ 5 w 20"/>
                <a:gd name="T9" fmla="*/ 24 h 63"/>
                <a:gd name="T10" fmla="*/ 5 w 20"/>
                <a:gd name="T11" fmla="*/ 28 h 63"/>
                <a:gd name="T12" fmla="*/ 5 w 20"/>
                <a:gd name="T13" fmla="*/ 36 h 63"/>
                <a:gd name="T14" fmla="*/ 5 w 20"/>
                <a:gd name="T15" fmla="*/ 39 h 63"/>
                <a:gd name="T16" fmla="*/ 4 w 20"/>
                <a:gd name="T17" fmla="*/ 46 h 63"/>
                <a:gd name="T18" fmla="*/ 4 w 20"/>
                <a:gd name="T19" fmla="*/ 52 h 63"/>
                <a:gd name="T20" fmla="*/ 3 w 20"/>
                <a:gd name="T21" fmla="*/ 59 h 63"/>
                <a:gd name="T22" fmla="*/ 4 w 20"/>
                <a:gd name="T23" fmla="*/ 61 h 63"/>
                <a:gd name="T24" fmla="*/ 7 w 20"/>
                <a:gd name="T25" fmla="*/ 58 h 63"/>
                <a:gd name="T26" fmla="*/ 11 w 20"/>
                <a:gd name="T27" fmla="*/ 59 h 63"/>
                <a:gd name="T28" fmla="*/ 13 w 20"/>
                <a:gd name="T29" fmla="*/ 61 h 63"/>
                <a:gd name="T30" fmla="*/ 11 w 20"/>
                <a:gd name="T31" fmla="*/ 56 h 63"/>
                <a:gd name="T32" fmla="*/ 7 w 20"/>
                <a:gd name="T33" fmla="*/ 50 h 63"/>
                <a:gd name="T34" fmla="*/ 7 w 20"/>
                <a:gd name="T35" fmla="*/ 44 h 63"/>
                <a:gd name="T36" fmla="*/ 10 w 20"/>
                <a:gd name="T37" fmla="*/ 41 h 63"/>
                <a:gd name="T38" fmla="*/ 12 w 20"/>
                <a:gd name="T39" fmla="*/ 39 h 63"/>
                <a:gd name="T40" fmla="*/ 17 w 20"/>
                <a:gd name="T41" fmla="*/ 40 h 63"/>
                <a:gd name="T42" fmla="*/ 19 w 20"/>
                <a:gd name="T43" fmla="*/ 42 h 63"/>
                <a:gd name="T44" fmla="*/ 17 w 20"/>
                <a:gd name="T45" fmla="*/ 36 h 63"/>
                <a:gd name="T46" fmla="*/ 14 w 20"/>
                <a:gd name="T47" fmla="*/ 30 h 63"/>
                <a:gd name="T48" fmla="*/ 11 w 20"/>
                <a:gd name="T49" fmla="*/ 17 h 63"/>
                <a:gd name="T50" fmla="*/ 11 w 20"/>
                <a:gd name="T51" fmla="*/ 12 h 63"/>
                <a:gd name="T52" fmla="*/ 9 w 20"/>
                <a:gd name="T53" fmla="*/ 3 h 63"/>
                <a:gd name="T54" fmla="*/ 8 w 20"/>
                <a:gd name="T55" fmla="*/ 0 h 63"/>
                <a:gd name="T56" fmla="*/ 6 w 20"/>
                <a:gd name="T57" fmla="*/ 1 h 63"/>
                <a:gd name="T58" fmla="*/ 8 w 20"/>
                <a:gd name="T59" fmla="*/ 5 h 63"/>
                <a:gd name="T60" fmla="*/ 5 w 20"/>
                <a:gd name="T6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" h="63">
                  <a:moveTo>
                    <a:pt x="5" y="7"/>
                  </a:moveTo>
                  <a:cubicBezTo>
                    <a:pt x="4" y="7"/>
                    <a:pt x="3" y="7"/>
                    <a:pt x="3" y="8"/>
                  </a:cubicBezTo>
                  <a:cubicBezTo>
                    <a:pt x="3" y="9"/>
                    <a:pt x="3" y="15"/>
                    <a:pt x="2" y="15"/>
                  </a:cubicBezTo>
                  <a:cubicBezTo>
                    <a:pt x="1" y="16"/>
                    <a:pt x="0" y="16"/>
                    <a:pt x="1" y="18"/>
                  </a:cubicBezTo>
                  <a:cubicBezTo>
                    <a:pt x="2" y="21"/>
                    <a:pt x="5" y="22"/>
                    <a:pt x="5" y="24"/>
                  </a:cubicBezTo>
                  <a:cubicBezTo>
                    <a:pt x="5" y="25"/>
                    <a:pt x="6" y="27"/>
                    <a:pt x="5" y="28"/>
                  </a:cubicBezTo>
                  <a:cubicBezTo>
                    <a:pt x="5" y="30"/>
                    <a:pt x="5" y="33"/>
                    <a:pt x="5" y="36"/>
                  </a:cubicBezTo>
                  <a:cubicBezTo>
                    <a:pt x="5" y="37"/>
                    <a:pt x="5" y="38"/>
                    <a:pt x="5" y="39"/>
                  </a:cubicBezTo>
                  <a:cubicBezTo>
                    <a:pt x="4" y="41"/>
                    <a:pt x="3" y="45"/>
                    <a:pt x="4" y="46"/>
                  </a:cubicBezTo>
                  <a:cubicBezTo>
                    <a:pt x="5" y="47"/>
                    <a:pt x="4" y="49"/>
                    <a:pt x="4" y="52"/>
                  </a:cubicBezTo>
                  <a:cubicBezTo>
                    <a:pt x="4" y="54"/>
                    <a:pt x="3" y="57"/>
                    <a:pt x="3" y="59"/>
                  </a:cubicBezTo>
                  <a:cubicBezTo>
                    <a:pt x="4" y="62"/>
                    <a:pt x="4" y="62"/>
                    <a:pt x="4" y="61"/>
                  </a:cubicBezTo>
                  <a:cubicBezTo>
                    <a:pt x="5" y="61"/>
                    <a:pt x="5" y="58"/>
                    <a:pt x="7" y="58"/>
                  </a:cubicBezTo>
                  <a:cubicBezTo>
                    <a:pt x="9" y="58"/>
                    <a:pt x="11" y="57"/>
                    <a:pt x="11" y="59"/>
                  </a:cubicBezTo>
                  <a:cubicBezTo>
                    <a:pt x="11" y="60"/>
                    <a:pt x="13" y="63"/>
                    <a:pt x="13" y="61"/>
                  </a:cubicBezTo>
                  <a:cubicBezTo>
                    <a:pt x="13" y="59"/>
                    <a:pt x="13" y="58"/>
                    <a:pt x="11" y="56"/>
                  </a:cubicBezTo>
                  <a:cubicBezTo>
                    <a:pt x="10" y="54"/>
                    <a:pt x="8" y="53"/>
                    <a:pt x="7" y="50"/>
                  </a:cubicBezTo>
                  <a:cubicBezTo>
                    <a:pt x="6" y="48"/>
                    <a:pt x="6" y="45"/>
                    <a:pt x="7" y="44"/>
                  </a:cubicBezTo>
                  <a:cubicBezTo>
                    <a:pt x="8" y="43"/>
                    <a:pt x="10" y="42"/>
                    <a:pt x="10" y="41"/>
                  </a:cubicBezTo>
                  <a:cubicBezTo>
                    <a:pt x="10" y="40"/>
                    <a:pt x="10" y="40"/>
                    <a:pt x="12" y="39"/>
                  </a:cubicBezTo>
                  <a:cubicBezTo>
                    <a:pt x="14" y="38"/>
                    <a:pt x="15" y="38"/>
                    <a:pt x="17" y="40"/>
                  </a:cubicBezTo>
                  <a:cubicBezTo>
                    <a:pt x="19" y="41"/>
                    <a:pt x="20" y="44"/>
                    <a:pt x="19" y="42"/>
                  </a:cubicBezTo>
                  <a:cubicBezTo>
                    <a:pt x="19" y="41"/>
                    <a:pt x="18" y="39"/>
                    <a:pt x="17" y="36"/>
                  </a:cubicBezTo>
                  <a:cubicBezTo>
                    <a:pt x="15" y="34"/>
                    <a:pt x="14" y="31"/>
                    <a:pt x="14" y="30"/>
                  </a:cubicBezTo>
                  <a:cubicBezTo>
                    <a:pt x="14" y="28"/>
                    <a:pt x="11" y="19"/>
                    <a:pt x="11" y="17"/>
                  </a:cubicBezTo>
                  <a:cubicBezTo>
                    <a:pt x="10" y="15"/>
                    <a:pt x="11" y="14"/>
                    <a:pt x="11" y="12"/>
                  </a:cubicBezTo>
                  <a:cubicBezTo>
                    <a:pt x="11" y="11"/>
                    <a:pt x="10" y="5"/>
                    <a:pt x="9" y="3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0"/>
                    <a:pt x="5" y="0"/>
                    <a:pt x="6" y="1"/>
                  </a:cubicBezTo>
                  <a:cubicBezTo>
                    <a:pt x="7" y="2"/>
                    <a:pt x="8" y="4"/>
                    <a:pt x="8" y="5"/>
                  </a:cubicBezTo>
                  <a:cubicBezTo>
                    <a:pt x="7" y="6"/>
                    <a:pt x="6" y="7"/>
                    <a:pt x="5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37"/>
            <p:cNvSpPr/>
            <p:nvPr/>
          </p:nvSpPr>
          <p:spPr bwMode="auto">
            <a:xfrm>
              <a:off x="5584826" y="2303463"/>
              <a:ext cx="166688" cy="165100"/>
            </a:xfrm>
            <a:custGeom>
              <a:avLst/>
              <a:gdLst>
                <a:gd name="T0" fmla="*/ 4 w 30"/>
                <a:gd name="T1" fmla="*/ 26 h 30"/>
                <a:gd name="T2" fmla="*/ 3 w 30"/>
                <a:gd name="T3" fmla="*/ 28 h 30"/>
                <a:gd name="T4" fmla="*/ 5 w 30"/>
                <a:gd name="T5" fmla="*/ 27 h 30"/>
                <a:gd name="T6" fmla="*/ 6 w 30"/>
                <a:gd name="T7" fmla="*/ 29 h 30"/>
                <a:gd name="T8" fmla="*/ 9 w 30"/>
                <a:gd name="T9" fmla="*/ 29 h 30"/>
                <a:gd name="T10" fmla="*/ 17 w 30"/>
                <a:gd name="T11" fmla="*/ 25 h 30"/>
                <a:gd name="T12" fmla="*/ 23 w 30"/>
                <a:gd name="T13" fmla="*/ 24 h 30"/>
                <a:gd name="T14" fmla="*/ 25 w 30"/>
                <a:gd name="T15" fmla="*/ 21 h 30"/>
                <a:gd name="T16" fmla="*/ 26 w 30"/>
                <a:gd name="T17" fmla="*/ 16 h 30"/>
                <a:gd name="T18" fmla="*/ 24 w 30"/>
                <a:gd name="T19" fmla="*/ 10 h 30"/>
                <a:gd name="T20" fmla="*/ 24 w 30"/>
                <a:gd name="T21" fmla="*/ 10 h 30"/>
                <a:gd name="T22" fmla="*/ 27 w 30"/>
                <a:gd name="T23" fmla="*/ 9 h 30"/>
                <a:gd name="T24" fmla="*/ 30 w 30"/>
                <a:gd name="T25" fmla="*/ 6 h 30"/>
                <a:gd name="T26" fmla="*/ 28 w 30"/>
                <a:gd name="T27" fmla="*/ 5 h 30"/>
                <a:gd name="T28" fmla="*/ 28 w 30"/>
                <a:gd name="T29" fmla="*/ 4 h 30"/>
                <a:gd name="T30" fmla="*/ 26 w 30"/>
                <a:gd name="T31" fmla="*/ 1 h 30"/>
                <a:gd name="T32" fmla="*/ 24 w 30"/>
                <a:gd name="T33" fmla="*/ 1 h 30"/>
                <a:gd name="T34" fmla="*/ 20 w 30"/>
                <a:gd name="T35" fmla="*/ 1 h 30"/>
                <a:gd name="T36" fmla="*/ 19 w 30"/>
                <a:gd name="T37" fmla="*/ 2 h 30"/>
                <a:gd name="T38" fmla="*/ 16 w 30"/>
                <a:gd name="T39" fmla="*/ 2 h 30"/>
                <a:gd name="T40" fmla="*/ 13 w 30"/>
                <a:gd name="T41" fmla="*/ 2 h 30"/>
                <a:gd name="T42" fmla="*/ 13 w 30"/>
                <a:gd name="T43" fmla="*/ 3 h 30"/>
                <a:gd name="T44" fmla="*/ 11 w 30"/>
                <a:gd name="T45" fmla="*/ 4 h 30"/>
                <a:gd name="T46" fmla="*/ 11 w 30"/>
                <a:gd name="T47" fmla="*/ 5 h 30"/>
                <a:gd name="T48" fmla="*/ 14 w 30"/>
                <a:gd name="T49" fmla="*/ 6 h 30"/>
                <a:gd name="T50" fmla="*/ 10 w 30"/>
                <a:gd name="T51" fmla="*/ 7 h 30"/>
                <a:gd name="T52" fmla="*/ 6 w 30"/>
                <a:gd name="T53" fmla="*/ 8 h 30"/>
                <a:gd name="T54" fmla="*/ 3 w 30"/>
                <a:gd name="T55" fmla="*/ 9 h 30"/>
                <a:gd name="T56" fmla="*/ 4 w 30"/>
                <a:gd name="T57" fmla="*/ 9 h 30"/>
                <a:gd name="T58" fmla="*/ 3 w 30"/>
                <a:gd name="T59" fmla="*/ 10 h 30"/>
                <a:gd name="T60" fmla="*/ 3 w 30"/>
                <a:gd name="T61" fmla="*/ 11 h 30"/>
                <a:gd name="T62" fmla="*/ 5 w 30"/>
                <a:gd name="T63" fmla="*/ 12 h 30"/>
                <a:gd name="T64" fmla="*/ 3 w 30"/>
                <a:gd name="T65" fmla="*/ 15 h 30"/>
                <a:gd name="T66" fmla="*/ 7 w 30"/>
                <a:gd name="T67" fmla="*/ 16 h 30"/>
                <a:gd name="T68" fmla="*/ 7 w 30"/>
                <a:gd name="T69" fmla="*/ 17 h 30"/>
                <a:gd name="T70" fmla="*/ 5 w 30"/>
                <a:gd name="T71" fmla="*/ 22 h 30"/>
                <a:gd name="T72" fmla="*/ 3 w 30"/>
                <a:gd name="T73" fmla="*/ 24 h 30"/>
                <a:gd name="T74" fmla="*/ 3 w 30"/>
                <a:gd name="T75" fmla="*/ 24 h 30"/>
                <a:gd name="T76" fmla="*/ 3 w 30"/>
                <a:gd name="T77" fmla="*/ 25 h 30"/>
                <a:gd name="T78" fmla="*/ 1 w 30"/>
                <a:gd name="T79" fmla="*/ 26 h 30"/>
                <a:gd name="T80" fmla="*/ 4 w 30"/>
                <a:gd name="T8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0">
                  <a:moveTo>
                    <a:pt x="4" y="26"/>
                  </a:moveTo>
                  <a:cubicBezTo>
                    <a:pt x="3" y="26"/>
                    <a:pt x="2" y="29"/>
                    <a:pt x="3" y="28"/>
                  </a:cubicBezTo>
                  <a:cubicBezTo>
                    <a:pt x="4" y="27"/>
                    <a:pt x="6" y="27"/>
                    <a:pt x="5" y="27"/>
                  </a:cubicBezTo>
                  <a:cubicBezTo>
                    <a:pt x="5" y="28"/>
                    <a:pt x="6" y="30"/>
                    <a:pt x="6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11" y="28"/>
                    <a:pt x="15" y="26"/>
                    <a:pt x="17" y="25"/>
                  </a:cubicBezTo>
                  <a:cubicBezTo>
                    <a:pt x="20" y="24"/>
                    <a:pt x="22" y="25"/>
                    <a:pt x="23" y="24"/>
                  </a:cubicBezTo>
                  <a:cubicBezTo>
                    <a:pt x="24" y="23"/>
                    <a:pt x="24" y="22"/>
                    <a:pt x="25" y="21"/>
                  </a:cubicBezTo>
                  <a:cubicBezTo>
                    <a:pt x="25" y="19"/>
                    <a:pt x="27" y="19"/>
                    <a:pt x="26" y="16"/>
                  </a:cubicBezTo>
                  <a:cubicBezTo>
                    <a:pt x="26" y="13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6" y="10"/>
                    <a:pt x="27" y="9"/>
                  </a:cubicBezTo>
                  <a:cubicBezTo>
                    <a:pt x="28" y="8"/>
                    <a:pt x="29" y="7"/>
                    <a:pt x="30" y="6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27" y="5"/>
                    <a:pt x="27" y="5"/>
                    <a:pt x="28" y="4"/>
                  </a:cubicBezTo>
                  <a:cubicBezTo>
                    <a:pt x="28" y="4"/>
                    <a:pt x="27" y="2"/>
                    <a:pt x="26" y="1"/>
                  </a:cubicBezTo>
                  <a:cubicBezTo>
                    <a:pt x="25" y="1"/>
                    <a:pt x="25" y="0"/>
                    <a:pt x="24" y="1"/>
                  </a:cubicBezTo>
                  <a:cubicBezTo>
                    <a:pt x="23" y="1"/>
                    <a:pt x="21" y="1"/>
                    <a:pt x="20" y="1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2" y="2"/>
                    <a:pt x="12" y="2"/>
                    <a:pt x="13" y="3"/>
                  </a:cubicBezTo>
                  <a:cubicBezTo>
                    <a:pt x="14" y="3"/>
                    <a:pt x="12" y="4"/>
                    <a:pt x="11" y="4"/>
                  </a:cubicBezTo>
                  <a:cubicBezTo>
                    <a:pt x="11" y="4"/>
                    <a:pt x="10" y="5"/>
                    <a:pt x="11" y="5"/>
                  </a:cubicBezTo>
                  <a:cubicBezTo>
                    <a:pt x="13" y="5"/>
                    <a:pt x="14" y="6"/>
                    <a:pt x="14" y="6"/>
                  </a:cubicBezTo>
                  <a:cubicBezTo>
                    <a:pt x="13" y="6"/>
                    <a:pt x="10" y="7"/>
                    <a:pt x="10" y="7"/>
                  </a:cubicBezTo>
                  <a:cubicBezTo>
                    <a:pt x="9" y="8"/>
                    <a:pt x="8" y="8"/>
                    <a:pt x="6" y="8"/>
                  </a:cubicBezTo>
                  <a:cubicBezTo>
                    <a:pt x="5" y="7"/>
                    <a:pt x="2" y="9"/>
                    <a:pt x="3" y="9"/>
                  </a:cubicBezTo>
                  <a:cubicBezTo>
                    <a:pt x="4" y="9"/>
                    <a:pt x="5" y="9"/>
                    <a:pt x="4" y="9"/>
                  </a:cubicBezTo>
                  <a:cubicBezTo>
                    <a:pt x="3" y="9"/>
                    <a:pt x="2" y="10"/>
                    <a:pt x="3" y="10"/>
                  </a:cubicBezTo>
                  <a:cubicBezTo>
                    <a:pt x="5" y="10"/>
                    <a:pt x="1" y="11"/>
                    <a:pt x="3" y="11"/>
                  </a:cubicBezTo>
                  <a:cubicBezTo>
                    <a:pt x="4" y="11"/>
                    <a:pt x="6" y="12"/>
                    <a:pt x="5" y="12"/>
                  </a:cubicBezTo>
                  <a:cubicBezTo>
                    <a:pt x="4" y="13"/>
                    <a:pt x="2" y="14"/>
                    <a:pt x="3" y="15"/>
                  </a:cubicBezTo>
                  <a:cubicBezTo>
                    <a:pt x="5" y="15"/>
                    <a:pt x="6" y="16"/>
                    <a:pt x="7" y="16"/>
                  </a:cubicBezTo>
                  <a:cubicBezTo>
                    <a:pt x="8" y="16"/>
                    <a:pt x="9" y="16"/>
                    <a:pt x="7" y="17"/>
                  </a:cubicBezTo>
                  <a:cubicBezTo>
                    <a:pt x="6" y="18"/>
                    <a:pt x="6" y="21"/>
                    <a:pt x="5" y="22"/>
                  </a:cubicBezTo>
                  <a:cubicBezTo>
                    <a:pt x="4" y="23"/>
                    <a:pt x="3" y="24"/>
                    <a:pt x="3" y="24"/>
                  </a:cubicBezTo>
                  <a:cubicBezTo>
                    <a:pt x="2" y="23"/>
                    <a:pt x="1" y="24"/>
                    <a:pt x="3" y="24"/>
                  </a:cubicBezTo>
                  <a:cubicBezTo>
                    <a:pt x="4" y="24"/>
                    <a:pt x="4" y="25"/>
                    <a:pt x="3" y="25"/>
                  </a:cubicBezTo>
                  <a:cubicBezTo>
                    <a:pt x="2" y="25"/>
                    <a:pt x="0" y="26"/>
                    <a:pt x="1" y="26"/>
                  </a:cubicBezTo>
                  <a:cubicBezTo>
                    <a:pt x="3" y="26"/>
                    <a:pt x="5" y="25"/>
                    <a:pt x="4" y="2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38"/>
            <p:cNvSpPr/>
            <p:nvPr/>
          </p:nvSpPr>
          <p:spPr bwMode="auto">
            <a:xfrm>
              <a:off x="3619501" y="666750"/>
              <a:ext cx="1931988" cy="1431925"/>
            </a:xfrm>
            <a:custGeom>
              <a:avLst/>
              <a:gdLst>
                <a:gd name="T0" fmla="*/ 257 w 350"/>
                <a:gd name="T1" fmla="*/ 160 h 259"/>
                <a:gd name="T2" fmla="*/ 280 w 350"/>
                <a:gd name="T3" fmla="*/ 153 h 259"/>
                <a:gd name="T4" fmla="*/ 273 w 350"/>
                <a:gd name="T5" fmla="*/ 141 h 259"/>
                <a:gd name="T6" fmla="*/ 266 w 350"/>
                <a:gd name="T7" fmla="*/ 134 h 259"/>
                <a:gd name="T8" fmla="*/ 276 w 350"/>
                <a:gd name="T9" fmla="*/ 127 h 259"/>
                <a:gd name="T10" fmla="*/ 301 w 350"/>
                <a:gd name="T11" fmla="*/ 123 h 259"/>
                <a:gd name="T12" fmla="*/ 308 w 350"/>
                <a:gd name="T13" fmla="*/ 117 h 259"/>
                <a:gd name="T14" fmla="*/ 303 w 350"/>
                <a:gd name="T15" fmla="*/ 107 h 259"/>
                <a:gd name="T16" fmla="*/ 298 w 350"/>
                <a:gd name="T17" fmla="*/ 96 h 259"/>
                <a:gd name="T18" fmla="*/ 307 w 350"/>
                <a:gd name="T19" fmla="*/ 83 h 259"/>
                <a:gd name="T20" fmla="*/ 298 w 350"/>
                <a:gd name="T21" fmla="*/ 65 h 259"/>
                <a:gd name="T22" fmla="*/ 300 w 350"/>
                <a:gd name="T23" fmla="*/ 51 h 259"/>
                <a:gd name="T24" fmla="*/ 327 w 350"/>
                <a:gd name="T25" fmla="*/ 39 h 259"/>
                <a:gd name="T26" fmla="*/ 303 w 350"/>
                <a:gd name="T27" fmla="*/ 30 h 259"/>
                <a:gd name="T28" fmla="*/ 261 w 350"/>
                <a:gd name="T29" fmla="*/ 31 h 259"/>
                <a:gd name="T30" fmla="*/ 286 w 350"/>
                <a:gd name="T31" fmla="*/ 18 h 259"/>
                <a:gd name="T32" fmla="*/ 236 w 350"/>
                <a:gd name="T33" fmla="*/ 9 h 259"/>
                <a:gd name="T34" fmla="*/ 212 w 350"/>
                <a:gd name="T35" fmla="*/ 1 h 259"/>
                <a:gd name="T36" fmla="*/ 187 w 350"/>
                <a:gd name="T37" fmla="*/ 9 h 259"/>
                <a:gd name="T38" fmla="*/ 181 w 350"/>
                <a:gd name="T39" fmla="*/ 15 h 259"/>
                <a:gd name="T40" fmla="*/ 157 w 350"/>
                <a:gd name="T41" fmla="*/ 14 h 259"/>
                <a:gd name="T42" fmla="*/ 134 w 350"/>
                <a:gd name="T43" fmla="*/ 24 h 259"/>
                <a:gd name="T44" fmla="*/ 109 w 350"/>
                <a:gd name="T45" fmla="*/ 18 h 259"/>
                <a:gd name="T46" fmla="*/ 70 w 350"/>
                <a:gd name="T47" fmla="*/ 25 h 259"/>
                <a:gd name="T48" fmla="*/ 31 w 350"/>
                <a:gd name="T49" fmla="*/ 45 h 259"/>
                <a:gd name="T50" fmla="*/ 31 w 350"/>
                <a:gd name="T51" fmla="*/ 61 h 259"/>
                <a:gd name="T52" fmla="*/ 5 w 350"/>
                <a:gd name="T53" fmla="*/ 77 h 259"/>
                <a:gd name="T54" fmla="*/ 39 w 350"/>
                <a:gd name="T55" fmla="*/ 82 h 259"/>
                <a:gd name="T56" fmla="*/ 29 w 350"/>
                <a:gd name="T57" fmla="*/ 91 h 259"/>
                <a:gd name="T58" fmla="*/ 48 w 350"/>
                <a:gd name="T59" fmla="*/ 96 h 259"/>
                <a:gd name="T60" fmla="*/ 87 w 350"/>
                <a:gd name="T61" fmla="*/ 109 h 259"/>
                <a:gd name="T62" fmla="*/ 101 w 350"/>
                <a:gd name="T63" fmla="*/ 132 h 259"/>
                <a:gd name="T64" fmla="*/ 102 w 350"/>
                <a:gd name="T65" fmla="*/ 139 h 259"/>
                <a:gd name="T66" fmla="*/ 101 w 350"/>
                <a:gd name="T67" fmla="*/ 149 h 259"/>
                <a:gd name="T68" fmla="*/ 116 w 350"/>
                <a:gd name="T69" fmla="*/ 144 h 259"/>
                <a:gd name="T70" fmla="*/ 124 w 350"/>
                <a:gd name="T71" fmla="*/ 149 h 259"/>
                <a:gd name="T72" fmla="*/ 125 w 350"/>
                <a:gd name="T73" fmla="*/ 160 h 259"/>
                <a:gd name="T74" fmla="*/ 129 w 350"/>
                <a:gd name="T75" fmla="*/ 168 h 259"/>
                <a:gd name="T76" fmla="*/ 119 w 350"/>
                <a:gd name="T77" fmla="*/ 178 h 259"/>
                <a:gd name="T78" fmla="*/ 125 w 350"/>
                <a:gd name="T79" fmla="*/ 182 h 259"/>
                <a:gd name="T80" fmla="*/ 117 w 350"/>
                <a:gd name="T81" fmla="*/ 183 h 259"/>
                <a:gd name="T82" fmla="*/ 124 w 350"/>
                <a:gd name="T83" fmla="*/ 185 h 259"/>
                <a:gd name="T84" fmla="*/ 124 w 350"/>
                <a:gd name="T85" fmla="*/ 188 h 259"/>
                <a:gd name="T86" fmla="*/ 127 w 350"/>
                <a:gd name="T87" fmla="*/ 192 h 259"/>
                <a:gd name="T88" fmla="*/ 116 w 350"/>
                <a:gd name="T89" fmla="*/ 199 h 259"/>
                <a:gd name="T90" fmla="*/ 117 w 350"/>
                <a:gd name="T91" fmla="*/ 204 h 259"/>
                <a:gd name="T92" fmla="*/ 120 w 350"/>
                <a:gd name="T93" fmla="*/ 210 h 259"/>
                <a:gd name="T94" fmla="*/ 128 w 350"/>
                <a:gd name="T95" fmla="*/ 214 h 259"/>
                <a:gd name="T96" fmla="*/ 130 w 350"/>
                <a:gd name="T97" fmla="*/ 219 h 259"/>
                <a:gd name="T98" fmla="*/ 135 w 350"/>
                <a:gd name="T99" fmla="*/ 240 h 259"/>
                <a:gd name="T100" fmla="*/ 156 w 350"/>
                <a:gd name="T101" fmla="*/ 249 h 259"/>
                <a:gd name="T102" fmla="*/ 163 w 350"/>
                <a:gd name="T103" fmla="*/ 254 h 259"/>
                <a:gd name="T104" fmla="*/ 170 w 350"/>
                <a:gd name="T105" fmla="*/ 253 h 259"/>
                <a:gd name="T106" fmla="*/ 176 w 350"/>
                <a:gd name="T107" fmla="*/ 235 h 259"/>
                <a:gd name="T108" fmla="*/ 186 w 350"/>
                <a:gd name="T109" fmla="*/ 223 h 259"/>
                <a:gd name="T110" fmla="*/ 189 w 350"/>
                <a:gd name="T111" fmla="*/ 208 h 259"/>
                <a:gd name="T112" fmla="*/ 205 w 350"/>
                <a:gd name="T113" fmla="*/ 205 h 259"/>
                <a:gd name="T114" fmla="*/ 234 w 350"/>
                <a:gd name="T115" fmla="*/ 185 h 259"/>
                <a:gd name="T116" fmla="*/ 266 w 350"/>
                <a:gd name="T117" fmla="*/ 17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0" h="259">
                  <a:moveTo>
                    <a:pt x="291" y="163"/>
                  </a:moveTo>
                  <a:cubicBezTo>
                    <a:pt x="290" y="163"/>
                    <a:pt x="284" y="163"/>
                    <a:pt x="281" y="162"/>
                  </a:cubicBezTo>
                  <a:cubicBezTo>
                    <a:pt x="279" y="162"/>
                    <a:pt x="276" y="160"/>
                    <a:pt x="274" y="160"/>
                  </a:cubicBezTo>
                  <a:cubicBezTo>
                    <a:pt x="272" y="160"/>
                    <a:pt x="268" y="162"/>
                    <a:pt x="267" y="162"/>
                  </a:cubicBezTo>
                  <a:cubicBezTo>
                    <a:pt x="267" y="162"/>
                    <a:pt x="266" y="161"/>
                    <a:pt x="265" y="161"/>
                  </a:cubicBezTo>
                  <a:cubicBezTo>
                    <a:pt x="264" y="162"/>
                    <a:pt x="263" y="164"/>
                    <a:pt x="262" y="164"/>
                  </a:cubicBezTo>
                  <a:cubicBezTo>
                    <a:pt x="261" y="164"/>
                    <a:pt x="259" y="163"/>
                    <a:pt x="261" y="162"/>
                  </a:cubicBezTo>
                  <a:cubicBezTo>
                    <a:pt x="263" y="161"/>
                    <a:pt x="268" y="160"/>
                    <a:pt x="267" y="160"/>
                  </a:cubicBezTo>
                  <a:cubicBezTo>
                    <a:pt x="265" y="160"/>
                    <a:pt x="258" y="160"/>
                    <a:pt x="257" y="160"/>
                  </a:cubicBezTo>
                  <a:cubicBezTo>
                    <a:pt x="255" y="160"/>
                    <a:pt x="253" y="159"/>
                    <a:pt x="253" y="159"/>
                  </a:cubicBezTo>
                  <a:cubicBezTo>
                    <a:pt x="252" y="159"/>
                    <a:pt x="254" y="159"/>
                    <a:pt x="255" y="158"/>
                  </a:cubicBezTo>
                  <a:cubicBezTo>
                    <a:pt x="256" y="157"/>
                    <a:pt x="258" y="156"/>
                    <a:pt x="258" y="155"/>
                  </a:cubicBezTo>
                  <a:cubicBezTo>
                    <a:pt x="259" y="154"/>
                    <a:pt x="259" y="153"/>
                    <a:pt x="260" y="154"/>
                  </a:cubicBezTo>
                  <a:cubicBezTo>
                    <a:pt x="262" y="154"/>
                    <a:pt x="262" y="155"/>
                    <a:pt x="265" y="154"/>
                  </a:cubicBezTo>
                  <a:cubicBezTo>
                    <a:pt x="267" y="153"/>
                    <a:pt x="275" y="152"/>
                    <a:pt x="274" y="151"/>
                  </a:cubicBezTo>
                  <a:cubicBezTo>
                    <a:pt x="273" y="151"/>
                    <a:pt x="270" y="149"/>
                    <a:pt x="269" y="148"/>
                  </a:cubicBezTo>
                  <a:cubicBezTo>
                    <a:pt x="267" y="148"/>
                    <a:pt x="269" y="148"/>
                    <a:pt x="272" y="149"/>
                  </a:cubicBezTo>
                  <a:cubicBezTo>
                    <a:pt x="275" y="150"/>
                    <a:pt x="279" y="152"/>
                    <a:pt x="280" y="153"/>
                  </a:cubicBezTo>
                  <a:cubicBezTo>
                    <a:pt x="280" y="154"/>
                    <a:pt x="278" y="156"/>
                    <a:pt x="282" y="158"/>
                  </a:cubicBezTo>
                  <a:cubicBezTo>
                    <a:pt x="286" y="160"/>
                    <a:pt x="289" y="158"/>
                    <a:pt x="289" y="157"/>
                  </a:cubicBezTo>
                  <a:cubicBezTo>
                    <a:pt x="289" y="156"/>
                    <a:pt x="290" y="160"/>
                    <a:pt x="291" y="159"/>
                  </a:cubicBezTo>
                  <a:cubicBezTo>
                    <a:pt x="293" y="157"/>
                    <a:pt x="294" y="155"/>
                    <a:pt x="294" y="152"/>
                  </a:cubicBezTo>
                  <a:cubicBezTo>
                    <a:pt x="293" y="150"/>
                    <a:pt x="293" y="147"/>
                    <a:pt x="292" y="148"/>
                  </a:cubicBezTo>
                  <a:cubicBezTo>
                    <a:pt x="292" y="148"/>
                    <a:pt x="290" y="149"/>
                    <a:pt x="290" y="149"/>
                  </a:cubicBezTo>
                  <a:cubicBezTo>
                    <a:pt x="290" y="148"/>
                    <a:pt x="291" y="147"/>
                    <a:pt x="290" y="146"/>
                  </a:cubicBezTo>
                  <a:cubicBezTo>
                    <a:pt x="288" y="146"/>
                    <a:pt x="278" y="139"/>
                    <a:pt x="277" y="139"/>
                  </a:cubicBezTo>
                  <a:cubicBezTo>
                    <a:pt x="276" y="139"/>
                    <a:pt x="274" y="140"/>
                    <a:pt x="273" y="141"/>
                  </a:cubicBezTo>
                  <a:cubicBezTo>
                    <a:pt x="272" y="142"/>
                    <a:pt x="273" y="140"/>
                    <a:pt x="273" y="139"/>
                  </a:cubicBezTo>
                  <a:cubicBezTo>
                    <a:pt x="272" y="139"/>
                    <a:pt x="270" y="139"/>
                    <a:pt x="271" y="139"/>
                  </a:cubicBezTo>
                  <a:cubicBezTo>
                    <a:pt x="273" y="138"/>
                    <a:pt x="275" y="139"/>
                    <a:pt x="276" y="138"/>
                  </a:cubicBezTo>
                  <a:cubicBezTo>
                    <a:pt x="276" y="137"/>
                    <a:pt x="277" y="136"/>
                    <a:pt x="275" y="135"/>
                  </a:cubicBezTo>
                  <a:cubicBezTo>
                    <a:pt x="274" y="134"/>
                    <a:pt x="272" y="134"/>
                    <a:pt x="271" y="135"/>
                  </a:cubicBezTo>
                  <a:cubicBezTo>
                    <a:pt x="270" y="136"/>
                    <a:pt x="269" y="137"/>
                    <a:pt x="268" y="136"/>
                  </a:cubicBezTo>
                  <a:cubicBezTo>
                    <a:pt x="267" y="136"/>
                    <a:pt x="266" y="134"/>
                    <a:pt x="264" y="135"/>
                  </a:cubicBezTo>
                  <a:cubicBezTo>
                    <a:pt x="262" y="135"/>
                    <a:pt x="261" y="134"/>
                    <a:pt x="262" y="134"/>
                  </a:cubicBezTo>
                  <a:cubicBezTo>
                    <a:pt x="263" y="134"/>
                    <a:pt x="265" y="134"/>
                    <a:pt x="266" y="134"/>
                  </a:cubicBezTo>
                  <a:cubicBezTo>
                    <a:pt x="267" y="134"/>
                    <a:pt x="268" y="136"/>
                    <a:pt x="269" y="135"/>
                  </a:cubicBezTo>
                  <a:cubicBezTo>
                    <a:pt x="270" y="134"/>
                    <a:pt x="275" y="133"/>
                    <a:pt x="275" y="133"/>
                  </a:cubicBezTo>
                  <a:cubicBezTo>
                    <a:pt x="275" y="133"/>
                    <a:pt x="272" y="131"/>
                    <a:pt x="270" y="131"/>
                  </a:cubicBezTo>
                  <a:cubicBezTo>
                    <a:pt x="268" y="131"/>
                    <a:pt x="262" y="131"/>
                    <a:pt x="262" y="132"/>
                  </a:cubicBezTo>
                  <a:cubicBezTo>
                    <a:pt x="262" y="131"/>
                    <a:pt x="264" y="130"/>
                    <a:pt x="266" y="130"/>
                  </a:cubicBezTo>
                  <a:cubicBezTo>
                    <a:pt x="269" y="130"/>
                    <a:pt x="262" y="128"/>
                    <a:pt x="262" y="127"/>
                  </a:cubicBezTo>
                  <a:cubicBezTo>
                    <a:pt x="262" y="127"/>
                    <a:pt x="268" y="129"/>
                    <a:pt x="271" y="129"/>
                  </a:cubicBezTo>
                  <a:cubicBezTo>
                    <a:pt x="271" y="129"/>
                    <a:pt x="273" y="128"/>
                    <a:pt x="273" y="128"/>
                  </a:cubicBezTo>
                  <a:cubicBezTo>
                    <a:pt x="274" y="127"/>
                    <a:pt x="276" y="127"/>
                    <a:pt x="276" y="127"/>
                  </a:cubicBezTo>
                  <a:cubicBezTo>
                    <a:pt x="275" y="126"/>
                    <a:pt x="271" y="122"/>
                    <a:pt x="272" y="123"/>
                  </a:cubicBezTo>
                  <a:cubicBezTo>
                    <a:pt x="273" y="123"/>
                    <a:pt x="278" y="126"/>
                    <a:pt x="278" y="126"/>
                  </a:cubicBezTo>
                  <a:cubicBezTo>
                    <a:pt x="279" y="125"/>
                    <a:pt x="279" y="124"/>
                    <a:pt x="280" y="124"/>
                  </a:cubicBezTo>
                  <a:cubicBezTo>
                    <a:pt x="282" y="124"/>
                    <a:pt x="291" y="126"/>
                    <a:pt x="290" y="126"/>
                  </a:cubicBezTo>
                  <a:cubicBezTo>
                    <a:pt x="289" y="126"/>
                    <a:pt x="281" y="124"/>
                    <a:pt x="281" y="125"/>
                  </a:cubicBezTo>
                  <a:cubicBezTo>
                    <a:pt x="282" y="126"/>
                    <a:pt x="286" y="129"/>
                    <a:pt x="288" y="129"/>
                  </a:cubicBezTo>
                  <a:cubicBezTo>
                    <a:pt x="290" y="129"/>
                    <a:pt x="295" y="128"/>
                    <a:pt x="296" y="127"/>
                  </a:cubicBezTo>
                  <a:cubicBezTo>
                    <a:pt x="298" y="127"/>
                    <a:pt x="300" y="128"/>
                    <a:pt x="301" y="127"/>
                  </a:cubicBezTo>
                  <a:cubicBezTo>
                    <a:pt x="301" y="126"/>
                    <a:pt x="303" y="124"/>
                    <a:pt x="301" y="123"/>
                  </a:cubicBezTo>
                  <a:cubicBezTo>
                    <a:pt x="298" y="122"/>
                    <a:pt x="293" y="120"/>
                    <a:pt x="293" y="121"/>
                  </a:cubicBezTo>
                  <a:cubicBezTo>
                    <a:pt x="293" y="122"/>
                    <a:pt x="294" y="126"/>
                    <a:pt x="293" y="124"/>
                  </a:cubicBezTo>
                  <a:cubicBezTo>
                    <a:pt x="293" y="122"/>
                    <a:pt x="292" y="121"/>
                    <a:pt x="290" y="120"/>
                  </a:cubicBezTo>
                  <a:cubicBezTo>
                    <a:pt x="289" y="120"/>
                    <a:pt x="292" y="120"/>
                    <a:pt x="291" y="119"/>
                  </a:cubicBezTo>
                  <a:cubicBezTo>
                    <a:pt x="290" y="117"/>
                    <a:pt x="293" y="118"/>
                    <a:pt x="293" y="115"/>
                  </a:cubicBezTo>
                  <a:cubicBezTo>
                    <a:pt x="293" y="112"/>
                    <a:pt x="293" y="117"/>
                    <a:pt x="294" y="118"/>
                  </a:cubicBezTo>
                  <a:cubicBezTo>
                    <a:pt x="294" y="120"/>
                    <a:pt x="294" y="120"/>
                    <a:pt x="297" y="120"/>
                  </a:cubicBezTo>
                  <a:cubicBezTo>
                    <a:pt x="300" y="120"/>
                    <a:pt x="302" y="119"/>
                    <a:pt x="304" y="119"/>
                  </a:cubicBezTo>
                  <a:cubicBezTo>
                    <a:pt x="307" y="119"/>
                    <a:pt x="307" y="118"/>
                    <a:pt x="308" y="117"/>
                  </a:cubicBezTo>
                  <a:cubicBezTo>
                    <a:pt x="309" y="116"/>
                    <a:pt x="309" y="115"/>
                    <a:pt x="307" y="115"/>
                  </a:cubicBezTo>
                  <a:cubicBezTo>
                    <a:pt x="306" y="114"/>
                    <a:pt x="307" y="115"/>
                    <a:pt x="305" y="115"/>
                  </a:cubicBezTo>
                  <a:cubicBezTo>
                    <a:pt x="303" y="114"/>
                    <a:pt x="305" y="113"/>
                    <a:pt x="305" y="112"/>
                  </a:cubicBezTo>
                  <a:cubicBezTo>
                    <a:pt x="304" y="111"/>
                    <a:pt x="303" y="109"/>
                    <a:pt x="302" y="109"/>
                  </a:cubicBezTo>
                  <a:cubicBezTo>
                    <a:pt x="301" y="110"/>
                    <a:pt x="299" y="109"/>
                    <a:pt x="298" y="109"/>
                  </a:cubicBezTo>
                  <a:cubicBezTo>
                    <a:pt x="297" y="110"/>
                    <a:pt x="295" y="111"/>
                    <a:pt x="294" y="110"/>
                  </a:cubicBezTo>
                  <a:cubicBezTo>
                    <a:pt x="292" y="109"/>
                    <a:pt x="293" y="110"/>
                    <a:pt x="295" y="110"/>
                  </a:cubicBezTo>
                  <a:cubicBezTo>
                    <a:pt x="297" y="109"/>
                    <a:pt x="298" y="108"/>
                    <a:pt x="299" y="108"/>
                  </a:cubicBezTo>
                  <a:cubicBezTo>
                    <a:pt x="300" y="107"/>
                    <a:pt x="302" y="105"/>
                    <a:pt x="303" y="107"/>
                  </a:cubicBezTo>
                  <a:cubicBezTo>
                    <a:pt x="304" y="108"/>
                    <a:pt x="305" y="109"/>
                    <a:pt x="306" y="108"/>
                  </a:cubicBezTo>
                  <a:cubicBezTo>
                    <a:pt x="307" y="108"/>
                    <a:pt x="307" y="106"/>
                    <a:pt x="307" y="105"/>
                  </a:cubicBezTo>
                  <a:cubicBezTo>
                    <a:pt x="307" y="105"/>
                    <a:pt x="307" y="102"/>
                    <a:pt x="305" y="101"/>
                  </a:cubicBezTo>
                  <a:cubicBezTo>
                    <a:pt x="302" y="100"/>
                    <a:pt x="305" y="100"/>
                    <a:pt x="306" y="101"/>
                  </a:cubicBezTo>
                  <a:cubicBezTo>
                    <a:pt x="307" y="102"/>
                    <a:pt x="307" y="104"/>
                    <a:pt x="308" y="104"/>
                  </a:cubicBezTo>
                  <a:cubicBezTo>
                    <a:pt x="309" y="103"/>
                    <a:pt x="310" y="102"/>
                    <a:pt x="309" y="100"/>
                  </a:cubicBezTo>
                  <a:cubicBezTo>
                    <a:pt x="308" y="99"/>
                    <a:pt x="306" y="98"/>
                    <a:pt x="305" y="97"/>
                  </a:cubicBezTo>
                  <a:cubicBezTo>
                    <a:pt x="304" y="95"/>
                    <a:pt x="304" y="96"/>
                    <a:pt x="302" y="96"/>
                  </a:cubicBezTo>
                  <a:cubicBezTo>
                    <a:pt x="301" y="96"/>
                    <a:pt x="299" y="96"/>
                    <a:pt x="298" y="96"/>
                  </a:cubicBezTo>
                  <a:cubicBezTo>
                    <a:pt x="296" y="95"/>
                    <a:pt x="295" y="95"/>
                    <a:pt x="294" y="94"/>
                  </a:cubicBezTo>
                  <a:cubicBezTo>
                    <a:pt x="294" y="92"/>
                    <a:pt x="294" y="91"/>
                    <a:pt x="292" y="91"/>
                  </a:cubicBezTo>
                  <a:cubicBezTo>
                    <a:pt x="291" y="91"/>
                    <a:pt x="288" y="92"/>
                    <a:pt x="289" y="90"/>
                  </a:cubicBezTo>
                  <a:cubicBezTo>
                    <a:pt x="290" y="89"/>
                    <a:pt x="291" y="87"/>
                    <a:pt x="292" y="89"/>
                  </a:cubicBezTo>
                  <a:cubicBezTo>
                    <a:pt x="294" y="91"/>
                    <a:pt x="295" y="91"/>
                    <a:pt x="297" y="90"/>
                  </a:cubicBezTo>
                  <a:cubicBezTo>
                    <a:pt x="299" y="88"/>
                    <a:pt x="300" y="86"/>
                    <a:pt x="303" y="87"/>
                  </a:cubicBezTo>
                  <a:cubicBezTo>
                    <a:pt x="307" y="88"/>
                    <a:pt x="311" y="90"/>
                    <a:pt x="313" y="89"/>
                  </a:cubicBezTo>
                  <a:cubicBezTo>
                    <a:pt x="314" y="88"/>
                    <a:pt x="315" y="82"/>
                    <a:pt x="311" y="82"/>
                  </a:cubicBezTo>
                  <a:cubicBezTo>
                    <a:pt x="308" y="83"/>
                    <a:pt x="309" y="84"/>
                    <a:pt x="307" y="83"/>
                  </a:cubicBezTo>
                  <a:cubicBezTo>
                    <a:pt x="305" y="82"/>
                    <a:pt x="303" y="81"/>
                    <a:pt x="301" y="80"/>
                  </a:cubicBezTo>
                  <a:cubicBezTo>
                    <a:pt x="299" y="78"/>
                    <a:pt x="300" y="78"/>
                    <a:pt x="303" y="79"/>
                  </a:cubicBezTo>
                  <a:cubicBezTo>
                    <a:pt x="307" y="79"/>
                    <a:pt x="311" y="81"/>
                    <a:pt x="309" y="79"/>
                  </a:cubicBezTo>
                  <a:cubicBezTo>
                    <a:pt x="307" y="78"/>
                    <a:pt x="302" y="75"/>
                    <a:pt x="300" y="75"/>
                  </a:cubicBezTo>
                  <a:cubicBezTo>
                    <a:pt x="299" y="74"/>
                    <a:pt x="298" y="74"/>
                    <a:pt x="297" y="75"/>
                  </a:cubicBezTo>
                  <a:cubicBezTo>
                    <a:pt x="297" y="76"/>
                    <a:pt x="296" y="78"/>
                    <a:pt x="295" y="78"/>
                  </a:cubicBezTo>
                  <a:cubicBezTo>
                    <a:pt x="294" y="78"/>
                    <a:pt x="292" y="79"/>
                    <a:pt x="293" y="78"/>
                  </a:cubicBezTo>
                  <a:cubicBezTo>
                    <a:pt x="293" y="77"/>
                    <a:pt x="295" y="72"/>
                    <a:pt x="296" y="70"/>
                  </a:cubicBezTo>
                  <a:cubicBezTo>
                    <a:pt x="298" y="68"/>
                    <a:pt x="297" y="66"/>
                    <a:pt x="298" y="65"/>
                  </a:cubicBezTo>
                  <a:cubicBezTo>
                    <a:pt x="298" y="64"/>
                    <a:pt x="303" y="64"/>
                    <a:pt x="304" y="63"/>
                  </a:cubicBezTo>
                  <a:cubicBezTo>
                    <a:pt x="304" y="62"/>
                    <a:pt x="304" y="62"/>
                    <a:pt x="306" y="60"/>
                  </a:cubicBezTo>
                  <a:cubicBezTo>
                    <a:pt x="308" y="59"/>
                    <a:pt x="310" y="59"/>
                    <a:pt x="308" y="58"/>
                  </a:cubicBezTo>
                  <a:cubicBezTo>
                    <a:pt x="306" y="58"/>
                    <a:pt x="306" y="54"/>
                    <a:pt x="307" y="53"/>
                  </a:cubicBezTo>
                  <a:cubicBezTo>
                    <a:pt x="307" y="52"/>
                    <a:pt x="310" y="53"/>
                    <a:pt x="313" y="52"/>
                  </a:cubicBezTo>
                  <a:cubicBezTo>
                    <a:pt x="315" y="51"/>
                    <a:pt x="319" y="48"/>
                    <a:pt x="317" y="48"/>
                  </a:cubicBezTo>
                  <a:cubicBezTo>
                    <a:pt x="315" y="48"/>
                    <a:pt x="310" y="48"/>
                    <a:pt x="308" y="48"/>
                  </a:cubicBezTo>
                  <a:cubicBezTo>
                    <a:pt x="307" y="48"/>
                    <a:pt x="303" y="50"/>
                    <a:pt x="303" y="51"/>
                  </a:cubicBezTo>
                  <a:cubicBezTo>
                    <a:pt x="303" y="52"/>
                    <a:pt x="300" y="52"/>
                    <a:pt x="300" y="51"/>
                  </a:cubicBezTo>
                  <a:cubicBezTo>
                    <a:pt x="300" y="50"/>
                    <a:pt x="301" y="46"/>
                    <a:pt x="304" y="46"/>
                  </a:cubicBezTo>
                  <a:cubicBezTo>
                    <a:pt x="307" y="45"/>
                    <a:pt x="317" y="47"/>
                    <a:pt x="320" y="46"/>
                  </a:cubicBezTo>
                  <a:cubicBezTo>
                    <a:pt x="322" y="45"/>
                    <a:pt x="325" y="43"/>
                    <a:pt x="324" y="43"/>
                  </a:cubicBezTo>
                  <a:cubicBezTo>
                    <a:pt x="323" y="42"/>
                    <a:pt x="320" y="41"/>
                    <a:pt x="318" y="41"/>
                  </a:cubicBezTo>
                  <a:cubicBezTo>
                    <a:pt x="316" y="42"/>
                    <a:pt x="314" y="42"/>
                    <a:pt x="311" y="41"/>
                  </a:cubicBezTo>
                  <a:cubicBezTo>
                    <a:pt x="308" y="41"/>
                    <a:pt x="301" y="41"/>
                    <a:pt x="303" y="40"/>
                  </a:cubicBezTo>
                  <a:cubicBezTo>
                    <a:pt x="305" y="40"/>
                    <a:pt x="311" y="41"/>
                    <a:pt x="313" y="40"/>
                  </a:cubicBezTo>
                  <a:cubicBezTo>
                    <a:pt x="315" y="39"/>
                    <a:pt x="317" y="39"/>
                    <a:pt x="320" y="40"/>
                  </a:cubicBezTo>
                  <a:cubicBezTo>
                    <a:pt x="322" y="40"/>
                    <a:pt x="326" y="40"/>
                    <a:pt x="327" y="39"/>
                  </a:cubicBezTo>
                  <a:cubicBezTo>
                    <a:pt x="329" y="38"/>
                    <a:pt x="332" y="39"/>
                    <a:pt x="333" y="37"/>
                  </a:cubicBezTo>
                  <a:cubicBezTo>
                    <a:pt x="333" y="36"/>
                    <a:pt x="330" y="35"/>
                    <a:pt x="332" y="35"/>
                  </a:cubicBezTo>
                  <a:cubicBezTo>
                    <a:pt x="333" y="34"/>
                    <a:pt x="337" y="34"/>
                    <a:pt x="340" y="33"/>
                  </a:cubicBezTo>
                  <a:cubicBezTo>
                    <a:pt x="343" y="31"/>
                    <a:pt x="350" y="29"/>
                    <a:pt x="348" y="28"/>
                  </a:cubicBezTo>
                  <a:cubicBezTo>
                    <a:pt x="346" y="27"/>
                    <a:pt x="336" y="24"/>
                    <a:pt x="333" y="24"/>
                  </a:cubicBezTo>
                  <a:cubicBezTo>
                    <a:pt x="330" y="24"/>
                    <a:pt x="324" y="23"/>
                    <a:pt x="321" y="25"/>
                  </a:cubicBezTo>
                  <a:cubicBezTo>
                    <a:pt x="318" y="27"/>
                    <a:pt x="316" y="31"/>
                    <a:pt x="313" y="30"/>
                  </a:cubicBezTo>
                  <a:cubicBezTo>
                    <a:pt x="311" y="29"/>
                    <a:pt x="308" y="28"/>
                    <a:pt x="307" y="29"/>
                  </a:cubicBezTo>
                  <a:cubicBezTo>
                    <a:pt x="306" y="29"/>
                    <a:pt x="302" y="31"/>
                    <a:pt x="303" y="30"/>
                  </a:cubicBezTo>
                  <a:cubicBezTo>
                    <a:pt x="303" y="29"/>
                    <a:pt x="304" y="28"/>
                    <a:pt x="302" y="28"/>
                  </a:cubicBezTo>
                  <a:cubicBezTo>
                    <a:pt x="301" y="28"/>
                    <a:pt x="297" y="31"/>
                    <a:pt x="295" y="32"/>
                  </a:cubicBezTo>
                  <a:cubicBezTo>
                    <a:pt x="293" y="33"/>
                    <a:pt x="285" y="36"/>
                    <a:pt x="284" y="38"/>
                  </a:cubicBezTo>
                  <a:cubicBezTo>
                    <a:pt x="283" y="39"/>
                    <a:pt x="277" y="43"/>
                    <a:pt x="279" y="41"/>
                  </a:cubicBezTo>
                  <a:cubicBezTo>
                    <a:pt x="281" y="39"/>
                    <a:pt x="284" y="36"/>
                    <a:pt x="287" y="33"/>
                  </a:cubicBezTo>
                  <a:cubicBezTo>
                    <a:pt x="289" y="31"/>
                    <a:pt x="293" y="26"/>
                    <a:pt x="291" y="24"/>
                  </a:cubicBezTo>
                  <a:cubicBezTo>
                    <a:pt x="290" y="22"/>
                    <a:pt x="284" y="20"/>
                    <a:pt x="282" y="23"/>
                  </a:cubicBezTo>
                  <a:cubicBezTo>
                    <a:pt x="280" y="25"/>
                    <a:pt x="281" y="26"/>
                    <a:pt x="279" y="26"/>
                  </a:cubicBezTo>
                  <a:cubicBezTo>
                    <a:pt x="277" y="27"/>
                    <a:pt x="262" y="31"/>
                    <a:pt x="261" y="31"/>
                  </a:cubicBezTo>
                  <a:cubicBezTo>
                    <a:pt x="261" y="31"/>
                    <a:pt x="260" y="29"/>
                    <a:pt x="262" y="29"/>
                  </a:cubicBezTo>
                  <a:cubicBezTo>
                    <a:pt x="264" y="28"/>
                    <a:pt x="274" y="25"/>
                    <a:pt x="273" y="24"/>
                  </a:cubicBezTo>
                  <a:cubicBezTo>
                    <a:pt x="273" y="23"/>
                    <a:pt x="256" y="23"/>
                    <a:pt x="251" y="23"/>
                  </a:cubicBezTo>
                  <a:cubicBezTo>
                    <a:pt x="247" y="23"/>
                    <a:pt x="242" y="24"/>
                    <a:pt x="239" y="25"/>
                  </a:cubicBezTo>
                  <a:cubicBezTo>
                    <a:pt x="236" y="25"/>
                    <a:pt x="231" y="28"/>
                    <a:pt x="230" y="27"/>
                  </a:cubicBezTo>
                  <a:cubicBezTo>
                    <a:pt x="230" y="26"/>
                    <a:pt x="228" y="25"/>
                    <a:pt x="231" y="24"/>
                  </a:cubicBezTo>
                  <a:cubicBezTo>
                    <a:pt x="234" y="23"/>
                    <a:pt x="244" y="20"/>
                    <a:pt x="251" y="20"/>
                  </a:cubicBezTo>
                  <a:cubicBezTo>
                    <a:pt x="257" y="20"/>
                    <a:pt x="274" y="21"/>
                    <a:pt x="275" y="20"/>
                  </a:cubicBezTo>
                  <a:cubicBezTo>
                    <a:pt x="276" y="20"/>
                    <a:pt x="282" y="18"/>
                    <a:pt x="286" y="18"/>
                  </a:cubicBezTo>
                  <a:cubicBezTo>
                    <a:pt x="290" y="17"/>
                    <a:pt x="296" y="15"/>
                    <a:pt x="295" y="14"/>
                  </a:cubicBezTo>
                  <a:cubicBezTo>
                    <a:pt x="294" y="13"/>
                    <a:pt x="290" y="12"/>
                    <a:pt x="287" y="11"/>
                  </a:cubicBezTo>
                  <a:cubicBezTo>
                    <a:pt x="283" y="11"/>
                    <a:pt x="282" y="13"/>
                    <a:pt x="281" y="12"/>
                  </a:cubicBezTo>
                  <a:cubicBezTo>
                    <a:pt x="280" y="11"/>
                    <a:pt x="280" y="10"/>
                    <a:pt x="278" y="10"/>
                  </a:cubicBezTo>
                  <a:cubicBezTo>
                    <a:pt x="276" y="10"/>
                    <a:pt x="273" y="12"/>
                    <a:pt x="272" y="12"/>
                  </a:cubicBezTo>
                  <a:cubicBezTo>
                    <a:pt x="271" y="11"/>
                    <a:pt x="277" y="8"/>
                    <a:pt x="276" y="7"/>
                  </a:cubicBezTo>
                  <a:cubicBezTo>
                    <a:pt x="275" y="7"/>
                    <a:pt x="268" y="7"/>
                    <a:pt x="263" y="7"/>
                  </a:cubicBezTo>
                  <a:cubicBezTo>
                    <a:pt x="259" y="8"/>
                    <a:pt x="251" y="6"/>
                    <a:pt x="248" y="7"/>
                  </a:cubicBezTo>
                  <a:cubicBezTo>
                    <a:pt x="246" y="7"/>
                    <a:pt x="238" y="9"/>
                    <a:pt x="236" y="9"/>
                  </a:cubicBezTo>
                  <a:cubicBezTo>
                    <a:pt x="233" y="9"/>
                    <a:pt x="225" y="9"/>
                    <a:pt x="221" y="9"/>
                  </a:cubicBezTo>
                  <a:cubicBezTo>
                    <a:pt x="218" y="10"/>
                    <a:pt x="226" y="9"/>
                    <a:pt x="229" y="8"/>
                  </a:cubicBezTo>
                  <a:cubicBezTo>
                    <a:pt x="232" y="8"/>
                    <a:pt x="235" y="7"/>
                    <a:pt x="239" y="7"/>
                  </a:cubicBezTo>
                  <a:cubicBezTo>
                    <a:pt x="242" y="6"/>
                    <a:pt x="255" y="6"/>
                    <a:pt x="259" y="6"/>
                  </a:cubicBezTo>
                  <a:cubicBezTo>
                    <a:pt x="263" y="6"/>
                    <a:pt x="272" y="5"/>
                    <a:pt x="270" y="4"/>
                  </a:cubicBezTo>
                  <a:cubicBezTo>
                    <a:pt x="269" y="3"/>
                    <a:pt x="264" y="1"/>
                    <a:pt x="260" y="2"/>
                  </a:cubicBezTo>
                  <a:cubicBezTo>
                    <a:pt x="255" y="2"/>
                    <a:pt x="251" y="1"/>
                    <a:pt x="248" y="0"/>
                  </a:cubicBezTo>
                  <a:cubicBezTo>
                    <a:pt x="245" y="0"/>
                    <a:pt x="230" y="0"/>
                    <a:pt x="228" y="0"/>
                  </a:cubicBezTo>
                  <a:cubicBezTo>
                    <a:pt x="226" y="0"/>
                    <a:pt x="215" y="0"/>
                    <a:pt x="212" y="1"/>
                  </a:cubicBezTo>
                  <a:cubicBezTo>
                    <a:pt x="209" y="1"/>
                    <a:pt x="211" y="3"/>
                    <a:pt x="209" y="3"/>
                  </a:cubicBezTo>
                  <a:cubicBezTo>
                    <a:pt x="208" y="3"/>
                    <a:pt x="203" y="1"/>
                    <a:pt x="203" y="1"/>
                  </a:cubicBezTo>
                  <a:cubicBezTo>
                    <a:pt x="202" y="2"/>
                    <a:pt x="202" y="2"/>
                    <a:pt x="200" y="2"/>
                  </a:cubicBezTo>
                  <a:cubicBezTo>
                    <a:pt x="198" y="2"/>
                    <a:pt x="196" y="2"/>
                    <a:pt x="197" y="4"/>
                  </a:cubicBezTo>
                  <a:cubicBezTo>
                    <a:pt x="198" y="5"/>
                    <a:pt x="209" y="7"/>
                    <a:pt x="207" y="7"/>
                  </a:cubicBezTo>
                  <a:cubicBezTo>
                    <a:pt x="205" y="7"/>
                    <a:pt x="197" y="9"/>
                    <a:pt x="195" y="9"/>
                  </a:cubicBezTo>
                  <a:cubicBezTo>
                    <a:pt x="193" y="9"/>
                    <a:pt x="199" y="11"/>
                    <a:pt x="197" y="11"/>
                  </a:cubicBezTo>
                  <a:cubicBezTo>
                    <a:pt x="195" y="10"/>
                    <a:pt x="193" y="9"/>
                    <a:pt x="193" y="9"/>
                  </a:cubicBezTo>
                  <a:cubicBezTo>
                    <a:pt x="192" y="8"/>
                    <a:pt x="188" y="9"/>
                    <a:pt x="187" y="9"/>
                  </a:cubicBezTo>
                  <a:cubicBezTo>
                    <a:pt x="185" y="8"/>
                    <a:pt x="178" y="5"/>
                    <a:pt x="175" y="5"/>
                  </a:cubicBezTo>
                  <a:cubicBezTo>
                    <a:pt x="173" y="5"/>
                    <a:pt x="173" y="6"/>
                    <a:pt x="170" y="6"/>
                  </a:cubicBezTo>
                  <a:cubicBezTo>
                    <a:pt x="168" y="6"/>
                    <a:pt x="158" y="6"/>
                    <a:pt x="161" y="7"/>
                  </a:cubicBezTo>
                  <a:cubicBezTo>
                    <a:pt x="163" y="8"/>
                    <a:pt x="171" y="10"/>
                    <a:pt x="174" y="10"/>
                  </a:cubicBezTo>
                  <a:cubicBezTo>
                    <a:pt x="178" y="10"/>
                    <a:pt x="189" y="11"/>
                    <a:pt x="190" y="13"/>
                  </a:cubicBezTo>
                  <a:cubicBezTo>
                    <a:pt x="190" y="15"/>
                    <a:pt x="190" y="18"/>
                    <a:pt x="190" y="17"/>
                  </a:cubicBezTo>
                  <a:cubicBezTo>
                    <a:pt x="189" y="16"/>
                    <a:pt x="190" y="14"/>
                    <a:pt x="186" y="13"/>
                  </a:cubicBezTo>
                  <a:cubicBezTo>
                    <a:pt x="182" y="12"/>
                    <a:pt x="180" y="12"/>
                    <a:pt x="180" y="13"/>
                  </a:cubicBezTo>
                  <a:cubicBezTo>
                    <a:pt x="180" y="13"/>
                    <a:pt x="182" y="16"/>
                    <a:pt x="181" y="15"/>
                  </a:cubicBezTo>
                  <a:cubicBezTo>
                    <a:pt x="179" y="14"/>
                    <a:pt x="179" y="12"/>
                    <a:pt x="176" y="12"/>
                  </a:cubicBezTo>
                  <a:cubicBezTo>
                    <a:pt x="174" y="11"/>
                    <a:pt x="160" y="11"/>
                    <a:pt x="159" y="11"/>
                  </a:cubicBezTo>
                  <a:cubicBezTo>
                    <a:pt x="158" y="12"/>
                    <a:pt x="166" y="16"/>
                    <a:pt x="170" y="18"/>
                  </a:cubicBezTo>
                  <a:cubicBezTo>
                    <a:pt x="175" y="19"/>
                    <a:pt x="174" y="19"/>
                    <a:pt x="173" y="19"/>
                  </a:cubicBezTo>
                  <a:cubicBezTo>
                    <a:pt x="171" y="19"/>
                    <a:pt x="164" y="19"/>
                    <a:pt x="163" y="19"/>
                  </a:cubicBezTo>
                  <a:cubicBezTo>
                    <a:pt x="163" y="19"/>
                    <a:pt x="164" y="22"/>
                    <a:pt x="163" y="21"/>
                  </a:cubicBezTo>
                  <a:cubicBezTo>
                    <a:pt x="163" y="21"/>
                    <a:pt x="161" y="19"/>
                    <a:pt x="161" y="19"/>
                  </a:cubicBezTo>
                  <a:cubicBezTo>
                    <a:pt x="161" y="18"/>
                    <a:pt x="164" y="19"/>
                    <a:pt x="164" y="18"/>
                  </a:cubicBezTo>
                  <a:cubicBezTo>
                    <a:pt x="163" y="17"/>
                    <a:pt x="161" y="15"/>
                    <a:pt x="157" y="14"/>
                  </a:cubicBezTo>
                  <a:cubicBezTo>
                    <a:pt x="154" y="13"/>
                    <a:pt x="147" y="12"/>
                    <a:pt x="147" y="13"/>
                  </a:cubicBezTo>
                  <a:cubicBezTo>
                    <a:pt x="148" y="14"/>
                    <a:pt x="150" y="17"/>
                    <a:pt x="154" y="18"/>
                  </a:cubicBezTo>
                  <a:cubicBezTo>
                    <a:pt x="157" y="18"/>
                    <a:pt x="164" y="22"/>
                    <a:pt x="164" y="23"/>
                  </a:cubicBezTo>
                  <a:cubicBezTo>
                    <a:pt x="165" y="25"/>
                    <a:pt x="163" y="27"/>
                    <a:pt x="161" y="26"/>
                  </a:cubicBezTo>
                  <a:cubicBezTo>
                    <a:pt x="159" y="24"/>
                    <a:pt x="155" y="22"/>
                    <a:pt x="153" y="21"/>
                  </a:cubicBezTo>
                  <a:cubicBezTo>
                    <a:pt x="152" y="21"/>
                    <a:pt x="137" y="16"/>
                    <a:pt x="135" y="16"/>
                  </a:cubicBezTo>
                  <a:cubicBezTo>
                    <a:pt x="133" y="15"/>
                    <a:pt x="127" y="15"/>
                    <a:pt x="127" y="16"/>
                  </a:cubicBezTo>
                  <a:cubicBezTo>
                    <a:pt x="128" y="17"/>
                    <a:pt x="130" y="21"/>
                    <a:pt x="132" y="21"/>
                  </a:cubicBezTo>
                  <a:cubicBezTo>
                    <a:pt x="134" y="22"/>
                    <a:pt x="136" y="24"/>
                    <a:pt x="134" y="24"/>
                  </a:cubicBezTo>
                  <a:cubicBezTo>
                    <a:pt x="132" y="24"/>
                    <a:pt x="127" y="23"/>
                    <a:pt x="127" y="24"/>
                  </a:cubicBezTo>
                  <a:cubicBezTo>
                    <a:pt x="127" y="24"/>
                    <a:pt x="131" y="26"/>
                    <a:pt x="132" y="26"/>
                  </a:cubicBezTo>
                  <a:cubicBezTo>
                    <a:pt x="133" y="27"/>
                    <a:pt x="133" y="28"/>
                    <a:pt x="131" y="27"/>
                  </a:cubicBezTo>
                  <a:cubicBezTo>
                    <a:pt x="128" y="26"/>
                    <a:pt x="118" y="21"/>
                    <a:pt x="117" y="22"/>
                  </a:cubicBezTo>
                  <a:cubicBezTo>
                    <a:pt x="116" y="22"/>
                    <a:pt x="116" y="25"/>
                    <a:pt x="115" y="25"/>
                  </a:cubicBezTo>
                  <a:cubicBezTo>
                    <a:pt x="115" y="25"/>
                    <a:pt x="114" y="25"/>
                    <a:pt x="113" y="26"/>
                  </a:cubicBezTo>
                  <a:cubicBezTo>
                    <a:pt x="113" y="27"/>
                    <a:pt x="111" y="30"/>
                    <a:pt x="111" y="30"/>
                  </a:cubicBezTo>
                  <a:cubicBezTo>
                    <a:pt x="111" y="29"/>
                    <a:pt x="110" y="26"/>
                    <a:pt x="112" y="25"/>
                  </a:cubicBezTo>
                  <a:cubicBezTo>
                    <a:pt x="113" y="23"/>
                    <a:pt x="112" y="19"/>
                    <a:pt x="109" y="18"/>
                  </a:cubicBezTo>
                  <a:cubicBezTo>
                    <a:pt x="107" y="18"/>
                    <a:pt x="106" y="18"/>
                    <a:pt x="102" y="19"/>
                  </a:cubicBezTo>
                  <a:cubicBezTo>
                    <a:pt x="97" y="19"/>
                    <a:pt x="89" y="21"/>
                    <a:pt x="85" y="21"/>
                  </a:cubicBezTo>
                  <a:cubicBezTo>
                    <a:pt x="81" y="21"/>
                    <a:pt x="78" y="22"/>
                    <a:pt x="80" y="23"/>
                  </a:cubicBezTo>
                  <a:cubicBezTo>
                    <a:pt x="82" y="23"/>
                    <a:pt x="84" y="23"/>
                    <a:pt x="85" y="25"/>
                  </a:cubicBezTo>
                  <a:cubicBezTo>
                    <a:pt x="87" y="26"/>
                    <a:pt x="88" y="26"/>
                    <a:pt x="89" y="27"/>
                  </a:cubicBezTo>
                  <a:cubicBezTo>
                    <a:pt x="91" y="28"/>
                    <a:pt x="95" y="32"/>
                    <a:pt x="92" y="30"/>
                  </a:cubicBezTo>
                  <a:cubicBezTo>
                    <a:pt x="89" y="28"/>
                    <a:pt x="87" y="28"/>
                    <a:pt x="85" y="28"/>
                  </a:cubicBezTo>
                  <a:cubicBezTo>
                    <a:pt x="84" y="27"/>
                    <a:pt x="84" y="25"/>
                    <a:pt x="81" y="24"/>
                  </a:cubicBezTo>
                  <a:cubicBezTo>
                    <a:pt x="79" y="24"/>
                    <a:pt x="73" y="24"/>
                    <a:pt x="70" y="25"/>
                  </a:cubicBezTo>
                  <a:cubicBezTo>
                    <a:pt x="67" y="25"/>
                    <a:pt x="67" y="26"/>
                    <a:pt x="68" y="27"/>
                  </a:cubicBezTo>
                  <a:cubicBezTo>
                    <a:pt x="69" y="28"/>
                    <a:pt x="69" y="30"/>
                    <a:pt x="69" y="31"/>
                  </a:cubicBezTo>
                  <a:cubicBezTo>
                    <a:pt x="69" y="32"/>
                    <a:pt x="70" y="35"/>
                    <a:pt x="68" y="35"/>
                  </a:cubicBezTo>
                  <a:cubicBezTo>
                    <a:pt x="66" y="34"/>
                    <a:pt x="60" y="32"/>
                    <a:pt x="58" y="33"/>
                  </a:cubicBezTo>
                  <a:cubicBezTo>
                    <a:pt x="56" y="34"/>
                    <a:pt x="57" y="38"/>
                    <a:pt x="58" y="38"/>
                  </a:cubicBezTo>
                  <a:cubicBezTo>
                    <a:pt x="58" y="38"/>
                    <a:pt x="58" y="39"/>
                    <a:pt x="56" y="38"/>
                  </a:cubicBezTo>
                  <a:cubicBezTo>
                    <a:pt x="55" y="37"/>
                    <a:pt x="53" y="34"/>
                    <a:pt x="49" y="36"/>
                  </a:cubicBezTo>
                  <a:cubicBezTo>
                    <a:pt x="46" y="38"/>
                    <a:pt x="40" y="41"/>
                    <a:pt x="37" y="42"/>
                  </a:cubicBezTo>
                  <a:cubicBezTo>
                    <a:pt x="36" y="43"/>
                    <a:pt x="32" y="45"/>
                    <a:pt x="31" y="45"/>
                  </a:cubicBezTo>
                  <a:cubicBezTo>
                    <a:pt x="31" y="46"/>
                    <a:pt x="33" y="47"/>
                    <a:pt x="34" y="47"/>
                  </a:cubicBezTo>
                  <a:cubicBezTo>
                    <a:pt x="35" y="48"/>
                    <a:pt x="40" y="49"/>
                    <a:pt x="43" y="48"/>
                  </a:cubicBezTo>
                  <a:cubicBezTo>
                    <a:pt x="45" y="48"/>
                    <a:pt x="53" y="47"/>
                    <a:pt x="51" y="47"/>
                  </a:cubicBezTo>
                  <a:cubicBezTo>
                    <a:pt x="50" y="48"/>
                    <a:pt x="46" y="49"/>
                    <a:pt x="46" y="52"/>
                  </a:cubicBezTo>
                  <a:cubicBezTo>
                    <a:pt x="46" y="55"/>
                    <a:pt x="49" y="55"/>
                    <a:pt x="46" y="57"/>
                  </a:cubicBezTo>
                  <a:cubicBezTo>
                    <a:pt x="43" y="60"/>
                    <a:pt x="41" y="61"/>
                    <a:pt x="40" y="61"/>
                  </a:cubicBezTo>
                  <a:cubicBezTo>
                    <a:pt x="38" y="61"/>
                    <a:pt x="38" y="60"/>
                    <a:pt x="37" y="61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3" y="61"/>
                    <a:pt x="33" y="60"/>
                    <a:pt x="31" y="61"/>
                  </a:cubicBezTo>
                  <a:cubicBezTo>
                    <a:pt x="30" y="61"/>
                    <a:pt x="25" y="61"/>
                    <a:pt x="24" y="62"/>
                  </a:cubicBezTo>
                  <a:cubicBezTo>
                    <a:pt x="23" y="64"/>
                    <a:pt x="24" y="64"/>
                    <a:pt x="21" y="64"/>
                  </a:cubicBezTo>
                  <a:cubicBezTo>
                    <a:pt x="19" y="65"/>
                    <a:pt x="9" y="68"/>
                    <a:pt x="8" y="67"/>
                  </a:cubicBezTo>
                  <a:cubicBezTo>
                    <a:pt x="7" y="66"/>
                    <a:pt x="5" y="66"/>
                    <a:pt x="5" y="67"/>
                  </a:cubicBezTo>
                  <a:cubicBezTo>
                    <a:pt x="5" y="68"/>
                    <a:pt x="4" y="69"/>
                    <a:pt x="3" y="69"/>
                  </a:cubicBezTo>
                  <a:cubicBezTo>
                    <a:pt x="2" y="68"/>
                    <a:pt x="0" y="70"/>
                    <a:pt x="1" y="70"/>
                  </a:cubicBezTo>
                  <a:cubicBezTo>
                    <a:pt x="2" y="71"/>
                    <a:pt x="1" y="72"/>
                    <a:pt x="1" y="72"/>
                  </a:cubicBezTo>
                  <a:cubicBezTo>
                    <a:pt x="0" y="72"/>
                    <a:pt x="1" y="73"/>
                    <a:pt x="2" y="74"/>
                  </a:cubicBezTo>
                  <a:cubicBezTo>
                    <a:pt x="3" y="75"/>
                    <a:pt x="4" y="77"/>
                    <a:pt x="5" y="77"/>
                  </a:cubicBezTo>
                  <a:cubicBezTo>
                    <a:pt x="5" y="76"/>
                    <a:pt x="6" y="75"/>
                    <a:pt x="8" y="76"/>
                  </a:cubicBezTo>
                  <a:cubicBezTo>
                    <a:pt x="9" y="77"/>
                    <a:pt x="11" y="78"/>
                    <a:pt x="13" y="77"/>
                  </a:cubicBezTo>
                  <a:cubicBezTo>
                    <a:pt x="15" y="77"/>
                    <a:pt x="17" y="75"/>
                    <a:pt x="16" y="76"/>
                  </a:cubicBezTo>
                  <a:cubicBezTo>
                    <a:pt x="14" y="77"/>
                    <a:pt x="15" y="78"/>
                    <a:pt x="17" y="79"/>
                  </a:cubicBezTo>
                  <a:cubicBezTo>
                    <a:pt x="19" y="81"/>
                    <a:pt x="23" y="82"/>
                    <a:pt x="23" y="81"/>
                  </a:cubicBezTo>
                  <a:cubicBezTo>
                    <a:pt x="24" y="81"/>
                    <a:pt x="24" y="79"/>
                    <a:pt x="26" y="80"/>
                  </a:cubicBezTo>
                  <a:cubicBezTo>
                    <a:pt x="27" y="80"/>
                    <a:pt x="33" y="81"/>
                    <a:pt x="34" y="80"/>
                  </a:cubicBezTo>
                  <a:cubicBezTo>
                    <a:pt x="35" y="79"/>
                    <a:pt x="35" y="78"/>
                    <a:pt x="37" y="79"/>
                  </a:cubicBezTo>
                  <a:cubicBezTo>
                    <a:pt x="39" y="80"/>
                    <a:pt x="41" y="81"/>
                    <a:pt x="39" y="82"/>
                  </a:cubicBezTo>
                  <a:cubicBezTo>
                    <a:pt x="37" y="83"/>
                    <a:pt x="27" y="81"/>
                    <a:pt x="25" y="83"/>
                  </a:cubicBezTo>
                  <a:cubicBezTo>
                    <a:pt x="23" y="84"/>
                    <a:pt x="32" y="85"/>
                    <a:pt x="34" y="85"/>
                  </a:cubicBezTo>
                  <a:cubicBezTo>
                    <a:pt x="36" y="85"/>
                    <a:pt x="29" y="85"/>
                    <a:pt x="24" y="84"/>
                  </a:cubicBezTo>
                  <a:cubicBezTo>
                    <a:pt x="20" y="84"/>
                    <a:pt x="15" y="84"/>
                    <a:pt x="14" y="84"/>
                  </a:cubicBezTo>
                  <a:cubicBezTo>
                    <a:pt x="12" y="85"/>
                    <a:pt x="9" y="86"/>
                    <a:pt x="12" y="88"/>
                  </a:cubicBezTo>
                  <a:cubicBezTo>
                    <a:pt x="14" y="89"/>
                    <a:pt x="15" y="89"/>
                    <a:pt x="17" y="88"/>
                  </a:cubicBezTo>
                  <a:cubicBezTo>
                    <a:pt x="18" y="87"/>
                    <a:pt x="19" y="88"/>
                    <a:pt x="18" y="89"/>
                  </a:cubicBezTo>
                  <a:cubicBezTo>
                    <a:pt x="17" y="90"/>
                    <a:pt x="20" y="90"/>
                    <a:pt x="22" y="91"/>
                  </a:cubicBezTo>
                  <a:cubicBezTo>
                    <a:pt x="24" y="91"/>
                    <a:pt x="26" y="91"/>
                    <a:pt x="29" y="91"/>
                  </a:cubicBezTo>
                  <a:cubicBezTo>
                    <a:pt x="31" y="91"/>
                    <a:pt x="29" y="91"/>
                    <a:pt x="27" y="92"/>
                  </a:cubicBezTo>
                  <a:cubicBezTo>
                    <a:pt x="25" y="92"/>
                    <a:pt x="22" y="92"/>
                    <a:pt x="22" y="93"/>
                  </a:cubicBezTo>
                  <a:cubicBezTo>
                    <a:pt x="21" y="95"/>
                    <a:pt x="22" y="95"/>
                    <a:pt x="25" y="96"/>
                  </a:cubicBezTo>
                  <a:cubicBezTo>
                    <a:pt x="27" y="97"/>
                    <a:pt x="37" y="100"/>
                    <a:pt x="36" y="99"/>
                  </a:cubicBezTo>
                  <a:cubicBezTo>
                    <a:pt x="36" y="98"/>
                    <a:pt x="33" y="96"/>
                    <a:pt x="34" y="96"/>
                  </a:cubicBezTo>
                  <a:cubicBezTo>
                    <a:pt x="36" y="96"/>
                    <a:pt x="36" y="97"/>
                    <a:pt x="37" y="97"/>
                  </a:cubicBezTo>
                  <a:cubicBezTo>
                    <a:pt x="38" y="96"/>
                    <a:pt x="41" y="93"/>
                    <a:pt x="42" y="95"/>
                  </a:cubicBezTo>
                  <a:cubicBezTo>
                    <a:pt x="43" y="97"/>
                    <a:pt x="41" y="98"/>
                    <a:pt x="42" y="98"/>
                  </a:cubicBezTo>
                  <a:cubicBezTo>
                    <a:pt x="44" y="98"/>
                    <a:pt x="46" y="97"/>
                    <a:pt x="48" y="96"/>
                  </a:cubicBezTo>
                  <a:cubicBezTo>
                    <a:pt x="50" y="95"/>
                    <a:pt x="50" y="94"/>
                    <a:pt x="51" y="96"/>
                  </a:cubicBezTo>
                  <a:cubicBezTo>
                    <a:pt x="52" y="97"/>
                    <a:pt x="52" y="97"/>
                    <a:pt x="53" y="96"/>
                  </a:cubicBezTo>
                  <a:cubicBezTo>
                    <a:pt x="55" y="95"/>
                    <a:pt x="54" y="94"/>
                    <a:pt x="57" y="95"/>
                  </a:cubicBezTo>
                  <a:cubicBezTo>
                    <a:pt x="60" y="95"/>
                    <a:pt x="63" y="96"/>
                    <a:pt x="65" y="96"/>
                  </a:cubicBezTo>
                  <a:cubicBezTo>
                    <a:pt x="67" y="97"/>
                    <a:pt x="73" y="97"/>
                    <a:pt x="75" y="99"/>
                  </a:cubicBezTo>
                  <a:cubicBezTo>
                    <a:pt x="78" y="101"/>
                    <a:pt x="76" y="99"/>
                    <a:pt x="78" y="100"/>
                  </a:cubicBezTo>
                  <a:cubicBezTo>
                    <a:pt x="81" y="101"/>
                    <a:pt x="83" y="101"/>
                    <a:pt x="84" y="103"/>
                  </a:cubicBezTo>
                  <a:cubicBezTo>
                    <a:pt x="85" y="104"/>
                    <a:pt x="84" y="105"/>
                    <a:pt x="84" y="106"/>
                  </a:cubicBezTo>
                  <a:cubicBezTo>
                    <a:pt x="84" y="106"/>
                    <a:pt x="86" y="108"/>
                    <a:pt x="87" y="109"/>
                  </a:cubicBezTo>
                  <a:cubicBezTo>
                    <a:pt x="89" y="110"/>
                    <a:pt x="91" y="109"/>
                    <a:pt x="92" y="111"/>
                  </a:cubicBezTo>
                  <a:cubicBezTo>
                    <a:pt x="92" y="112"/>
                    <a:pt x="94" y="114"/>
                    <a:pt x="95" y="115"/>
                  </a:cubicBezTo>
                  <a:cubicBezTo>
                    <a:pt x="96" y="115"/>
                    <a:pt x="95" y="118"/>
                    <a:pt x="97" y="120"/>
                  </a:cubicBezTo>
                  <a:cubicBezTo>
                    <a:pt x="98" y="121"/>
                    <a:pt x="99" y="124"/>
                    <a:pt x="99" y="125"/>
                  </a:cubicBezTo>
                  <a:cubicBezTo>
                    <a:pt x="98" y="126"/>
                    <a:pt x="99" y="126"/>
                    <a:pt x="100" y="127"/>
                  </a:cubicBezTo>
                  <a:cubicBezTo>
                    <a:pt x="100" y="128"/>
                    <a:pt x="99" y="126"/>
                    <a:pt x="101" y="127"/>
                  </a:cubicBezTo>
                  <a:cubicBezTo>
                    <a:pt x="102" y="128"/>
                    <a:pt x="103" y="128"/>
                    <a:pt x="103" y="129"/>
                  </a:cubicBezTo>
                  <a:cubicBezTo>
                    <a:pt x="102" y="129"/>
                    <a:pt x="101" y="130"/>
                    <a:pt x="101" y="131"/>
                  </a:cubicBezTo>
                  <a:cubicBezTo>
                    <a:pt x="101" y="132"/>
                    <a:pt x="101" y="133"/>
                    <a:pt x="101" y="132"/>
                  </a:cubicBezTo>
                  <a:cubicBezTo>
                    <a:pt x="102" y="132"/>
                    <a:pt x="103" y="131"/>
                    <a:pt x="104" y="132"/>
                  </a:cubicBezTo>
                  <a:cubicBezTo>
                    <a:pt x="105" y="132"/>
                    <a:pt x="105" y="136"/>
                    <a:pt x="105" y="137"/>
                  </a:cubicBezTo>
                  <a:cubicBezTo>
                    <a:pt x="104" y="137"/>
                    <a:pt x="104" y="137"/>
                    <a:pt x="106" y="137"/>
                  </a:cubicBezTo>
                  <a:cubicBezTo>
                    <a:pt x="107" y="138"/>
                    <a:pt x="107" y="138"/>
                    <a:pt x="105" y="138"/>
                  </a:cubicBezTo>
                  <a:cubicBezTo>
                    <a:pt x="104" y="139"/>
                    <a:pt x="105" y="141"/>
                    <a:pt x="104" y="141"/>
                  </a:cubicBezTo>
                  <a:cubicBezTo>
                    <a:pt x="103" y="140"/>
                    <a:pt x="103" y="139"/>
                    <a:pt x="103" y="139"/>
                  </a:cubicBezTo>
                  <a:cubicBezTo>
                    <a:pt x="103" y="139"/>
                    <a:pt x="104" y="139"/>
                    <a:pt x="103" y="138"/>
                  </a:cubicBezTo>
                  <a:cubicBezTo>
                    <a:pt x="102" y="138"/>
                    <a:pt x="100" y="138"/>
                    <a:pt x="101" y="138"/>
                  </a:cubicBezTo>
                  <a:cubicBezTo>
                    <a:pt x="102" y="139"/>
                    <a:pt x="103" y="139"/>
                    <a:pt x="102" y="139"/>
                  </a:cubicBezTo>
                  <a:cubicBezTo>
                    <a:pt x="101" y="140"/>
                    <a:pt x="99" y="140"/>
                    <a:pt x="100" y="141"/>
                  </a:cubicBezTo>
                  <a:cubicBezTo>
                    <a:pt x="100" y="141"/>
                    <a:pt x="103" y="142"/>
                    <a:pt x="102" y="142"/>
                  </a:cubicBezTo>
                  <a:cubicBezTo>
                    <a:pt x="102" y="143"/>
                    <a:pt x="101" y="144"/>
                    <a:pt x="103" y="144"/>
                  </a:cubicBezTo>
                  <a:cubicBezTo>
                    <a:pt x="104" y="144"/>
                    <a:pt x="105" y="143"/>
                    <a:pt x="106" y="143"/>
                  </a:cubicBezTo>
                  <a:cubicBezTo>
                    <a:pt x="105" y="144"/>
                    <a:pt x="104" y="145"/>
                    <a:pt x="103" y="145"/>
                  </a:cubicBezTo>
                  <a:cubicBezTo>
                    <a:pt x="102" y="145"/>
                    <a:pt x="101" y="144"/>
                    <a:pt x="100" y="144"/>
                  </a:cubicBezTo>
                  <a:cubicBezTo>
                    <a:pt x="100" y="145"/>
                    <a:pt x="101" y="145"/>
                    <a:pt x="100" y="146"/>
                  </a:cubicBezTo>
                  <a:cubicBezTo>
                    <a:pt x="99" y="146"/>
                    <a:pt x="98" y="147"/>
                    <a:pt x="99" y="147"/>
                  </a:cubicBezTo>
                  <a:cubicBezTo>
                    <a:pt x="100" y="147"/>
                    <a:pt x="101" y="148"/>
                    <a:pt x="101" y="149"/>
                  </a:cubicBezTo>
                  <a:cubicBezTo>
                    <a:pt x="101" y="149"/>
                    <a:pt x="102" y="149"/>
                    <a:pt x="102" y="149"/>
                  </a:cubicBezTo>
                  <a:cubicBezTo>
                    <a:pt x="102" y="148"/>
                    <a:pt x="104" y="149"/>
                    <a:pt x="105" y="149"/>
                  </a:cubicBezTo>
                  <a:cubicBezTo>
                    <a:pt x="106" y="150"/>
                    <a:pt x="108" y="150"/>
                    <a:pt x="109" y="149"/>
                  </a:cubicBezTo>
                  <a:cubicBezTo>
                    <a:pt x="109" y="148"/>
                    <a:pt x="109" y="147"/>
                    <a:pt x="110" y="146"/>
                  </a:cubicBezTo>
                  <a:cubicBezTo>
                    <a:pt x="111" y="145"/>
                    <a:pt x="114" y="146"/>
                    <a:pt x="112" y="144"/>
                  </a:cubicBezTo>
                  <a:cubicBezTo>
                    <a:pt x="111" y="142"/>
                    <a:pt x="111" y="141"/>
                    <a:pt x="111" y="140"/>
                  </a:cubicBezTo>
                  <a:cubicBezTo>
                    <a:pt x="111" y="138"/>
                    <a:pt x="111" y="141"/>
                    <a:pt x="111" y="142"/>
                  </a:cubicBezTo>
                  <a:cubicBezTo>
                    <a:pt x="112" y="142"/>
                    <a:pt x="112" y="144"/>
                    <a:pt x="113" y="144"/>
                  </a:cubicBezTo>
                  <a:cubicBezTo>
                    <a:pt x="114" y="144"/>
                    <a:pt x="115" y="145"/>
                    <a:pt x="116" y="144"/>
                  </a:cubicBezTo>
                  <a:cubicBezTo>
                    <a:pt x="117" y="142"/>
                    <a:pt x="116" y="144"/>
                    <a:pt x="115" y="145"/>
                  </a:cubicBezTo>
                  <a:cubicBezTo>
                    <a:pt x="114" y="145"/>
                    <a:pt x="115" y="147"/>
                    <a:pt x="113" y="147"/>
                  </a:cubicBezTo>
                  <a:cubicBezTo>
                    <a:pt x="112" y="148"/>
                    <a:pt x="114" y="148"/>
                    <a:pt x="115" y="147"/>
                  </a:cubicBezTo>
                  <a:cubicBezTo>
                    <a:pt x="115" y="147"/>
                    <a:pt x="118" y="147"/>
                    <a:pt x="119" y="147"/>
                  </a:cubicBezTo>
                  <a:cubicBezTo>
                    <a:pt x="120" y="147"/>
                    <a:pt x="123" y="145"/>
                    <a:pt x="123" y="146"/>
                  </a:cubicBezTo>
                  <a:cubicBezTo>
                    <a:pt x="122" y="147"/>
                    <a:pt x="123" y="147"/>
                    <a:pt x="121" y="147"/>
                  </a:cubicBezTo>
                  <a:cubicBezTo>
                    <a:pt x="119" y="147"/>
                    <a:pt x="118" y="148"/>
                    <a:pt x="117" y="148"/>
                  </a:cubicBezTo>
                  <a:cubicBezTo>
                    <a:pt x="116" y="149"/>
                    <a:pt x="115" y="150"/>
                    <a:pt x="119" y="149"/>
                  </a:cubicBezTo>
                  <a:cubicBezTo>
                    <a:pt x="123" y="149"/>
                    <a:pt x="126" y="149"/>
                    <a:pt x="124" y="149"/>
                  </a:cubicBezTo>
                  <a:cubicBezTo>
                    <a:pt x="122" y="149"/>
                    <a:pt x="118" y="150"/>
                    <a:pt x="119" y="150"/>
                  </a:cubicBezTo>
                  <a:cubicBezTo>
                    <a:pt x="120" y="151"/>
                    <a:pt x="121" y="151"/>
                    <a:pt x="121" y="151"/>
                  </a:cubicBezTo>
                  <a:cubicBezTo>
                    <a:pt x="122" y="152"/>
                    <a:pt x="121" y="152"/>
                    <a:pt x="122" y="153"/>
                  </a:cubicBezTo>
                  <a:cubicBezTo>
                    <a:pt x="122" y="154"/>
                    <a:pt x="122" y="154"/>
                    <a:pt x="122" y="155"/>
                  </a:cubicBezTo>
                  <a:cubicBezTo>
                    <a:pt x="121" y="155"/>
                    <a:pt x="121" y="156"/>
                    <a:pt x="122" y="155"/>
                  </a:cubicBezTo>
                  <a:cubicBezTo>
                    <a:pt x="123" y="155"/>
                    <a:pt x="123" y="154"/>
                    <a:pt x="125" y="154"/>
                  </a:cubicBezTo>
                  <a:cubicBezTo>
                    <a:pt x="126" y="154"/>
                    <a:pt x="126" y="155"/>
                    <a:pt x="126" y="156"/>
                  </a:cubicBezTo>
                  <a:cubicBezTo>
                    <a:pt x="126" y="156"/>
                    <a:pt x="129" y="159"/>
                    <a:pt x="128" y="160"/>
                  </a:cubicBezTo>
                  <a:cubicBezTo>
                    <a:pt x="127" y="160"/>
                    <a:pt x="126" y="160"/>
                    <a:pt x="125" y="160"/>
                  </a:cubicBezTo>
                  <a:cubicBezTo>
                    <a:pt x="124" y="159"/>
                    <a:pt x="119" y="157"/>
                    <a:pt x="117" y="157"/>
                  </a:cubicBezTo>
                  <a:cubicBezTo>
                    <a:pt x="115" y="156"/>
                    <a:pt x="110" y="156"/>
                    <a:pt x="109" y="156"/>
                  </a:cubicBezTo>
                  <a:cubicBezTo>
                    <a:pt x="107" y="156"/>
                    <a:pt x="106" y="156"/>
                    <a:pt x="108" y="158"/>
                  </a:cubicBezTo>
                  <a:cubicBezTo>
                    <a:pt x="111" y="160"/>
                    <a:pt x="113" y="159"/>
                    <a:pt x="115" y="160"/>
                  </a:cubicBezTo>
                  <a:cubicBezTo>
                    <a:pt x="117" y="162"/>
                    <a:pt x="119" y="163"/>
                    <a:pt x="120" y="163"/>
                  </a:cubicBezTo>
                  <a:cubicBezTo>
                    <a:pt x="122" y="163"/>
                    <a:pt x="126" y="163"/>
                    <a:pt x="126" y="163"/>
                  </a:cubicBezTo>
                  <a:cubicBezTo>
                    <a:pt x="127" y="164"/>
                    <a:pt x="129" y="164"/>
                    <a:pt x="129" y="164"/>
                  </a:cubicBezTo>
                  <a:cubicBezTo>
                    <a:pt x="130" y="164"/>
                    <a:pt x="130" y="166"/>
                    <a:pt x="129" y="167"/>
                  </a:cubicBezTo>
                  <a:cubicBezTo>
                    <a:pt x="128" y="167"/>
                    <a:pt x="128" y="167"/>
                    <a:pt x="129" y="168"/>
                  </a:cubicBezTo>
                  <a:cubicBezTo>
                    <a:pt x="130" y="168"/>
                    <a:pt x="131" y="169"/>
                    <a:pt x="129" y="169"/>
                  </a:cubicBezTo>
                  <a:cubicBezTo>
                    <a:pt x="127" y="170"/>
                    <a:pt x="127" y="171"/>
                    <a:pt x="127" y="172"/>
                  </a:cubicBezTo>
                  <a:cubicBezTo>
                    <a:pt x="127" y="172"/>
                    <a:pt x="127" y="172"/>
                    <a:pt x="128" y="172"/>
                  </a:cubicBezTo>
                  <a:cubicBezTo>
                    <a:pt x="129" y="172"/>
                    <a:pt x="130" y="173"/>
                    <a:pt x="128" y="173"/>
                  </a:cubicBezTo>
                  <a:cubicBezTo>
                    <a:pt x="127" y="173"/>
                    <a:pt x="126" y="172"/>
                    <a:pt x="126" y="174"/>
                  </a:cubicBezTo>
                  <a:cubicBezTo>
                    <a:pt x="126" y="175"/>
                    <a:pt x="124" y="177"/>
                    <a:pt x="125" y="176"/>
                  </a:cubicBezTo>
                  <a:cubicBezTo>
                    <a:pt x="126" y="176"/>
                    <a:pt x="128" y="176"/>
                    <a:pt x="127" y="177"/>
                  </a:cubicBezTo>
                  <a:cubicBezTo>
                    <a:pt x="126" y="178"/>
                    <a:pt x="126" y="179"/>
                    <a:pt x="124" y="179"/>
                  </a:cubicBezTo>
                  <a:cubicBezTo>
                    <a:pt x="123" y="179"/>
                    <a:pt x="120" y="178"/>
                    <a:pt x="119" y="178"/>
                  </a:cubicBezTo>
                  <a:cubicBezTo>
                    <a:pt x="118" y="178"/>
                    <a:pt x="117" y="180"/>
                    <a:pt x="116" y="180"/>
                  </a:cubicBezTo>
                  <a:cubicBezTo>
                    <a:pt x="115" y="180"/>
                    <a:pt x="115" y="179"/>
                    <a:pt x="115" y="180"/>
                  </a:cubicBezTo>
                  <a:cubicBezTo>
                    <a:pt x="115" y="181"/>
                    <a:pt x="116" y="181"/>
                    <a:pt x="117" y="181"/>
                  </a:cubicBezTo>
                  <a:cubicBezTo>
                    <a:pt x="117" y="182"/>
                    <a:pt x="119" y="183"/>
                    <a:pt x="119" y="182"/>
                  </a:cubicBezTo>
                  <a:cubicBezTo>
                    <a:pt x="119" y="182"/>
                    <a:pt x="118" y="182"/>
                    <a:pt x="120" y="182"/>
                  </a:cubicBezTo>
                  <a:cubicBezTo>
                    <a:pt x="121" y="182"/>
                    <a:pt x="122" y="182"/>
                    <a:pt x="123" y="181"/>
                  </a:cubicBezTo>
                  <a:cubicBezTo>
                    <a:pt x="124" y="180"/>
                    <a:pt x="125" y="180"/>
                    <a:pt x="126" y="180"/>
                  </a:cubicBezTo>
                  <a:cubicBezTo>
                    <a:pt x="127" y="180"/>
                    <a:pt x="128" y="180"/>
                    <a:pt x="126" y="181"/>
                  </a:cubicBezTo>
                  <a:cubicBezTo>
                    <a:pt x="125" y="181"/>
                    <a:pt x="124" y="182"/>
                    <a:pt x="125" y="182"/>
                  </a:cubicBezTo>
                  <a:cubicBezTo>
                    <a:pt x="126" y="182"/>
                    <a:pt x="127" y="183"/>
                    <a:pt x="126" y="183"/>
                  </a:cubicBezTo>
                  <a:cubicBezTo>
                    <a:pt x="125" y="183"/>
                    <a:pt x="127" y="183"/>
                    <a:pt x="128" y="184"/>
                  </a:cubicBezTo>
                  <a:cubicBezTo>
                    <a:pt x="129" y="184"/>
                    <a:pt x="133" y="185"/>
                    <a:pt x="131" y="185"/>
                  </a:cubicBezTo>
                  <a:cubicBezTo>
                    <a:pt x="129" y="184"/>
                    <a:pt x="128" y="184"/>
                    <a:pt x="130" y="185"/>
                  </a:cubicBezTo>
                  <a:cubicBezTo>
                    <a:pt x="132" y="187"/>
                    <a:pt x="134" y="189"/>
                    <a:pt x="132" y="187"/>
                  </a:cubicBezTo>
                  <a:cubicBezTo>
                    <a:pt x="130" y="186"/>
                    <a:pt x="128" y="185"/>
                    <a:pt x="127" y="184"/>
                  </a:cubicBezTo>
                  <a:cubicBezTo>
                    <a:pt x="126" y="183"/>
                    <a:pt x="125" y="183"/>
                    <a:pt x="124" y="183"/>
                  </a:cubicBezTo>
                  <a:cubicBezTo>
                    <a:pt x="123" y="183"/>
                    <a:pt x="122" y="183"/>
                    <a:pt x="120" y="183"/>
                  </a:cubicBezTo>
                  <a:cubicBezTo>
                    <a:pt x="119" y="184"/>
                    <a:pt x="118" y="183"/>
                    <a:pt x="117" y="183"/>
                  </a:cubicBezTo>
                  <a:cubicBezTo>
                    <a:pt x="115" y="183"/>
                    <a:pt x="115" y="184"/>
                    <a:pt x="115" y="185"/>
                  </a:cubicBezTo>
                  <a:cubicBezTo>
                    <a:pt x="114" y="185"/>
                    <a:pt x="112" y="186"/>
                    <a:pt x="112" y="187"/>
                  </a:cubicBezTo>
                  <a:cubicBezTo>
                    <a:pt x="112" y="187"/>
                    <a:pt x="111" y="189"/>
                    <a:pt x="112" y="188"/>
                  </a:cubicBezTo>
                  <a:cubicBezTo>
                    <a:pt x="114" y="188"/>
                    <a:pt x="117" y="186"/>
                    <a:pt x="118" y="185"/>
                  </a:cubicBezTo>
                  <a:cubicBezTo>
                    <a:pt x="118" y="185"/>
                    <a:pt x="119" y="183"/>
                    <a:pt x="119" y="184"/>
                  </a:cubicBezTo>
                  <a:cubicBezTo>
                    <a:pt x="119" y="185"/>
                    <a:pt x="119" y="185"/>
                    <a:pt x="120" y="185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22" y="186"/>
                    <a:pt x="123" y="187"/>
                    <a:pt x="123" y="187"/>
                  </a:cubicBezTo>
                  <a:cubicBezTo>
                    <a:pt x="124" y="186"/>
                    <a:pt x="123" y="185"/>
                    <a:pt x="124" y="185"/>
                  </a:cubicBezTo>
                  <a:cubicBezTo>
                    <a:pt x="125" y="185"/>
                    <a:pt x="125" y="186"/>
                    <a:pt x="126" y="186"/>
                  </a:cubicBezTo>
                  <a:cubicBezTo>
                    <a:pt x="126" y="187"/>
                    <a:pt x="126" y="187"/>
                    <a:pt x="127" y="186"/>
                  </a:cubicBezTo>
                  <a:cubicBezTo>
                    <a:pt x="128" y="186"/>
                    <a:pt x="129" y="187"/>
                    <a:pt x="130" y="187"/>
                  </a:cubicBezTo>
                  <a:cubicBezTo>
                    <a:pt x="130" y="188"/>
                    <a:pt x="130" y="188"/>
                    <a:pt x="129" y="188"/>
                  </a:cubicBezTo>
                  <a:cubicBezTo>
                    <a:pt x="128" y="187"/>
                    <a:pt x="129" y="188"/>
                    <a:pt x="129" y="188"/>
                  </a:cubicBezTo>
                  <a:cubicBezTo>
                    <a:pt x="130" y="188"/>
                    <a:pt x="132" y="189"/>
                    <a:pt x="130" y="189"/>
                  </a:cubicBezTo>
                  <a:cubicBezTo>
                    <a:pt x="128" y="189"/>
                    <a:pt x="127" y="189"/>
                    <a:pt x="127" y="188"/>
                  </a:cubicBezTo>
                  <a:cubicBezTo>
                    <a:pt x="126" y="187"/>
                    <a:pt x="125" y="186"/>
                    <a:pt x="125" y="188"/>
                  </a:cubicBezTo>
                  <a:cubicBezTo>
                    <a:pt x="125" y="189"/>
                    <a:pt x="124" y="189"/>
                    <a:pt x="124" y="188"/>
                  </a:cubicBezTo>
                  <a:cubicBezTo>
                    <a:pt x="124" y="188"/>
                    <a:pt x="124" y="188"/>
                    <a:pt x="123" y="188"/>
                  </a:cubicBezTo>
                  <a:cubicBezTo>
                    <a:pt x="122" y="188"/>
                    <a:pt x="122" y="187"/>
                    <a:pt x="121" y="187"/>
                  </a:cubicBezTo>
                  <a:cubicBezTo>
                    <a:pt x="120" y="187"/>
                    <a:pt x="118" y="186"/>
                    <a:pt x="117" y="187"/>
                  </a:cubicBezTo>
                  <a:cubicBezTo>
                    <a:pt x="116" y="188"/>
                    <a:pt x="111" y="189"/>
                    <a:pt x="111" y="190"/>
                  </a:cubicBezTo>
                  <a:cubicBezTo>
                    <a:pt x="111" y="191"/>
                    <a:pt x="110" y="192"/>
                    <a:pt x="111" y="191"/>
                  </a:cubicBezTo>
                  <a:cubicBezTo>
                    <a:pt x="112" y="191"/>
                    <a:pt x="117" y="191"/>
                    <a:pt x="118" y="190"/>
                  </a:cubicBezTo>
                  <a:cubicBezTo>
                    <a:pt x="119" y="190"/>
                    <a:pt x="122" y="190"/>
                    <a:pt x="123" y="190"/>
                  </a:cubicBezTo>
                  <a:cubicBezTo>
                    <a:pt x="124" y="191"/>
                    <a:pt x="125" y="192"/>
                    <a:pt x="127" y="192"/>
                  </a:cubicBezTo>
                  <a:cubicBezTo>
                    <a:pt x="129" y="192"/>
                    <a:pt x="129" y="192"/>
                    <a:pt x="127" y="192"/>
                  </a:cubicBezTo>
                  <a:cubicBezTo>
                    <a:pt x="126" y="192"/>
                    <a:pt x="125" y="193"/>
                    <a:pt x="124" y="191"/>
                  </a:cubicBezTo>
                  <a:cubicBezTo>
                    <a:pt x="122" y="190"/>
                    <a:pt x="119" y="191"/>
                    <a:pt x="118" y="191"/>
                  </a:cubicBezTo>
                  <a:cubicBezTo>
                    <a:pt x="117" y="191"/>
                    <a:pt x="112" y="192"/>
                    <a:pt x="111" y="192"/>
                  </a:cubicBezTo>
                  <a:cubicBezTo>
                    <a:pt x="111" y="193"/>
                    <a:pt x="111" y="194"/>
                    <a:pt x="113" y="194"/>
                  </a:cubicBezTo>
                  <a:cubicBezTo>
                    <a:pt x="115" y="194"/>
                    <a:pt x="120" y="195"/>
                    <a:pt x="118" y="195"/>
                  </a:cubicBezTo>
                  <a:cubicBezTo>
                    <a:pt x="117" y="195"/>
                    <a:pt x="117" y="195"/>
                    <a:pt x="117" y="196"/>
                  </a:cubicBezTo>
                  <a:cubicBezTo>
                    <a:pt x="116" y="196"/>
                    <a:pt x="114" y="197"/>
                    <a:pt x="113" y="197"/>
                  </a:cubicBezTo>
                  <a:cubicBezTo>
                    <a:pt x="112" y="197"/>
                    <a:pt x="112" y="198"/>
                    <a:pt x="114" y="198"/>
                  </a:cubicBezTo>
                  <a:cubicBezTo>
                    <a:pt x="117" y="198"/>
                    <a:pt x="117" y="199"/>
                    <a:pt x="116" y="199"/>
                  </a:cubicBezTo>
                  <a:cubicBezTo>
                    <a:pt x="114" y="199"/>
                    <a:pt x="111" y="198"/>
                    <a:pt x="111" y="200"/>
                  </a:cubicBezTo>
                  <a:cubicBezTo>
                    <a:pt x="112" y="201"/>
                    <a:pt x="112" y="203"/>
                    <a:pt x="113" y="202"/>
                  </a:cubicBezTo>
                  <a:cubicBezTo>
                    <a:pt x="114" y="202"/>
                    <a:pt x="119" y="198"/>
                    <a:pt x="122" y="197"/>
                  </a:cubicBezTo>
                  <a:cubicBezTo>
                    <a:pt x="124" y="195"/>
                    <a:pt x="126" y="194"/>
                    <a:pt x="129" y="194"/>
                  </a:cubicBezTo>
                  <a:cubicBezTo>
                    <a:pt x="131" y="194"/>
                    <a:pt x="133" y="194"/>
                    <a:pt x="130" y="194"/>
                  </a:cubicBezTo>
                  <a:cubicBezTo>
                    <a:pt x="127" y="194"/>
                    <a:pt x="126" y="195"/>
                    <a:pt x="128" y="195"/>
                  </a:cubicBezTo>
                  <a:cubicBezTo>
                    <a:pt x="131" y="195"/>
                    <a:pt x="132" y="196"/>
                    <a:pt x="129" y="196"/>
                  </a:cubicBezTo>
                  <a:cubicBezTo>
                    <a:pt x="125" y="196"/>
                    <a:pt x="116" y="201"/>
                    <a:pt x="114" y="203"/>
                  </a:cubicBezTo>
                  <a:cubicBezTo>
                    <a:pt x="112" y="205"/>
                    <a:pt x="115" y="204"/>
                    <a:pt x="117" y="204"/>
                  </a:cubicBezTo>
                  <a:cubicBezTo>
                    <a:pt x="118" y="203"/>
                    <a:pt x="122" y="203"/>
                    <a:pt x="121" y="203"/>
                  </a:cubicBezTo>
                  <a:cubicBezTo>
                    <a:pt x="120" y="203"/>
                    <a:pt x="120" y="204"/>
                    <a:pt x="118" y="204"/>
                  </a:cubicBezTo>
                  <a:cubicBezTo>
                    <a:pt x="117" y="204"/>
                    <a:pt x="116" y="204"/>
                    <a:pt x="116" y="205"/>
                  </a:cubicBezTo>
                  <a:cubicBezTo>
                    <a:pt x="117" y="206"/>
                    <a:pt x="118" y="209"/>
                    <a:pt x="119" y="208"/>
                  </a:cubicBezTo>
                  <a:cubicBezTo>
                    <a:pt x="120" y="208"/>
                    <a:pt x="122" y="205"/>
                    <a:pt x="123" y="205"/>
                  </a:cubicBezTo>
                  <a:cubicBezTo>
                    <a:pt x="124" y="205"/>
                    <a:pt x="129" y="206"/>
                    <a:pt x="128" y="206"/>
                  </a:cubicBezTo>
                  <a:cubicBezTo>
                    <a:pt x="126" y="206"/>
                    <a:pt x="124" y="206"/>
                    <a:pt x="123" y="206"/>
                  </a:cubicBezTo>
                  <a:cubicBezTo>
                    <a:pt x="122" y="206"/>
                    <a:pt x="119" y="208"/>
                    <a:pt x="119" y="209"/>
                  </a:cubicBezTo>
                  <a:cubicBezTo>
                    <a:pt x="119" y="209"/>
                    <a:pt x="119" y="209"/>
                    <a:pt x="120" y="210"/>
                  </a:cubicBezTo>
                  <a:cubicBezTo>
                    <a:pt x="120" y="211"/>
                    <a:pt x="120" y="213"/>
                    <a:pt x="121" y="214"/>
                  </a:cubicBezTo>
                  <a:cubicBezTo>
                    <a:pt x="121" y="215"/>
                    <a:pt x="122" y="214"/>
                    <a:pt x="123" y="214"/>
                  </a:cubicBezTo>
                  <a:cubicBezTo>
                    <a:pt x="123" y="213"/>
                    <a:pt x="123" y="213"/>
                    <a:pt x="122" y="214"/>
                  </a:cubicBezTo>
                  <a:cubicBezTo>
                    <a:pt x="122" y="215"/>
                    <a:pt x="121" y="220"/>
                    <a:pt x="121" y="219"/>
                  </a:cubicBezTo>
                  <a:cubicBezTo>
                    <a:pt x="122" y="218"/>
                    <a:pt x="124" y="216"/>
                    <a:pt x="125" y="215"/>
                  </a:cubicBezTo>
                  <a:cubicBezTo>
                    <a:pt x="127" y="215"/>
                    <a:pt x="126" y="215"/>
                    <a:pt x="126" y="217"/>
                  </a:cubicBezTo>
                  <a:cubicBezTo>
                    <a:pt x="126" y="218"/>
                    <a:pt x="126" y="220"/>
                    <a:pt x="127" y="218"/>
                  </a:cubicBezTo>
                  <a:cubicBezTo>
                    <a:pt x="128" y="217"/>
                    <a:pt x="129" y="218"/>
                    <a:pt x="129" y="217"/>
                  </a:cubicBezTo>
                  <a:cubicBezTo>
                    <a:pt x="129" y="216"/>
                    <a:pt x="130" y="216"/>
                    <a:pt x="128" y="214"/>
                  </a:cubicBezTo>
                  <a:cubicBezTo>
                    <a:pt x="126" y="212"/>
                    <a:pt x="126" y="210"/>
                    <a:pt x="128" y="213"/>
                  </a:cubicBezTo>
                  <a:cubicBezTo>
                    <a:pt x="129" y="215"/>
                    <a:pt x="130" y="216"/>
                    <a:pt x="131" y="215"/>
                  </a:cubicBezTo>
                  <a:cubicBezTo>
                    <a:pt x="131" y="214"/>
                    <a:pt x="132" y="214"/>
                    <a:pt x="131" y="214"/>
                  </a:cubicBezTo>
                  <a:cubicBezTo>
                    <a:pt x="131" y="215"/>
                    <a:pt x="134" y="219"/>
                    <a:pt x="133" y="218"/>
                  </a:cubicBezTo>
                  <a:cubicBezTo>
                    <a:pt x="133" y="218"/>
                    <a:pt x="133" y="217"/>
                    <a:pt x="132" y="217"/>
                  </a:cubicBezTo>
                  <a:cubicBezTo>
                    <a:pt x="131" y="216"/>
                    <a:pt x="131" y="217"/>
                    <a:pt x="131" y="218"/>
                  </a:cubicBezTo>
                  <a:cubicBezTo>
                    <a:pt x="131" y="219"/>
                    <a:pt x="132" y="222"/>
                    <a:pt x="132" y="223"/>
                  </a:cubicBezTo>
                  <a:cubicBezTo>
                    <a:pt x="131" y="223"/>
                    <a:pt x="131" y="223"/>
                    <a:pt x="131" y="222"/>
                  </a:cubicBezTo>
                  <a:cubicBezTo>
                    <a:pt x="131" y="221"/>
                    <a:pt x="131" y="219"/>
                    <a:pt x="130" y="219"/>
                  </a:cubicBezTo>
                  <a:cubicBezTo>
                    <a:pt x="129" y="220"/>
                    <a:pt x="128" y="220"/>
                    <a:pt x="127" y="221"/>
                  </a:cubicBezTo>
                  <a:cubicBezTo>
                    <a:pt x="126" y="221"/>
                    <a:pt x="125" y="224"/>
                    <a:pt x="125" y="225"/>
                  </a:cubicBezTo>
                  <a:cubicBezTo>
                    <a:pt x="124" y="225"/>
                    <a:pt x="126" y="226"/>
                    <a:pt x="128" y="225"/>
                  </a:cubicBezTo>
                  <a:cubicBezTo>
                    <a:pt x="129" y="225"/>
                    <a:pt x="127" y="228"/>
                    <a:pt x="127" y="228"/>
                  </a:cubicBezTo>
                  <a:cubicBezTo>
                    <a:pt x="127" y="229"/>
                    <a:pt x="128" y="226"/>
                    <a:pt x="129" y="228"/>
                  </a:cubicBezTo>
                  <a:cubicBezTo>
                    <a:pt x="130" y="230"/>
                    <a:pt x="129" y="230"/>
                    <a:pt x="130" y="231"/>
                  </a:cubicBezTo>
                  <a:cubicBezTo>
                    <a:pt x="131" y="232"/>
                    <a:pt x="132" y="232"/>
                    <a:pt x="132" y="233"/>
                  </a:cubicBezTo>
                  <a:cubicBezTo>
                    <a:pt x="131" y="234"/>
                    <a:pt x="130" y="235"/>
                    <a:pt x="132" y="236"/>
                  </a:cubicBezTo>
                  <a:cubicBezTo>
                    <a:pt x="134" y="237"/>
                    <a:pt x="134" y="238"/>
                    <a:pt x="135" y="240"/>
                  </a:cubicBezTo>
                  <a:cubicBezTo>
                    <a:pt x="136" y="241"/>
                    <a:pt x="138" y="240"/>
                    <a:pt x="138" y="239"/>
                  </a:cubicBezTo>
                  <a:cubicBezTo>
                    <a:pt x="138" y="239"/>
                    <a:pt x="138" y="239"/>
                    <a:pt x="138" y="240"/>
                  </a:cubicBezTo>
                  <a:cubicBezTo>
                    <a:pt x="139" y="242"/>
                    <a:pt x="138" y="243"/>
                    <a:pt x="139" y="244"/>
                  </a:cubicBezTo>
                  <a:cubicBezTo>
                    <a:pt x="139" y="245"/>
                    <a:pt x="140" y="246"/>
                    <a:pt x="140" y="245"/>
                  </a:cubicBezTo>
                  <a:cubicBezTo>
                    <a:pt x="141" y="244"/>
                    <a:pt x="141" y="245"/>
                    <a:pt x="142" y="246"/>
                  </a:cubicBezTo>
                  <a:cubicBezTo>
                    <a:pt x="143" y="247"/>
                    <a:pt x="146" y="249"/>
                    <a:pt x="147" y="249"/>
                  </a:cubicBezTo>
                  <a:cubicBezTo>
                    <a:pt x="148" y="250"/>
                    <a:pt x="151" y="250"/>
                    <a:pt x="152" y="249"/>
                  </a:cubicBezTo>
                  <a:cubicBezTo>
                    <a:pt x="153" y="248"/>
                    <a:pt x="155" y="250"/>
                    <a:pt x="155" y="249"/>
                  </a:cubicBezTo>
                  <a:cubicBezTo>
                    <a:pt x="156" y="248"/>
                    <a:pt x="156" y="248"/>
                    <a:pt x="156" y="249"/>
                  </a:cubicBezTo>
                  <a:cubicBezTo>
                    <a:pt x="156" y="251"/>
                    <a:pt x="155" y="253"/>
                    <a:pt x="156" y="251"/>
                  </a:cubicBezTo>
                  <a:cubicBezTo>
                    <a:pt x="157" y="249"/>
                    <a:pt x="159" y="247"/>
                    <a:pt x="158" y="248"/>
                  </a:cubicBezTo>
                  <a:cubicBezTo>
                    <a:pt x="158" y="250"/>
                    <a:pt x="158" y="250"/>
                    <a:pt x="159" y="250"/>
                  </a:cubicBezTo>
                  <a:cubicBezTo>
                    <a:pt x="159" y="250"/>
                    <a:pt x="159" y="250"/>
                    <a:pt x="159" y="250"/>
                  </a:cubicBezTo>
                  <a:cubicBezTo>
                    <a:pt x="159" y="250"/>
                    <a:pt x="159" y="250"/>
                    <a:pt x="158" y="251"/>
                  </a:cubicBezTo>
                  <a:cubicBezTo>
                    <a:pt x="157" y="252"/>
                    <a:pt x="157" y="253"/>
                    <a:pt x="158" y="252"/>
                  </a:cubicBezTo>
                  <a:cubicBezTo>
                    <a:pt x="160" y="252"/>
                    <a:pt x="160" y="252"/>
                    <a:pt x="160" y="254"/>
                  </a:cubicBezTo>
                  <a:cubicBezTo>
                    <a:pt x="159" y="255"/>
                    <a:pt x="160" y="255"/>
                    <a:pt x="161" y="254"/>
                  </a:cubicBezTo>
                  <a:cubicBezTo>
                    <a:pt x="162" y="252"/>
                    <a:pt x="164" y="252"/>
                    <a:pt x="163" y="254"/>
                  </a:cubicBezTo>
                  <a:cubicBezTo>
                    <a:pt x="162" y="255"/>
                    <a:pt x="159" y="258"/>
                    <a:pt x="161" y="256"/>
                  </a:cubicBezTo>
                  <a:cubicBezTo>
                    <a:pt x="163" y="253"/>
                    <a:pt x="163" y="257"/>
                    <a:pt x="163" y="256"/>
                  </a:cubicBezTo>
                  <a:cubicBezTo>
                    <a:pt x="163" y="256"/>
                    <a:pt x="163" y="256"/>
                    <a:pt x="163" y="256"/>
                  </a:cubicBezTo>
                  <a:cubicBezTo>
                    <a:pt x="165" y="255"/>
                    <a:pt x="167" y="253"/>
                    <a:pt x="166" y="255"/>
                  </a:cubicBezTo>
                  <a:cubicBezTo>
                    <a:pt x="166" y="256"/>
                    <a:pt x="166" y="259"/>
                    <a:pt x="166" y="259"/>
                  </a:cubicBezTo>
                  <a:cubicBezTo>
                    <a:pt x="167" y="258"/>
                    <a:pt x="169" y="257"/>
                    <a:pt x="169" y="256"/>
                  </a:cubicBezTo>
                  <a:cubicBezTo>
                    <a:pt x="170" y="256"/>
                    <a:pt x="172" y="255"/>
                    <a:pt x="171" y="255"/>
                  </a:cubicBezTo>
                  <a:cubicBezTo>
                    <a:pt x="170" y="254"/>
                    <a:pt x="169" y="253"/>
                    <a:pt x="168" y="253"/>
                  </a:cubicBezTo>
                  <a:cubicBezTo>
                    <a:pt x="168" y="252"/>
                    <a:pt x="168" y="253"/>
                    <a:pt x="170" y="253"/>
                  </a:cubicBezTo>
                  <a:cubicBezTo>
                    <a:pt x="171" y="253"/>
                    <a:pt x="174" y="252"/>
                    <a:pt x="173" y="252"/>
                  </a:cubicBezTo>
                  <a:cubicBezTo>
                    <a:pt x="172" y="251"/>
                    <a:pt x="170" y="250"/>
                    <a:pt x="171" y="250"/>
                  </a:cubicBezTo>
                  <a:cubicBezTo>
                    <a:pt x="171" y="250"/>
                    <a:pt x="175" y="249"/>
                    <a:pt x="174" y="248"/>
                  </a:cubicBezTo>
                  <a:cubicBezTo>
                    <a:pt x="173" y="248"/>
                    <a:pt x="170" y="248"/>
                    <a:pt x="171" y="248"/>
                  </a:cubicBezTo>
                  <a:cubicBezTo>
                    <a:pt x="171" y="247"/>
                    <a:pt x="176" y="245"/>
                    <a:pt x="175" y="245"/>
                  </a:cubicBezTo>
                  <a:cubicBezTo>
                    <a:pt x="174" y="244"/>
                    <a:pt x="172" y="244"/>
                    <a:pt x="173" y="243"/>
                  </a:cubicBezTo>
                  <a:cubicBezTo>
                    <a:pt x="174" y="243"/>
                    <a:pt x="176" y="243"/>
                    <a:pt x="176" y="241"/>
                  </a:cubicBezTo>
                  <a:cubicBezTo>
                    <a:pt x="176" y="240"/>
                    <a:pt x="176" y="238"/>
                    <a:pt x="175" y="237"/>
                  </a:cubicBezTo>
                  <a:cubicBezTo>
                    <a:pt x="175" y="237"/>
                    <a:pt x="176" y="236"/>
                    <a:pt x="176" y="235"/>
                  </a:cubicBezTo>
                  <a:cubicBezTo>
                    <a:pt x="175" y="235"/>
                    <a:pt x="172" y="233"/>
                    <a:pt x="173" y="233"/>
                  </a:cubicBezTo>
                  <a:cubicBezTo>
                    <a:pt x="174" y="233"/>
                    <a:pt x="181" y="233"/>
                    <a:pt x="180" y="232"/>
                  </a:cubicBezTo>
                  <a:cubicBezTo>
                    <a:pt x="179" y="231"/>
                    <a:pt x="177" y="230"/>
                    <a:pt x="178" y="230"/>
                  </a:cubicBezTo>
                  <a:cubicBezTo>
                    <a:pt x="178" y="229"/>
                    <a:pt x="184" y="231"/>
                    <a:pt x="183" y="230"/>
                  </a:cubicBezTo>
                  <a:cubicBezTo>
                    <a:pt x="181" y="229"/>
                    <a:pt x="178" y="227"/>
                    <a:pt x="180" y="228"/>
                  </a:cubicBezTo>
                  <a:cubicBezTo>
                    <a:pt x="181" y="228"/>
                    <a:pt x="185" y="228"/>
                    <a:pt x="184" y="228"/>
                  </a:cubicBezTo>
                  <a:cubicBezTo>
                    <a:pt x="183" y="227"/>
                    <a:pt x="186" y="226"/>
                    <a:pt x="185" y="226"/>
                  </a:cubicBezTo>
                  <a:cubicBezTo>
                    <a:pt x="184" y="225"/>
                    <a:pt x="180" y="224"/>
                    <a:pt x="181" y="224"/>
                  </a:cubicBezTo>
                  <a:cubicBezTo>
                    <a:pt x="182" y="224"/>
                    <a:pt x="186" y="225"/>
                    <a:pt x="186" y="223"/>
                  </a:cubicBezTo>
                  <a:cubicBezTo>
                    <a:pt x="186" y="222"/>
                    <a:pt x="187" y="222"/>
                    <a:pt x="185" y="221"/>
                  </a:cubicBezTo>
                  <a:cubicBezTo>
                    <a:pt x="183" y="220"/>
                    <a:pt x="180" y="220"/>
                    <a:pt x="181" y="219"/>
                  </a:cubicBezTo>
                  <a:cubicBezTo>
                    <a:pt x="182" y="219"/>
                    <a:pt x="189" y="219"/>
                    <a:pt x="188" y="218"/>
                  </a:cubicBezTo>
                  <a:cubicBezTo>
                    <a:pt x="188" y="216"/>
                    <a:pt x="187" y="215"/>
                    <a:pt x="186" y="215"/>
                  </a:cubicBezTo>
                  <a:cubicBezTo>
                    <a:pt x="185" y="214"/>
                    <a:pt x="181" y="213"/>
                    <a:pt x="183" y="212"/>
                  </a:cubicBezTo>
                  <a:cubicBezTo>
                    <a:pt x="184" y="212"/>
                    <a:pt x="186" y="211"/>
                    <a:pt x="187" y="212"/>
                  </a:cubicBezTo>
                  <a:cubicBezTo>
                    <a:pt x="187" y="212"/>
                    <a:pt x="187" y="213"/>
                    <a:pt x="188" y="212"/>
                  </a:cubicBezTo>
                  <a:cubicBezTo>
                    <a:pt x="190" y="211"/>
                    <a:pt x="191" y="211"/>
                    <a:pt x="191" y="210"/>
                  </a:cubicBezTo>
                  <a:cubicBezTo>
                    <a:pt x="190" y="209"/>
                    <a:pt x="188" y="208"/>
                    <a:pt x="189" y="208"/>
                  </a:cubicBezTo>
                  <a:cubicBezTo>
                    <a:pt x="189" y="207"/>
                    <a:pt x="192" y="207"/>
                    <a:pt x="192" y="206"/>
                  </a:cubicBezTo>
                  <a:cubicBezTo>
                    <a:pt x="192" y="206"/>
                    <a:pt x="192" y="206"/>
                    <a:pt x="194" y="206"/>
                  </a:cubicBezTo>
                  <a:cubicBezTo>
                    <a:pt x="196" y="206"/>
                    <a:pt x="200" y="208"/>
                    <a:pt x="200" y="206"/>
                  </a:cubicBezTo>
                  <a:cubicBezTo>
                    <a:pt x="199" y="205"/>
                    <a:pt x="198" y="204"/>
                    <a:pt x="199" y="204"/>
                  </a:cubicBezTo>
                  <a:cubicBezTo>
                    <a:pt x="200" y="203"/>
                    <a:pt x="201" y="201"/>
                    <a:pt x="201" y="200"/>
                  </a:cubicBezTo>
                  <a:cubicBezTo>
                    <a:pt x="202" y="199"/>
                    <a:pt x="205" y="199"/>
                    <a:pt x="204" y="200"/>
                  </a:cubicBezTo>
                  <a:cubicBezTo>
                    <a:pt x="204" y="201"/>
                    <a:pt x="203" y="202"/>
                    <a:pt x="203" y="203"/>
                  </a:cubicBezTo>
                  <a:cubicBezTo>
                    <a:pt x="202" y="205"/>
                    <a:pt x="200" y="207"/>
                    <a:pt x="202" y="206"/>
                  </a:cubicBezTo>
                  <a:cubicBezTo>
                    <a:pt x="203" y="205"/>
                    <a:pt x="204" y="205"/>
                    <a:pt x="205" y="205"/>
                  </a:cubicBezTo>
                  <a:cubicBezTo>
                    <a:pt x="206" y="204"/>
                    <a:pt x="206" y="204"/>
                    <a:pt x="207" y="204"/>
                  </a:cubicBezTo>
                  <a:cubicBezTo>
                    <a:pt x="208" y="204"/>
                    <a:pt x="209" y="206"/>
                    <a:pt x="209" y="205"/>
                  </a:cubicBezTo>
                  <a:cubicBezTo>
                    <a:pt x="209" y="204"/>
                    <a:pt x="209" y="202"/>
                    <a:pt x="210" y="203"/>
                  </a:cubicBezTo>
                  <a:cubicBezTo>
                    <a:pt x="211" y="203"/>
                    <a:pt x="211" y="204"/>
                    <a:pt x="212" y="203"/>
                  </a:cubicBezTo>
                  <a:cubicBezTo>
                    <a:pt x="213" y="203"/>
                    <a:pt x="214" y="200"/>
                    <a:pt x="216" y="200"/>
                  </a:cubicBezTo>
                  <a:cubicBezTo>
                    <a:pt x="217" y="200"/>
                    <a:pt x="219" y="200"/>
                    <a:pt x="220" y="199"/>
                  </a:cubicBezTo>
                  <a:cubicBezTo>
                    <a:pt x="221" y="197"/>
                    <a:pt x="223" y="194"/>
                    <a:pt x="225" y="193"/>
                  </a:cubicBezTo>
                  <a:cubicBezTo>
                    <a:pt x="226" y="192"/>
                    <a:pt x="227" y="189"/>
                    <a:pt x="228" y="188"/>
                  </a:cubicBezTo>
                  <a:cubicBezTo>
                    <a:pt x="229" y="187"/>
                    <a:pt x="235" y="186"/>
                    <a:pt x="234" y="185"/>
                  </a:cubicBezTo>
                  <a:cubicBezTo>
                    <a:pt x="234" y="183"/>
                    <a:pt x="232" y="178"/>
                    <a:pt x="233" y="179"/>
                  </a:cubicBezTo>
                  <a:cubicBezTo>
                    <a:pt x="234" y="179"/>
                    <a:pt x="237" y="183"/>
                    <a:pt x="240" y="183"/>
                  </a:cubicBezTo>
                  <a:cubicBezTo>
                    <a:pt x="242" y="183"/>
                    <a:pt x="243" y="183"/>
                    <a:pt x="243" y="182"/>
                  </a:cubicBezTo>
                  <a:cubicBezTo>
                    <a:pt x="243" y="181"/>
                    <a:pt x="244" y="182"/>
                    <a:pt x="245" y="182"/>
                  </a:cubicBezTo>
                  <a:cubicBezTo>
                    <a:pt x="246" y="182"/>
                    <a:pt x="248" y="183"/>
                    <a:pt x="247" y="182"/>
                  </a:cubicBezTo>
                  <a:cubicBezTo>
                    <a:pt x="246" y="181"/>
                    <a:pt x="245" y="180"/>
                    <a:pt x="247" y="180"/>
                  </a:cubicBezTo>
                  <a:cubicBezTo>
                    <a:pt x="248" y="180"/>
                    <a:pt x="247" y="180"/>
                    <a:pt x="249" y="180"/>
                  </a:cubicBezTo>
                  <a:cubicBezTo>
                    <a:pt x="251" y="180"/>
                    <a:pt x="252" y="181"/>
                    <a:pt x="255" y="180"/>
                  </a:cubicBezTo>
                  <a:cubicBezTo>
                    <a:pt x="258" y="179"/>
                    <a:pt x="263" y="179"/>
                    <a:pt x="266" y="177"/>
                  </a:cubicBezTo>
                  <a:cubicBezTo>
                    <a:pt x="269" y="176"/>
                    <a:pt x="277" y="171"/>
                    <a:pt x="280" y="169"/>
                  </a:cubicBezTo>
                  <a:cubicBezTo>
                    <a:pt x="282" y="168"/>
                    <a:pt x="292" y="163"/>
                    <a:pt x="291" y="16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539"/>
            <p:cNvSpPr/>
            <p:nvPr/>
          </p:nvSpPr>
          <p:spPr bwMode="auto">
            <a:xfrm>
              <a:off x="4183063" y="1557338"/>
              <a:ext cx="109538" cy="60325"/>
            </a:xfrm>
            <a:custGeom>
              <a:avLst/>
              <a:gdLst>
                <a:gd name="T0" fmla="*/ 3 w 20"/>
                <a:gd name="T1" fmla="*/ 7 h 11"/>
                <a:gd name="T2" fmla="*/ 8 w 20"/>
                <a:gd name="T3" fmla="*/ 8 h 11"/>
                <a:gd name="T4" fmla="*/ 7 w 20"/>
                <a:gd name="T5" fmla="*/ 10 h 11"/>
                <a:gd name="T6" fmla="*/ 14 w 20"/>
                <a:gd name="T7" fmla="*/ 9 h 11"/>
                <a:gd name="T8" fmla="*/ 19 w 20"/>
                <a:gd name="T9" fmla="*/ 6 h 11"/>
                <a:gd name="T10" fmla="*/ 16 w 20"/>
                <a:gd name="T11" fmla="*/ 4 h 11"/>
                <a:gd name="T12" fmla="*/ 10 w 20"/>
                <a:gd name="T13" fmla="*/ 1 h 11"/>
                <a:gd name="T14" fmla="*/ 2 w 20"/>
                <a:gd name="T15" fmla="*/ 1 h 11"/>
                <a:gd name="T16" fmla="*/ 5 w 20"/>
                <a:gd name="T17" fmla="*/ 3 h 11"/>
                <a:gd name="T18" fmla="*/ 3 w 20"/>
                <a:gd name="T19" fmla="*/ 5 h 11"/>
                <a:gd name="T20" fmla="*/ 3 w 20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3" y="7"/>
                  </a:moveTo>
                  <a:cubicBezTo>
                    <a:pt x="6" y="7"/>
                    <a:pt x="8" y="7"/>
                    <a:pt x="8" y="8"/>
                  </a:cubicBezTo>
                  <a:cubicBezTo>
                    <a:pt x="9" y="8"/>
                    <a:pt x="6" y="9"/>
                    <a:pt x="7" y="10"/>
                  </a:cubicBezTo>
                  <a:cubicBezTo>
                    <a:pt x="9" y="10"/>
                    <a:pt x="11" y="11"/>
                    <a:pt x="14" y="9"/>
                  </a:cubicBezTo>
                  <a:cubicBezTo>
                    <a:pt x="16" y="8"/>
                    <a:pt x="20" y="7"/>
                    <a:pt x="19" y="6"/>
                  </a:cubicBezTo>
                  <a:cubicBezTo>
                    <a:pt x="19" y="5"/>
                    <a:pt x="17" y="6"/>
                    <a:pt x="16" y="4"/>
                  </a:cubicBezTo>
                  <a:cubicBezTo>
                    <a:pt x="14" y="3"/>
                    <a:pt x="12" y="2"/>
                    <a:pt x="10" y="1"/>
                  </a:cubicBezTo>
                  <a:cubicBezTo>
                    <a:pt x="8" y="0"/>
                    <a:pt x="1" y="0"/>
                    <a:pt x="2" y="1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4" y="3"/>
                    <a:pt x="2" y="5"/>
                    <a:pt x="3" y="5"/>
                  </a:cubicBezTo>
                  <a:cubicBezTo>
                    <a:pt x="3" y="6"/>
                    <a:pt x="0" y="7"/>
                    <a:pt x="3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540"/>
            <p:cNvSpPr/>
            <p:nvPr/>
          </p:nvSpPr>
          <p:spPr bwMode="auto">
            <a:xfrm>
              <a:off x="4227513" y="1501775"/>
              <a:ext cx="15875" cy="1111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3" y="2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541"/>
            <p:cNvSpPr/>
            <p:nvPr/>
          </p:nvSpPr>
          <p:spPr bwMode="auto">
            <a:xfrm>
              <a:off x="4243388" y="760413"/>
              <a:ext cx="71438" cy="33338"/>
            </a:xfrm>
            <a:custGeom>
              <a:avLst/>
              <a:gdLst>
                <a:gd name="T0" fmla="*/ 2 w 13"/>
                <a:gd name="T1" fmla="*/ 3 h 6"/>
                <a:gd name="T2" fmla="*/ 10 w 13"/>
                <a:gd name="T3" fmla="*/ 6 h 6"/>
                <a:gd name="T4" fmla="*/ 10 w 13"/>
                <a:gd name="T5" fmla="*/ 4 h 6"/>
                <a:gd name="T6" fmla="*/ 2 w 13"/>
                <a:gd name="T7" fmla="*/ 1 h 6"/>
                <a:gd name="T8" fmla="*/ 2 w 1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2" y="3"/>
                  </a:moveTo>
                  <a:cubicBezTo>
                    <a:pt x="3" y="4"/>
                    <a:pt x="8" y="5"/>
                    <a:pt x="10" y="6"/>
                  </a:cubicBezTo>
                  <a:cubicBezTo>
                    <a:pt x="13" y="6"/>
                    <a:pt x="12" y="5"/>
                    <a:pt x="10" y="4"/>
                  </a:cubicBezTo>
                  <a:cubicBezTo>
                    <a:pt x="7" y="2"/>
                    <a:pt x="3" y="2"/>
                    <a:pt x="2" y="1"/>
                  </a:cubicBezTo>
                  <a:cubicBezTo>
                    <a:pt x="0" y="0"/>
                    <a:pt x="1" y="2"/>
                    <a:pt x="2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542"/>
            <p:cNvSpPr/>
            <p:nvPr/>
          </p:nvSpPr>
          <p:spPr bwMode="auto">
            <a:xfrm>
              <a:off x="4398963" y="722313"/>
              <a:ext cx="26988" cy="9525"/>
            </a:xfrm>
            <a:custGeom>
              <a:avLst/>
              <a:gdLst>
                <a:gd name="T0" fmla="*/ 3 w 5"/>
                <a:gd name="T1" fmla="*/ 2 h 2"/>
                <a:gd name="T2" fmla="*/ 2 w 5"/>
                <a:gd name="T3" fmla="*/ 0 h 2"/>
                <a:gd name="T4" fmla="*/ 3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543"/>
            <p:cNvSpPr/>
            <p:nvPr/>
          </p:nvSpPr>
          <p:spPr bwMode="auto">
            <a:xfrm>
              <a:off x="4452938" y="704850"/>
              <a:ext cx="50800" cy="22225"/>
            </a:xfrm>
            <a:custGeom>
              <a:avLst/>
              <a:gdLst>
                <a:gd name="T0" fmla="*/ 2 w 9"/>
                <a:gd name="T1" fmla="*/ 3 h 4"/>
                <a:gd name="T2" fmla="*/ 9 w 9"/>
                <a:gd name="T3" fmla="*/ 3 h 4"/>
                <a:gd name="T4" fmla="*/ 1 w 9"/>
                <a:gd name="T5" fmla="*/ 1 h 4"/>
                <a:gd name="T6" fmla="*/ 2 w 9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2" y="3"/>
                  </a:moveTo>
                  <a:cubicBezTo>
                    <a:pt x="3" y="4"/>
                    <a:pt x="9" y="4"/>
                    <a:pt x="9" y="3"/>
                  </a:cubicBezTo>
                  <a:cubicBezTo>
                    <a:pt x="9" y="1"/>
                    <a:pt x="3" y="0"/>
                    <a:pt x="1" y="1"/>
                  </a:cubicBezTo>
                  <a:cubicBezTo>
                    <a:pt x="0" y="2"/>
                    <a:pt x="1" y="2"/>
                    <a:pt x="2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44"/>
            <p:cNvSpPr/>
            <p:nvPr/>
          </p:nvSpPr>
          <p:spPr bwMode="auto">
            <a:xfrm>
              <a:off x="4646613" y="688975"/>
              <a:ext cx="66675" cy="22225"/>
            </a:xfrm>
            <a:custGeom>
              <a:avLst/>
              <a:gdLst>
                <a:gd name="T0" fmla="*/ 2 w 12"/>
                <a:gd name="T1" fmla="*/ 3 h 4"/>
                <a:gd name="T2" fmla="*/ 6 w 12"/>
                <a:gd name="T3" fmla="*/ 4 h 4"/>
                <a:gd name="T4" fmla="*/ 7 w 12"/>
                <a:gd name="T5" fmla="*/ 3 h 4"/>
                <a:gd name="T6" fmla="*/ 10 w 12"/>
                <a:gd name="T7" fmla="*/ 2 h 4"/>
                <a:gd name="T8" fmla="*/ 7 w 12"/>
                <a:gd name="T9" fmla="*/ 1 h 4"/>
                <a:gd name="T10" fmla="*/ 1 w 12"/>
                <a:gd name="T11" fmla="*/ 0 h 4"/>
                <a:gd name="T12" fmla="*/ 6 w 12"/>
                <a:gd name="T13" fmla="*/ 2 h 4"/>
                <a:gd name="T14" fmla="*/ 2 w 12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">
                  <a:moveTo>
                    <a:pt x="2" y="3"/>
                  </a:moveTo>
                  <a:cubicBezTo>
                    <a:pt x="1" y="3"/>
                    <a:pt x="4" y="3"/>
                    <a:pt x="6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6" y="3"/>
                    <a:pt x="9" y="3"/>
                    <a:pt x="10" y="2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5" y="1"/>
                    <a:pt x="2" y="0"/>
                    <a:pt x="1" y="0"/>
                  </a:cubicBezTo>
                  <a:cubicBezTo>
                    <a:pt x="0" y="0"/>
                    <a:pt x="4" y="2"/>
                    <a:pt x="6" y="2"/>
                  </a:cubicBezTo>
                  <a:cubicBezTo>
                    <a:pt x="8" y="3"/>
                    <a:pt x="2" y="2"/>
                    <a:pt x="2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45"/>
            <p:cNvSpPr/>
            <p:nvPr/>
          </p:nvSpPr>
          <p:spPr bwMode="auto">
            <a:xfrm>
              <a:off x="5265738" y="782638"/>
              <a:ext cx="38100" cy="22225"/>
            </a:xfrm>
            <a:custGeom>
              <a:avLst/>
              <a:gdLst>
                <a:gd name="T0" fmla="*/ 6 w 7"/>
                <a:gd name="T1" fmla="*/ 3 h 4"/>
                <a:gd name="T2" fmla="*/ 2 w 7"/>
                <a:gd name="T3" fmla="*/ 0 h 4"/>
                <a:gd name="T4" fmla="*/ 6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3"/>
                  </a:moveTo>
                  <a:cubicBezTo>
                    <a:pt x="7" y="3"/>
                    <a:pt x="3" y="0"/>
                    <a:pt x="2" y="0"/>
                  </a:cubicBezTo>
                  <a:cubicBezTo>
                    <a:pt x="0" y="1"/>
                    <a:pt x="5" y="4"/>
                    <a:pt x="6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46"/>
            <p:cNvSpPr/>
            <p:nvPr/>
          </p:nvSpPr>
          <p:spPr bwMode="auto">
            <a:xfrm>
              <a:off x="5319713" y="804863"/>
              <a:ext cx="33338" cy="11113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1 h 2"/>
                <a:gd name="T4" fmla="*/ 4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cubicBezTo>
                    <a:pt x="6" y="2"/>
                    <a:pt x="4" y="1"/>
                    <a:pt x="2" y="1"/>
                  </a:cubicBezTo>
                  <a:cubicBezTo>
                    <a:pt x="0" y="0"/>
                    <a:pt x="2" y="2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547"/>
            <p:cNvSpPr/>
            <p:nvPr/>
          </p:nvSpPr>
          <p:spPr bwMode="auto">
            <a:xfrm>
              <a:off x="5319713" y="1169988"/>
              <a:ext cx="22225" cy="44450"/>
            </a:xfrm>
            <a:custGeom>
              <a:avLst/>
              <a:gdLst>
                <a:gd name="T0" fmla="*/ 2 w 4"/>
                <a:gd name="T1" fmla="*/ 0 h 8"/>
                <a:gd name="T2" fmla="*/ 4 w 4"/>
                <a:gd name="T3" fmla="*/ 8 h 8"/>
                <a:gd name="T4" fmla="*/ 2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0" y="0"/>
                    <a:pt x="3" y="8"/>
                    <a:pt x="4" y="8"/>
                  </a:cubicBezTo>
                  <a:cubicBezTo>
                    <a:pt x="4" y="8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548"/>
            <p:cNvSpPr/>
            <p:nvPr/>
          </p:nvSpPr>
          <p:spPr bwMode="auto">
            <a:xfrm>
              <a:off x="5326063" y="1252538"/>
              <a:ext cx="44450" cy="22225"/>
            </a:xfrm>
            <a:custGeom>
              <a:avLst/>
              <a:gdLst>
                <a:gd name="T0" fmla="*/ 7 w 8"/>
                <a:gd name="T1" fmla="*/ 4 h 4"/>
                <a:gd name="T2" fmla="*/ 2 w 8"/>
                <a:gd name="T3" fmla="*/ 0 h 4"/>
                <a:gd name="T4" fmla="*/ 2 w 8"/>
                <a:gd name="T5" fmla="*/ 4 h 4"/>
                <a:gd name="T6" fmla="*/ 7 w 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7" y="3"/>
                    <a:pt x="2" y="0"/>
                    <a:pt x="2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3" y="4"/>
                    <a:pt x="8" y="4"/>
                    <a:pt x="7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49"/>
            <p:cNvSpPr/>
            <p:nvPr/>
          </p:nvSpPr>
          <p:spPr bwMode="auto">
            <a:xfrm>
              <a:off x="5154613" y="1395413"/>
              <a:ext cx="82550" cy="55563"/>
            </a:xfrm>
            <a:custGeom>
              <a:avLst/>
              <a:gdLst>
                <a:gd name="T0" fmla="*/ 11 w 15"/>
                <a:gd name="T1" fmla="*/ 3 h 10"/>
                <a:gd name="T2" fmla="*/ 14 w 15"/>
                <a:gd name="T3" fmla="*/ 2 h 10"/>
                <a:gd name="T4" fmla="*/ 5 w 15"/>
                <a:gd name="T5" fmla="*/ 0 h 10"/>
                <a:gd name="T6" fmla="*/ 0 w 15"/>
                <a:gd name="T7" fmla="*/ 3 h 10"/>
                <a:gd name="T8" fmla="*/ 13 w 15"/>
                <a:gd name="T9" fmla="*/ 10 h 10"/>
                <a:gd name="T10" fmla="*/ 11 w 15"/>
                <a:gd name="T11" fmla="*/ 7 h 10"/>
                <a:gd name="T12" fmla="*/ 14 w 15"/>
                <a:gd name="T13" fmla="*/ 6 h 10"/>
                <a:gd name="T14" fmla="*/ 10 w 15"/>
                <a:gd name="T15" fmla="*/ 4 h 10"/>
                <a:gd name="T16" fmla="*/ 11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1" y="3"/>
                  </a:moveTo>
                  <a:cubicBezTo>
                    <a:pt x="13" y="4"/>
                    <a:pt x="14" y="3"/>
                    <a:pt x="14" y="2"/>
                  </a:cubicBezTo>
                  <a:cubicBezTo>
                    <a:pt x="14" y="1"/>
                    <a:pt x="7" y="0"/>
                    <a:pt x="5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7"/>
                    <a:pt x="12" y="10"/>
                    <a:pt x="13" y="10"/>
                  </a:cubicBezTo>
                  <a:cubicBezTo>
                    <a:pt x="14" y="10"/>
                    <a:pt x="12" y="8"/>
                    <a:pt x="11" y="7"/>
                  </a:cubicBezTo>
                  <a:cubicBezTo>
                    <a:pt x="10" y="6"/>
                    <a:pt x="13" y="6"/>
                    <a:pt x="14" y="6"/>
                  </a:cubicBezTo>
                  <a:cubicBezTo>
                    <a:pt x="15" y="6"/>
                    <a:pt x="11" y="5"/>
                    <a:pt x="10" y="4"/>
                  </a:cubicBezTo>
                  <a:cubicBezTo>
                    <a:pt x="8" y="3"/>
                    <a:pt x="10" y="3"/>
                    <a:pt x="11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550"/>
            <p:cNvSpPr/>
            <p:nvPr/>
          </p:nvSpPr>
          <p:spPr bwMode="auto">
            <a:xfrm>
              <a:off x="5132388" y="1374775"/>
              <a:ext cx="60325" cy="11113"/>
            </a:xfrm>
            <a:custGeom>
              <a:avLst/>
              <a:gdLst>
                <a:gd name="T0" fmla="*/ 10 w 11"/>
                <a:gd name="T1" fmla="*/ 2 h 2"/>
                <a:gd name="T2" fmla="*/ 6 w 11"/>
                <a:gd name="T3" fmla="*/ 0 h 2"/>
                <a:gd name="T4" fmla="*/ 1 w 11"/>
                <a:gd name="T5" fmla="*/ 1 h 2"/>
                <a:gd name="T6" fmla="*/ 10 w 1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0" y="2"/>
                  </a:moveTo>
                  <a:cubicBezTo>
                    <a:pt x="11" y="1"/>
                    <a:pt x="8" y="0"/>
                    <a:pt x="6" y="0"/>
                  </a:cubicBezTo>
                  <a:cubicBezTo>
                    <a:pt x="5" y="0"/>
                    <a:pt x="0" y="1"/>
                    <a:pt x="1" y="1"/>
                  </a:cubicBezTo>
                  <a:cubicBezTo>
                    <a:pt x="1" y="1"/>
                    <a:pt x="9" y="2"/>
                    <a:pt x="10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551"/>
            <p:cNvSpPr/>
            <p:nvPr/>
          </p:nvSpPr>
          <p:spPr bwMode="auto">
            <a:xfrm>
              <a:off x="5043488" y="1512888"/>
              <a:ext cx="88900" cy="33338"/>
            </a:xfrm>
            <a:custGeom>
              <a:avLst/>
              <a:gdLst>
                <a:gd name="T0" fmla="*/ 13 w 16"/>
                <a:gd name="T1" fmla="*/ 0 h 6"/>
                <a:gd name="T2" fmla="*/ 5 w 16"/>
                <a:gd name="T3" fmla="*/ 2 h 6"/>
                <a:gd name="T4" fmla="*/ 1 w 16"/>
                <a:gd name="T5" fmla="*/ 5 h 6"/>
                <a:gd name="T6" fmla="*/ 15 w 16"/>
                <a:gd name="T7" fmla="*/ 4 h 6"/>
                <a:gd name="T8" fmla="*/ 13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1" y="1"/>
                    <a:pt x="6" y="2"/>
                    <a:pt x="5" y="2"/>
                  </a:cubicBezTo>
                  <a:cubicBezTo>
                    <a:pt x="3" y="2"/>
                    <a:pt x="0" y="5"/>
                    <a:pt x="1" y="5"/>
                  </a:cubicBezTo>
                  <a:cubicBezTo>
                    <a:pt x="1" y="6"/>
                    <a:pt x="11" y="6"/>
                    <a:pt x="15" y="4"/>
                  </a:cubicBezTo>
                  <a:cubicBezTo>
                    <a:pt x="16" y="3"/>
                    <a:pt x="15" y="0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52"/>
            <p:cNvSpPr/>
            <p:nvPr/>
          </p:nvSpPr>
          <p:spPr bwMode="auto">
            <a:xfrm>
              <a:off x="4310063" y="1573213"/>
              <a:ext cx="15875" cy="26988"/>
            </a:xfrm>
            <a:custGeom>
              <a:avLst/>
              <a:gdLst>
                <a:gd name="T0" fmla="*/ 3 w 3"/>
                <a:gd name="T1" fmla="*/ 2 h 5"/>
                <a:gd name="T2" fmla="*/ 1 w 3"/>
                <a:gd name="T3" fmla="*/ 0 h 5"/>
                <a:gd name="T4" fmla="*/ 0 w 3"/>
                <a:gd name="T5" fmla="*/ 3 h 5"/>
                <a:gd name="T6" fmla="*/ 1 w 3"/>
                <a:gd name="T7" fmla="*/ 5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4"/>
                    <a:pt x="3" y="3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53"/>
            <p:cNvSpPr/>
            <p:nvPr/>
          </p:nvSpPr>
          <p:spPr bwMode="auto">
            <a:xfrm>
              <a:off x="4249738" y="1495425"/>
              <a:ext cx="26988" cy="17463"/>
            </a:xfrm>
            <a:custGeom>
              <a:avLst/>
              <a:gdLst>
                <a:gd name="T0" fmla="*/ 2 w 5"/>
                <a:gd name="T1" fmla="*/ 2 h 3"/>
                <a:gd name="T2" fmla="*/ 4 w 5"/>
                <a:gd name="T3" fmla="*/ 1 h 3"/>
                <a:gd name="T4" fmla="*/ 2 w 5"/>
                <a:gd name="T5" fmla="*/ 0 h 3"/>
                <a:gd name="T6" fmla="*/ 1 w 5"/>
                <a:gd name="T7" fmla="*/ 1 h 3"/>
                <a:gd name="T8" fmla="*/ 2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2"/>
                  </a:moveTo>
                  <a:cubicBezTo>
                    <a:pt x="3" y="2"/>
                    <a:pt x="5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54"/>
            <p:cNvSpPr/>
            <p:nvPr/>
          </p:nvSpPr>
          <p:spPr bwMode="auto">
            <a:xfrm>
              <a:off x="5353051" y="1085850"/>
              <a:ext cx="17463" cy="11113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0"/>
                    <a:pt x="0" y="1"/>
                    <a:pt x="1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55"/>
            <p:cNvSpPr/>
            <p:nvPr/>
          </p:nvSpPr>
          <p:spPr bwMode="auto">
            <a:xfrm>
              <a:off x="5303838" y="1014413"/>
              <a:ext cx="22225" cy="11113"/>
            </a:xfrm>
            <a:custGeom>
              <a:avLst/>
              <a:gdLst>
                <a:gd name="T0" fmla="*/ 1 w 4"/>
                <a:gd name="T1" fmla="*/ 2 h 2"/>
                <a:gd name="T2" fmla="*/ 3 w 4"/>
                <a:gd name="T3" fmla="*/ 1 h 2"/>
                <a:gd name="T4" fmla="*/ 1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2"/>
                    <a:pt x="4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56"/>
            <p:cNvSpPr/>
            <p:nvPr/>
          </p:nvSpPr>
          <p:spPr bwMode="auto">
            <a:xfrm>
              <a:off x="5353051" y="992188"/>
              <a:ext cx="22225" cy="17463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0"/>
                    <a:pt x="0" y="1"/>
                    <a:pt x="1" y="2"/>
                  </a:cubicBezTo>
                  <a:cubicBezTo>
                    <a:pt x="2" y="3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57"/>
            <p:cNvSpPr/>
            <p:nvPr/>
          </p:nvSpPr>
          <p:spPr bwMode="auto">
            <a:xfrm>
              <a:off x="3636963" y="1119188"/>
              <a:ext cx="31750" cy="0"/>
            </a:xfrm>
            <a:custGeom>
              <a:avLst/>
              <a:gdLst>
                <a:gd name="T0" fmla="*/ 6 w 6"/>
                <a:gd name="T1" fmla="*/ 1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58"/>
            <p:cNvSpPr/>
            <p:nvPr/>
          </p:nvSpPr>
          <p:spPr bwMode="auto">
            <a:xfrm>
              <a:off x="3675063" y="1114425"/>
              <a:ext cx="33338" cy="4763"/>
            </a:xfrm>
            <a:custGeom>
              <a:avLst/>
              <a:gdLst>
                <a:gd name="T0" fmla="*/ 6 w 6"/>
                <a:gd name="T1" fmla="*/ 1 h 1"/>
                <a:gd name="T2" fmla="*/ 1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0"/>
                    <a:pt x="0" y="0"/>
                    <a:pt x="1" y="1"/>
                  </a:cubicBezTo>
                  <a:cubicBezTo>
                    <a:pt x="3" y="1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570" name="图表 569"/>
          <p:cNvGraphicFramePr/>
          <p:nvPr/>
        </p:nvGraphicFramePr>
        <p:xfrm>
          <a:off x="609689" y="3186620"/>
          <a:ext cx="4024648" cy="2786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71" name="文本框 570"/>
          <p:cNvSpPr txBox="1"/>
          <p:nvPr/>
        </p:nvSpPr>
        <p:spPr>
          <a:xfrm>
            <a:off x="939802" y="-5445373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Diagram slide</a:t>
            </a:r>
            <a:endParaRPr lang="zh-CN" altLang="en-US" sz="40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572" name="矩形 571"/>
          <p:cNvSpPr/>
          <p:nvPr/>
        </p:nvSpPr>
        <p:spPr>
          <a:xfrm>
            <a:off x="1049257" y="-4779906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71000">
                <a:srgbClr val="8D72D0"/>
              </a:gs>
              <a:gs pos="90000">
                <a:srgbClr val="C879C2"/>
              </a:gs>
              <a:gs pos="44000">
                <a:srgbClr val="765CB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文本框 572"/>
          <p:cNvSpPr txBox="1"/>
          <p:nvPr/>
        </p:nvSpPr>
        <p:spPr>
          <a:xfrm>
            <a:off x="550087" y="997887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550087" y="1503544"/>
            <a:ext cx="391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quis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urnaunst</a:t>
            </a:r>
            <a:r>
              <a:rPr lang="en-US" altLang="zh-CN" sz="14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4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6691023" y="394173"/>
            <a:ext cx="4068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Map&amp;Diagram</a:t>
            </a:r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 slide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577" name="矩形 576"/>
          <p:cNvSpPr/>
          <p:nvPr/>
        </p:nvSpPr>
        <p:spPr>
          <a:xfrm>
            <a:off x="6782472" y="1705954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25000">
                <a:srgbClr val="4E70E2"/>
              </a:gs>
              <a:gs pos="100000">
                <a:srgbClr val="E078B9"/>
              </a:gs>
              <a:gs pos="68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图片 2" hidden="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5780"/>
            <a:ext cx="12192000" cy="8137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13" b="9069"/>
          <a:stretch>
            <a:fillRect/>
          </a:stretch>
        </p:blipFill>
        <p:spPr>
          <a:xfrm>
            <a:off x="0" y="-60960"/>
            <a:ext cx="12192000" cy="69342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8228473" y="3442358"/>
                </a:moveTo>
                <a:lnTo>
                  <a:pt x="8319243" y="3442358"/>
                </a:lnTo>
                <a:cubicBezTo>
                  <a:pt x="8363575" y="3442082"/>
                  <a:pt x="8396756" y="3448753"/>
                  <a:pt x="8418786" y="3462373"/>
                </a:cubicBezTo>
                <a:cubicBezTo>
                  <a:pt x="8440816" y="3475992"/>
                  <a:pt x="8451822" y="3498217"/>
                  <a:pt x="8451800" y="3529047"/>
                </a:cubicBezTo>
                <a:cubicBezTo>
                  <a:pt x="8451758" y="3561641"/>
                  <a:pt x="8440624" y="3585949"/>
                  <a:pt x="8418402" y="3601969"/>
                </a:cubicBezTo>
                <a:cubicBezTo>
                  <a:pt x="8396180" y="3617990"/>
                  <a:pt x="8363124" y="3625979"/>
                  <a:pt x="8319231" y="3625937"/>
                </a:cubicBezTo>
                <a:lnTo>
                  <a:pt x="8228473" y="3625937"/>
                </a:lnTo>
                <a:close/>
                <a:moveTo>
                  <a:pt x="4332749" y="3150874"/>
                </a:moveTo>
                <a:lnTo>
                  <a:pt x="4414332" y="3150874"/>
                </a:lnTo>
                <a:cubicBezTo>
                  <a:pt x="4457778" y="3150364"/>
                  <a:pt x="4490709" y="3157248"/>
                  <a:pt x="4513123" y="3171525"/>
                </a:cubicBezTo>
                <a:cubicBezTo>
                  <a:pt x="4535537" y="3185802"/>
                  <a:pt x="4546797" y="3210533"/>
                  <a:pt x="4546903" y="3245716"/>
                </a:cubicBezTo>
                <a:cubicBezTo>
                  <a:pt x="4546797" y="3281495"/>
                  <a:pt x="4535537" y="3308605"/>
                  <a:pt x="4513123" y="3327046"/>
                </a:cubicBezTo>
                <a:cubicBezTo>
                  <a:pt x="4490709" y="3345488"/>
                  <a:pt x="4457778" y="3354751"/>
                  <a:pt x="4414332" y="3354837"/>
                </a:cubicBezTo>
                <a:lnTo>
                  <a:pt x="4332749" y="3354837"/>
                </a:lnTo>
                <a:close/>
                <a:moveTo>
                  <a:pt x="8228473" y="3145778"/>
                </a:moveTo>
                <a:lnTo>
                  <a:pt x="8303944" y="3145778"/>
                </a:lnTo>
                <a:cubicBezTo>
                  <a:pt x="8342084" y="3145587"/>
                  <a:pt x="8370343" y="3151579"/>
                  <a:pt x="8388721" y="3163755"/>
                </a:cubicBezTo>
                <a:cubicBezTo>
                  <a:pt x="8407100" y="3175930"/>
                  <a:pt x="8416236" y="3195437"/>
                  <a:pt x="8416129" y="3222276"/>
                </a:cubicBezTo>
                <a:cubicBezTo>
                  <a:pt x="8416299" y="3248604"/>
                  <a:pt x="8407290" y="3269386"/>
                  <a:pt x="8389104" y="3284622"/>
                </a:cubicBezTo>
                <a:cubicBezTo>
                  <a:pt x="8370916" y="3299858"/>
                  <a:pt x="8342530" y="3307636"/>
                  <a:pt x="8303944" y="3307954"/>
                </a:cubicBezTo>
                <a:lnTo>
                  <a:pt x="8228473" y="3307954"/>
                </a:lnTo>
                <a:close/>
                <a:moveTo>
                  <a:pt x="3716671" y="3142720"/>
                </a:moveTo>
                <a:lnTo>
                  <a:pt x="3720747" y="3142720"/>
                </a:lnTo>
                <a:cubicBezTo>
                  <a:pt x="3730894" y="3182060"/>
                  <a:pt x="3740914" y="3222929"/>
                  <a:pt x="3750807" y="3265328"/>
                </a:cubicBezTo>
                <a:cubicBezTo>
                  <a:pt x="3760700" y="3307726"/>
                  <a:pt x="3770720" y="3348085"/>
                  <a:pt x="3780867" y="3386404"/>
                </a:cubicBezTo>
                <a:lnTo>
                  <a:pt x="3797171" y="3450639"/>
                </a:lnTo>
                <a:lnTo>
                  <a:pt x="3642285" y="3450639"/>
                </a:lnTo>
                <a:lnTo>
                  <a:pt x="3658589" y="3386404"/>
                </a:lnTo>
                <a:cubicBezTo>
                  <a:pt x="3668333" y="3348212"/>
                  <a:pt x="3678141" y="3308108"/>
                  <a:pt x="3688012" y="3266092"/>
                </a:cubicBezTo>
                <a:cubicBezTo>
                  <a:pt x="3697883" y="3224076"/>
                  <a:pt x="3707436" y="3182952"/>
                  <a:pt x="3716671" y="3142720"/>
                </a:cubicBezTo>
                <a:close/>
                <a:moveTo>
                  <a:pt x="9959750" y="3007298"/>
                </a:moveTo>
                <a:lnTo>
                  <a:pt x="9959750" y="3158008"/>
                </a:lnTo>
                <a:lnTo>
                  <a:pt x="10164605" y="3158008"/>
                </a:lnTo>
                <a:lnTo>
                  <a:pt x="10164605" y="3765436"/>
                </a:lnTo>
                <a:lnTo>
                  <a:pt x="10346909" y="3765436"/>
                </a:lnTo>
                <a:lnTo>
                  <a:pt x="10346909" y="3158008"/>
                </a:lnTo>
                <a:lnTo>
                  <a:pt x="10552783" y="3158008"/>
                </a:lnTo>
                <a:lnTo>
                  <a:pt x="10552783" y="3007298"/>
                </a:lnTo>
                <a:close/>
                <a:moveTo>
                  <a:pt x="8751018" y="3007298"/>
                </a:moveTo>
                <a:lnTo>
                  <a:pt x="8751018" y="3765436"/>
                </a:lnTo>
                <a:lnTo>
                  <a:pt x="9243152" y="3765436"/>
                </a:lnTo>
                <a:lnTo>
                  <a:pt x="9243152" y="3612688"/>
                </a:lnTo>
                <a:lnTo>
                  <a:pt x="8933324" y="3612688"/>
                </a:lnTo>
                <a:lnTo>
                  <a:pt x="8933324" y="3451531"/>
                </a:lnTo>
                <a:lnTo>
                  <a:pt x="9187098" y="3451531"/>
                </a:lnTo>
                <a:lnTo>
                  <a:pt x="9187098" y="3298782"/>
                </a:lnTo>
                <a:lnTo>
                  <a:pt x="8933324" y="3298782"/>
                </a:lnTo>
                <a:lnTo>
                  <a:pt x="8933324" y="3158008"/>
                </a:lnTo>
                <a:lnTo>
                  <a:pt x="9231942" y="3158008"/>
                </a:lnTo>
                <a:lnTo>
                  <a:pt x="9231942" y="3007298"/>
                </a:lnTo>
                <a:close/>
                <a:moveTo>
                  <a:pt x="8046169" y="3007298"/>
                </a:moveTo>
                <a:lnTo>
                  <a:pt x="8046169" y="3765436"/>
                </a:lnTo>
                <a:lnTo>
                  <a:pt x="8332488" y="3765436"/>
                </a:lnTo>
                <a:cubicBezTo>
                  <a:pt x="8388138" y="3765538"/>
                  <a:pt x="8438229" y="3757642"/>
                  <a:pt x="8482760" y="3741748"/>
                </a:cubicBezTo>
                <a:cubicBezTo>
                  <a:pt x="8527292" y="3725854"/>
                  <a:pt x="8562649" y="3701354"/>
                  <a:pt x="8588832" y="3668248"/>
                </a:cubicBezTo>
                <a:cubicBezTo>
                  <a:pt x="8615014" y="3635142"/>
                  <a:pt x="8628406" y="3592821"/>
                  <a:pt x="8629009" y="3541286"/>
                </a:cubicBezTo>
                <a:cubicBezTo>
                  <a:pt x="8628182" y="3490956"/>
                  <a:pt x="8615324" y="3451156"/>
                  <a:pt x="8590436" y="3421887"/>
                </a:cubicBezTo>
                <a:cubicBezTo>
                  <a:pt x="8565547" y="3392617"/>
                  <a:pt x="8533594" y="3372968"/>
                  <a:pt x="8494575" y="3362938"/>
                </a:cubicBezTo>
                <a:lnTo>
                  <a:pt x="8494575" y="3358865"/>
                </a:lnTo>
                <a:cubicBezTo>
                  <a:pt x="8525413" y="3345988"/>
                  <a:pt x="8549508" y="3324121"/>
                  <a:pt x="8566862" y="3293263"/>
                </a:cubicBezTo>
                <a:cubicBezTo>
                  <a:pt x="8584215" y="3262405"/>
                  <a:pt x="8593040" y="3229563"/>
                  <a:pt x="8593338" y="3194736"/>
                </a:cubicBezTo>
                <a:cubicBezTo>
                  <a:pt x="8592760" y="3146557"/>
                  <a:pt x="8579997" y="3108774"/>
                  <a:pt x="8555046" y="3081389"/>
                </a:cubicBezTo>
                <a:cubicBezTo>
                  <a:pt x="8530097" y="3054005"/>
                  <a:pt x="8496426" y="3034714"/>
                  <a:pt x="8454032" y="3023517"/>
                </a:cubicBezTo>
                <a:cubicBezTo>
                  <a:pt x="8411639" y="3012320"/>
                  <a:pt x="8363990" y="3006914"/>
                  <a:pt x="8311083" y="3007298"/>
                </a:cubicBezTo>
                <a:close/>
                <a:moveTo>
                  <a:pt x="7179394" y="3007298"/>
                </a:moveTo>
                <a:lnTo>
                  <a:pt x="7179394" y="3765436"/>
                </a:lnTo>
                <a:lnTo>
                  <a:pt x="7671528" y="3765436"/>
                </a:lnTo>
                <a:lnTo>
                  <a:pt x="7671528" y="3612688"/>
                </a:lnTo>
                <a:lnTo>
                  <a:pt x="7361698" y="3612688"/>
                </a:lnTo>
                <a:lnTo>
                  <a:pt x="7361698" y="3451531"/>
                </a:lnTo>
                <a:lnTo>
                  <a:pt x="7615473" y="3451531"/>
                </a:lnTo>
                <a:lnTo>
                  <a:pt x="7615473" y="3298782"/>
                </a:lnTo>
                <a:lnTo>
                  <a:pt x="7361698" y="3298782"/>
                </a:lnTo>
                <a:lnTo>
                  <a:pt x="7361698" y="3158008"/>
                </a:lnTo>
                <a:lnTo>
                  <a:pt x="7660317" y="3158008"/>
                </a:lnTo>
                <a:lnTo>
                  <a:pt x="7660317" y="3007298"/>
                </a:lnTo>
                <a:close/>
                <a:moveTo>
                  <a:pt x="6388819" y="3007298"/>
                </a:moveTo>
                <a:lnTo>
                  <a:pt x="6388819" y="3765436"/>
                </a:lnTo>
                <a:lnTo>
                  <a:pt x="6571124" y="3765436"/>
                </a:lnTo>
                <a:lnTo>
                  <a:pt x="6571124" y="3453569"/>
                </a:lnTo>
                <a:lnTo>
                  <a:pt x="6820949" y="3453569"/>
                </a:lnTo>
                <a:lnTo>
                  <a:pt x="6820949" y="3765436"/>
                </a:lnTo>
                <a:lnTo>
                  <a:pt x="7001216" y="3765436"/>
                </a:lnTo>
                <a:lnTo>
                  <a:pt x="7001216" y="3007298"/>
                </a:lnTo>
                <a:lnTo>
                  <a:pt x="6820949" y="3007298"/>
                </a:lnTo>
                <a:lnTo>
                  <a:pt x="6820949" y="3295724"/>
                </a:lnTo>
                <a:lnTo>
                  <a:pt x="6571124" y="3295724"/>
                </a:lnTo>
                <a:lnTo>
                  <a:pt x="6571124" y="3007298"/>
                </a:lnTo>
                <a:close/>
                <a:moveTo>
                  <a:pt x="5683026" y="3007298"/>
                </a:moveTo>
                <a:lnTo>
                  <a:pt x="5683026" y="3158008"/>
                </a:lnTo>
                <a:lnTo>
                  <a:pt x="5887881" y="3158008"/>
                </a:lnTo>
                <a:lnTo>
                  <a:pt x="5887881" y="3765436"/>
                </a:lnTo>
                <a:lnTo>
                  <a:pt x="6070186" y="3765436"/>
                </a:lnTo>
                <a:lnTo>
                  <a:pt x="6070186" y="3158008"/>
                </a:lnTo>
                <a:lnTo>
                  <a:pt x="6276058" y="3158008"/>
                </a:lnTo>
                <a:lnTo>
                  <a:pt x="6276058" y="3007298"/>
                </a:lnTo>
                <a:close/>
                <a:moveTo>
                  <a:pt x="4874344" y="3007298"/>
                </a:moveTo>
                <a:lnTo>
                  <a:pt x="4874344" y="3765436"/>
                </a:lnTo>
                <a:lnTo>
                  <a:pt x="5366478" y="3765436"/>
                </a:lnTo>
                <a:lnTo>
                  <a:pt x="5366478" y="3612688"/>
                </a:lnTo>
                <a:lnTo>
                  <a:pt x="5056649" y="3612688"/>
                </a:lnTo>
                <a:lnTo>
                  <a:pt x="5056649" y="3451531"/>
                </a:lnTo>
                <a:lnTo>
                  <a:pt x="5310423" y="3451531"/>
                </a:lnTo>
                <a:lnTo>
                  <a:pt x="5310423" y="3298782"/>
                </a:lnTo>
                <a:lnTo>
                  <a:pt x="5056649" y="3298782"/>
                </a:lnTo>
                <a:lnTo>
                  <a:pt x="5056649" y="3158008"/>
                </a:lnTo>
                <a:lnTo>
                  <a:pt x="5355267" y="3158008"/>
                </a:lnTo>
                <a:lnTo>
                  <a:pt x="5355267" y="3007298"/>
                </a:lnTo>
                <a:close/>
                <a:moveTo>
                  <a:pt x="4150444" y="3007298"/>
                </a:moveTo>
                <a:lnTo>
                  <a:pt x="4150444" y="3765436"/>
                </a:lnTo>
                <a:lnTo>
                  <a:pt x="4332749" y="3765436"/>
                </a:lnTo>
                <a:lnTo>
                  <a:pt x="4332749" y="3498413"/>
                </a:lnTo>
                <a:lnTo>
                  <a:pt x="4420450" y="3498413"/>
                </a:lnTo>
                <a:lnTo>
                  <a:pt x="4560143" y="3765436"/>
                </a:lnTo>
                <a:lnTo>
                  <a:pt x="4763860" y="3765436"/>
                </a:lnTo>
                <a:lnTo>
                  <a:pt x="4594770" y="3464810"/>
                </a:lnTo>
                <a:cubicBezTo>
                  <a:pt x="4634512" y="3446590"/>
                  <a:pt x="4666040" y="3419387"/>
                  <a:pt x="4689358" y="3383200"/>
                </a:cubicBezTo>
                <a:cubicBezTo>
                  <a:pt x="4712676" y="3347013"/>
                  <a:pt x="4724601" y="3301185"/>
                  <a:pt x="4725131" y="3245716"/>
                </a:cubicBezTo>
                <a:cubicBezTo>
                  <a:pt x="4724472" y="3185026"/>
                  <a:pt x="4710854" y="3137247"/>
                  <a:pt x="4684274" y="3102379"/>
                </a:cubicBezTo>
                <a:cubicBezTo>
                  <a:pt x="4657697" y="3067511"/>
                  <a:pt x="4622112" y="3042834"/>
                  <a:pt x="4577524" y="3028347"/>
                </a:cubicBezTo>
                <a:cubicBezTo>
                  <a:pt x="4532935" y="3013861"/>
                  <a:pt x="4483297" y="3006844"/>
                  <a:pt x="4428608" y="3007298"/>
                </a:cubicBezTo>
                <a:close/>
                <a:moveTo>
                  <a:pt x="3613753" y="3007298"/>
                </a:moveTo>
                <a:lnTo>
                  <a:pt x="3378367" y="3765436"/>
                </a:lnTo>
                <a:lnTo>
                  <a:pt x="3563823" y="3765436"/>
                </a:lnTo>
                <a:lnTo>
                  <a:pt x="3607639" y="3591158"/>
                </a:lnTo>
                <a:lnTo>
                  <a:pt x="3831817" y="3591158"/>
                </a:lnTo>
                <a:lnTo>
                  <a:pt x="3875633" y="3765436"/>
                </a:lnTo>
                <a:lnTo>
                  <a:pt x="4067202" y="3765436"/>
                </a:lnTo>
                <a:lnTo>
                  <a:pt x="3831817" y="3007298"/>
                </a:lnTo>
                <a:close/>
                <a:moveTo>
                  <a:pt x="2607394" y="3007298"/>
                </a:moveTo>
                <a:lnTo>
                  <a:pt x="2607394" y="3765436"/>
                </a:lnTo>
                <a:lnTo>
                  <a:pt x="3099528" y="3765436"/>
                </a:lnTo>
                <a:lnTo>
                  <a:pt x="3099528" y="3612688"/>
                </a:lnTo>
                <a:lnTo>
                  <a:pt x="2789699" y="3612688"/>
                </a:lnTo>
                <a:lnTo>
                  <a:pt x="2789699" y="3451531"/>
                </a:lnTo>
                <a:lnTo>
                  <a:pt x="3043474" y="3451531"/>
                </a:lnTo>
                <a:lnTo>
                  <a:pt x="3043474" y="3298782"/>
                </a:lnTo>
                <a:lnTo>
                  <a:pt x="2789699" y="3298782"/>
                </a:lnTo>
                <a:lnTo>
                  <a:pt x="2789699" y="3158008"/>
                </a:lnTo>
                <a:lnTo>
                  <a:pt x="3088317" y="3158008"/>
                </a:lnTo>
                <a:lnTo>
                  <a:pt x="3088317" y="3007298"/>
                </a:lnTo>
                <a:close/>
                <a:moveTo>
                  <a:pt x="1581513" y="3007298"/>
                </a:moveTo>
                <a:lnTo>
                  <a:pt x="1720102" y="3765436"/>
                </a:lnTo>
                <a:lnTo>
                  <a:pt x="1945309" y="3765436"/>
                </a:lnTo>
                <a:lnTo>
                  <a:pt x="2011546" y="3435351"/>
                </a:lnTo>
                <a:cubicBezTo>
                  <a:pt x="2017108" y="3406156"/>
                  <a:pt x="2022289" y="3376642"/>
                  <a:pt x="2027087" y="3346810"/>
                </a:cubicBezTo>
                <a:cubicBezTo>
                  <a:pt x="2031885" y="3316978"/>
                  <a:pt x="2036555" y="3287719"/>
                  <a:pt x="2041098" y="3259034"/>
                </a:cubicBezTo>
                <a:lnTo>
                  <a:pt x="2046193" y="3259034"/>
                </a:lnTo>
                <a:cubicBezTo>
                  <a:pt x="2049781" y="3287719"/>
                  <a:pt x="2054070" y="3316978"/>
                  <a:pt x="2059059" y="3346810"/>
                </a:cubicBezTo>
                <a:cubicBezTo>
                  <a:pt x="2064048" y="3376642"/>
                  <a:pt x="2069610" y="3406156"/>
                  <a:pt x="2075745" y="3435351"/>
                </a:cubicBezTo>
                <a:lnTo>
                  <a:pt x="2144021" y="3765436"/>
                </a:lnTo>
                <a:lnTo>
                  <a:pt x="2373304" y="3765436"/>
                </a:lnTo>
                <a:lnTo>
                  <a:pt x="2504759" y="3007298"/>
                </a:lnTo>
                <a:lnTo>
                  <a:pt x="2331523" y="3007298"/>
                </a:lnTo>
                <a:lnTo>
                  <a:pt x="2282610" y="3352798"/>
                </a:lnTo>
                <a:cubicBezTo>
                  <a:pt x="2277982" y="3392058"/>
                  <a:pt x="2273226" y="3431763"/>
                  <a:pt x="2268343" y="3471914"/>
                </a:cubicBezTo>
                <a:cubicBezTo>
                  <a:pt x="2263460" y="3512065"/>
                  <a:pt x="2258705" y="3552535"/>
                  <a:pt x="2254077" y="3593323"/>
                </a:cubicBezTo>
                <a:lnTo>
                  <a:pt x="2248981" y="3593323"/>
                </a:lnTo>
                <a:cubicBezTo>
                  <a:pt x="2241424" y="3552471"/>
                  <a:pt x="2234120" y="3511874"/>
                  <a:pt x="2227072" y="3471532"/>
                </a:cubicBezTo>
                <a:cubicBezTo>
                  <a:pt x="2220024" y="3431190"/>
                  <a:pt x="2212721" y="3391612"/>
                  <a:pt x="2205163" y="3352798"/>
                </a:cubicBezTo>
                <a:lnTo>
                  <a:pt x="2125678" y="3007298"/>
                </a:lnTo>
                <a:lnTo>
                  <a:pt x="1972823" y="3007298"/>
                </a:lnTo>
                <a:lnTo>
                  <a:pt x="1895376" y="3352798"/>
                </a:lnTo>
                <a:cubicBezTo>
                  <a:pt x="1887712" y="3392121"/>
                  <a:pt x="1880112" y="3431954"/>
                  <a:pt x="1872575" y="3472296"/>
                </a:cubicBezTo>
                <a:cubicBezTo>
                  <a:pt x="1865039" y="3512639"/>
                  <a:pt x="1857693" y="3552981"/>
                  <a:pt x="1850539" y="3593323"/>
                </a:cubicBezTo>
                <a:lnTo>
                  <a:pt x="1846463" y="3593323"/>
                </a:lnTo>
                <a:lnTo>
                  <a:pt x="1815892" y="3352798"/>
                </a:lnTo>
                <a:lnTo>
                  <a:pt x="1767997" y="3007298"/>
                </a:lnTo>
                <a:close/>
                <a:moveTo>
                  <a:pt x="9644946" y="2993029"/>
                </a:moveTo>
                <a:cubicBezTo>
                  <a:pt x="9563024" y="2994619"/>
                  <a:pt x="9497040" y="3016898"/>
                  <a:pt x="9446994" y="3059868"/>
                </a:cubicBezTo>
                <a:cubicBezTo>
                  <a:pt x="9396949" y="3102837"/>
                  <a:pt x="9371226" y="3156959"/>
                  <a:pt x="9369830" y="3222234"/>
                </a:cubicBezTo>
                <a:cubicBezTo>
                  <a:pt x="9371272" y="3277093"/>
                  <a:pt x="9386974" y="3321567"/>
                  <a:pt x="9416934" y="3355655"/>
                </a:cubicBezTo>
                <a:cubicBezTo>
                  <a:pt x="9446894" y="3389743"/>
                  <a:pt x="9482456" y="3414592"/>
                  <a:pt x="9523619" y="3430202"/>
                </a:cubicBezTo>
                <a:lnTo>
                  <a:pt x="9620467" y="3470981"/>
                </a:lnTo>
                <a:cubicBezTo>
                  <a:pt x="9653487" y="3483851"/>
                  <a:pt x="9679496" y="3496085"/>
                  <a:pt x="9698492" y="3507681"/>
                </a:cubicBezTo>
                <a:cubicBezTo>
                  <a:pt x="9717488" y="3519277"/>
                  <a:pt x="9727177" y="3535589"/>
                  <a:pt x="9727560" y="3556615"/>
                </a:cubicBezTo>
                <a:cubicBezTo>
                  <a:pt x="9727645" y="3577216"/>
                  <a:pt x="9719570" y="3593358"/>
                  <a:pt x="9703336" y="3605039"/>
                </a:cubicBezTo>
                <a:cubicBezTo>
                  <a:pt x="9687102" y="3616720"/>
                  <a:pt x="9662200" y="3622667"/>
                  <a:pt x="9628626" y="3622879"/>
                </a:cubicBezTo>
                <a:cubicBezTo>
                  <a:pt x="9597988" y="3622518"/>
                  <a:pt x="9566472" y="3615340"/>
                  <a:pt x="9534079" y="3601343"/>
                </a:cubicBezTo>
                <a:cubicBezTo>
                  <a:pt x="9501685" y="3587347"/>
                  <a:pt x="9471718" y="3568700"/>
                  <a:pt x="9444178" y="3545401"/>
                </a:cubicBezTo>
                <a:lnTo>
                  <a:pt x="9341292" y="3670741"/>
                </a:lnTo>
                <a:cubicBezTo>
                  <a:pt x="9381232" y="3706914"/>
                  <a:pt x="9425886" y="3734112"/>
                  <a:pt x="9475251" y="3752337"/>
                </a:cubicBezTo>
                <a:cubicBezTo>
                  <a:pt x="9524618" y="3770561"/>
                  <a:pt x="9574382" y="3779684"/>
                  <a:pt x="9624547" y="3779705"/>
                </a:cubicBezTo>
                <a:cubicBezTo>
                  <a:pt x="9685880" y="3779115"/>
                  <a:pt x="9738070" y="3767962"/>
                  <a:pt x="9781118" y="3746247"/>
                </a:cubicBezTo>
                <a:cubicBezTo>
                  <a:pt x="9824167" y="3724532"/>
                  <a:pt x="9857022" y="3695797"/>
                  <a:pt x="9879684" y="3660042"/>
                </a:cubicBezTo>
                <a:cubicBezTo>
                  <a:pt x="9902347" y="3624287"/>
                  <a:pt x="9913766" y="3585053"/>
                  <a:pt x="9913942" y="3542342"/>
                </a:cubicBezTo>
                <a:cubicBezTo>
                  <a:pt x="9913559" y="3489203"/>
                  <a:pt x="9900319" y="3445877"/>
                  <a:pt x="9874220" y="3412362"/>
                </a:cubicBezTo>
                <a:cubicBezTo>
                  <a:pt x="9848122" y="3378847"/>
                  <a:pt x="9811456" y="3352851"/>
                  <a:pt x="9764224" y="3334374"/>
                </a:cubicBezTo>
                <a:lnTo>
                  <a:pt x="9669424" y="3296654"/>
                </a:lnTo>
                <a:cubicBezTo>
                  <a:pt x="9635171" y="3284144"/>
                  <a:pt x="9607548" y="3271953"/>
                  <a:pt x="9586554" y="3260081"/>
                </a:cubicBezTo>
                <a:cubicBezTo>
                  <a:pt x="9565562" y="3248208"/>
                  <a:pt x="9554767" y="3232194"/>
                  <a:pt x="9554172" y="3212039"/>
                </a:cubicBezTo>
                <a:cubicBezTo>
                  <a:pt x="9554449" y="3191565"/>
                  <a:pt x="9562566" y="3175934"/>
                  <a:pt x="9578523" y="3165145"/>
                </a:cubicBezTo>
                <a:cubicBezTo>
                  <a:pt x="9594481" y="3154357"/>
                  <a:pt x="9616622" y="3148920"/>
                  <a:pt x="9644946" y="3148836"/>
                </a:cubicBezTo>
                <a:cubicBezTo>
                  <a:pt x="9674205" y="3148899"/>
                  <a:pt x="9701352" y="3153869"/>
                  <a:pt x="9726386" y="3163744"/>
                </a:cubicBezTo>
                <a:cubicBezTo>
                  <a:pt x="9751422" y="3173619"/>
                  <a:pt x="9776256" y="3188018"/>
                  <a:pt x="9800890" y="3206942"/>
                </a:cubicBezTo>
                <a:lnTo>
                  <a:pt x="9891534" y="3092827"/>
                </a:lnTo>
                <a:cubicBezTo>
                  <a:pt x="9857778" y="3059710"/>
                  <a:pt x="9819368" y="3034803"/>
                  <a:pt x="9776304" y="3018106"/>
                </a:cubicBezTo>
                <a:cubicBezTo>
                  <a:pt x="9733240" y="3001410"/>
                  <a:pt x="9689454" y="2993051"/>
                  <a:pt x="9644946" y="299302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2C76FA">
                  <a:alpha val="60000"/>
                </a:srgbClr>
              </a:gs>
              <a:gs pos="33000">
                <a:srgbClr val="4E70E2">
                  <a:alpha val="60000"/>
                </a:srgbClr>
              </a:gs>
              <a:gs pos="90000">
                <a:srgbClr val="E078B9">
                  <a:alpha val="60000"/>
                </a:srgbClr>
              </a:gs>
              <a:gs pos="59000">
                <a:srgbClr val="C879C2">
                  <a:alpha val="60000"/>
                </a:srgbClr>
              </a:gs>
            </a:gsLst>
            <a:lin ang="3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21480" y="4591837"/>
            <a:ext cx="579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FOR YOUR EVERY PRESENTATON</a:t>
            </a:r>
            <a:endParaRPr lang="zh-CN" altLang="en-US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21480" y="4538059"/>
            <a:ext cx="3732756" cy="476887"/>
          </a:xfrm>
          <a:prstGeom prst="roundRect">
            <a:avLst>
              <a:gd name="adj" fmla="val 19566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53535" y="269836"/>
            <a:ext cx="4068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Full screen slide</a:t>
            </a:r>
            <a:endParaRPr lang="zh-CN" altLang="en-US" sz="4000" dirty="0">
              <a:solidFill>
                <a:schemeClr val="bg1"/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6000" y="923611"/>
            <a:ext cx="720000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7448" y="-1066800"/>
            <a:ext cx="8499974" cy="845367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 rot="10800000">
            <a:off x="3251531" y="4924297"/>
            <a:ext cx="333861" cy="333861"/>
          </a:xfrm>
          <a:prstGeom prst="ellipse">
            <a:avLst/>
          </a:prstGeom>
          <a:gradFill>
            <a:gsLst>
              <a:gs pos="30000">
                <a:srgbClr val="2674FB"/>
              </a:gs>
              <a:gs pos="98089">
                <a:srgbClr val="FCBDDC"/>
              </a:gs>
              <a:gs pos="82000">
                <a:srgbClr val="E77A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273911">
            <a:off x="4729683" y="4619186"/>
            <a:ext cx="146120" cy="146120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66000">
                <a:srgbClr val="E77A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11" name="椭圆 10" hidden="1"/>
          <p:cNvSpPr/>
          <p:nvPr/>
        </p:nvSpPr>
        <p:spPr>
          <a:xfrm>
            <a:off x="5681609" y="636998"/>
            <a:ext cx="184934" cy="184934"/>
          </a:xfrm>
          <a:prstGeom prst="ellipse">
            <a:avLst/>
          </a:prstGeom>
          <a:gradFill>
            <a:gsLst>
              <a:gs pos="33000">
                <a:srgbClr val="7CA1F7"/>
              </a:gs>
              <a:gs pos="0">
                <a:srgbClr val="546ED8"/>
              </a:gs>
              <a:gs pos="15000">
                <a:srgbClr val="6090F7"/>
              </a:gs>
              <a:gs pos="84000">
                <a:srgbClr val="F59ACB"/>
              </a:gs>
              <a:gs pos="61000">
                <a:srgbClr val="BAA3E4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880360" y="2310994"/>
            <a:ext cx="6858000" cy="1002448"/>
            <a:chOff x="2880360" y="2548472"/>
            <a:chExt cx="6858000" cy="1002448"/>
          </a:xfrm>
        </p:grpSpPr>
        <p:sp>
          <p:nvSpPr>
            <p:cNvPr id="7" name="文本框 6"/>
            <p:cNvSpPr txBox="1"/>
            <p:nvPr/>
          </p:nvSpPr>
          <p:spPr>
            <a:xfrm>
              <a:off x="4719399" y="2652203"/>
              <a:ext cx="40427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gradFill>
                    <a:gsLst>
                      <a:gs pos="0">
                        <a:srgbClr val="2674FB"/>
                      </a:gs>
                      <a:gs pos="29000">
                        <a:srgbClr val="546ED8"/>
                      </a:gs>
                      <a:gs pos="98089">
                        <a:srgbClr val="FCBDDC"/>
                      </a:gs>
                      <a:gs pos="69000">
                        <a:srgbClr val="E77AB9"/>
                      </a:gs>
                    </a:gsLst>
                    <a:lin ang="5400000" scaled="1"/>
                  </a:gradFill>
                  <a:latin typeface="Source Han Sans Heavy" panose="020B0A00000000000000" pitchFamily="34" charset="-122"/>
                  <a:ea typeface="Source Han Sans Heavy" panose="020B0A00000000000000" pitchFamily="34" charset="-122"/>
                </a:rPr>
                <a:t>THANKS</a:t>
              </a:r>
              <a:endParaRPr lang="zh-CN" altLang="en-US" sz="4800" dirty="0">
                <a:gradFill>
                  <a:gsLst>
                    <a:gs pos="0">
                      <a:srgbClr val="2674FB"/>
                    </a:gs>
                    <a:gs pos="29000">
                      <a:srgbClr val="546ED8"/>
                    </a:gs>
                    <a:gs pos="98089">
                      <a:srgbClr val="FCBDDC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ource Han Sans Heavy" panose="020B0A00000000000000" pitchFamily="34" charset="-122"/>
                <a:ea typeface="Source Han Sans Heavy" panose="020B0A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880360" y="2548472"/>
              <a:ext cx="6858000" cy="1002448"/>
            </a:xfrm>
            <a:prstGeom prst="roundRect">
              <a:avLst/>
            </a:prstGeom>
            <a:noFill/>
            <a:ln w="28575">
              <a:gradFill>
                <a:gsLst>
                  <a:gs pos="33000">
                    <a:srgbClr val="4E70E2"/>
                  </a:gs>
                  <a:gs pos="0">
                    <a:srgbClr val="2575FC"/>
                  </a:gs>
                  <a:gs pos="55000">
                    <a:srgbClr val="8D72D0"/>
                  </a:gs>
                  <a:gs pos="85000">
                    <a:srgbClr val="DD6DB2"/>
                  </a:gs>
                  <a:gs pos="70000">
                    <a:srgbClr val="C879C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06240" y="3531005"/>
            <a:ext cx="5532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Fluid Gradient Color </a:t>
            </a:r>
            <a:r>
              <a:rPr lang="en-US" altLang="zh-CN" sz="1600" dirty="0" err="1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Powerpoint</a:t>
            </a:r>
            <a:r>
              <a:rPr lang="en-US" altLang="zh-CN" sz="1600" dirty="0" smtClean="0">
                <a:solidFill>
                  <a:schemeClr val="tx1">
                    <a:alpha val="81000"/>
                  </a:schemeClr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 Template</a:t>
            </a:r>
            <a:endParaRPr lang="zh-CN" altLang="en-US" sz="1600" dirty="0">
              <a:solidFill>
                <a:schemeClr val="tx1">
                  <a:alpha val="81000"/>
                </a:schemeClr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 rot="10273911">
            <a:off x="9280795" y="524697"/>
            <a:ext cx="154273" cy="154273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73000">
                <a:srgbClr val="E77AB9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23" name="椭圆 22"/>
          <p:cNvSpPr/>
          <p:nvPr/>
        </p:nvSpPr>
        <p:spPr>
          <a:xfrm rot="10273911">
            <a:off x="10072785" y="690969"/>
            <a:ext cx="80089" cy="80089"/>
          </a:xfrm>
          <a:prstGeom prst="ellipse">
            <a:avLst/>
          </a:pr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73000">
                <a:srgbClr val="E77AB9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28" name="椭圆 27"/>
          <p:cNvSpPr/>
          <p:nvPr/>
        </p:nvSpPr>
        <p:spPr>
          <a:xfrm rot="10075191" flipV="1">
            <a:off x="10568880" y="5258158"/>
            <a:ext cx="271241" cy="293315"/>
          </a:xfrm>
          <a:custGeom>
            <a:avLst/>
            <a:gdLst>
              <a:gd name="connsiteX0" fmla="*/ 0 w 152001"/>
              <a:gd name="connsiteY0" fmla="*/ 76001 h 152001"/>
              <a:gd name="connsiteX1" fmla="*/ 76001 w 152001"/>
              <a:gd name="connsiteY1" fmla="*/ 0 h 152001"/>
              <a:gd name="connsiteX2" fmla="*/ 152002 w 152001"/>
              <a:gd name="connsiteY2" fmla="*/ 76001 h 152001"/>
              <a:gd name="connsiteX3" fmla="*/ 76001 w 152001"/>
              <a:gd name="connsiteY3" fmla="*/ 152002 h 152001"/>
              <a:gd name="connsiteX4" fmla="*/ 0 w 152001"/>
              <a:gd name="connsiteY4" fmla="*/ 76001 h 152001"/>
              <a:gd name="connsiteX0-1" fmla="*/ 12451 w 164453"/>
              <a:gd name="connsiteY0-2" fmla="*/ 76001 h 201994"/>
              <a:gd name="connsiteX1-3" fmla="*/ 88452 w 164453"/>
              <a:gd name="connsiteY1-4" fmla="*/ 0 h 201994"/>
              <a:gd name="connsiteX2-5" fmla="*/ 164453 w 164453"/>
              <a:gd name="connsiteY2-6" fmla="*/ 76001 h 201994"/>
              <a:gd name="connsiteX3-7" fmla="*/ 26771 w 164453"/>
              <a:gd name="connsiteY3-8" fmla="*/ 201994 h 201994"/>
              <a:gd name="connsiteX4-9" fmla="*/ 12451 w 164453"/>
              <a:gd name="connsiteY4-10" fmla="*/ 76001 h 201994"/>
              <a:gd name="connsiteX0-11" fmla="*/ 26924 w 178926"/>
              <a:gd name="connsiteY0-12" fmla="*/ 76001 h 226479"/>
              <a:gd name="connsiteX1-13" fmla="*/ 102925 w 178926"/>
              <a:gd name="connsiteY1-14" fmla="*/ 0 h 226479"/>
              <a:gd name="connsiteX2-15" fmla="*/ 178926 w 178926"/>
              <a:gd name="connsiteY2-16" fmla="*/ 76001 h 226479"/>
              <a:gd name="connsiteX3-17" fmla="*/ 19962 w 178926"/>
              <a:gd name="connsiteY3-18" fmla="*/ 226479 h 226479"/>
              <a:gd name="connsiteX4-19" fmla="*/ 26924 w 178926"/>
              <a:gd name="connsiteY4-20" fmla="*/ 76001 h 226479"/>
              <a:gd name="connsiteX0-21" fmla="*/ 26924 w 178926"/>
              <a:gd name="connsiteY0-22" fmla="*/ 76001 h 226479"/>
              <a:gd name="connsiteX1-23" fmla="*/ 102925 w 178926"/>
              <a:gd name="connsiteY1-24" fmla="*/ 0 h 226479"/>
              <a:gd name="connsiteX2-25" fmla="*/ 178926 w 178926"/>
              <a:gd name="connsiteY2-26" fmla="*/ 76001 h 226479"/>
              <a:gd name="connsiteX3-27" fmla="*/ 19962 w 178926"/>
              <a:gd name="connsiteY3-28" fmla="*/ 226479 h 226479"/>
              <a:gd name="connsiteX4-29" fmla="*/ 26924 w 178926"/>
              <a:gd name="connsiteY4-30" fmla="*/ 76001 h 226479"/>
              <a:gd name="connsiteX0-31" fmla="*/ 12640 w 188265"/>
              <a:gd name="connsiteY0-32" fmla="*/ 37965 h 229132"/>
              <a:gd name="connsiteX1-33" fmla="*/ 112264 w 188265"/>
              <a:gd name="connsiteY1-34" fmla="*/ 2653 h 229132"/>
              <a:gd name="connsiteX2-35" fmla="*/ 188265 w 188265"/>
              <a:gd name="connsiteY2-36" fmla="*/ 78654 h 229132"/>
              <a:gd name="connsiteX3-37" fmla="*/ 29301 w 188265"/>
              <a:gd name="connsiteY3-38" fmla="*/ 229132 h 229132"/>
              <a:gd name="connsiteX4-39" fmla="*/ 12640 w 188265"/>
              <a:gd name="connsiteY4-40" fmla="*/ 37965 h 229132"/>
              <a:gd name="connsiteX0-41" fmla="*/ 14581 w 190206"/>
              <a:gd name="connsiteY0-42" fmla="*/ 71531 h 262698"/>
              <a:gd name="connsiteX1-43" fmla="*/ 143448 w 190206"/>
              <a:gd name="connsiteY1-44" fmla="*/ 868 h 262698"/>
              <a:gd name="connsiteX2-45" fmla="*/ 190206 w 190206"/>
              <a:gd name="connsiteY2-46" fmla="*/ 112220 h 262698"/>
              <a:gd name="connsiteX3-47" fmla="*/ 31242 w 190206"/>
              <a:gd name="connsiteY3-48" fmla="*/ 262698 h 262698"/>
              <a:gd name="connsiteX4-49" fmla="*/ 14581 w 190206"/>
              <a:gd name="connsiteY4-50" fmla="*/ 71531 h 262698"/>
              <a:gd name="connsiteX0-51" fmla="*/ 14581 w 190206"/>
              <a:gd name="connsiteY0-52" fmla="*/ 71531 h 262698"/>
              <a:gd name="connsiteX1-53" fmla="*/ 143448 w 190206"/>
              <a:gd name="connsiteY1-54" fmla="*/ 868 h 262698"/>
              <a:gd name="connsiteX2-55" fmla="*/ 190206 w 190206"/>
              <a:gd name="connsiteY2-56" fmla="*/ 112220 h 262698"/>
              <a:gd name="connsiteX3-57" fmla="*/ 31242 w 190206"/>
              <a:gd name="connsiteY3-58" fmla="*/ 262698 h 262698"/>
              <a:gd name="connsiteX4-59" fmla="*/ 14581 w 190206"/>
              <a:gd name="connsiteY4-60" fmla="*/ 71531 h 262698"/>
              <a:gd name="connsiteX0-61" fmla="*/ 14581 w 227580"/>
              <a:gd name="connsiteY0-62" fmla="*/ 72225 h 263392"/>
              <a:gd name="connsiteX1-63" fmla="*/ 143448 w 227580"/>
              <a:gd name="connsiteY1-64" fmla="*/ 1562 h 263392"/>
              <a:gd name="connsiteX2-65" fmla="*/ 227580 w 227580"/>
              <a:gd name="connsiteY2-66" fmla="*/ 130280 h 263392"/>
              <a:gd name="connsiteX3-67" fmla="*/ 31242 w 227580"/>
              <a:gd name="connsiteY3-68" fmla="*/ 263392 h 263392"/>
              <a:gd name="connsiteX4-69" fmla="*/ 14581 w 227580"/>
              <a:gd name="connsiteY4-70" fmla="*/ 72225 h 263392"/>
              <a:gd name="connsiteX0-71" fmla="*/ 2433 w 215432"/>
              <a:gd name="connsiteY0-72" fmla="*/ 73985 h 265152"/>
              <a:gd name="connsiteX1-73" fmla="*/ 131300 w 215432"/>
              <a:gd name="connsiteY1-74" fmla="*/ 3322 h 265152"/>
              <a:gd name="connsiteX2-75" fmla="*/ 215432 w 215432"/>
              <a:gd name="connsiteY2-76" fmla="*/ 132040 h 265152"/>
              <a:gd name="connsiteX3-77" fmla="*/ 19094 w 215432"/>
              <a:gd name="connsiteY3-78" fmla="*/ 265152 h 265152"/>
              <a:gd name="connsiteX4-79" fmla="*/ 2433 w 215432"/>
              <a:gd name="connsiteY4-80" fmla="*/ 73985 h 265152"/>
              <a:gd name="connsiteX0-81" fmla="*/ 7179 w 220178"/>
              <a:gd name="connsiteY0-82" fmla="*/ 75738 h 266905"/>
              <a:gd name="connsiteX1-83" fmla="*/ 136046 w 220178"/>
              <a:gd name="connsiteY1-84" fmla="*/ 5075 h 266905"/>
              <a:gd name="connsiteX2-85" fmla="*/ 220178 w 220178"/>
              <a:gd name="connsiteY2-86" fmla="*/ 133793 h 266905"/>
              <a:gd name="connsiteX3-87" fmla="*/ 23840 w 220178"/>
              <a:gd name="connsiteY3-88" fmla="*/ 266905 h 266905"/>
              <a:gd name="connsiteX4-89" fmla="*/ 7179 w 220178"/>
              <a:gd name="connsiteY4-90" fmla="*/ 75738 h 266905"/>
              <a:gd name="connsiteX0-91" fmla="*/ 15552 w 228551"/>
              <a:gd name="connsiteY0-92" fmla="*/ 66897 h 258064"/>
              <a:gd name="connsiteX1-93" fmla="*/ 158760 w 228551"/>
              <a:gd name="connsiteY1-94" fmla="*/ 1732 h 258064"/>
              <a:gd name="connsiteX2-95" fmla="*/ 228551 w 228551"/>
              <a:gd name="connsiteY2-96" fmla="*/ 124952 h 258064"/>
              <a:gd name="connsiteX3-97" fmla="*/ 32213 w 228551"/>
              <a:gd name="connsiteY3-98" fmla="*/ 258064 h 258064"/>
              <a:gd name="connsiteX4-99" fmla="*/ 15552 w 228551"/>
              <a:gd name="connsiteY4-100" fmla="*/ 66897 h 258064"/>
              <a:gd name="connsiteX0-101" fmla="*/ 15552 w 216252"/>
              <a:gd name="connsiteY0-102" fmla="*/ 68579 h 259746"/>
              <a:gd name="connsiteX1-103" fmla="*/ 158760 w 216252"/>
              <a:gd name="connsiteY1-104" fmla="*/ 3414 h 259746"/>
              <a:gd name="connsiteX2-105" fmla="*/ 216252 w 216252"/>
              <a:gd name="connsiteY2-106" fmla="*/ 159371 h 259746"/>
              <a:gd name="connsiteX3-107" fmla="*/ 32213 w 216252"/>
              <a:gd name="connsiteY3-108" fmla="*/ 259746 h 259746"/>
              <a:gd name="connsiteX4-109" fmla="*/ 15552 w 216252"/>
              <a:gd name="connsiteY4-110" fmla="*/ 68579 h 259746"/>
              <a:gd name="connsiteX0-111" fmla="*/ 15552 w 221254"/>
              <a:gd name="connsiteY0-112" fmla="*/ 68579 h 259746"/>
              <a:gd name="connsiteX1-113" fmla="*/ 158760 w 221254"/>
              <a:gd name="connsiteY1-114" fmla="*/ 3414 h 259746"/>
              <a:gd name="connsiteX2-115" fmla="*/ 216252 w 221254"/>
              <a:gd name="connsiteY2-116" fmla="*/ 159371 h 259746"/>
              <a:gd name="connsiteX3-117" fmla="*/ 32213 w 221254"/>
              <a:gd name="connsiteY3-118" fmla="*/ 259746 h 259746"/>
              <a:gd name="connsiteX4-119" fmla="*/ 15552 w 221254"/>
              <a:gd name="connsiteY4-120" fmla="*/ 68579 h 259746"/>
              <a:gd name="connsiteX0-121" fmla="*/ 15552 w 221254"/>
              <a:gd name="connsiteY0-122" fmla="*/ 68579 h 259746"/>
              <a:gd name="connsiteX1-123" fmla="*/ 158760 w 221254"/>
              <a:gd name="connsiteY1-124" fmla="*/ 3414 h 259746"/>
              <a:gd name="connsiteX2-125" fmla="*/ 216252 w 221254"/>
              <a:gd name="connsiteY2-126" fmla="*/ 159371 h 259746"/>
              <a:gd name="connsiteX3-127" fmla="*/ 32213 w 221254"/>
              <a:gd name="connsiteY3-128" fmla="*/ 259746 h 259746"/>
              <a:gd name="connsiteX4-129" fmla="*/ 15552 w 221254"/>
              <a:gd name="connsiteY4-130" fmla="*/ 68579 h 259746"/>
              <a:gd name="connsiteX0-131" fmla="*/ 21736 w 227438"/>
              <a:gd name="connsiteY0-132" fmla="*/ 71507 h 262674"/>
              <a:gd name="connsiteX1-133" fmla="*/ 164944 w 227438"/>
              <a:gd name="connsiteY1-134" fmla="*/ 6342 h 262674"/>
              <a:gd name="connsiteX2-135" fmla="*/ 222436 w 227438"/>
              <a:gd name="connsiteY2-136" fmla="*/ 162299 h 262674"/>
              <a:gd name="connsiteX3-137" fmla="*/ 38397 w 227438"/>
              <a:gd name="connsiteY3-138" fmla="*/ 262674 h 262674"/>
              <a:gd name="connsiteX4-139" fmla="*/ 21736 w 227438"/>
              <a:gd name="connsiteY4-140" fmla="*/ 71507 h 262674"/>
              <a:gd name="connsiteX0-141" fmla="*/ 21736 w 224199"/>
              <a:gd name="connsiteY0-142" fmla="*/ 69902 h 261069"/>
              <a:gd name="connsiteX1-143" fmla="*/ 164944 w 224199"/>
              <a:gd name="connsiteY1-144" fmla="*/ 4737 h 261069"/>
              <a:gd name="connsiteX2-145" fmla="*/ 218951 w 224199"/>
              <a:gd name="connsiteY2-146" fmla="*/ 138101 h 261069"/>
              <a:gd name="connsiteX3-147" fmla="*/ 38397 w 224199"/>
              <a:gd name="connsiteY3-148" fmla="*/ 261069 h 261069"/>
              <a:gd name="connsiteX4-149" fmla="*/ 21736 w 224199"/>
              <a:gd name="connsiteY4-150" fmla="*/ 69902 h 261069"/>
              <a:gd name="connsiteX0-151" fmla="*/ 21736 w 236577"/>
              <a:gd name="connsiteY0-152" fmla="*/ 69902 h 261069"/>
              <a:gd name="connsiteX1-153" fmla="*/ 164944 w 236577"/>
              <a:gd name="connsiteY1-154" fmla="*/ 4737 h 261069"/>
              <a:gd name="connsiteX2-155" fmla="*/ 218951 w 236577"/>
              <a:gd name="connsiteY2-156" fmla="*/ 138101 h 261069"/>
              <a:gd name="connsiteX3-157" fmla="*/ 38397 w 236577"/>
              <a:gd name="connsiteY3-158" fmla="*/ 261069 h 261069"/>
              <a:gd name="connsiteX4-159" fmla="*/ 21736 w 236577"/>
              <a:gd name="connsiteY4-160" fmla="*/ 69902 h 261069"/>
              <a:gd name="connsiteX0-161" fmla="*/ 34107 w 248948"/>
              <a:gd name="connsiteY0-162" fmla="*/ 69902 h 261069"/>
              <a:gd name="connsiteX1-163" fmla="*/ 177315 w 248948"/>
              <a:gd name="connsiteY1-164" fmla="*/ 4737 h 261069"/>
              <a:gd name="connsiteX2-165" fmla="*/ 231322 w 248948"/>
              <a:gd name="connsiteY2-166" fmla="*/ 138101 h 261069"/>
              <a:gd name="connsiteX3-167" fmla="*/ 50768 w 248948"/>
              <a:gd name="connsiteY3-168" fmla="*/ 261069 h 261069"/>
              <a:gd name="connsiteX4-169" fmla="*/ 34107 w 248948"/>
              <a:gd name="connsiteY4-170" fmla="*/ 69902 h 261069"/>
              <a:gd name="connsiteX0-171" fmla="*/ 34107 w 251702"/>
              <a:gd name="connsiteY0-172" fmla="*/ 72071 h 263238"/>
              <a:gd name="connsiteX1-173" fmla="*/ 177315 w 251702"/>
              <a:gd name="connsiteY1-174" fmla="*/ 6906 h 263238"/>
              <a:gd name="connsiteX2-175" fmla="*/ 231322 w 251702"/>
              <a:gd name="connsiteY2-176" fmla="*/ 140270 h 263238"/>
              <a:gd name="connsiteX3-177" fmla="*/ 50768 w 251702"/>
              <a:gd name="connsiteY3-178" fmla="*/ 263238 h 263238"/>
              <a:gd name="connsiteX4-179" fmla="*/ 34107 w 251702"/>
              <a:gd name="connsiteY4-180" fmla="*/ 72071 h 263238"/>
              <a:gd name="connsiteX0-181" fmla="*/ 34107 w 248603"/>
              <a:gd name="connsiteY0-182" fmla="*/ 74265 h 265432"/>
              <a:gd name="connsiteX1-183" fmla="*/ 177315 w 248603"/>
              <a:gd name="connsiteY1-184" fmla="*/ 9100 h 265432"/>
              <a:gd name="connsiteX2-185" fmla="*/ 231322 w 248603"/>
              <a:gd name="connsiteY2-186" fmla="*/ 142464 h 265432"/>
              <a:gd name="connsiteX3-187" fmla="*/ 50768 w 248603"/>
              <a:gd name="connsiteY3-188" fmla="*/ 265432 h 265432"/>
              <a:gd name="connsiteX4-189" fmla="*/ 34107 w 248603"/>
              <a:gd name="connsiteY4-190" fmla="*/ 74265 h 265432"/>
              <a:gd name="connsiteX0-191" fmla="*/ 34107 w 249673"/>
              <a:gd name="connsiteY0-192" fmla="*/ 73167 h 264334"/>
              <a:gd name="connsiteX1-193" fmla="*/ 177315 w 249673"/>
              <a:gd name="connsiteY1-194" fmla="*/ 8002 h 264334"/>
              <a:gd name="connsiteX2-195" fmla="*/ 231322 w 249673"/>
              <a:gd name="connsiteY2-196" fmla="*/ 141366 h 264334"/>
              <a:gd name="connsiteX3-197" fmla="*/ 50768 w 249673"/>
              <a:gd name="connsiteY3-198" fmla="*/ 264334 h 264334"/>
              <a:gd name="connsiteX4-199" fmla="*/ 34107 w 249673"/>
              <a:gd name="connsiteY4-200" fmla="*/ 73167 h 264334"/>
              <a:gd name="connsiteX0-201" fmla="*/ 30410 w 239896"/>
              <a:gd name="connsiteY0-202" fmla="*/ 65180 h 256347"/>
              <a:gd name="connsiteX1-203" fmla="*/ 199018 w 239896"/>
              <a:gd name="connsiteY1-204" fmla="*/ 5095 h 256347"/>
              <a:gd name="connsiteX2-205" fmla="*/ 227625 w 239896"/>
              <a:gd name="connsiteY2-206" fmla="*/ 133379 h 256347"/>
              <a:gd name="connsiteX3-207" fmla="*/ 47071 w 239896"/>
              <a:gd name="connsiteY3-208" fmla="*/ 256347 h 256347"/>
              <a:gd name="connsiteX4-209" fmla="*/ 30410 w 239896"/>
              <a:gd name="connsiteY4-210" fmla="*/ 65180 h 256347"/>
              <a:gd name="connsiteX0-211" fmla="*/ 25496 w 234982"/>
              <a:gd name="connsiteY0-212" fmla="*/ 68251 h 259418"/>
              <a:gd name="connsiteX1-213" fmla="*/ 194104 w 234982"/>
              <a:gd name="connsiteY1-214" fmla="*/ 8166 h 259418"/>
              <a:gd name="connsiteX2-215" fmla="*/ 222711 w 234982"/>
              <a:gd name="connsiteY2-216" fmla="*/ 136450 h 259418"/>
              <a:gd name="connsiteX3-217" fmla="*/ 42157 w 234982"/>
              <a:gd name="connsiteY3-218" fmla="*/ 259418 h 259418"/>
              <a:gd name="connsiteX4-219" fmla="*/ 25496 w 234982"/>
              <a:gd name="connsiteY4-220" fmla="*/ 68251 h 259418"/>
              <a:gd name="connsiteX0-221" fmla="*/ 25496 w 241755"/>
              <a:gd name="connsiteY0-222" fmla="*/ 68251 h 259418"/>
              <a:gd name="connsiteX1-223" fmla="*/ 194104 w 241755"/>
              <a:gd name="connsiteY1-224" fmla="*/ 8166 h 259418"/>
              <a:gd name="connsiteX2-225" fmla="*/ 222711 w 241755"/>
              <a:gd name="connsiteY2-226" fmla="*/ 136450 h 259418"/>
              <a:gd name="connsiteX3-227" fmla="*/ 42157 w 241755"/>
              <a:gd name="connsiteY3-228" fmla="*/ 259418 h 259418"/>
              <a:gd name="connsiteX4-229" fmla="*/ 25496 w 241755"/>
              <a:gd name="connsiteY4-230" fmla="*/ 68251 h 259418"/>
              <a:gd name="connsiteX0-231" fmla="*/ 25496 w 242884"/>
              <a:gd name="connsiteY0-232" fmla="*/ 68251 h 259418"/>
              <a:gd name="connsiteX1-233" fmla="*/ 194104 w 242884"/>
              <a:gd name="connsiteY1-234" fmla="*/ 8166 h 259418"/>
              <a:gd name="connsiteX2-235" fmla="*/ 222711 w 242884"/>
              <a:gd name="connsiteY2-236" fmla="*/ 136450 h 259418"/>
              <a:gd name="connsiteX3-237" fmla="*/ 42157 w 242884"/>
              <a:gd name="connsiteY3-238" fmla="*/ 259418 h 259418"/>
              <a:gd name="connsiteX4-239" fmla="*/ 25496 w 242884"/>
              <a:gd name="connsiteY4-240" fmla="*/ 68251 h 259418"/>
              <a:gd name="connsiteX0-241" fmla="*/ 25496 w 246271"/>
              <a:gd name="connsiteY0-242" fmla="*/ 68251 h 259418"/>
              <a:gd name="connsiteX1-243" fmla="*/ 194104 w 246271"/>
              <a:gd name="connsiteY1-244" fmla="*/ 8166 h 259418"/>
              <a:gd name="connsiteX2-245" fmla="*/ 222711 w 246271"/>
              <a:gd name="connsiteY2-246" fmla="*/ 136450 h 259418"/>
              <a:gd name="connsiteX3-247" fmla="*/ 42157 w 246271"/>
              <a:gd name="connsiteY3-248" fmla="*/ 259418 h 259418"/>
              <a:gd name="connsiteX4-249" fmla="*/ 25496 w 246271"/>
              <a:gd name="connsiteY4-250" fmla="*/ 68251 h 259418"/>
              <a:gd name="connsiteX0-251" fmla="*/ 31280 w 252055"/>
              <a:gd name="connsiteY0-252" fmla="*/ 73183 h 264350"/>
              <a:gd name="connsiteX1-253" fmla="*/ 199888 w 252055"/>
              <a:gd name="connsiteY1-254" fmla="*/ 13098 h 264350"/>
              <a:gd name="connsiteX2-255" fmla="*/ 228495 w 252055"/>
              <a:gd name="connsiteY2-256" fmla="*/ 141382 h 264350"/>
              <a:gd name="connsiteX3-257" fmla="*/ 47941 w 252055"/>
              <a:gd name="connsiteY3-258" fmla="*/ 264350 h 264350"/>
              <a:gd name="connsiteX4-259" fmla="*/ 31280 w 252055"/>
              <a:gd name="connsiteY4-260" fmla="*/ 73183 h 264350"/>
              <a:gd name="connsiteX0-261" fmla="*/ 31280 w 250926"/>
              <a:gd name="connsiteY0-262" fmla="*/ 73183 h 264350"/>
              <a:gd name="connsiteX1-263" fmla="*/ 199888 w 250926"/>
              <a:gd name="connsiteY1-264" fmla="*/ 13098 h 264350"/>
              <a:gd name="connsiteX2-265" fmla="*/ 228495 w 250926"/>
              <a:gd name="connsiteY2-266" fmla="*/ 141382 h 264350"/>
              <a:gd name="connsiteX3-267" fmla="*/ 47941 w 250926"/>
              <a:gd name="connsiteY3-268" fmla="*/ 264350 h 264350"/>
              <a:gd name="connsiteX4-269" fmla="*/ 31280 w 250926"/>
              <a:gd name="connsiteY4-270" fmla="*/ 73183 h 264350"/>
              <a:gd name="connsiteX0-271" fmla="*/ 30627 w 241441"/>
              <a:gd name="connsiteY0-272" fmla="*/ 72279 h 263446"/>
              <a:gd name="connsiteX1-273" fmla="*/ 203045 w 241441"/>
              <a:gd name="connsiteY1-274" fmla="*/ 4574 h 263446"/>
              <a:gd name="connsiteX2-275" fmla="*/ 227842 w 241441"/>
              <a:gd name="connsiteY2-276" fmla="*/ 140478 h 263446"/>
              <a:gd name="connsiteX3-277" fmla="*/ 47288 w 241441"/>
              <a:gd name="connsiteY3-278" fmla="*/ 263446 h 263446"/>
              <a:gd name="connsiteX4-279" fmla="*/ 30627 w 241441"/>
              <a:gd name="connsiteY4-280" fmla="*/ 72279 h 263446"/>
              <a:gd name="connsiteX0-281" fmla="*/ 44999 w 230958"/>
              <a:gd name="connsiteY0-282" fmla="*/ 30132 h 276544"/>
              <a:gd name="connsiteX1-283" fmla="*/ 194557 w 230958"/>
              <a:gd name="connsiteY1-284" fmla="*/ 17672 h 276544"/>
              <a:gd name="connsiteX2-285" fmla="*/ 219354 w 230958"/>
              <a:gd name="connsiteY2-286" fmla="*/ 153576 h 276544"/>
              <a:gd name="connsiteX3-287" fmla="*/ 38800 w 230958"/>
              <a:gd name="connsiteY3-288" fmla="*/ 276544 h 276544"/>
              <a:gd name="connsiteX4-289" fmla="*/ 44999 w 230958"/>
              <a:gd name="connsiteY4-290" fmla="*/ 30132 h 276544"/>
              <a:gd name="connsiteX0-291" fmla="*/ 44999 w 250456"/>
              <a:gd name="connsiteY0-292" fmla="*/ 29054 h 275466"/>
              <a:gd name="connsiteX1-293" fmla="*/ 194557 w 250456"/>
              <a:gd name="connsiteY1-294" fmla="*/ 16594 h 275466"/>
              <a:gd name="connsiteX2-295" fmla="*/ 242214 w 250456"/>
              <a:gd name="connsiteY2-296" fmla="*/ 135353 h 275466"/>
              <a:gd name="connsiteX3-297" fmla="*/ 38800 w 250456"/>
              <a:gd name="connsiteY3-298" fmla="*/ 275466 h 275466"/>
              <a:gd name="connsiteX4-299" fmla="*/ 44999 w 250456"/>
              <a:gd name="connsiteY4-300" fmla="*/ 29054 h 275466"/>
              <a:gd name="connsiteX0-301" fmla="*/ 45668 w 254672"/>
              <a:gd name="connsiteY0-302" fmla="*/ 36126 h 282538"/>
              <a:gd name="connsiteX1-303" fmla="*/ 210466 w 254672"/>
              <a:gd name="connsiteY1-304" fmla="*/ 12236 h 282538"/>
              <a:gd name="connsiteX2-305" fmla="*/ 242883 w 254672"/>
              <a:gd name="connsiteY2-306" fmla="*/ 142425 h 282538"/>
              <a:gd name="connsiteX3-307" fmla="*/ 39469 w 254672"/>
              <a:gd name="connsiteY3-308" fmla="*/ 282538 h 282538"/>
              <a:gd name="connsiteX4-309" fmla="*/ 45668 w 254672"/>
              <a:gd name="connsiteY4-310" fmla="*/ 36126 h 282538"/>
              <a:gd name="connsiteX0-311" fmla="*/ 45668 w 263841"/>
              <a:gd name="connsiteY0-312" fmla="*/ 43542 h 289954"/>
              <a:gd name="connsiteX1-313" fmla="*/ 210466 w 263841"/>
              <a:gd name="connsiteY1-314" fmla="*/ 19652 h 289954"/>
              <a:gd name="connsiteX2-315" fmla="*/ 242883 w 263841"/>
              <a:gd name="connsiteY2-316" fmla="*/ 149841 h 289954"/>
              <a:gd name="connsiteX3-317" fmla="*/ 39469 w 263841"/>
              <a:gd name="connsiteY3-318" fmla="*/ 289954 h 289954"/>
              <a:gd name="connsiteX4-319" fmla="*/ 45668 w 263841"/>
              <a:gd name="connsiteY4-320" fmla="*/ 43542 h 289954"/>
              <a:gd name="connsiteX0-321" fmla="*/ 45668 w 263235"/>
              <a:gd name="connsiteY0-322" fmla="*/ 49389 h 295801"/>
              <a:gd name="connsiteX1-323" fmla="*/ 210466 w 263235"/>
              <a:gd name="connsiteY1-324" fmla="*/ 25499 h 295801"/>
              <a:gd name="connsiteX2-325" fmla="*/ 242883 w 263235"/>
              <a:gd name="connsiteY2-326" fmla="*/ 155688 h 295801"/>
              <a:gd name="connsiteX3-327" fmla="*/ 39469 w 263235"/>
              <a:gd name="connsiteY3-328" fmla="*/ 295801 h 295801"/>
              <a:gd name="connsiteX4-329" fmla="*/ 45668 w 263235"/>
              <a:gd name="connsiteY4-330" fmla="*/ 49389 h 295801"/>
              <a:gd name="connsiteX0-331" fmla="*/ 45668 w 255466"/>
              <a:gd name="connsiteY0-332" fmla="*/ 49389 h 295801"/>
              <a:gd name="connsiteX1-333" fmla="*/ 210466 w 255466"/>
              <a:gd name="connsiteY1-334" fmla="*/ 25499 h 295801"/>
              <a:gd name="connsiteX2-335" fmla="*/ 242883 w 255466"/>
              <a:gd name="connsiteY2-336" fmla="*/ 155688 h 295801"/>
              <a:gd name="connsiteX3-337" fmla="*/ 39469 w 255466"/>
              <a:gd name="connsiteY3-338" fmla="*/ 295801 h 295801"/>
              <a:gd name="connsiteX4-339" fmla="*/ 45668 w 255466"/>
              <a:gd name="connsiteY4-340" fmla="*/ 49389 h 295801"/>
              <a:gd name="connsiteX0-341" fmla="*/ 45668 w 256974"/>
              <a:gd name="connsiteY0-342" fmla="*/ 49389 h 295801"/>
              <a:gd name="connsiteX1-343" fmla="*/ 210466 w 256974"/>
              <a:gd name="connsiteY1-344" fmla="*/ 25499 h 295801"/>
              <a:gd name="connsiteX2-345" fmla="*/ 242883 w 256974"/>
              <a:gd name="connsiteY2-346" fmla="*/ 155688 h 295801"/>
              <a:gd name="connsiteX3-347" fmla="*/ 39469 w 256974"/>
              <a:gd name="connsiteY3-348" fmla="*/ 295801 h 295801"/>
              <a:gd name="connsiteX4-349" fmla="*/ 45668 w 256974"/>
              <a:gd name="connsiteY4-350" fmla="*/ 49389 h 295801"/>
              <a:gd name="connsiteX0-351" fmla="*/ 45668 w 260852"/>
              <a:gd name="connsiteY0-352" fmla="*/ 49389 h 295801"/>
              <a:gd name="connsiteX1-353" fmla="*/ 210466 w 260852"/>
              <a:gd name="connsiteY1-354" fmla="*/ 25499 h 295801"/>
              <a:gd name="connsiteX2-355" fmla="*/ 242883 w 260852"/>
              <a:gd name="connsiteY2-356" fmla="*/ 155688 h 295801"/>
              <a:gd name="connsiteX3-357" fmla="*/ 39469 w 260852"/>
              <a:gd name="connsiteY3-358" fmla="*/ 295801 h 295801"/>
              <a:gd name="connsiteX4-359" fmla="*/ 45668 w 260852"/>
              <a:gd name="connsiteY4-360" fmla="*/ 49389 h 295801"/>
              <a:gd name="connsiteX0-361" fmla="*/ 45668 w 251849"/>
              <a:gd name="connsiteY0-362" fmla="*/ 36127 h 282539"/>
              <a:gd name="connsiteX1-363" fmla="*/ 210466 w 251849"/>
              <a:gd name="connsiteY1-364" fmla="*/ 12237 h 282539"/>
              <a:gd name="connsiteX2-365" fmla="*/ 242883 w 251849"/>
              <a:gd name="connsiteY2-366" fmla="*/ 142426 h 282539"/>
              <a:gd name="connsiteX3-367" fmla="*/ 39469 w 251849"/>
              <a:gd name="connsiteY3-368" fmla="*/ 282539 h 282539"/>
              <a:gd name="connsiteX4-369" fmla="*/ 45668 w 251849"/>
              <a:gd name="connsiteY4-370" fmla="*/ 36127 h 282539"/>
              <a:gd name="connsiteX0-371" fmla="*/ 45668 w 256840"/>
              <a:gd name="connsiteY0-372" fmla="*/ 42710 h 289122"/>
              <a:gd name="connsiteX1-373" fmla="*/ 210466 w 256840"/>
              <a:gd name="connsiteY1-374" fmla="*/ 18820 h 289122"/>
              <a:gd name="connsiteX2-375" fmla="*/ 242883 w 256840"/>
              <a:gd name="connsiteY2-376" fmla="*/ 149009 h 289122"/>
              <a:gd name="connsiteX3-377" fmla="*/ 39469 w 256840"/>
              <a:gd name="connsiteY3-378" fmla="*/ 289122 h 289122"/>
              <a:gd name="connsiteX4-379" fmla="*/ 45668 w 256840"/>
              <a:gd name="connsiteY4-380" fmla="*/ 42710 h 289122"/>
              <a:gd name="connsiteX0-381" fmla="*/ 46699 w 257871"/>
              <a:gd name="connsiteY0-382" fmla="*/ 46717 h 293129"/>
              <a:gd name="connsiteX1-383" fmla="*/ 211497 w 257871"/>
              <a:gd name="connsiteY1-384" fmla="*/ 22827 h 293129"/>
              <a:gd name="connsiteX2-385" fmla="*/ 243914 w 257871"/>
              <a:gd name="connsiteY2-386" fmla="*/ 153016 h 293129"/>
              <a:gd name="connsiteX3-387" fmla="*/ 40500 w 257871"/>
              <a:gd name="connsiteY3-388" fmla="*/ 293129 h 293129"/>
              <a:gd name="connsiteX4-389" fmla="*/ 46699 w 257871"/>
              <a:gd name="connsiteY4-390" fmla="*/ 46717 h 293129"/>
              <a:gd name="connsiteX0-391" fmla="*/ 60069 w 271241"/>
              <a:gd name="connsiteY0-392" fmla="*/ 46717 h 293129"/>
              <a:gd name="connsiteX1-393" fmla="*/ 224867 w 271241"/>
              <a:gd name="connsiteY1-394" fmla="*/ 22827 h 293129"/>
              <a:gd name="connsiteX2-395" fmla="*/ 257284 w 271241"/>
              <a:gd name="connsiteY2-396" fmla="*/ 153016 h 293129"/>
              <a:gd name="connsiteX3-397" fmla="*/ 53870 w 271241"/>
              <a:gd name="connsiteY3-398" fmla="*/ 293129 h 293129"/>
              <a:gd name="connsiteX4-399" fmla="*/ 60069 w 271241"/>
              <a:gd name="connsiteY4-400" fmla="*/ 46717 h 293129"/>
              <a:gd name="connsiteX0-401" fmla="*/ 60069 w 271241"/>
              <a:gd name="connsiteY0-402" fmla="*/ 46717 h 293129"/>
              <a:gd name="connsiteX1-403" fmla="*/ 224867 w 271241"/>
              <a:gd name="connsiteY1-404" fmla="*/ 22827 h 293129"/>
              <a:gd name="connsiteX2-405" fmla="*/ 257284 w 271241"/>
              <a:gd name="connsiteY2-406" fmla="*/ 153016 h 293129"/>
              <a:gd name="connsiteX3-407" fmla="*/ 53870 w 271241"/>
              <a:gd name="connsiteY3-408" fmla="*/ 293129 h 293129"/>
              <a:gd name="connsiteX4-409" fmla="*/ 60069 w 271241"/>
              <a:gd name="connsiteY4-410" fmla="*/ 46717 h 293129"/>
              <a:gd name="connsiteX0-411" fmla="*/ 60069 w 271241"/>
              <a:gd name="connsiteY0-412" fmla="*/ 46717 h 293129"/>
              <a:gd name="connsiteX1-413" fmla="*/ 224867 w 271241"/>
              <a:gd name="connsiteY1-414" fmla="*/ 22827 h 293129"/>
              <a:gd name="connsiteX2-415" fmla="*/ 257284 w 271241"/>
              <a:gd name="connsiteY2-416" fmla="*/ 153016 h 293129"/>
              <a:gd name="connsiteX3-417" fmla="*/ 53870 w 271241"/>
              <a:gd name="connsiteY3-418" fmla="*/ 293129 h 293129"/>
              <a:gd name="connsiteX4-419" fmla="*/ 60069 w 271241"/>
              <a:gd name="connsiteY4-420" fmla="*/ 46717 h 293129"/>
              <a:gd name="connsiteX0-421" fmla="*/ 60069 w 271241"/>
              <a:gd name="connsiteY0-422" fmla="*/ 46717 h 293315"/>
              <a:gd name="connsiteX1-423" fmla="*/ 224867 w 271241"/>
              <a:gd name="connsiteY1-424" fmla="*/ 22827 h 293315"/>
              <a:gd name="connsiteX2-425" fmla="*/ 257284 w 271241"/>
              <a:gd name="connsiteY2-426" fmla="*/ 153016 h 293315"/>
              <a:gd name="connsiteX3-427" fmla="*/ 53870 w 271241"/>
              <a:gd name="connsiteY3-428" fmla="*/ 293129 h 293315"/>
              <a:gd name="connsiteX4-429" fmla="*/ 60069 w 271241"/>
              <a:gd name="connsiteY4-430" fmla="*/ 46717 h 2933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1241" h="293315">
                <a:moveTo>
                  <a:pt x="60069" y="46717"/>
                </a:moveTo>
                <a:cubicBezTo>
                  <a:pt x="92378" y="-11668"/>
                  <a:pt x="171043" y="-10129"/>
                  <a:pt x="224867" y="22827"/>
                </a:cubicBezTo>
                <a:cubicBezTo>
                  <a:pt x="278691" y="55783"/>
                  <a:pt x="280068" y="107966"/>
                  <a:pt x="257284" y="153016"/>
                </a:cubicBezTo>
                <a:cubicBezTo>
                  <a:pt x="234500" y="198066"/>
                  <a:pt x="136484" y="298209"/>
                  <a:pt x="53870" y="293129"/>
                </a:cubicBezTo>
                <a:cubicBezTo>
                  <a:pt x="-53784" y="257036"/>
                  <a:pt x="27760" y="105102"/>
                  <a:pt x="60069" y="46717"/>
                </a:cubicBezTo>
                <a:close/>
              </a:path>
            </a:pathLst>
          </a:custGeom>
          <a:gradFill>
            <a:gsLst>
              <a:gs pos="0">
                <a:srgbClr val="2674FB"/>
              </a:gs>
              <a:gs pos="31000">
                <a:srgbClr val="546ED8"/>
              </a:gs>
              <a:gs pos="98089">
                <a:srgbClr val="FCBDDC"/>
              </a:gs>
              <a:gs pos="82000">
                <a:srgbClr val="E77AB9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17" name="矩形 16"/>
          <p:cNvSpPr/>
          <p:nvPr/>
        </p:nvSpPr>
        <p:spPr>
          <a:xfrm>
            <a:off x="5736000" y="3902442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30000">
                <a:srgbClr val="4E70E2"/>
              </a:gs>
              <a:gs pos="93631">
                <a:srgbClr val="E078B9"/>
              </a:gs>
              <a:gs pos="71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2166">
            <a:off x="10849837" y="2552502"/>
            <a:ext cx="4995001" cy="61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928" y="-1540415"/>
            <a:ext cx="3882664" cy="4352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rgbClr val="2674FB">
                <a:alpha val="70000"/>
              </a:srgbClr>
            </a:gs>
            <a:gs pos="31000">
              <a:srgbClr val="546ED8">
                <a:alpha val="70000"/>
              </a:srgbClr>
            </a:gs>
            <a:gs pos="84000">
              <a:srgbClr val="E078B9">
                <a:alpha val="70000"/>
              </a:srgbClr>
            </a:gs>
            <a:gs pos="55000">
              <a:srgbClr val="E77AB9">
                <a:alpha val="70000"/>
              </a:srgbClr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837" y="2383213"/>
            <a:ext cx="4128789" cy="2322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846" y="-19200"/>
            <a:ext cx="4128789" cy="23224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528" y="-22098"/>
            <a:ext cx="4128789" cy="23224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527" y="2383213"/>
            <a:ext cx="4128789" cy="23224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527" y="4783296"/>
            <a:ext cx="4128789" cy="23224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846" y="4773136"/>
            <a:ext cx="4128789" cy="23224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837" y="4783296"/>
            <a:ext cx="4128789" cy="23224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36" y="-69502"/>
            <a:ext cx="1915036" cy="168906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23694" y="1780375"/>
            <a:ext cx="352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Source Han Sans Normal" panose="020B0400000000000000" pitchFamily="34" charset="-122"/>
                <a:ea typeface="Source Han Sans Normal" panose="020B0400000000000000" pitchFamily="34" charset="-122"/>
              </a:rPr>
              <a:t>For your every presentation.</a:t>
            </a:r>
            <a:endParaRPr lang="zh-CN" altLang="en-US" sz="1400" dirty="0">
              <a:solidFill>
                <a:schemeClr val="bg1"/>
              </a:solidFill>
              <a:latin typeface="Source Han Sans Normal" panose="020B0400000000000000" pitchFamily="34" charset="-122"/>
              <a:ea typeface="Source Han Sans Normal" panose="020B04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60242" y="1196218"/>
            <a:ext cx="3520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1"/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ShadowZ</a:t>
            </a:r>
            <a:endParaRPr lang="zh-CN" altLang="en-US" sz="2400" dirty="0">
              <a:solidFill>
                <a:schemeClr val="bg1"/>
              </a:solidFill>
              <a:latin typeface="Source Han Sans Heavy" panose="020B0A00000000000000" pitchFamily="34" charset="-122"/>
              <a:ea typeface="Source Han Sans Heavy" panose="020B0A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01" y="2075436"/>
            <a:ext cx="5111477" cy="2875206"/>
          </a:xfrm>
          <a:prstGeom prst="rect">
            <a:avLst/>
          </a:prstGeom>
          <a:effectLst>
            <a:outerShdw blurRad="190500" dist="63500" dir="6600000" sx="101000" sy="101000" algn="tl" rotWithShape="0">
              <a:prstClr val="black">
                <a:alpha val="5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225540" y="1071322"/>
            <a:ext cx="2357678" cy="2357678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6000">
                  <a:srgbClr val="E078B9"/>
                </a:gs>
                <a:gs pos="59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63155" y="1465331"/>
            <a:ext cx="1275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rgbClr val="2674FB"/>
                    </a:gs>
                    <a:gs pos="38000">
                      <a:srgbClr val="546ED8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1</a:t>
            </a:r>
            <a:endParaRPr lang="zh-CN" altLang="en-US" sz="9600" dirty="0">
              <a:gradFill>
                <a:gsLst>
                  <a:gs pos="0">
                    <a:srgbClr val="2674FB"/>
                  </a:gs>
                  <a:gs pos="38000">
                    <a:srgbClr val="546ED8"/>
                  </a:gs>
                  <a:gs pos="69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4265" y="4102777"/>
            <a:ext cx="579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ABOUT OUR COMPANY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2367278" y="646263"/>
            <a:ext cx="299721" cy="299721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1000">
                <a:srgbClr val="B166B0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2182629" y="5773663"/>
            <a:ext cx="149860" cy="149860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87000">
                <a:srgbClr val="DD6DB2"/>
              </a:gs>
              <a:gs pos="60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561082" y="5585267"/>
            <a:ext cx="84449" cy="84449"/>
          </a:xfrm>
          <a:prstGeom prst="ellipse">
            <a:avLst/>
          </a:prstGeom>
          <a:gradFill>
            <a:gsLst>
              <a:gs pos="0">
                <a:srgbClr val="2674FB"/>
              </a:gs>
              <a:gs pos="30000">
                <a:srgbClr val="546ED8"/>
              </a:gs>
              <a:gs pos="84713">
                <a:srgbClr val="DD6DB2"/>
              </a:gs>
              <a:gs pos="57000">
                <a:srgbClr val="B166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56603" y="4981160"/>
            <a:ext cx="7692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996776" flipV="1">
            <a:off x="-6610821" y="1714793"/>
            <a:ext cx="12818429" cy="3733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-367590" y="3185160"/>
            <a:ext cx="1783080" cy="0"/>
          </a:xfrm>
          <a:prstGeom prst="line">
            <a:avLst/>
          </a:prstGeom>
          <a:ln w="25400">
            <a:solidFill>
              <a:schemeClr val="tx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415490" y="2711900"/>
            <a:ext cx="946520" cy="946520"/>
          </a:xfrm>
          <a:prstGeom prst="ellipse">
            <a:avLst/>
          </a:prstGeom>
          <a:noFill/>
          <a:ln w="25400">
            <a:solidFill>
              <a:schemeClr val="tx1">
                <a:alpha val="8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362010" y="3185160"/>
            <a:ext cx="1783080" cy="0"/>
          </a:xfrm>
          <a:prstGeom prst="line">
            <a:avLst/>
          </a:prstGeom>
          <a:ln w="25400">
            <a:solidFill>
              <a:schemeClr val="tx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145090" y="2711900"/>
            <a:ext cx="946520" cy="946520"/>
          </a:xfrm>
          <a:prstGeom prst="ellipse">
            <a:avLst/>
          </a:prstGeom>
          <a:noFill/>
          <a:ln w="25400">
            <a:solidFill>
              <a:schemeClr val="tx1">
                <a:alpha val="8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91610" y="3185160"/>
            <a:ext cx="1783080" cy="0"/>
          </a:xfrm>
          <a:prstGeom prst="line">
            <a:avLst/>
          </a:prstGeom>
          <a:ln w="25400">
            <a:solidFill>
              <a:schemeClr val="tx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604290" y="2711900"/>
            <a:ext cx="946520" cy="946520"/>
          </a:xfrm>
          <a:prstGeom prst="ellipse">
            <a:avLst/>
          </a:prstGeom>
          <a:noFill/>
          <a:ln w="25400">
            <a:gradFill>
              <a:gsLst>
                <a:gs pos="0">
                  <a:srgbClr val="2C76FA"/>
                </a:gs>
                <a:gs pos="26000">
                  <a:srgbClr val="4E70E2"/>
                </a:gs>
                <a:gs pos="48000">
                  <a:srgbClr val="8D72D0"/>
                </a:gs>
                <a:gs pos="90000">
                  <a:srgbClr val="C879C2"/>
                </a:gs>
                <a:gs pos="73000">
                  <a:srgbClr val="7C54B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821210" y="3185160"/>
            <a:ext cx="1783080" cy="0"/>
          </a:xfrm>
          <a:prstGeom prst="line">
            <a:avLst/>
          </a:prstGeom>
          <a:ln w="25400">
            <a:solidFill>
              <a:schemeClr val="tx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874690" y="2711900"/>
            <a:ext cx="946520" cy="946520"/>
          </a:xfrm>
          <a:prstGeom prst="ellipse">
            <a:avLst/>
          </a:prstGeom>
          <a:noFill/>
          <a:ln w="25400">
            <a:solidFill>
              <a:schemeClr val="tx1">
                <a:alpha val="8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21812" y="2985105"/>
            <a:ext cx="3290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rgbClr val="2674FB"/>
                    </a:gs>
                    <a:gs pos="48000">
                      <a:srgbClr val="8E69BF"/>
                    </a:gs>
                    <a:gs pos="33000">
                      <a:srgbClr val="546ED8"/>
                    </a:gs>
                    <a:gs pos="67000">
                      <a:srgbClr val="B166B0"/>
                    </a:gs>
                    <a:gs pos="82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2018</a:t>
            </a:r>
            <a:endParaRPr lang="zh-CN" altLang="en-US" sz="2000" dirty="0">
              <a:gradFill>
                <a:gsLst>
                  <a:gs pos="0">
                    <a:srgbClr val="2674FB"/>
                  </a:gs>
                  <a:gs pos="48000">
                    <a:srgbClr val="8E69BF"/>
                  </a:gs>
                  <a:gs pos="33000">
                    <a:srgbClr val="546ED8"/>
                  </a:gs>
                  <a:gs pos="67000">
                    <a:srgbClr val="B166B0"/>
                  </a:gs>
                  <a:gs pos="82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2212" y="2985105"/>
            <a:ext cx="1389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alpha val="87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2015</a:t>
            </a:r>
            <a:endParaRPr lang="zh-CN" altLang="en-US" sz="2000" dirty="0">
              <a:solidFill>
                <a:schemeClr val="tx1">
                  <a:alpha val="87000"/>
                </a:schemeClr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2612" y="2985105"/>
            <a:ext cx="3290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alpha val="87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2013</a:t>
            </a:r>
            <a:endParaRPr lang="zh-CN" altLang="en-US" sz="2000" dirty="0">
              <a:solidFill>
                <a:schemeClr val="tx1">
                  <a:alpha val="87000"/>
                </a:schemeClr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33013" y="2985105"/>
            <a:ext cx="2494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alpha val="87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2010</a:t>
            </a:r>
            <a:endParaRPr lang="zh-CN" altLang="en-US" sz="2000" dirty="0">
              <a:solidFill>
                <a:schemeClr val="tx1">
                  <a:alpha val="87000"/>
                </a:schemeClr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15490" y="1836703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SET UP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14715" y="217525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45865" y="3793126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EXPAND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45090" y="413168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74690" y="1836703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LISTED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73915" y="217525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04290" y="3793126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gradFill>
                  <a:gsLst>
                    <a:gs pos="0">
                      <a:srgbClr val="2674FB"/>
                    </a:gs>
                    <a:gs pos="56000">
                      <a:srgbClr val="866AC3"/>
                    </a:gs>
                    <a:gs pos="30000">
                      <a:srgbClr val="546ED8"/>
                    </a:gs>
                    <a:gs pos="79000">
                      <a:srgbClr val="B166B0"/>
                    </a:gs>
                  </a:gsLst>
                  <a:lin ang="16800000" scaled="0"/>
                </a:gra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NOW</a:t>
            </a:r>
            <a:endParaRPr lang="zh-CN" altLang="en-US" sz="1600" dirty="0">
              <a:gradFill>
                <a:gsLst>
                  <a:gs pos="0">
                    <a:srgbClr val="2674FB"/>
                  </a:gs>
                  <a:gs pos="56000">
                    <a:srgbClr val="866AC3"/>
                  </a:gs>
                  <a:gs pos="30000">
                    <a:srgbClr val="546ED8"/>
                  </a:gs>
                  <a:gs pos="79000">
                    <a:srgbClr val="B166B0"/>
                  </a:gs>
                </a:gsLst>
                <a:lin ang="16800000" scaled="0"/>
              </a:gra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603515" y="413168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4071009" y="5280153"/>
            <a:ext cx="218439" cy="218439"/>
          </a:xfrm>
          <a:prstGeom prst="ellipse">
            <a:avLst/>
          </a:prstGeom>
          <a:gradFill>
            <a:gsLst>
              <a:gs pos="0">
                <a:srgbClr val="2674FB"/>
              </a:gs>
              <a:gs pos="56000">
                <a:srgbClr val="866AC3"/>
              </a:gs>
              <a:gs pos="30000">
                <a:srgbClr val="546ED8"/>
              </a:gs>
              <a:gs pos="79000">
                <a:srgbClr val="B166B0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8709484" y="5425440"/>
            <a:ext cx="146403" cy="146403"/>
          </a:xfrm>
          <a:prstGeom prst="ellipse">
            <a:avLst/>
          </a:prstGeom>
          <a:gradFill>
            <a:gsLst>
              <a:gs pos="0">
                <a:srgbClr val="2674FB"/>
              </a:gs>
              <a:gs pos="56000">
                <a:srgbClr val="866AC3"/>
              </a:gs>
              <a:gs pos="27000">
                <a:srgbClr val="546ED8"/>
              </a:gs>
              <a:gs pos="79000">
                <a:srgbClr val="B166B0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10708970" y="5498592"/>
            <a:ext cx="73251" cy="73251"/>
          </a:xfrm>
          <a:prstGeom prst="ellipse">
            <a:avLst/>
          </a:prstGeom>
          <a:gradFill>
            <a:gsLst>
              <a:gs pos="0">
                <a:srgbClr val="2674FB"/>
              </a:gs>
              <a:gs pos="56000">
                <a:srgbClr val="866AC3"/>
              </a:gs>
              <a:gs pos="27000">
                <a:srgbClr val="546ED8"/>
              </a:gs>
              <a:gs pos="79000">
                <a:srgbClr val="B166B0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4849015" y="222842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OUR HISTORY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36000" y="765089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39000">
                <a:srgbClr val="4E70E2"/>
              </a:gs>
              <a:gs pos="76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3971715" y="5389372"/>
            <a:ext cx="19759127" cy="41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/>
      </p:sp>
      <p:cxnSp>
        <p:nvCxnSpPr>
          <p:cNvPr id="51" name="直接连接符 50"/>
          <p:cNvCxnSpPr/>
          <p:nvPr/>
        </p:nvCxnSpPr>
        <p:spPr>
          <a:xfrm>
            <a:off x="2655509" y="1859280"/>
            <a:ext cx="7010551" cy="0"/>
          </a:xfrm>
          <a:prstGeom prst="line">
            <a:avLst/>
          </a:prstGeom>
          <a:ln w="12700">
            <a:gradFill>
              <a:gsLst>
                <a:gs pos="40000">
                  <a:srgbClr val="4E70E2"/>
                </a:gs>
                <a:gs pos="0">
                  <a:srgbClr val="2C76FA"/>
                </a:gs>
                <a:gs pos="66000">
                  <a:srgbClr val="8D72D0"/>
                </a:gs>
                <a:gs pos="96000">
                  <a:srgbClr val="C879C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934176" y="234940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WHAT WE DO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635062"/>
            <a:ext cx="4064000" cy="2222938"/>
          </a:xfrm>
          <a:custGeom>
            <a:avLst/>
            <a:gdLst>
              <a:gd name="connsiteX0" fmla="*/ 0 w 4064000"/>
              <a:gd name="connsiteY0" fmla="*/ 0 h 2222938"/>
              <a:gd name="connsiteX1" fmla="*/ 4064000 w 4064000"/>
              <a:gd name="connsiteY1" fmla="*/ 0 h 2222938"/>
              <a:gd name="connsiteX2" fmla="*/ 4064000 w 4064000"/>
              <a:gd name="connsiteY2" fmla="*/ 2222938 h 2222938"/>
              <a:gd name="connsiteX3" fmla="*/ 0 w 4064000"/>
              <a:gd name="connsiteY3" fmla="*/ 2222938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222938">
                <a:moveTo>
                  <a:pt x="0" y="0"/>
                </a:moveTo>
                <a:lnTo>
                  <a:pt x="4064000" y="0"/>
                </a:lnTo>
                <a:lnTo>
                  <a:pt x="4064000" y="2222938"/>
                </a:lnTo>
                <a:lnTo>
                  <a:pt x="0" y="2222938"/>
                </a:lnTo>
                <a:close/>
              </a:path>
            </a:pathLst>
          </a:custGeom>
          <a:blipFill dpi="0" rotWithShape="1">
            <a:blip r:embed="rId1"/>
            <a:srcRect/>
            <a:tile tx="-368300" ty="-2870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128000" y="4635062"/>
            <a:ext cx="4064000" cy="2222938"/>
          </a:xfrm>
          <a:custGeom>
            <a:avLst/>
            <a:gdLst>
              <a:gd name="connsiteX0" fmla="*/ 0 w 4064000"/>
              <a:gd name="connsiteY0" fmla="*/ 0 h 2222938"/>
              <a:gd name="connsiteX1" fmla="*/ 4064000 w 4064000"/>
              <a:gd name="connsiteY1" fmla="*/ 0 h 2222938"/>
              <a:gd name="connsiteX2" fmla="*/ 4064000 w 4064000"/>
              <a:gd name="connsiteY2" fmla="*/ 2222938 h 2222938"/>
              <a:gd name="connsiteX3" fmla="*/ 0 w 4064000"/>
              <a:gd name="connsiteY3" fmla="*/ 2222938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222938">
                <a:moveTo>
                  <a:pt x="0" y="0"/>
                </a:moveTo>
                <a:lnTo>
                  <a:pt x="4064000" y="0"/>
                </a:lnTo>
                <a:lnTo>
                  <a:pt x="4064000" y="2222938"/>
                </a:lnTo>
                <a:lnTo>
                  <a:pt x="0" y="2222938"/>
                </a:lnTo>
                <a:close/>
              </a:path>
            </a:pathLst>
          </a:custGeom>
          <a:blipFill dpi="0" rotWithShape="1">
            <a:blip r:embed="rId2"/>
            <a:srcRect/>
            <a:tile tx="-133350" ty="-32893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064000" y="4635062"/>
            <a:ext cx="4064000" cy="2222938"/>
          </a:xfrm>
          <a:custGeom>
            <a:avLst/>
            <a:gdLst>
              <a:gd name="connsiteX0" fmla="*/ 0 w 4064000"/>
              <a:gd name="connsiteY0" fmla="*/ 0 h 2222938"/>
              <a:gd name="connsiteX1" fmla="*/ 4064000 w 4064000"/>
              <a:gd name="connsiteY1" fmla="*/ 0 h 2222938"/>
              <a:gd name="connsiteX2" fmla="*/ 4064000 w 4064000"/>
              <a:gd name="connsiteY2" fmla="*/ 2222938 h 2222938"/>
              <a:gd name="connsiteX3" fmla="*/ 0 w 4064000"/>
              <a:gd name="connsiteY3" fmla="*/ 2222938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222938">
                <a:moveTo>
                  <a:pt x="0" y="0"/>
                </a:moveTo>
                <a:lnTo>
                  <a:pt x="4064000" y="0"/>
                </a:lnTo>
                <a:lnTo>
                  <a:pt x="4064000" y="2222938"/>
                </a:lnTo>
                <a:lnTo>
                  <a:pt x="0" y="2222938"/>
                </a:lnTo>
                <a:close/>
              </a:path>
            </a:pathLst>
          </a:custGeom>
          <a:blipFill dpi="0" rotWithShape="1">
            <a:blip r:embed="rId3"/>
            <a:srcRect/>
            <a:tile tx="-76200" ty="-2495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64000" y="4635062"/>
            <a:ext cx="4064000" cy="2222938"/>
          </a:xfrm>
          <a:prstGeom prst="rect">
            <a:avLst/>
          </a:prstGeom>
          <a:gradFill>
            <a:gsLst>
              <a:gs pos="0">
                <a:srgbClr val="2C76FA">
                  <a:alpha val="60000"/>
                </a:srgbClr>
              </a:gs>
              <a:gs pos="39000">
                <a:srgbClr val="546ED8">
                  <a:alpha val="60000"/>
                </a:srgbClr>
              </a:gs>
              <a:gs pos="69000">
                <a:srgbClr val="DD6DB2">
                  <a:alpha val="60000"/>
                </a:srgbClr>
              </a:gs>
              <a:gs pos="100000">
                <a:srgbClr val="E77AB9">
                  <a:alpha val="60000"/>
                </a:srgbClr>
              </a:gs>
            </a:gsLst>
            <a:lin ang="30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13732" y="1412233"/>
            <a:ext cx="804861" cy="804861"/>
          </a:xfrm>
          <a:prstGeom prst="ellipse">
            <a:avLst/>
          </a:prstGeom>
          <a:gradFill>
            <a:gsLst>
              <a:gs pos="0">
                <a:srgbClr val="2C76FA"/>
              </a:gs>
              <a:gs pos="35000">
                <a:srgbClr val="4E70E2"/>
              </a:gs>
              <a:gs pos="97452">
                <a:srgbClr val="E078B9"/>
              </a:gs>
              <a:gs pos="70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gift-frontal-view_14223"/>
          <p:cNvSpPr>
            <a:spLocks noChangeAspect="1"/>
          </p:cNvSpPr>
          <p:nvPr/>
        </p:nvSpPr>
        <p:spPr bwMode="auto">
          <a:xfrm>
            <a:off x="2124961" y="1605811"/>
            <a:ext cx="382402" cy="396845"/>
          </a:xfrm>
          <a:custGeom>
            <a:avLst/>
            <a:gdLst>
              <a:gd name="connsiteX0" fmla="*/ 253400 w 582941"/>
              <a:gd name="connsiteY0" fmla="*/ 473000 h 604957"/>
              <a:gd name="connsiteX1" fmla="*/ 543988 w 582941"/>
              <a:gd name="connsiteY1" fmla="*/ 473000 h 604957"/>
              <a:gd name="connsiteX2" fmla="*/ 543988 w 582941"/>
              <a:gd name="connsiteY2" fmla="*/ 583473 h 604957"/>
              <a:gd name="connsiteX3" fmla="*/ 522576 w 582941"/>
              <a:gd name="connsiteY3" fmla="*/ 604957 h 604957"/>
              <a:gd name="connsiteX4" fmla="*/ 253400 w 582941"/>
              <a:gd name="connsiteY4" fmla="*/ 604957 h 604957"/>
              <a:gd name="connsiteX5" fmla="*/ 40011 w 582941"/>
              <a:gd name="connsiteY5" fmla="*/ 473000 h 604957"/>
              <a:gd name="connsiteX6" fmla="*/ 173662 w 582941"/>
              <a:gd name="connsiteY6" fmla="*/ 473000 h 604957"/>
              <a:gd name="connsiteX7" fmla="*/ 173662 w 582941"/>
              <a:gd name="connsiteY7" fmla="*/ 604957 h 604957"/>
              <a:gd name="connsiteX8" fmla="*/ 61521 w 582941"/>
              <a:gd name="connsiteY8" fmla="*/ 604957 h 604957"/>
              <a:gd name="connsiteX9" fmla="*/ 40011 w 582941"/>
              <a:gd name="connsiteY9" fmla="*/ 583473 h 604957"/>
              <a:gd name="connsiteX10" fmla="*/ 435342 w 582941"/>
              <a:gd name="connsiteY10" fmla="*/ 34550 h 604957"/>
              <a:gd name="connsiteX11" fmla="*/ 421289 w 582941"/>
              <a:gd name="connsiteY11" fmla="*/ 35982 h 604957"/>
              <a:gd name="connsiteX12" fmla="*/ 332959 w 582941"/>
              <a:gd name="connsiteY12" fmla="*/ 154808 h 604957"/>
              <a:gd name="connsiteX13" fmla="*/ 417943 w 582941"/>
              <a:gd name="connsiteY13" fmla="*/ 154808 h 604957"/>
              <a:gd name="connsiteX14" fmla="*/ 497957 w 582941"/>
              <a:gd name="connsiteY14" fmla="*/ 94679 h 604957"/>
              <a:gd name="connsiteX15" fmla="*/ 435342 w 582941"/>
              <a:gd name="connsiteY15" fmla="*/ 34550 h 604957"/>
              <a:gd name="connsiteX16" fmla="*/ 147504 w 582941"/>
              <a:gd name="connsiteY16" fmla="*/ 34550 h 604957"/>
              <a:gd name="connsiteX17" fmla="*/ 84984 w 582941"/>
              <a:gd name="connsiteY17" fmla="*/ 94679 h 604957"/>
              <a:gd name="connsiteX18" fmla="*/ 164998 w 582941"/>
              <a:gd name="connsiteY18" fmla="*/ 154808 h 604957"/>
              <a:gd name="connsiteX19" fmla="*/ 249886 w 582941"/>
              <a:gd name="connsiteY19" fmla="*/ 154808 h 604957"/>
              <a:gd name="connsiteX20" fmla="*/ 161652 w 582941"/>
              <a:gd name="connsiteY20" fmla="*/ 35982 h 604957"/>
              <a:gd name="connsiteX21" fmla="*/ 147504 w 582941"/>
              <a:gd name="connsiteY21" fmla="*/ 34550 h 604957"/>
              <a:gd name="connsiteX22" fmla="*/ 147504 w 582941"/>
              <a:gd name="connsiteY22" fmla="*/ 0 h 604957"/>
              <a:gd name="connsiteX23" fmla="*/ 168248 w 582941"/>
              <a:gd name="connsiteY23" fmla="*/ 2004 h 604957"/>
              <a:gd name="connsiteX24" fmla="*/ 268623 w 582941"/>
              <a:gd name="connsiteY24" fmla="*/ 95824 h 604957"/>
              <a:gd name="connsiteX25" fmla="*/ 269675 w 582941"/>
              <a:gd name="connsiteY25" fmla="*/ 98688 h 604957"/>
              <a:gd name="connsiteX26" fmla="*/ 313171 w 582941"/>
              <a:gd name="connsiteY26" fmla="*/ 98688 h 604957"/>
              <a:gd name="connsiteX27" fmla="*/ 314318 w 582941"/>
              <a:gd name="connsiteY27" fmla="*/ 95824 h 604957"/>
              <a:gd name="connsiteX28" fmla="*/ 414597 w 582941"/>
              <a:gd name="connsiteY28" fmla="*/ 2004 h 604957"/>
              <a:gd name="connsiteX29" fmla="*/ 435342 w 582941"/>
              <a:gd name="connsiteY29" fmla="*/ 0 h 604957"/>
              <a:gd name="connsiteX30" fmla="*/ 505700 w 582941"/>
              <a:gd name="connsiteY30" fmla="*/ 29874 h 604957"/>
              <a:gd name="connsiteX31" fmla="*/ 532562 w 582941"/>
              <a:gd name="connsiteY31" fmla="*/ 94679 h 604957"/>
              <a:gd name="connsiteX32" fmla="*/ 464498 w 582941"/>
              <a:gd name="connsiteY32" fmla="*/ 181723 h 604957"/>
              <a:gd name="connsiteX33" fmla="*/ 561432 w 582941"/>
              <a:gd name="connsiteY33" fmla="*/ 181723 h 604957"/>
              <a:gd name="connsiteX34" fmla="*/ 582941 w 582941"/>
              <a:gd name="connsiteY34" fmla="*/ 203197 h 604957"/>
              <a:gd name="connsiteX35" fmla="*/ 582941 w 582941"/>
              <a:gd name="connsiteY35" fmla="*/ 277833 h 604957"/>
              <a:gd name="connsiteX36" fmla="*/ 561432 w 582941"/>
              <a:gd name="connsiteY36" fmla="*/ 299213 h 604957"/>
              <a:gd name="connsiteX37" fmla="*/ 544034 w 582941"/>
              <a:gd name="connsiteY37" fmla="*/ 299213 h 604957"/>
              <a:gd name="connsiteX38" fmla="*/ 544034 w 582941"/>
              <a:gd name="connsiteY38" fmla="*/ 394178 h 604957"/>
              <a:gd name="connsiteX39" fmla="*/ 253424 w 582941"/>
              <a:gd name="connsiteY39" fmla="*/ 394178 h 604957"/>
              <a:gd name="connsiteX40" fmla="*/ 253424 w 582941"/>
              <a:gd name="connsiteY40" fmla="*/ 189358 h 604957"/>
              <a:gd name="connsiteX41" fmla="*/ 173697 w 582941"/>
              <a:gd name="connsiteY41" fmla="*/ 189358 h 604957"/>
              <a:gd name="connsiteX42" fmla="*/ 173697 w 582941"/>
              <a:gd name="connsiteY42" fmla="*/ 394178 h 604957"/>
              <a:gd name="connsiteX43" fmla="*/ 40054 w 582941"/>
              <a:gd name="connsiteY43" fmla="*/ 394178 h 604957"/>
              <a:gd name="connsiteX44" fmla="*/ 40054 w 582941"/>
              <a:gd name="connsiteY44" fmla="*/ 299213 h 604957"/>
              <a:gd name="connsiteX45" fmla="*/ 21413 w 582941"/>
              <a:gd name="connsiteY45" fmla="*/ 299213 h 604957"/>
              <a:gd name="connsiteX46" fmla="*/ 0 w 582941"/>
              <a:gd name="connsiteY46" fmla="*/ 277833 h 604957"/>
              <a:gd name="connsiteX47" fmla="*/ 0 w 582941"/>
              <a:gd name="connsiteY47" fmla="*/ 203197 h 604957"/>
              <a:gd name="connsiteX48" fmla="*/ 21413 w 582941"/>
              <a:gd name="connsiteY48" fmla="*/ 181723 h 604957"/>
              <a:gd name="connsiteX49" fmla="*/ 118347 w 582941"/>
              <a:gd name="connsiteY49" fmla="*/ 181723 h 604957"/>
              <a:gd name="connsiteX50" fmla="*/ 50283 w 582941"/>
              <a:gd name="connsiteY50" fmla="*/ 94679 h 604957"/>
              <a:gd name="connsiteX51" fmla="*/ 77241 w 582941"/>
              <a:gd name="connsiteY51" fmla="*/ 29874 h 604957"/>
              <a:gd name="connsiteX52" fmla="*/ 147504 w 582941"/>
              <a:gd name="connsiteY52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82941" h="604957">
                <a:moveTo>
                  <a:pt x="253400" y="473000"/>
                </a:moveTo>
                <a:lnTo>
                  <a:pt x="543988" y="473000"/>
                </a:lnTo>
                <a:lnTo>
                  <a:pt x="543988" y="583473"/>
                </a:lnTo>
                <a:cubicBezTo>
                  <a:pt x="543988" y="595313"/>
                  <a:pt x="534429" y="604957"/>
                  <a:pt x="522576" y="604957"/>
                </a:cubicBezTo>
                <a:lnTo>
                  <a:pt x="253400" y="604957"/>
                </a:lnTo>
                <a:close/>
                <a:moveTo>
                  <a:pt x="40011" y="473000"/>
                </a:moveTo>
                <a:lnTo>
                  <a:pt x="173662" y="473000"/>
                </a:lnTo>
                <a:lnTo>
                  <a:pt x="173662" y="604957"/>
                </a:lnTo>
                <a:lnTo>
                  <a:pt x="61521" y="604957"/>
                </a:lnTo>
                <a:cubicBezTo>
                  <a:pt x="49667" y="604957"/>
                  <a:pt x="40011" y="595313"/>
                  <a:pt x="40011" y="583473"/>
                </a:cubicBezTo>
                <a:close/>
                <a:moveTo>
                  <a:pt x="435342" y="34550"/>
                </a:moveTo>
                <a:cubicBezTo>
                  <a:pt x="430753" y="34550"/>
                  <a:pt x="425973" y="35027"/>
                  <a:pt x="421289" y="35982"/>
                </a:cubicBezTo>
                <a:cubicBezTo>
                  <a:pt x="360873" y="47721"/>
                  <a:pt x="339746" y="119971"/>
                  <a:pt x="332959" y="154808"/>
                </a:cubicBezTo>
                <a:lnTo>
                  <a:pt x="417943" y="154808"/>
                </a:lnTo>
                <a:cubicBezTo>
                  <a:pt x="463542" y="154808"/>
                  <a:pt x="497957" y="128943"/>
                  <a:pt x="497957" y="94679"/>
                </a:cubicBezTo>
                <a:cubicBezTo>
                  <a:pt x="497957" y="65665"/>
                  <a:pt x="472815" y="34550"/>
                  <a:pt x="435342" y="34550"/>
                </a:cubicBezTo>
                <a:close/>
                <a:moveTo>
                  <a:pt x="147504" y="34550"/>
                </a:moveTo>
                <a:cubicBezTo>
                  <a:pt x="110126" y="34550"/>
                  <a:pt x="84984" y="65665"/>
                  <a:pt x="84984" y="94679"/>
                </a:cubicBezTo>
                <a:cubicBezTo>
                  <a:pt x="84984" y="128943"/>
                  <a:pt x="119303" y="154808"/>
                  <a:pt x="164998" y="154808"/>
                </a:cubicBezTo>
                <a:lnTo>
                  <a:pt x="249886" y="154808"/>
                </a:lnTo>
                <a:cubicBezTo>
                  <a:pt x="243004" y="119876"/>
                  <a:pt x="221781" y="47626"/>
                  <a:pt x="161652" y="35982"/>
                </a:cubicBezTo>
                <a:cubicBezTo>
                  <a:pt x="156872" y="35027"/>
                  <a:pt x="152092" y="34550"/>
                  <a:pt x="147504" y="34550"/>
                </a:cubicBezTo>
                <a:close/>
                <a:moveTo>
                  <a:pt x="147504" y="0"/>
                </a:moveTo>
                <a:cubicBezTo>
                  <a:pt x="154387" y="0"/>
                  <a:pt x="161270" y="668"/>
                  <a:pt x="168248" y="2004"/>
                </a:cubicBezTo>
                <a:cubicBezTo>
                  <a:pt x="212509" y="10594"/>
                  <a:pt x="247210" y="43045"/>
                  <a:pt x="268623" y="95824"/>
                </a:cubicBezTo>
                <a:cubicBezTo>
                  <a:pt x="269006" y="96779"/>
                  <a:pt x="269292" y="97733"/>
                  <a:pt x="269675" y="98688"/>
                </a:cubicBezTo>
                <a:lnTo>
                  <a:pt x="313171" y="98688"/>
                </a:lnTo>
                <a:cubicBezTo>
                  <a:pt x="313553" y="97733"/>
                  <a:pt x="313935" y="96779"/>
                  <a:pt x="314318" y="95824"/>
                </a:cubicBezTo>
                <a:cubicBezTo>
                  <a:pt x="335731" y="43045"/>
                  <a:pt x="370432" y="10594"/>
                  <a:pt x="414597" y="2004"/>
                </a:cubicBezTo>
                <a:cubicBezTo>
                  <a:pt x="421576" y="668"/>
                  <a:pt x="428554" y="0"/>
                  <a:pt x="435342" y="0"/>
                </a:cubicBezTo>
                <a:cubicBezTo>
                  <a:pt x="462204" y="0"/>
                  <a:pt x="487250" y="10594"/>
                  <a:pt x="505700" y="29874"/>
                </a:cubicBezTo>
                <a:cubicBezTo>
                  <a:pt x="522811" y="47721"/>
                  <a:pt x="532562" y="71296"/>
                  <a:pt x="532562" y="94679"/>
                </a:cubicBezTo>
                <a:cubicBezTo>
                  <a:pt x="532562" y="134765"/>
                  <a:pt x="505318" y="167597"/>
                  <a:pt x="464498" y="181723"/>
                </a:cubicBezTo>
                <a:lnTo>
                  <a:pt x="561432" y="181723"/>
                </a:lnTo>
                <a:cubicBezTo>
                  <a:pt x="573286" y="181723"/>
                  <a:pt x="582941" y="191362"/>
                  <a:pt x="582941" y="203197"/>
                </a:cubicBezTo>
                <a:lnTo>
                  <a:pt x="582941" y="277833"/>
                </a:lnTo>
                <a:cubicBezTo>
                  <a:pt x="582941" y="289668"/>
                  <a:pt x="573286" y="299213"/>
                  <a:pt x="561432" y="299213"/>
                </a:cubicBezTo>
                <a:lnTo>
                  <a:pt x="544034" y="299213"/>
                </a:lnTo>
                <a:lnTo>
                  <a:pt x="544034" y="394178"/>
                </a:lnTo>
                <a:lnTo>
                  <a:pt x="253424" y="394178"/>
                </a:lnTo>
                <a:lnTo>
                  <a:pt x="253424" y="189358"/>
                </a:lnTo>
                <a:lnTo>
                  <a:pt x="173697" y="189358"/>
                </a:lnTo>
                <a:lnTo>
                  <a:pt x="173697" y="394178"/>
                </a:lnTo>
                <a:lnTo>
                  <a:pt x="40054" y="394178"/>
                </a:lnTo>
                <a:lnTo>
                  <a:pt x="40054" y="299213"/>
                </a:lnTo>
                <a:lnTo>
                  <a:pt x="21413" y="299213"/>
                </a:lnTo>
                <a:cubicBezTo>
                  <a:pt x="9560" y="299213"/>
                  <a:pt x="0" y="289668"/>
                  <a:pt x="0" y="277833"/>
                </a:cubicBezTo>
                <a:lnTo>
                  <a:pt x="0" y="203197"/>
                </a:lnTo>
                <a:cubicBezTo>
                  <a:pt x="0" y="191362"/>
                  <a:pt x="9560" y="181723"/>
                  <a:pt x="21413" y="181723"/>
                </a:cubicBezTo>
                <a:lnTo>
                  <a:pt x="118347" y="181723"/>
                </a:lnTo>
                <a:cubicBezTo>
                  <a:pt x="77528" y="167597"/>
                  <a:pt x="50283" y="134765"/>
                  <a:pt x="50283" y="94679"/>
                </a:cubicBezTo>
                <a:cubicBezTo>
                  <a:pt x="50283" y="71296"/>
                  <a:pt x="60130" y="47721"/>
                  <a:pt x="77241" y="29874"/>
                </a:cubicBezTo>
                <a:cubicBezTo>
                  <a:pt x="95691" y="10594"/>
                  <a:pt x="120641" y="0"/>
                  <a:pt x="1475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438589" y="1412233"/>
            <a:ext cx="804861" cy="804861"/>
          </a:xfrm>
          <a:prstGeom prst="ellipse">
            <a:avLst/>
          </a:prstGeom>
          <a:gradFill>
            <a:gsLst>
              <a:gs pos="0">
                <a:srgbClr val="2C76FA"/>
              </a:gs>
              <a:gs pos="35000">
                <a:srgbClr val="4E70E2"/>
              </a:gs>
              <a:gs pos="97452">
                <a:srgbClr val="E078B9"/>
              </a:gs>
              <a:gs pos="70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lant_121025"/>
          <p:cNvSpPr>
            <a:spLocks noChangeAspect="1"/>
          </p:cNvSpPr>
          <p:nvPr/>
        </p:nvSpPr>
        <p:spPr bwMode="auto">
          <a:xfrm>
            <a:off x="4643505" y="1605811"/>
            <a:ext cx="395027" cy="43569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09" h="6195">
                <a:moveTo>
                  <a:pt x="5587" y="2569"/>
                </a:moveTo>
                <a:lnTo>
                  <a:pt x="5583" y="2461"/>
                </a:lnTo>
                <a:lnTo>
                  <a:pt x="5490" y="2405"/>
                </a:lnTo>
                <a:cubicBezTo>
                  <a:pt x="5233" y="2252"/>
                  <a:pt x="4956" y="2171"/>
                  <a:pt x="4689" y="2171"/>
                </a:cubicBezTo>
                <a:cubicBezTo>
                  <a:pt x="4463" y="2171"/>
                  <a:pt x="4254" y="2227"/>
                  <a:pt x="4067" y="2338"/>
                </a:cubicBezTo>
                <a:cubicBezTo>
                  <a:pt x="3686" y="2565"/>
                  <a:pt x="3459" y="2993"/>
                  <a:pt x="3445" y="3498"/>
                </a:cubicBezTo>
                <a:lnTo>
                  <a:pt x="3005" y="3760"/>
                </a:lnTo>
                <a:lnTo>
                  <a:pt x="3005" y="2850"/>
                </a:lnTo>
                <a:cubicBezTo>
                  <a:pt x="3534" y="2526"/>
                  <a:pt x="3846" y="2021"/>
                  <a:pt x="3846" y="1481"/>
                </a:cubicBezTo>
                <a:cubicBezTo>
                  <a:pt x="3846" y="906"/>
                  <a:pt x="3492" y="372"/>
                  <a:pt x="2900" y="51"/>
                </a:cubicBezTo>
                <a:lnTo>
                  <a:pt x="2805" y="0"/>
                </a:lnTo>
                <a:lnTo>
                  <a:pt x="2710" y="51"/>
                </a:lnTo>
                <a:cubicBezTo>
                  <a:pt x="2117" y="372"/>
                  <a:pt x="1764" y="906"/>
                  <a:pt x="1764" y="1481"/>
                </a:cubicBezTo>
                <a:cubicBezTo>
                  <a:pt x="1764" y="2021"/>
                  <a:pt x="2076" y="2526"/>
                  <a:pt x="2605" y="2850"/>
                </a:cubicBezTo>
                <a:lnTo>
                  <a:pt x="2605" y="3760"/>
                </a:lnTo>
                <a:lnTo>
                  <a:pt x="2164" y="3498"/>
                </a:lnTo>
                <a:cubicBezTo>
                  <a:pt x="2151" y="2993"/>
                  <a:pt x="1924" y="2565"/>
                  <a:pt x="1542" y="2338"/>
                </a:cubicBezTo>
                <a:cubicBezTo>
                  <a:pt x="1355" y="2227"/>
                  <a:pt x="1146" y="2171"/>
                  <a:pt x="920" y="2171"/>
                </a:cubicBezTo>
                <a:cubicBezTo>
                  <a:pt x="653" y="2171"/>
                  <a:pt x="376" y="2252"/>
                  <a:pt x="120" y="2405"/>
                </a:cubicBezTo>
                <a:lnTo>
                  <a:pt x="27" y="2461"/>
                </a:lnTo>
                <a:lnTo>
                  <a:pt x="22" y="2569"/>
                </a:lnTo>
                <a:cubicBezTo>
                  <a:pt x="0" y="3127"/>
                  <a:pt x="232" y="3606"/>
                  <a:pt x="643" y="3850"/>
                </a:cubicBezTo>
                <a:cubicBezTo>
                  <a:pt x="830" y="3962"/>
                  <a:pt x="1040" y="4018"/>
                  <a:pt x="1266" y="4018"/>
                </a:cubicBezTo>
                <a:cubicBezTo>
                  <a:pt x="1496" y="4018"/>
                  <a:pt x="1734" y="3957"/>
                  <a:pt x="1960" y="3842"/>
                </a:cubicBezTo>
                <a:lnTo>
                  <a:pt x="2605" y="4226"/>
                </a:lnTo>
                <a:lnTo>
                  <a:pt x="2605" y="4651"/>
                </a:lnTo>
                <a:lnTo>
                  <a:pt x="1831" y="4651"/>
                </a:lnTo>
                <a:lnTo>
                  <a:pt x="1985" y="6195"/>
                </a:lnTo>
                <a:lnTo>
                  <a:pt x="3625" y="6195"/>
                </a:lnTo>
                <a:lnTo>
                  <a:pt x="3779" y="4651"/>
                </a:lnTo>
                <a:lnTo>
                  <a:pt x="3005" y="4651"/>
                </a:lnTo>
                <a:lnTo>
                  <a:pt x="3005" y="4226"/>
                </a:lnTo>
                <a:lnTo>
                  <a:pt x="3650" y="3842"/>
                </a:lnTo>
                <a:cubicBezTo>
                  <a:pt x="3875" y="3957"/>
                  <a:pt x="4113" y="4018"/>
                  <a:pt x="4344" y="4018"/>
                </a:cubicBezTo>
                <a:cubicBezTo>
                  <a:pt x="4570" y="4018"/>
                  <a:pt x="4779" y="3962"/>
                  <a:pt x="4966" y="3850"/>
                </a:cubicBezTo>
                <a:cubicBezTo>
                  <a:pt x="5377" y="3606"/>
                  <a:pt x="5609" y="3127"/>
                  <a:pt x="5587" y="2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4" name="椭圆 33"/>
          <p:cNvSpPr/>
          <p:nvPr/>
        </p:nvSpPr>
        <p:spPr>
          <a:xfrm>
            <a:off x="6963446" y="1431949"/>
            <a:ext cx="804861" cy="804861"/>
          </a:xfrm>
          <a:prstGeom prst="ellipse">
            <a:avLst/>
          </a:prstGeom>
          <a:gradFill>
            <a:gsLst>
              <a:gs pos="0">
                <a:srgbClr val="2C76FA"/>
              </a:gs>
              <a:gs pos="34000">
                <a:srgbClr val="4E70E2"/>
              </a:gs>
              <a:gs pos="96178">
                <a:srgbClr val="E078B9"/>
              </a:gs>
              <a:gs pos="70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home_720"/>
          <p:cNvSpPr>
            <a:spLocks noChangeAspect="1"/>
          </p:cNvSpPr>
          <p:nvPr/>
        </p:nvSpPr>
        <p:spPr bwMode="auto">
          <a:xfrm>
            <a:off x="7180128" y="1625527"/>
            <a:ext cx="375229" cy="435694"/>
          </a:xfrm>
          <a:custGeom>
            <a:avLst/>
            <a:gdLst>
              <a:gd name="connsiteX0" fmla="*/ 262063 w 524032"/>
              <a:gd name="connsiteY0" fmla="*/ 77611 h 608475"/>
              <a:gd name="connsiteX1" fmla="*/ 454868 w 524032"/>
              <a:gd name="connsiteY1" fmla="*/ 163964 h 608475"/>
              <a:gd name="connsiteX2" fmla="*/ 262063 w 524032"/>
              <a:gd name="connsiteY2" fmla="*/ 531109 h 608475"/>
              <a:gd name="connsiteX3" fmla="*/ 69162 w 524032"/>
              <a:gd name="connsiteY3" fmla="*/ 163964 h 608475"/>
              <a:gd name="connsiteX4" fmla="*/ 262063 w 524032"/>
              <a:gd name="connsiteY4" fmla="*/ 77611 h 608475"/>
              <a:gd name="connsiteX5" fmla="*/ 262069 w 524032"/>
              <a:gd name="connsiteY5" fmla="*/ 36054 h 608475"/>
              <a:gd name="connsiteX6" fmla="*/ 32655 w 524032"/>
              <a:gd name="connsiteY6" fmla="*/ 139055 h 608475"/>
              <a:gd name="connsiteX7" fmla="*/ 142739 w 524032"/>
              <a:gd name="connsiteY7" fmla="*/ 460754 h 608475"/>
              <a:gd name="connsiteX8" fmla="*/ 262069 w 524032"/>
              <a:gd name="connsiteY8" fmla="*/ 572987 h 608475"/>
              <a:gd name="connsiteX9" fmla="*/ 381303 w 524032"/>
              <a:gd name="connsiteY9" fmla="*/ 460850 h 608475"/>
              <a:gd name="connsiteX10" fmla="*/ 491387 w 524032"/>
              <a:gd name="connsiteY10" fmla="*/ 139055 h 608475"/>
              <a:gd name="connsiteX11" fmla="*/ 262069 w 524032"/>
              <a:gd name="connsiteY11" fmla="*/ 36054 h 608475"/>
              <a:gd name="connsiteX12" fmla="*/ 271700 w 524032"/>
              <a:gd name="connsiteY12" fmla="*/ 3163 h 608475"/>
              <a:gd name="connsiteX13" fmla="*/ 510168 w 524032"/>
              <a:gd name="connsiteY13" fmla="*/ 110011 h 608475"/>
              <a:gd name="connsiteX14" fmla="*/ 523170 w 524032"/>
              <a:gd name="connsiteY14" fmla="*/ 124918 h 608475"/>
              <a:gd name="connsiteX15" fmla="*/ 475303 w 524032"/>
              <a:gd name="connsiteY15" fmla="*/ 371697 h 608475"/>
              <a:gd name="connsiteX16" fmla="*/ 361944 w 524032"/>
              <a:gd name="connsiteY16" fmla="*/ 530960 h 608475"/>
              <a:gd name="connsiteX17" fmla="*/ 298090 w 524032"/>
              <a:gd name="connsiteY17" fmla="*/ 586932 h 608475"/>
              <a:gd name="connsiteX18" fmla="*/ 278153 w 524032"/>
              <a:gd name="connsiteY18" fmla="*/ 601166 h 608475"/>
              <a:gd name="connsiteX19" fmla="*/ 262262 w 524032"/>
              <a:gd name="connsiteY19" fmla="*/ 608475 h 608475"/>
              <a:gd name="connsiteX20" fmla="*/ 261588 w 524032"/>
              <a:gd name="connsiteY20" fmla="*/ 608475 h 608475"/>
              <a:gd name="connsiteX21" fmla="*/ 244829 w 524032"/>
              <a:gd name="connsiteY21" fmla="*/ 600397 h 608475"/>
              <a:gd name="connsiteX22" fmla="*/ 222196 w 524032"/>
              <a:gd name="connsiteY22" fmla="*/ 584047 h 608475"/>
              <a:gd name="connsiteX23" fmla="*/ 151118 w 524032"/>
              <a:gd name="connsiteY23" fmla="*/ 519708 h 608475"/>
              <a:gd name="connsiteX24" fmla="*/ 872 w 524032"/>
              <a:gd name="connsiteY24" fmla="*/ 124918 h 608475"/>
              <a:gd name="connsiteX25" fmla="*/ 13874 w 524032"/>
              <a:gd name="connsiteY25" fmla="*/ 110011 h 608475"/>
              <a:gd name="connsiteX26" fmla="*/ 252245 w 524032"/>
              <a:gd name="connsiteY26" fmla="*/ 3259 h 608475"/>
              <a:gd name="connsiteX27" fmla="*/ 271700 w 524032"/>
              <a:gd name="connsiteY27" fmla="*/ 3163 h 60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4032" h="608475">
                <a:moveTo>
                  <a:pt x="262063" y="77611"/>
                </a:moveTo>
                <a:cubicBezTo>
                  <a:pt x="262063" y="77611"/>
                  <a:pt x="349894" y="142905"/>
                  <a:pt x="454868" y="163964"/>
                </a:cubicBezTo>
                <a:cubicBezTo>
                  <a:pt x="468736" y="405907"/>
                  <a:pt x="262159" y="531205"/>
                  <a:pt x="262063" y="531109"/>
                </a:cubicBezTo>
                <a:cubicBezTo>
                  <a:pt x="261871" y="531205"/>
                  <a:pt x="55294" y="405907"/>
                  <a:pt x="69162" y="163964"/>
                </a:cubicBezTo>
                <a:cubicBezTo>
                  <a:pt x="174136" y="142905"/>
                  <a:pt x="256092" y="82131"/>
                  <a:pt x="262063" y="77611"/>
                </a:cubicBezTo>
                <a:close/>
                <a:moveTo>
                  <a:pt x="262069" y="36054"/>
                </a:moveTo>
                <a:cubicBezTo>
                  <a:pt x="233176" y="56250"/>
                  <a:pt x="143510" y="114050"/>
                  <a:pt x="32655" y="139055"/>
                </a:cubicBezTo>
                <a:cubicBezTo>
                  <a:pt x="28802" y="256194"/>
                  <a:pt x="65786" y="364388"/>
                  <a:pt x="142739" y="460754"/>
                </a:cubicBezTo>
                <a:cubicBezTo>
                  <a:pt x="191954" y="522400"/>
                  <a:pt x="242711" y="559908"/>
                  <a:pt x="262069" y="572987"/>
                </a:cubicBezTo>
                <a:cubicBezTo>
                  <a:pt x="281332" y="559908"/>
                  <a:pt x="332184" y="522400"/>
                  <a:pt x="381303" y="460850"/>
                </a:cubicBezTo>
                <a:cubicBezTo>
                  <a:pt x="458256" y="364388"/>
                  <a:pt x="495240" y="256194"/>
                  <a:pt x="491387" y="139055"/>
                </a:cubicBezTo>
                <a:cubicBezTo>
                  <a:pt x="382651" y="114435"/>
                  <a:pt x="291444" y="56250"/>
                  <a:pt x="262069" y="36054"/>
                </a:cubicBezTo>
                <a:close/>
                <a:moveTo>
                  <a:pt x="271700" y="3163"/>
                </a:moveTo>
                <a:cubicBezTo>
                  <a:pt x="272760" y="4028"/>
                  <a:pt x="382074" y="84429"/>
                  <a:pt x="510168" y="110011"/>
                </a:cubicBezTo>
                <a:cubicBezTo>
                  <a:pt x="517391" y="111454"/>
                  <a:pt x="522785" y="117609"/>
                  <a:pt x="523170" y="124918"/>
                </a:cubicBezTo>
                <a:cubicBezTo>
                  <a:pt x="528082" y="211281"/>
                  <a:pt x="511998" y="294278"/>
                  <a:pt x="475303" y="371697"/>
                </a:cubicBezTo>
                <a:cubicBezTo>
                  <a:pt x="448047" y="429209"/>
                  <a:pt x="409908" y="482873"/>
                  <a:pt x="361944" y="530960"/>
                </a:cubicBezTo>
                <a:cubicBezTo>
                  <a:pt x="336518" y="556638"/>
                  <a:pt x="313114" y="575584"/>
                  <a:pt x="298090" y="586932"/>
                </a:cubicBezTo>
                <a:cubicBezTo>
                  <a:pt x="289422" y="593472"/>
                  <a:pt x="282487" y="598281"/>
                  <a:pt x="278153" y="601166"/>
                </a:cubicBezTo>
                <a:cubicBezTo>
                  <a:pt x="270256" y="606456"/>
                  <a:pt x="267270" y="608475"/>
                  <a:pt x="262262" y="608475"/>
                </a:cubicBezTo>
                <a:cubicBezTo>
                  <a:pt x="262069" y="608475"/>
                  <a:pt x="261877" y="608475"/>
                  <a:pt x="261588" y="608475"/>
                </a:cubicBezTo>
                <a:cubicBezTo>
                  <a:pt x="256579" y="608379"/>
                  <a:pt x="253979" y="606648"/>
                  <a:pt x="244829" y="600397"/>
                </a:cubicBezTo>
                <a:cubicBezTo>
                  <a:pt x="239918" y="597127"/>
                  <a:pt x="232020" y="591645"/>
                  <a:pt x="222196" y="584047"/>
                </a:cubicBezTo>
                <a:cubicBezTo>
                  <a:pt x="205149" y="570968"/>
                  <a:pt x="178952" y="549233"/>
                  <a:pt x="151118" y="519708"/>
                </a:cubicBezTo>
                <a:cubicBezTo>
                  <a:pt x="76766" y="441134"/>
                  <a:pt x="-9626" y="308800"/>
                  <a:pt x="872" y="124918"/>
                </a:cubicBezTo>
                <a:cubicBezTo>
                  <a:pt x="1257" y="117609"/>
                  <a:pt x="6651" y="111454"/>
                  <a:pt x="13874" y="110011"/>
                </a:cubicBezTo>
                <a:cubicBezTo>
                  <a:pt x="145147" y="83756"/>
                  <a:pt x="247911" y="6529"/>
                  <a:pt x="252245" y="3259"/>
                </a:cubicBezTo>
                <a:cubicBezTo>
                  <a:pt x="257928" y="-1069"/>
                  <a:pt x="265922" y="-1069"/>
                  <a:pt x="271700" y="3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488304" y="1401802"/>
            <a:ext cx="804861" cy="804861"/>
          </a:xfrm>
          <a:prstGeom prst="ellipse">
            <a:avLst/>
          </a:prstGeom>
          <a:gradFill>
            <a:gsLst>
              <a:gs pos="0">
                <a:srgbClr val="2C76FA"/>
              </a:gs>
              <a:gs pos="35000">
                <a:srgbClr val="4E70E2"/>
              </a:gs>
              <a:gs pos="97452">
                <a:srgbClr val="E078B9"/>
              </a:gs>
              <a:gs pos="70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alarm-clock_285530"/>
          <p:cNvSpPr>
            <a:spLocks noChangeAspect="1"/>
          </p:cNvSpPr>
          <p:nvPr/>
        </p:nvSpPr>
        <p:spPr bwMode="auto">
          <a:xfrm>
            <a:off x="9666060" y="1615098"/>
            <a:ext cx="449348" cy="417703"/>
          </a:xfrm>
          <a:custGeom>
            <a:avLst/>
            <a:gdLst>
              <a:gd name="connsiteX0" fmla="*/ 284016 w 607639"/>
              <a:gd name="connsiteY0" fmla="*/ 191867 h 564848"/>
              <a:gd name="connsiteX1" fmla="*/ 284016 w 607639"/>
              <a:gd name="connsiteY1" fmla="*/ 307840 h 564848"/>
              <a:gd name="connsiteX2" fmla="*/ 330477 w 607639"/>
              <a:gd name="connsiteY2" fmla="*/ 368804 h 564848"/>
              <a:gd name="connsiteX3" fmla="*/ 361985 w 607639"/>
              <a:gd name="connsiteY3" fmla="*/ 344898 h 564848"/>
              <a:gd name="connsiteX4" fmla="*/ 323623 w 607639"/>
              <a:gd name="connsiteY4" fmla="*/ 294510 h 564848"/>
              <a:gd name="connsiteX5" fmla="*/ 323623 w 607639"/>
              <a:gd name="connsiteY5" fmla="*/ 191867 h 564848"/>
              <a:gd name="connsiteX6" fmla="*/ 303775 w 607639"/>
              <a:gd name="connsiteY6" fmla="*/ 98199 h 564848"/>
              <a:gd name="connsiteX7" fmla="*/ 507154 w 607639"/>
              <a:gd name="connsiteY7" fmla="*/ 301175 h 564848"/>
              <a:gd name="connsiteX8" fmla="*/ 448054 w 607639"/>
              <a:gd name="connsiteY8" fmla="*/ 444076 h 564848"/>
              <a:gd name="connsiteX9" fmla="*/ 505641 w 607639"/>
              <a:gd name="connsiteY9" fmla="*/ 545386 h 564848"/>
              <a:gd name="connsiteX10" fmla="*/ 471196 w 607639"/>
              <a:gd name="connsiteY10" fmla="*/ 564848 h 564848"/>
              <a:gd name="connsiteX11" fmla="*/ 417080 w 607639"/>
              <a:gd name="connsiteY11" fmla="*/ 469670 h 564848"/>
              <a:gd name="connsiteX12" fmla="*/ 303775 w 607639"/>
              <a:gd name="connsiteY12" fmla="*/ 504151 h 564848"/>
              <a:gd name="connsiteX13" fmla="*/ 190559 w 607639"/>
              <a:gd name="connsiteY13" fmla="*/ 469670 h 564848"/>
              <a:gd name="connsiteX14" fmla="*/ 136354 w 607639"/>
              <a:gd name="connsiteY14" fmla="*/ 564848 h 564848"/>
              <a:gd name="connsiteX15" fmla="*/ 101909 w 607639"/>
              <a:gd name="connsiteY15" fmla="*/ 545386 h 564848"/>
              <a:gd name="connsiteX16" fmla="*/ 159496 w 607639"/>
              <a:gd name="connsiteY16" fmla="*/ 444076 h 564848"/>
              <a:gd name="connsiteX17" fmla="*/ 100485 w 607639"/>
              <a:gd name="connsiteY17" fmla="*/ 301175 h 564848"/>
              <a:gd name="connsiteX18" fmla="*/ 303775 w 607639"/>
              <a:gd name="connsiteY18" fmla="*/ 98199 h 564848"/>
              <a:gd name="connsiteX19" fmla="*/ 472577 w 607639"/>
              <a:gd name="connsiteY19" fmla="*/ 0 h 564848"/>
              <a:gd name="connsiteX20" fmla="*/ 568033 w 607639"/>
              <a:gd name="connsiteY20" fmla="*/ 39458 h 564848"/>
              <a:gd name="connsiteX21" fmla="*/ 607639 w 607639"/>
              <a:gd name="connsiteY21" fmla="*/ 134817 h 564848"/>
              <a:gd name="connsiteX22" fmla="*/ 568033 w 607639"/>
              <a:gd name="connsiteY22" fmla="*/ 230176 h 564848"/>
              <a:gd name="connsiteX23" fmla="*/ 554059 w 607639"/>
              <a:gd name="connsiteY23" fmla="*/ 244128 h 564848"/>
              <a:gd name="connsiteX24" fmla="*/ 363059 w 607639"/>
              <a:gd name="connsiteY24" fmla="*/ 53411 h 564848"/>
              <a:gd name="connsiteX25" fmla="*/ 377121 w 607639"/>
              <a:gd name="connsiteY25" fmla="*/ 39458 h 564848"/>
              <a:gd name="connsiteX26" fmla="*/ 472577 w 607639"/>
              <a:gd name="connsiteY26" fmla="*/ 0 h 564848"/>
              <a:gd name="connsiteX27" fmla="*/ 135051 w 607639"/>
              <a:gd name="connsiteY27" fmla="*/ 0 h 564848"/>
              <a:gd name="connsiteX28" fmla="*/ 230518 w 607639"/>
              <a:gd name="connsiteY28" fmla="*/ 39458 h 564848"/>
              <a:gd name="connsiteX29" fmla="*/ 244580 w 607639"/>
              <a:gd name="connsiteY29" fmla="*/ 53411 h 564848"/>
              <a:gd name="connsiteX30" fmla="*/ 53580 w 607639"/>
              <a:gd name="connsiteY30" fmla="*/ 244128 h 564848"/>
              <a:gd name="connsiteX31" fmla="*/ 39517 w 607639"/>
              <a:gd name="connsiteY31" fmla="*/ 230176 h 564848"/>
              <a:gd name="connsiteX32" fmla="*/ 0 w 607639"/>
              <a:gd name="connsiteY32" fmla="*/ 134817 h 564848"/>
              <a:gd name="connsiteX33" fmla="*/ 39517 w 607639"/>
              <a:gd name="connsiteY33" fmla="*/ 39458 h 564848"/>
              <a:gd name="connsiteX34" fmla="*/ 135051 w 607639"/>
              <a:gd name="connsiteY34" fmla="*/ 0 h 56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564848">
                <a:moveTo>
                  <a:pt x="284016" y="191867"/>
                </a:moveTo>
                <a:lnTo>
                  <a:pt x="284016" y="307840"/>
                </a:lnTo>
                <a:lnTo>
                  <a:pt x="330477" y="368804"/>
                </a:lnTo>
                <a:lnTo>
                  <a:pt x="361985" y="344898"/>
                </a:lnTo>
                <a:lnTo>
                  <a:pt x="323623" y="294510"/>
                </a:lnTo>
                <a:lnTo>
                  <a:pt x="323623" y="191867"/>
                </a:lnTo>
                <a:close/>
                <a:moveTo>
                  <a:pt x="303775" y="98199"/>
                </a:moveTo>
                <a:cubicBezTo>
                  <a:pt x="415923" y="98199"/>
                  <a:pt x="507154" y="189201"/>
                  <a:pt x="507154" y="301175"/>
                </a:cubicBezTo>
                <a:cubicBezTo>
                  <a:pt x="507154" y="356807"/>
                  <a:pt x="484546" y="407373"/>
                  <a:pt x="448054" y="444076"/>
                </a:cubicBezTo>
                <a:lnTo>
                  <a:pt x="505641" y="545386"/>
                </a:lnTo>
                <a:lnTo>
                  <a:pt x="471196" y="564848"/>
                </a:lnTo>
                <a:lnTo>
                  <a:pt x="417080" y="469670"/>
                </a:lnTo>
                <a:cubicBezTo>
                  <a:pt x="384682" y="491443"/>
                  <a:pt x="345697" y="504151"/>
                  <a:pt x="303775" y="504151"/>
                </a:cubicBezTo>
                <a:cubicBezTo>
                  <a:pt x="261942" y="504151"/>
                  <a:pt x="222957" y="491443"/>
                  <a:pt x="190559" y="469670"/>
                </a:cubicBezTo>
                <a:lnTo>
                  <a:pt x="136354" y="564848"/>
                </a:lnTo>
                <a:lnTo>
                  <a:pt x="101909" y="545386"/>
                </a:lnTo>
                <a:lnTo>
                  <a:pt x="159496" y="444076"/>
                </a:lnTo>
                <a:cubicBezTo>
                  <a:pt x="123093" y="407373"/>
                  <a:pt x="100485" y="356807"/>
                  <a:pt x="100485" y="301175"/>
                </a:cubicBezTo>
                <a:cubicBezTo>
                  <a:pt x="100485" y="189201"/>
                  <a:pt x="191716" y="98199"/>
                  <a:pt x="303775" y="98199"/>
                </a:cubicBezTo>
                <a:close/>
                <a:moveTo>
                  <a:pt x="472577" y="0"/>
                </a:moveTo>
                <a:cubicBezTo>
                  <a:pt x="507155" y="0"/>
                  <a:pt x="541733" y="13153"/>
                  <a:pt x="568033" y="39458"/>
                </a:cubicBezTo>
                <a:cubicBezTo>
                  <a:pt x="593577" y="64964"/>
                  <a:pt x="607639" y="98824"/>
                  <a:pt x="607639" y="134817"/>
                </a:cubicBezTo>
                <a:cubicBezTo>
                  <a:pt x="607639" y="170810"/>
                  <a:pt x="593577" y="204670"/>
                  <a:pt x="568033" y="230176"/>
                </a:cubicBezTo>
                <a:lnTo>
                  <a:pt x="554059" y="244128"/>
                </a:lnTo>
                <a:lnTo>
                  <a:pt x="363059" y="53411"/>
                </a:lnTo>
                <a:lnTo>
                  <a:pt x="377121" y="39458"/>
                </a:lnTo>
                <a:cubicBezTo>
                  <a:pt x="403421" y="13153"/>
                  <a:pt x="437999" y="0"/>
                  <a:pt x="472577" y="0"/>
                </a:cubicBezTo>
                <a:close/>
                <a:moveTo>
                  <a:pt x="135051" y="0"/>
                </a:moveTo>
                <a:cubicBezTo>
                  <a:pt x="169640" y="0"/>
                  <a:pt x="204218" y="13153"/>
                  <a:pt x="230518" y="39458"/>
                </a:cubicBezTo>
                <a:lnTo>
                  <a:pt x="244580" y="53411"/>
                </a:lnTo>
                <a:lnTo>
                  <a:pt x="53580" y="244128"/>
                </a:lnTo>
                <a:lnTo>
                  <a:pt x="39517" y="230176"/>
                </a:lnTo>
                <a:cubicBezTo>
                  <a:pt x="14062" y="204670"/>
                  <a:pt x="0" y="170810"/>
                  <a:pt x="0" y="134817"/>
                </a:cubicBezTo>
                <a:cubicBezTo>
                  <a:pt x="0" y="98824"/>
                  <a:pt x="14062" y="64964"/>
                  <a:pt x="39517" y="39458"/>
                </a:cubicBezTo>
                <a:cubicBezTo>
                  <a:pt x="65862" y="13153"/>
                  <a:pt x="100462" y="0"/>
                  <a:pt x="135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文本框 40"/>
          <p:cNvSpPr txBox="1"/>
          <p:nvPr/>
        </p:nvSpPr>
        <p:spPr>
          <a:xfrm>
            <a:off x="1665985" y="2383228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38374" y="270403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153566" y="2383228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825955" y="270403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795491" y="2383228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67880" y="270403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77760" y="2383228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50149" y="2704030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665985" y="3861878"/>
            <a:ext cx="91239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alpha val="50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100" dirty="0" smtClean="0">
              <a:solidFill>
                <a:schemeClr val="tx1">
                  <a:alpha val="50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  <a:p>
            <a:pPr algn="ctr"/>
            <a:endParaRPr lang="zh-CN" altLang="en-US" sz="1100" dirty="0">
              <a:solidFill>
                <a:schemeClr val="tx1">
                  <a:alpha val="50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47880" y="758160"/>
            <a:ext cx="720000" cy="54000"/>
          </a:xfrm>
          <a:prstGeom prst="rect">
            <a:avLst/>
          </a:prstGeom>
          <a:gradFill>
            <a:gsLst>
              <a:gs pos="61790">
                <a:srgbClr val="DD6DB2"/>
              </a:gs>
              <a:gs pos="0">
                <a:srgbClr val="2C76FA"/>
              </a:gs>
              <a:gs pos="25000">
                <a:srgbClr val="4E70E2"/>
              </a:gs>
              <a:gs pos="90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文本框 3"/>
          <p:cNvSpPr txBox="1"/>
          <p:nvPr/>
        </p:nvSpPr>
        <p:spPr>
          <a:xfrm>
            <a:off x="4766828" y="234940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HOW WE DO IT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 rot="16200000">
            <a:off x="-3975448" y="-1323688"/>
            <a:ext cx="6858001" cy="9505373"/>
          </a:xfrm>
          <a:prstGeom prst="roundRect">
            <a:avLst>
              <a:gd name="adj" fmla="val 50000"/>
            </a:avLst>
          </a:prstGeom>
          <a:blipFill dpi="0" rotWithShape="0">
            <a:blip r:embed="rId1"/>
            <a:srcRect/>
            <a:tile tx="1143000" ty="-298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4752000" y="-640608"/>
            <a:ext cx="9504000" cy="8139211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59000">
                  <a:srgbClr val="E078B9"/>
                </a:gs>
                <a:gs pos="86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H="1">
            <a:off x="3701839" y="5816600"/>
            <a:ext cx="151844" cy="151844"/>
          </a:xfrm>
          <a:prstGeom prst="ellipse">
            <a:avLst/>
          </a:prstGeom>
          <a:gradFill>
            <a:gsLst>
              <a:gs pos="0">
                <a:srgbClr val="2674FB"/>
              </a:gs>
              <a:gs pos="23000">
                <a:srgbClr val="546ED8"/>
              </a:gs>
              <a:gs pos="89000">
                <a:srgbClr val="E078B9"/>
              </a:gs>
              <a:gs pos="58000">
                <a:srgbClr val="B166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4607559" y="2911298"/>
            <a:ext cx="227139" cy="227139"/>
          </a:xfrm>
          <a:prstGeom prst="ellipse">
            <a:avLst/>
          </a:prstGeom>
          <a:gradFill>
            <a:gsLst>
              <a:gs pos="0">
                <a:srgbClr val="2674FB"/>
              </a:gs>
              <a:gs pos="29000">
                <a:srgbClr val="546ED8"/>
              </a:gs>
              <a:gs pos="87000">
                <a:srgbClr val="E078B9"/>
              </a:gs>
              <a:gs pos="67000">
                <a:srgbClr val="B166B0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136926" y="1290880"/>
            <a:ext cx="3423137" cy="633553"/>
            <a:chOff x="7136926" y="1290880"/>
            <a:chExt cx="3423137" cy="633553"/>
          </a:xfrm>
        </p:grpSpPr>
        <p:sp>
          <p:nvSpPr>
            <p:cNvPr id="15" name="椭圆 14"/>
            <p:cNvSpPr/>
            <p:nvPr/>
          </p:nvSpPr>
          <p:spPr>
            <a:xfrm>
              <a:off x="7136926" y="1290880"/>
              <a:ext cx="633553" cy="633553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2C76FA"/>
                  </a:gs>
                  <a:gs pos="26000">
                    <a:srgbClr val="4E70E2"/>
                  </a:gs>
                  <a:gs pos="48000">
                    <a:srgbClr val="8D72D0"/>
                  </a:gs>
                  <a:gs pos="90000">
                    <a:srgbClr val="C879C2"/>
                  </a:gs>
                  <a:gs pos="73000">
                    <a:srgbClr val="7C54B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269588" y="1396027"/>
              <a:ext cx="3290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2674FB"/>
                      </a:gs>
                      <a:gs pos="48000">
                        <a:srgbClr val="8E69BF"/>
                      </a:gs>
                      <a:gs pos="33000">
                        <a:srgbClr val="546ED8"/>
                      </a:gs>
                      <a:gs pos="67000">
                        <a:srgbClr val="B166B0"/>
                      </a:gs>
                      <a:gs pos="82000">
                        <a:srgbClr val="E77AB9"/>
                      </a:gs>
                    </a:gsLst>
                    <a:lin ang="5400000" scaled="1"/>
                  </a:gradFill>
                  <a:latin typeface="Segoe UI Emoji" panose="020B0502040204020203" pitchFamily="34" charset="0"/>
                  <a:ea typeface="Segoe UI Emoji" panose="020B0502040204020203" pitchFamily="34" charset="0"/>
                </a:rPr>
                <a:t>1</a:t>
              </a:r>
              <a:endParaRPr lang="zh-CN" altLang="en-US" sz="2400" dirty="0">
                <a:gradFill>
                  <a:gsLst>
                    <a:gs pos="0">
                      <a:srgbClr val="2674FB"/>
                    </a:gs>
                    <a:gs pos="48000">
                      <a:srgbClr val="8E69BF"/>
                    </a:gs>
                    <a:gs pos="33000">
                      <a:srgbClr val="546ED8"/>
                    </a:gs>
                    <a:gs pos="67000">
                      <a:srgbClr val="B166B0"/>
                    </a:gs>
                    <a:gs pos="82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36926" y="2685537"/>
            <a:ext cx="3441760" cy="633553"/>
            <a:chOff x="7136926" y="2886940"/>
            <a:chExt cx="3441760" cy="633553"/>
          </a:xfrm>
        </p:grpSpPr>
        <p:sp>
          <p:nvSpPr>
            <p:cNvPr id="17" name="椭圆 16"/>
            <p:cNvSpPr/>
            <p:nvPr/>
          </p:nvSpPr>
          <p:spPr>
            <a:xfrm>
              <a:off x="7136926" y="2886940"/>
              <a:ext cx="633553" cy="633553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2C76FA"/>
                  </a:gs>
                  <a:gs pos="26000">
                    <a:srgbClr val="4E70E2"/>
                  </a:gs>
                  <a:gs pos="48000">
                    <a:srgbClr val="8D72D0"/>
                  </a:gs>
                  <a:gs pos="90000">
                    <a:srgbClr val="C879C2"/>
                  </a:gs>
                  <a:gs pos="73000">
                    <a:srgbClr val="7C54B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88211" y="2968937"/>
              <a:ext cx="3290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0">
                        <a:srgbClr val="2674FB"/>
                      </a:gs>
                      <a:gs pos="48000">
                        <a:srgbClr val="8E69BF"/>
                      </a:gs>
                      <a:gs pos="33000">
                        <a:srgbClr val="546ED8"/>
                      </a:gs>
                      <a:gs pos="67000">
                        <a:srgbClr val="B166B0"/>
                      </a:gs>
                      <a:gs pos="82000">
                        <a:srgbClr val="E77AB9"/>
                      </a:gs>
                    </a:gsLst>
                    <a:lin ang="5400000" scaled="1"/>
                  </a:gradFill>
                  <a:latin typeface="Segoe UI Emoji" panose="020B0502040204020203" pitchFamily="34" charset="0"/>
                  <a:ea typeface="Segoe UI Emoji" panose="020B0502040204020203" pitchFamily="34" charset="0"/>
                </a:rPr>
                <a:t>2</a:t>
              </a:r>
              <a:endParaRPr lang="zh-CN" altLang="en-US" sz="2400" dirty="0">
                <a:gradFill>
                  <a:gsLst>
                    <a:gs pos="0">
                      <a:srgbClr val="2674FB"/>
                    </a:gs>
                    <a:gs pos="48000">
                      <a:srgbClr val="8E69BF"/>
                    </a:gs>
                    <a:gs pos="33000">
                      <a:srgbClr val="546ED8"/>
                    </a:gs>
                    <a:gs pos="67000">
                      <a:srgbClr val="B166B0"/>
                    </a:gs>
                    <a:gs pos="82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36926" y="4080194"/>
            <a:ext cx="3441760" cy="633553"/>
            <a:chOff x="7136926" y="4262942"/>
            <a:chExt cx="3441760" cy="633553"/>
          </a:xfrm>
        </p:grpSpPr>
        <p:sp>
          <p:nvSpPr>
            <p:cNvPr id="19" name="椭圆 18"/>
            <p:cNvSpPr/>
            <p:nvPr/>
          </p:nvSpPr>
          <p:spPr>
            <a:xfrm>
              <a:off x="7136926" y="4262942"/>
              <a:ext cx="633553" cy="633553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2C76FA"/>
                  </a:gs>
                  <a:gs pos="26000">
                    <a:srgbClr val="4E70E2"/>
                  </a:gs>
                  <a:gs pos="48000">
                    <a:srgbClr val="8D72D0"/>
                  </a:gs>
                  <a:gs pos="90000">
                    <a:srgbClr val="C879C2"/>
                  </a:gs>
                  <a:gs pos="73000">
                    <a:srgbClr val="7C54B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288211" y="4344940"/>
              <a:ext cx="3290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0">
                        <a:srgbClr val="2674FB"/>
                      </a:gs>
                      <a:gs pos="48000">
                        <a:srgbClr val="8E69BF"/>
                      </a:gs>
                      <a:gs pos="33000">
                        <a:srgbClr val="546ED8"/>
                      </a:gs>
                      <a:gs pos="67000">
                        <a:srgbClr val="B166B0"/>
                      </a:gs>
                      <a:gs pos="82000">
                        <a:srgbClr val="E77AB9"/>
                      </a:gs>
                    </a:gsLst>
                    <a:lin ang="5400000" scaled="1"/>
                  </a:gradFill>
                  <a:latin typeface="Segoe UI Emoji" panose="020B0502040204020203" pitchFamily="34" charset="0"/>
                  <a:ea typeface="Segoe UI Emoji" panose="020B0502040204020203" pitchFamily="34" charset="0"/>
                </a:rPr>
                <a:t>3</a:t>
              </a:r>
              <a:endParaRPr lang="zh-CN" altLang="en-US" sz="2400" dirty="0">
                <a:gradFill>
                  <a:gsLst>
                    <a:gs pos="0">
                      <a:srgbClr val="2674FB"/>
                    </a:gs>
                    <a:gs pos="48000">
                      <a:srgbClr val="8E69BF"/>
                    </a:gs>
                    <a:gs pos="33000">
                      <a:srgbClr val="546ED8"/>
                    </a:gs>
                    <a:gs pos="67000">
                      <a:srgbClr val="B166B0"/>
                    </a:gs>
                    <a:gs pos="82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36926" y="5474852"/>
            <a:ext cx="3430185" cy="633553"/>
            <a:chOff x="7136926" y="5474852"/>
            <a:chExt cx="3430185" cy="633553"/>
          </a:xfrm>
        </p:grpSpPr>
        <p:sp>
          <p:nvSpPr>
            <p:cNvPr id="21" name="椭圆 20"/>
            <p:cNvSpPr/>
            <p:nvPr/>
          </p:nvSpPr>
          <p:spPr>
            <a:xfrm>
              <a:off x="7136926" y="5474852"/>
              <a:ext cx="633553" cy="633553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2C76FA"/>
                  </a:gs>
                  <a:gs pos="26000">
                    <a:srgbClr val="4E70E2"/>
                  </a:gs>
                  <a:gs pos="48000">
                    <a:srgbClr val="8D72D0"/>
                  </a:gs>
                  <a:gs pos="90000">
                    <a:srgbClr val="C879C2"/>
                  </a:gs>
                  <a:gs pos="73000">
                    <a:srgbClr val="7C54B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76636" y="5545275"/>
              <a:ext cx="3290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0">
                        <a:srgbClr val="2674FB"/>
                      </a:gs>
                      <a:gs pos="48000">
                        <a:srgbClr val="8E69BF"/>
                      </a:gs>
                      <a:gs pos="33000">
                        <a:srgbClr val="546ED8"/>
                      </a:gs>
                      <a:gs pos="67000">
                        <a:srgbClr val="B166B0"/>
                      </a:gs>
                      <a:gs pos="82000">
                        <a:srgbClr val="E77AB9"/>
                      </a:gs>
                    </a:gsLst>
                    <a:lin ang="5400000" scaled="1"/>
                  </a:gradFill>
                  <a:latin typeface="Segoe UI Emoji" panose="020B0502040204020203" pitchFamily="34" charset="0"/>
                  <a:ea typeface="Segoe UI Emoji" panose="020B0502040204020203" pitchFamily="34" charset="0"/>
                </a:rPr>
                <a:t>4</a:t>
              </a:r>
              <a:endParaRPr lang="zh-CN" altLang="en-US" sz="2400" dirty="0">
                <a:gradFill>
                  <a:gsLst>
                    <a:gs pos="0">
                      <a:srgbClr val="2674FB"/>
                    </a:gs>
                    <a:gs pos="48000">
                      <a:srgbClr val="8E69BF"/>
                    </a:gs>
                    <a:gs pos="33000">
                      <a:srgbClr val="546ED8"/>
                    </a:gs>
                    <a:gs pos="67000">
                      <a:srgbClr val="B166B0"/>
                    </a:gs>
                    <a:gs pos="82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948336" y="1290880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48336" y="1581691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48336" y="2685537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48336" y="2976348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48336" y="4080194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48336" y="4371005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48336" y="5478046"/>
            <a:ext cx="2809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TITLE HERE</a:t>
            </a:r>
            <a:endParaRPr lang="zh-CN" altLang="en-US" sz="16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48336" y="5768857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 rot="16200000">
            <a:off x="-3975448" y="-1323688"/>
            <a:ext cx="6858001" cy="9505373"/>
          </a:xfrm>
          <a:prstGeom prst="roundRect">
            <a:avLst>
              <a:gd name="adj" fmla="val 50000"/>
            </a:avLst>
          </a:prstGeom>
          <a:gradFill>
            <a:gsLst>
              <a:gs pos="15000">
                <a:srgbClr val="2C76FA">
                  <a:alpha val="50000"/>
                </a:srgbClr>
              </a:gs>
              <a:gs pos="65600">
                <a:srgbClr val="DD6DB2">
                  <a:alpha val="50000"/>
                </a:srgbClr>
              </a:gs>
              <a:gs pos="41000">
                <a:srgbClr val="4E70E2">
                  <a:alpha val="50000"/>
                </a:srgbClr>
              </a:gs>
              <a:gs pos="87000">
                <a:srgbClr val="C879C2">
                  <a:alpha val="5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745070" y="758160"/>
            <a:ext cx="720000" cy="54000"/>
          </a:xfrm>
          <a:prstGeom prst="rect">
            <a:avLst/>
          </a:prstGeom>
          <a:gradFill>
            <a:gsLst>
              <a:gs pos="0">
                <a:srgbClr val="2C76FA"/>
              </a:gs>
              <a:gs pos="42000">
                <a:srgbClr val="4E70E2"/>
              </a:gs>
              <a:gs pos="79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/>
            <a:srcRect/>
            <a:tile tx="6350" ty="-349250" sx="100000" sy="100000" flip="none" algn="tl"/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6513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56384" y="2181804"/>
            <a:ext cx="1822937" cy="1822937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65246" y="2739329"/>
            <a:ext cx="3290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6,400</a:t>
            </a:r>
            <a:endParaRPr lang="zh-CN" altLang="en-US" sz="4000" dirty="0">
              <a:solidFill>
                <a:schemeClr val="bg1"/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742649" y="2181804"/>
            <a:ext cx="1822937" cy="1822937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951511" y="2739329"/>
            <a:ext cx="3290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3,820</a:t>
            </a:r>
            <a:endParaRPr lang="zh-CN" altLang="en-US" sz="4000" dirty="0">
              <a:solidFill>
                <a:schemeClr val="bg1"/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721420" y="1580784"/>
            <a:ext cx="2579130" cy="2579130"/>
          </a:xfrm>
          <a:prstGeom prst="ellipse">
            <a:avLst/>
          </a:prstGeom>
          <a:gradFill>
            <a:gsLst>
              <a:gs pos="0">
                <a:srgbClr val="2C76FA"/>
              </a:gs>
              <a:gs pos="17000">
                <a:srgbClr val="4E70E2"/>
              </a:gs>
              <a:gs pos="99000">
                <a:srgbClr val="DD6DB2"/>
              </a:gs>
              <a:gs pos="56000">
                <a:srgbClr val="C879C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35664" y="2498739"/>
            <a:ext cx="3290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10,220</a:t>
            </a:r>
            <a:endParaRPr lang="zh-CN" altLang="en-US" sz="4800" dirty="0">
              <a:solidFill>
                <a:schemeClr val="bg1"/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93912" y="240338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OUR SCALE</a:t>
            </a:r>
            <a:endParaRPr lang="zh-CN" altLang="en-US" sz="28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8453" y="4254653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DOMESTIC</a:t>
            </a:r>
            <a:endParaRPr lang="zh-CN" altLang="en-US" sz="28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78187" y="4254653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FOREIGN</a:t>
            </a:r>
            <a:endParaRPr lang="zh-CN" altLang="en-US" sz="28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74768" y="4254653"/>
            <a:ext cx="3402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ALL-TOGETHER</a:t>
            </a:r>
            <a:endParaRPr lang="zh-CN" altLang="en-US" sz="2800" dirty="0">
              <a:solidFill>
                <a:schemeClr val="bg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70634" y="773346"/>
            <a:ext cx="977463" cy="45719"/>
          </a:xfrm>
          <a:prstGeom prst="rect">
            <a:avLst/>
          </a:prstGeom>
          <a:gradFill>
            <a:gsLst>
              <a:gs pos="0">
                <a:srgbClr val="2C76FA"/>
              </a:gs>
              <a:gs pos="42000">
                <a:srgbClr val="4E70E2"/>
              </a:gs>
              <a:gs pos="90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744024" y="5545845"/>
            <a:ext cx="8430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sz="1400" dirty="0" err="1" smtClean="0">
                <a:solidFill>
                  <a:schemeClr val="bg1"/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bg1"/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12855" y="4102777"/>
            <a:ext cx="579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MEET OUR TEAM</a:t>
            </a:r>
            <a:endParaRPr lang="zh-CN" altLang="en-US" sz="40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796463" y="326730"/>
            <a:ext cx="299721" cy="299721"/>
          </a:xfrm>
          <a:prstGeom prst="ellipse">
            <a:avLst/>
          </a:prstGeom>
          <a:gradFill>
            <a:gsLst>
              <a:gs pos="0">
                <a:srgbClr val="2674FB"/>
              </a:gs>
              <a:gs pos="23000">
                <a:srgbClr val="546ED8"/>
              </a:gs>
              <a:gs pos="90000">
                <a:srgbClr val="E078B9"/>
              </a:gs>
              <a:gs pos="64000">
                <a:srgbClr val="B166B0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30973" y="5454130"/>
            <a:ext cx="149860" cy="149860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1000">
                <a:srgbClr val="B166B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17931" y="5265734"/>
            <a:ext cx="84449" cy="84449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91720">
                <a:srgbClr val="E078B9"/>
              </a:gs>
              <a:gs pos="58000">
                <a:srgbClr val="B166B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12682" y="4981160"/>
            <a:ext cx="7692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Maecenas porttitor congue massa. Fusce posuere, magna sed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pulvinar</a:t>
            </a:r>
            <a:r>
              <a:rPr lang="en-US" altLang="zh-CN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ultricies</a:t>
            </a:r>
            <a:r>
              <a:rPr lang="en-US" altLang="zh-CN" dirty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.</a:t>
            </a:r>
            <a:endParaRPr lang="zh-CN" altLang="en-US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73985" y="1071322"/>
            <a:ext cx="2357678" cy="2357678"/>
          </a:xfrm>
          <a:prstGeom prst="ellipse">
            <a:avLst/>
          </a:prstGeom>
          <a:noFill/>
          <a:ln w="2540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86000">
                  <a:srgbClr val="E078B9"/>
                </a:gs>
                <a:gs pos="59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211600" y="1465331"/>
            <a:ext cx="1275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rgbClr val="2674FB"/>
                    </a:gs>
                    <a:gs pos="38000">
                      <a:srgbClr val="546ED8"/>
                    </a:gs>
                    <a:gs pos="69000">
                      <a:srgbClr val="E77AB9"/>
                    </a:gs>
                  </a:gsLst>
                  <a:lin ang="5400000" scaled="1"/>
                </a:gradFill>
                <a:latin typeface="Segoe UI Emoji" panose="020B0502040204020203" pitchFamily="34" charset="0"/>
                <a:ea typeface="Segoe UI Emoji" panose="020B0502040204020203" pitchFamily="34" charset="0"/>
              </a:rPr>
              <a:t>2</a:t>
            </a:r>
            <a:endParaRPr lang="zh-CN" altLang="en-US" sz="9600" dirty="0">
              <a:gradFill>
                <a:gsLst>
                  <a:gs pos="0">
                    <a:srgbClr val="2674FB"/>
                  </a:gs>
                  <a:gs pos="38000">
                    <a:srgbClr val="546ED8"/>
                  </a:gs>
                  <a:gs pos="69000">
                    <a:srgbClr val="E77AB9"/>
                  </a:gs>
                </a:gsLst>
                <a:lin ang="5400000" scaled="1"/>
              </a:gradFill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03224" flipH="1" flipV="1">
            <a:off x="5928902" y="2236248"/>
            <a:ext cx="12818429" cy="3733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文本框 4"/>
          <p:cNvSpPr txBox="1"/>
          <p:nvPr/>
        </p:nvSpPr>
        <p:spPr>
          <a:xfrm>
            <a:off x="4766828" y="234940"/>
            <a:ext cx="579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THE BEST TEAM</a:t>
            </a:r>
            <a:endParaRPr lang="zh-CN" altLang="en-US" sz="28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80224" y="1817251"/>
            <a:ext cx="1671878" cy="1671878"/>
          </a:xfrm>
          <a:prstGeom prst="ellipse">
            <a:avLst/>
          </a:prstGeom>
          <a:blipFill dpi="0" rotWithShape="1">
            <a:blip r:embed="rId1"/>
            <a:srcRect/>
            <a:tile tx="-2419350" ty="-5270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12286" y="1817251"/>
            <a:ext cx="1671878" cy="1671878"/>
          </a:xfrm>
          <a:prstGeom prst="ellipse">
            <a:avLst/>
          </a:prstGeom>
          <a:blipFill dpi="0" rotWithShape="1">
            <a:blip r:embed="rId2"/>
            <a:srcRect/>
            <a:tile tx="-3810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44348" y="1817251"/>
            <a:ext cx="1671878" cy="1671878"/>
          </a:xfrm>
          <a:prstGeom prst="ellipse">
            <a:avLst/>
          </a:prstGeom>
          <a:blipFill dpi="0" rotWithShape="1">
            <a:blip r:embed="rId3"/>
            <a:srcRect/>
            <a:tile tx="-971550" ty="-2730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76411" y="1817251"/>
            <a:ext cx="1671878" cy="1671878"/>
          </a:xfrm>
          <a:prstGeom prst="ellipse">
            <a:avLst/>
          </a:prstGeom>
          <a:blipFill dpi="0" rotWithShape="1">
            <a:blip r:embed="rId4"/>
            <a:srcRect/>
            <a:tile tx="-361950" ty="-122555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92487" y="4268113"/>
            <a:ext cx="2809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alpha val="75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CEO</a:t>
            </a:r>
            <a:endParaRPr lang="zh-CN" altLang="en-US" sz="2000" dirty="0">
              <a:solidFill>
                <a:schemeClr val="tx1">
                  <a:alpha val="75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52613" y="4690896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26949" y="4264484"/>
            <a:ext cx="2809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alpha val="75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CFO</a:t>
            </a:r>
            <a:endParaRPr lang="zh-CN" altLang="en-US" sz="2000" dirty="0">
              <a:solidFill>
                <a:schemeClr val="tx1">
                  <a:alpha val="75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94538" y="4690896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68874" y="4268113"/>
            <a:ext cx="2809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alpha val="75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CTO</a:t>
            </a:r>
            <a:endParaRPr lang="zh-CN" altLang="en-US" sz="2000" dirty="0">
              <a:solidFill>
                <a:schemeClr val="tx1">
                  <a:alpha val="75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16737" y="4690896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03336" y="4263629"/>
            <a:ext cx="2809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alpha val="75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COO</a:t>
            </a:r>
            <a:endParaRPr lang="zh-CN" altLang="en-US" sz="2000" dirty="0">
              <a:solidFill>
                <a:schemeClr val="tx1">
                  <a:alpha val="75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58662" y="4690896"/>
            <a:ext cx="264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alpha val="66000"/>
                  </a:schemeClr>
                </a:solidFill>
                <a:latin typeface="Source Han Sans ExtraLight" panose="020B0200000000000000" pitchFamily="34" charset="-122"/>
                <a:ea typeface="Source Han Sans ExtraLight" panose="020B0200000000000000" pitchFamily="34" charset="-122"/>
              </a:rPr>
              <a:t>Lorem ipsum dolor sit amet, consectetuer adipiscing elit. </a:t>
            </a:r>
            <a:endParaRPr lang="zh-CN" altLang="en-US" sz="1200" dirty="0">
              <a:solidFill>
                <a:schemeClr val="tx1">
                  <a:alpha val="66000"/>
                </a:schemeClr>
              </a:solidFill>
              <a:latin typeface="Source Han Sans ExtraLight" panose="020B0200000000000000" pitchFamily="34" charset="-122"/>
              <a:ea typeface="Source Han Sans ExtraLight" panose="020B02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5504333" y="5786136"/>
            <a:ext cx="200658" cy="200658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3000">
                <a:srgbClr val="B166B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11500587" y="4921729"/>
            <a:ext cx="124144" cy="124144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3000">
                <a:srgbClr val="B166B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 flipV="1">
            <a:off x="3261359" y="5708354"/>
            <a:ext cx="91399" cy="91399"/>
          </a:xfrm>
          <a:prstGeom prst="ellipse">
            <a:avLst/>
          </a:prstGeom>
          <a:gradFill>
            <a:gsLst>
              <a:gs pos="0">
                <a:srgbClr val="2674FB"/>
              </a:gs>
              <a:gs pos="27000">
                <a:srgbClr val="546ED8"/>
              </a:gs>
              <a:gs pos="100000">
                <a:srgbClr val="E078B9"/>
              </a:gs>
              <a:gs pos="63000">
                <a:srgbClr val="B166B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540987" y="787294"/>
            <a:ext cx="977463" cy="45719"/>
          </a:xfrm>
          <a:prstGeom prst="rect">
            <a:avLst/>
          </a:prstGeom>
          <a:gradFill>
            <a:gsLst>
              <a:gs pos="0">
                <a:srgbClr val="2C76FA"/>
              </a:gs>
              <a:gs pos="30000">
                <a:srgbClr val="4E70E2"/>
              </a:gs>
              <a:gs pos="93000">
                <a:srgbClr val="E078B9"/>
              </a:gs>
              <a:gs pos="69000">
                <a:srgbClr val="C879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480223" y="1817251"/>
            <a:ext cx="1671878" cy="1671878"/>
          </a:xfrm>
          <a:prstGeom prst="ellipse">
            <a:avLst/>
          </a:prstGeom>
          <a:noFill/>
          <a:ln w="3175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93000">
                  <a:srgbClr val="E078B9"/>
                </a:gs>
                <a:gs pos="65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004626" y="1817251"/>
            <a:ext cx="1671878" cy="1671878"/>
          </a:xfrm>
          <a:prstGeom prst="ellipse">
            <a:avLst/>
          </a:prstGeom>
          <a:noFill/>
          <a:ln w="3175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93000">
                  <a:srgbClr val="E078B9"/>
                </a:gs>
                <a:gs pos="65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44348" y="1817251"/>
            <a:ext cx="1671878" cy="1671878"/>
          </a:xfrm>
          <a:prstGeom prst="ellipse">
            <a:avLst/>
          </a:prstGeom>
          <a:noFill/>
          <a:ln w="3175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93000">
                  <a:srgbClr val="E078B9"/>
                </a:gs>
                <a:gs pos="65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076410" y="1817251"/>
            <a:ext cx="1671878" cy="1671878"/>
          </a:xfrm>
          <a:prstGeom prst="ellipse">
            <a:avLst/>
          </a:prstGeom>
          <a:noFill/>
          <a:ln w="31750">
            <a:gradFill>
              <a:gsLst>
                <a:gs pos="30000">
                  <a:srgbClr val="7F8AE5"/>
                </a:gs>
                <a:gs pos="0">
                  <a:srgbClr val="2575FC"/>
                </a:gs>
                <a:gs pos="92000">
                  <a:srgbClr val="E078B9"/>
                </a:gs>
                <a:gs pos="67000">
                  <a:srgbClr val="C879C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480223" y="3788872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NAME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84171" y="3788872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NAME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18450" y="3788872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NAME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60558" y="3788872"/>
            <a:ext cx="280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alpha val="87000"/>
                  </a:schemeClr>
                </a:solidFill>
                <a:latin typeface="Source Han Sans Medium" panose="020B0600000000000000" pitchFamily="34" charset="-122"/>
                <a:ea typeface="Source Han Sans Medium" panose="020B0600000000000000" pitchFamily="34" charset="-122"/>
              </a:rPr>
              <a:t>NAME HERE</a:t>
            </a:r>
            <a:endParaRPr lang="zh-CN" altLang="en-US" sz="2400" dirty="0">
              <a:solidFill>
                <a:schemeClr val="tx1">
                  <a:alpha val="87000"/>
                </a:schemeClr>
              </a:solidFill>
              <a:latin typeface="Source Han Sans Medium" panose="020B0600000000000000" pitchFamily="34" charset="-122"/>
              <a:ea typeface="Source Han Sans Medium" panose="020B0600000000000000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448390" flipH="1">
            <a:off x="-4203060" y="5452304"/>
            <a:ext cx="19759127" cy="3939159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6066</Words>
  <Application>WPS 演示</Application>
  <PresentationFormat>宽屏</PresentationFormat>
  <Paragraphs>306</Paragraphs>
  <Slides>24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方正书宋_GBK</vt:lpstr>
      <vt:lpstr>Wingdings</vt:lpstr>
      <vt:lpstr>Source Han Sans Heavy</vt:lpstr>
      <vt:lpstr>苹方-简</vt:lpstr>
      <vt:lpstr>Source Han Sans Light</vt:lpstr>
      <vt:lpstr>Segoe UI Emoji</vt:lpstr>
      <vt:lpstr>Source Han Sans Medium</vt:lpstr>
      <vt:lpstr>Source Han Sans ExtraLight</vt:lpstr>
      <vt:lpstr>冬青黑体简体中文</vt:lpstr>
      <vt:lpstr>Source Han Sans Normal</vt:lpstr>
      <vt:lpstr>Calibri</vt:lpstr>
      <vt:lpstr>微软雅黑</vt:lpstr>
      <vt:lpstr>汉仪旗黑KW</vt:lpstr>
      <vt:lpstr>宋体</vt:lpstr>
      <vt:lpstr>Arial Unicode MS</vt:lpstr>
      <vt:lpstr>汉仪书宋二KW</vt:lpstr>
      <vt:lpstr>Calibri Light</vt:lpstr>
      <vt:lpstr>Helvetica Neue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 Shadow</dc:creator>
  <cp:lastModifiedBy>toandfro</cp:lastModifiedBy>
  <cp:revision>119</cp:revision>
  <dcterms:created xsi:type="dcterms:W3CDTF">2020-03-24T07:49:14Z</dcterms:created>
  <dcterms:modified xsi:type="dcterms:W3CDTF">2020-03-24T07:49:14Z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