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5" r:id="rId3"/>
    <p:sldId id="256" r:id="rId5"/>
    <p:sldId id="265" r:id="rId6"/>
    <p:sldId id="266" r:id="rId7"/>
    <p:sldId id="267" r:id="rId8"/>
    <p:sldId id="296" r:id="rId9"/>
    <p:sldId id="280" r:id="rId10"/>
    <p:sldId id="294" r:id="rId11"/>
    <p:sldId id="295" r:id="rId12"/>
    <p:sldId id="278" r:id="rId13"/>
    <p:sldId id="261" r:id="rId14"/>
    <p:sldId id="300" r:id="rId15"/>
    <p:sldId id="307" r:id="rId16"/>
    <p:sldId id="301" r:id="rId17"/>
    <p:sldId id="304" r:id="rId18"/>
    <p:sldId id="305" r:id="rId19"/>
    <p:sldId id="306" r:id="rId20"/>
    <p:sldId id="325" r:id="rId21"/>
    <p:sldId id="328" r:id="rId22"/>
    <p:sldId id="329" r:id="rId23"/>
    <p:sldId id="326" r:id="rId24"/>
    <p:sldId id="330" r:id="rId25"/>
    <p:sldId id="333" r:id="rId26"/>
    <p:sldId id="331" r:id="rId27"/>
    <p:sldId id="332" r:id="rId28"/>
    <p:sldId id="308" r:id="rId29"/>
    <p:sldId id="314" r:id="rId30"/>
    <p:sldId id="309" r:id="rId31"/>
    <p:sldId id="310" r:id="rId32"/>
    <p:sldId id="311" r:id="rId33"/>
    <p:sldId id="312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86" r:id="rId45"/>
    <p:sldId id="313" r:id="rId46"/>
    <p:sldId id="422" r:id="rId47"/>
    <p:sldId id="403" r:id="rId48"/>
    <p:sldId id="404" r:id="rId49"/>
    <p:sldId id="423" r:id="rId50"/>
    <p:sldId id="424" r:id="rId51"/>
    <p:sldId id="425" r:id="rId52"/>
    <p:sldId id="431" r:id="rId53"/>
    <p:sldId id="432" r:id="rId54"/>
    <p:sldId id="433" r:id="rId55"/>
    <p:sldId id="434" r:id="rId56"/>
    <p:sldId id="435" r:id="rId57"/>
    <p:sldId id="535" r:id="rId58"/>
    <p:sldId id="536" r:id="rId59"/>
    <p:sldId id="537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5A8FA22B-8643-4E12-830C-2AB99CA6809E}">
          <p14:sldIdLst>
            <p14:sldId id="445"/>
          </p14:sldIdLst>
        </p14:section>
        <p14:section name="第一部分" id="{43C652B5-38E1-4E3D-9FF4-5D62223192C2}">
          <p14:sldIdLst>
            <p14:sldId id="256"/>
            <p14:sldId id="265"/>
            <p14:sldId id="266"/>
            <p14:sldId id="267"/>
            <p14:sldId id="296"/>
            <p14:sldId id="280"/>
            <p14:sldId id="294"/>
            <p14:sldId id="295"/>
            <p14:sldId id="278"/>
            <p14:sldId id="261"/>
            <p14:sldId id="300"/>
            <p14:sldId id="307"/>
          </p14:sldIdLst>
        </p14:section>
        <p14:section name="第二部分" id="{3390287A-1E8F-4DCD-A0A2-80A32EB2208B}">
          <p14:sldIdLst>
            <p14:sldId id="301"/>
            <p14:sldId id="304"/>
            <p14:sldId id="305"/>
            <p14:sldId id="306"/>
            <p14:sldId id="325"/>
            <p14:sldId id="328"/>
            <p14:sldId id="329"/>
            <p14:sldId id="326"/>
            <p14:sldId id="330"/>
            <p14:sldId id="333"/>
            <p14:sldId id="331"/>
            <p14:sldId id="332"/>
            <p14:sldId id="308"/>
            <p14:sldId id="314"/>
            <p14:sldId id="309"/>
            <p14:sldId id="310"/>
            <p14:sldId id="311"/>
            <p14:sldId id="312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86"/>
            <p14:sldId id="313"/>
            <p14:sldId id="422"/>
            <p14:sldId id="403"/>
            <p14:sldId id="404"/>
            <p14:sldId id="423"/>
            <p14:sldId id="424"/>
            <p14:sldId id="425"/>
            <p14:sldId id="431"/>
            <p14:sldId id="432"/>
            <p14:sldId id="433"/>
            <p14:sldId id="434"/>
            <p14:sldId id="435"/>
            <p14:sldId id="535"/>
            <p14:sldId id="536"/>
            <p14:sldId id="537"/>
          </p14:sldIdLst>
        </p14:section>
        <p14:section name="第三部分" id="{A057551F-D2B4-4608-A07D-F25ACE3D44EC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166"/>
    <a:srgbClr val="5E2D5F"/>
    <a:srgbClr val="261E46"/>
    <a:srgbClr val="5B2C5D"/>
    <a:srgbClr val="4C2957"/>
    <a:srgbClr val="2E214A"/>
    <a:srgbClr val="2C2049"/>
    <a:srgbClr val="2B204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34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AD9D2-049C-4856-9D76-D01A0656F1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  <a:prstGeom prst="rect">
            <a:avLst/>
          </a:prstGeo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13335" y="-97790"/>
            <a:ext cx="12176125" cy="71227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5536665"/>
            <a:ext cx="8825658" cy="493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543300"/>
            <a:ext cx="8825659" cy="24765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90204"/>
                <a:cs typeface="Arial" panose="020B0604020202090204"/>
              </a:rPr>
              <a:t>“</a:t>
            </a:r>
            <a:endParaRPr lang="en-US" sz="9600" b="0" i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90204"/>
              <a:cs typeface="Arial" panose="020B0604020202090204"/>
            </a:endParaRP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90204"/>
                <a:cs typeface="Arial" panose="020B0604020202090204"/>
              </a:rPr>
              <a:t>”</a:t>
            </a:r>
            <a:endParaRPr lang="en-US" sz="9600" b="0" i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90204"/>
              <a:cs typeface="Arial" panose="020B060402020209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 hasCustomPrompt="1"/>
          </p:nvPr>
        </p:nvSpPr>
        <p:spPr bwMode="gray">
          <a:xfrm>
            <a:off x="1945945" y="3678766"/>
            <a:ext cx="7731219" cy="3421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5029199"/>
            <a:ext cx="9244897" cy="99785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5024967"/>
            <a:ext cx="8825659" cy="8604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2603502"/>
            <a:ext cx="3141878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 hasCustomPrompt="1"/>
          </p:nvPr>
        </p:nvSpPr>
        <p:spPr>
          <a:xfrm>
            <a:off x="1154953" y="3179764"/>
            <a:ext cx="3141879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12721" y="2603500"/>
            <a:ext cx="314700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4512721" y="3179763"/>
            <a:ext cx="3147009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888135" y="2603501"/>
            <a:ext cx="3145730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7888329" y="3179762"/>
            <a:ext cx="3145536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4532844"/>
            <a:ext cx="3050438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 hasCustomPrompt="1"/>
          </p:nvPr>
        </p:nvSpPr>
        <p:spPr>
          <a:xfrm>
            <a:off x="1154954" y="5109106"/>
            <a:ext cx="3050438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68865" y="4532844"/>
            <a:ext cx="3050438" cy="5762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4570172" y="5109105"/>
            <a:ext cx="3050438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982775" y="4532845"/>
            <a:ext cx="3051095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7982775" y="5109104"/>
            <a:ext cx="3051096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54954" y="2603500"/>
            <a:ext cx="8825659" cy="3416300"/>
          </a:xfrm>
          <a:prstGeom prst="rect">
            <a:avLst/>
          </a:prstGeom>
        </p:spPr>
        <p:txBody>
          <a:bodyPr vert="eaVert" anchor="t" anchorCtr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54954" y="1278467"/>
            <a:ext cx="6256025" cy="474859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感谢您下载婷婷平台上提供的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为了您和婷婷以及原创作者的利益，请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任！婷婷将对作品进行维权，按照传播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54954" y="2603500"/>
            <a:ext cx="8825659" cy="341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3335" y="-97790"/>
            <a:ext cx="12176125" cy="71227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  <a:prstGeom prst="rect">
            <a:avLst/>
          </a:prstGeo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95559" y="2677644"/>
            <a:ext cx="3757545" cy="228382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3335" y="-97790"/>
            <a:ext cx="12176125" cy="71227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54954" y="2603500"/>
            <a:ext cx="4825158" cy="341630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08712" y="2603500"/>
            <a:ext cx="4825159" cy="34163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2603500"/>
            <a:ext cx="4825157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154954" y="3179762"/>
            <a:ext cx="4825158" cy="284003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08712" y="2603500"/>
            <a:ext cx="482515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08712" y="3179762"/>
            <a:ext cx="4825159" cy="28400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81146" y="1447800"/>
            <a:ext cx="5190066" cy="457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4" y="3129280"/>
            <a:ext cx="2793158" cy="28955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4" y="3657600"/>
            <a:ext cx="3859212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3335" y="-97790"/>
            <a:ext cx="12176125" cy="71227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 rot="0">
            <a:off x="-1904" y="1228901"/>
            <a:ext cx="11377905" cy="4816236"/>
            <a:chOff x="-19660" y="1252871"/>
            <a:chExt cx="11377905" cy="4816236"/>
          </a:xfrm>
        </p:grpSpPr>
        <p:sp>
          <p:nvSpPr>
            <p:cNvPr id="4" name="文本框 3"/>
            <p:cNvSpPr txBox="1"/>
            <p:nvPr/>
          </p:nvSpPr>
          <p:spPr>
            <a:xfrm>
              <a:off x="3326130" y="1561385"/>
              <a:ext cx="5725160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-3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endParaRPr lang="zh-CN" altLang="en-US" sz="8000" b="1" spc="-3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19500000">
              <a:off x="-19660" y="1252871"/>
              <a:ext cx="44196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what</a:t>
              </a:r>
              <a:endParaRPr lang="en-US" altLang="zh-CN" sz="2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20040000">
              <a:off x="10438765" y="5239162"/>
              <a:ext cx="91948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26130" y="2883375"/>
              <a:ext cx="5420360" cy="2215991"/>
              <a:chOff x="3326130" y="2883375"/>
              <a:chExt cx="5420360" cy="221599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326130" y="2883375"/>
                <a:ext cx="542036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38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快闪</a:t>
                </a:r>
                <a:endParaRPr lang="zh-CN" altLang="en-US" sz="138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443605" y="3133029"/>
                <a:ext cx="1638300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炫酷</a:t>
                </a:r>
                <a:endParaRPr lang="zh-CN" altLang="en-US" sz="44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625034" y="4078688"/>
                <a:ext cx="1306286" cy="7694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spc="-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介绍</a:t>
                </a:r>
                <a:endParaRPr lang="zh-CN" altLang="en-US" sz="4400" b="1" spc="-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53528" y="3075057"/>
            <a:ext cx="24557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养生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732640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zh-CN" altLang="en-US" sz="2000" b="1" dirty="0"/>
          </a:p>
        </p:txBody>
      </p:sp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305473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</a:t>
            </a:r>
            <a:endParaRPr lang="zh-CN" altLang="en-US" sz="2000" b="1" dirty="0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51139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78306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432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47771" y="3075057"/>
            <a:ext cx="2496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28928" y="3096322"/>
            <a:ext cx="368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请别眨眼睛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147777" y="2181823"/>
            <a:ext cx="808303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大蒜</a:t>
            </a:r>
            <a:endParaRPr lang="zh-CN" altLang="en-US" sz="1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0" advTm="0">
        <p14:flythrough dir="out"/>
      </p:transition>
    </mc:Choice>
    <mc:Fallback>
      <p:transition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800.000000" end="125428.125000"/>
                  <p14:fade out="25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zh-CN" altLang="en-US" sz="239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14:flythrough/>
      </p:transition>
    </mc:Choice>
    <mc:Fallback>
      <p:transition spd="med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50"/>
    </mc:Choice>
    <mc:Fallback>
      <p:transition advTm="1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22800" y="3075057"/>
            <a:ext cx="29464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又保健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528.125000"/>
                  <p14:fade out="10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97985" y="3075940"/>
            <a:ext cx="5417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多吃一点醋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00195" y="2842895"/>
            <a:ext cx="39922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 flipH="1">
            <a:off x="4740910" y="2767965"/>
            <a:ext cx="27095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多吃</a:t>
            </a:r>
            <a:endParaRPr lang="zh-CN" altLang="en-US" sz="8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21860" y="2767965"/>
            <a:ext cx="3581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一点姜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18050" y="2534285"/>
            <a:ext cx="36201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益寿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48200" y="3075057"/>
            <a:ext cx="2895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安康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543050" y="1463552"/>
            <a:ext cx="36621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endParaRPr lang="zh-CN" altLang="en-US" sz="8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37710" y="3075940"/>
            <a:ext cx="4397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乱吃一顿伤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71035" y="3075940"/>
            <a:ext cx="3776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会吃千顿香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595457" y="3048424"/>
            <a:ext cx="4556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一身</a:t>
            </a:r>
            <a:endParaRPr lang="zh-CN" altLang="en-US" sz="8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百病生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305"/>
            <a:ext cx="2646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饭前一汤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42205" y="3075940"/>
            <a:ext cx="3326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不用开药方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51399" y="3075057"/>
            <a:ext cx="3085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每天一只果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9750" y="3921002"/>
            <a:ext cx="568526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endParaRPr lang="zh-CN" altLang="en-US" sz="13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49825" y="3075305"/>
            <a:ext cx="28632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老汉赛小伙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00550" y="2489151"/>
            <a:ext cx="33909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饭后</a:t>
            </a:r>
            <a:endParaRPr lang="zh-CN" altLang="en-US" sz="8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一支烟</a:t>
            </a:r>
            <a:endParaRPr lang="zh-CN" altLang="en-US" sz="8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60511" y="2151966"/>
            <a:ext cx="35199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伤肝得胃病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Tm="150">
        <p14:flythrough dir="out"/>
      </p:transition>
    </mc:Choice>
    <mc:Fallback>
      <p:transition advTm="15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48300" y="3075057"/>
            <a:ext cx="1295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Tm="0">
        <p14:flythrough dir="out"/>
      </p:transition>
    </mc:Choice>
    <mc:Fallback>
      <p:transition advTm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14800" y="3075057"/>
            <a:ext cx="3962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Tm="0">
        <p14:flythrough/>
      </p:transition>
    </mc:Choice>
    <mc:Fallback>
      <p:transition advTm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5850" y="3075057"/>
            <a:ext cx="2400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一身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Tm="0">
        <p14:flythrough/>
      </p:transition>
    </mc:Choice>
    <mc:Fallback>
      <p:transition advTm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819400" y="2151728"/>
            <a:ext cx="65532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endParaRPr lang="zh-CN" altLang="en-US" sz="1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"/>
    </mc:Choice>
    <mc:Fallback>
      <p:transition advTm="2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62550" y="3075057"/>
            <a:ext cx="1866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Tm="0">
        <p14:flythrough/>
      </p:transition>
    </mc:Choice>
    <mc:Fallback>
      <p:transition advTm="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27400" y="3075057"/>
            <a:ext cx="5537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11625" y="3260090"/>
            <a:ext cx="4338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养生之歌</a:t>
            </a:r>
            <a:endParaRPr lang="zh-CN" altLang="en-US" sz="4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"/>
    </mc:Choice>
    <mc:Fallback>
      <p:transition spd="slow" advTm="7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汗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48100" y="2767281"/>
            <a:ext cx="44958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谢观看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15668</Words>
  <Application>WPS 演示</Application>
  <PresentationFormat>宽屏</PresentationFormat>
  <Paragraphs>283</Paragraphs>
  <Slides>57</Slides>
  <Notes>89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1" baseType="lpstr">
      <vt:lpstr>Arial</vt:lpstr>
      <vt:lpstr>方正书宋_GBK</vt:lpstr>
      <vt:lpstr>Wingdings</vt:lpstr>
      <vt:lpstr>Wingdings 3</vt:lpstr>
      <vt:lpstr>Arial</vt:lpstr>
      <vt:lpstr>微软雅黑</vt:lpstr>
      <vt:lpstr>汉仪旗黑KW</vt:lpstr>
      <vt:lpstr>Century Gothic</vt:lpstr>
      <vt:lpstr>苹方-简</vt:lpstr>
      <vt:lpstr>宋体</vt:lpstr>
      <vt:lpstr>Arial Unicode MS</vt:lpstr>
      <vt:lpstr>汉仪书宋二KW</vt:lpstr>
      <vt:lpstr>Calibri</vt:lpstr>
      <vt:lpstr>离子会议室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toandfro</cp:lastModifiedBy>
  <cp:revision>119</cp:revision>
  <dcterms:created xsi:type="dcterms:W3CDTF">2020-04-14T03:34:18Z</dcterms:created>
  <dcterms:modified xsi:type="dcterms:W3CDTF">2020-04-14T03:34:18Z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