
<file path=[Content_Types].xml><?xml version="1.0" encoding="utf-8"?>
<Types xmlns="http://schemas.openxmlformats.org/package/2006/content-types">
  <Default Extension="jpeg" ContentType="image/jpeg"/>
  <Default Extension="png" ContentType="image/png"/>
  <Default Extension="mov" ContentType="video/quicktime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9F9F"/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53" d="100"/>
          <a:sy n="53" d="100"/>
        </p:scale>
        <p:origin x="7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7C99C-3C12-4E93-A980-1FD5BEFB57D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0822D-F5D7-492B-9DF0-6D1416BF04CA}" type="slidenum">
              <a:rPr lang="id-ID" smtClean="0"/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.png"/><Relationship Id="rId2" Type="http://schemas.microsoft.com/office/2007/relationships/media" Target="../media/media1.mov"/><Relationship Id="rId1" Type="http://schemas.openxmlformats.org/officeDocument/2006/relationships/video" Target="NUL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d199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9415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346"/>
          <p:cNvSpPr/>
          <p:nvPr/>
        </p:nvSpPr>
        <p:spPr>
          <a:xfrm>
            <a:off x="2521642" y="46434"/>
            <a:ext cx="6781800" cy="6781800"/>
          </a:xfrm>
          <a:prstGeom prst="ellipse">
            <a:avLst/>
          </a:prstGeom>
          <a:noFill/>
          <a:ln w="638175">
            <a:solidFill>
              <a:schemeClr val="bg1">
                <a:alpha val="1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extBox 5"/>
          <p:cNvSpPr txBox="1"/>
          <p:nvPr/>
        </p:nvSpPr>
        <p:spPr>
          <a:xfrm>
            <a:off x="4710354" y="3628572"/>
            <a:ext cx="2811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i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YOUR LOGO</a:t>
            </a:r>
            <a:endParaRPr lang="id-ID" sz="4000" i="1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65020" y="4224203"/>
            <a:ext cx="191430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动画片头 专业定制</a:t>
            </a:r>
            <a:endParaRPr lang="id-ID" sz="13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5119807" y="2100786"/>
            <a:ext cx="1585469" cy="1527786"/>
            <a:chOff x="2397" y="-241"/>
            <a:chExt cx="2886" cy="2781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3011" y="1854"/>
              <a:ext cx="992" cy="563"/>
            </a:xfrm>
            <a:custGeom>
              <a:avLst/>
              <a:gdLst>
                <a:gd name="T0" fmla="*/ 117 w 4366"/>
                <a:gd name="T1" fmla="*/ 2475 h 2475"/>
                <a:gd name="T2" fmla="*/ 4366 w 4366"/>
                <a:gd name="T3" fmla="*/ 0 h 2475"/>
                <a:gd name="T4" fmla="*/ 3042 w 4366"/>
                <a:gd name="T5" fmla="*/ 0 h 2475"/>
                <a:gd name="T6" fmla="*/ 0 w 4366"/>
                <a:gd name="T7" fmla="*/ 1437 h 2475"/>
                <a:gd name="T8" fmla="*/ 117 w 4366"/>
                <a:gd name="T9" fmla="*/ 2475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6" h="2475">
                  <a:moveTo>
                    <a:pt x="117" y="2475"/>
                  </a:moveTo>
                  <a:lnTo>
                    <a:pt x="4366" y="0"/>
                  </a:lnTo>
                  <a:lnTo>
                    <a:pt x="3042" y="0"/>
                  </a:lnTo>
                  <a:lnTo>
                    <a:pt x="0" y="1437"/>
                  </a:lnTo>
                  <a:lnTo>
                    <a:pt x="117" y="24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038" y="1854"/>
              <a:ext cx="965" cy="686"/>
            </a:xfrm>
            <a:custGeom>
              <a:avLst/>
              <a:gdLst>
                <a:gd name="T0" fmla="*/ 4249 w 4249"/>
                <a:gd name="T1" fmla="*/ 0 h 3016"/>
                <a:gd name="T2" fmla="*/ 4249 w 4249"/>
                <a:gd name="T3" fmla="*/ 541 h 3016"/>
                <a:gd name="T4" fmla="*/ 0 w 4249"/>
                <a:gd name="T5" fmla="*/ 3016 h 3016"/>
                <a:gd name="T6" fmla="*/ 0 w 4249"/>
                <a:gd name="T7" fmla="*/ 2365 h 3016"/>
                <a:gd name="T8" fmla="*/ 4249 w 4249"/>
                <a:gd name="T9" fmla="*/ 0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9" h="3016">
                  <a:moveTo>
                    <a:pt x="4249" y="0"/>
                  </a:moveTo>
                  <a:lnTo>
                    <a:pt x="4249" y="541"/>
                  </a:lnTo>
                  <a:lnTo>
                    <a:pt x="0" y="3016"/>
                  </a:lnTo>
                  <a:lnTo>
                    <a:pt x="0" y="2365"/>
                  </a:lnTo>
                  <a:lnTo>
                    <a:pt x="42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2397" y="-241"/>
              <a:ext cx="1638" cy="2781"/>
            </a:xfrm>
            <a:custGeom>
              <a:avLst/>
              <a:gdLst>
                <a:gd name="T0" fmla="*/ 0 w 7210"/>
                <a:gd name="T1" fmla="*/ 12225 h 12225"/>
                <a:gd name="T2" fmla="*/ 2820 w 7210"/>
                <a:gd name="T3" fmla="*/ 12225 h 12225"/>
                <a:gd name="T4" fmla="*/ 7210 w 7210"/>
                <a:gd name="T5" fmla="*/ 4572 h 12225"/>
                <a:gd name="T6" fmla="*/ 7072 w 7210"/>
                <a:gd name="T7" fmla="*/ 0 h 12225"/>
                <a:gd name="T8" fmla="*/ 0 w 7210"/>
                <a:gd name="T9" fmla="*/ 12225 h 12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0" h="12225">
                  <a:moveTo>
                    <a:pt x="0" y="12225"/>
                  </a:moveTo>
                  <a:lnTo>
                    <a:pt x="2820" y="12225"/>
                  </a:lnTo>
                  <a:lnTo>
                    <a:pt x="7210" y="4572"/>
                  </a:lnTo>
                  <a:lnTo>
                    <a:pt x="7072" y="0"/>
                  </a:lnTo>
                  <a:lnTo>
                    <a:pt x="0" y="12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2345"/>
            <p:cNvSpPr/>
            <p:nvPr/>
          </p:nvSpPr>
          <p:spPr bwMode="auto">
            <a:xfrm>
              <a:off x="3999" y="-241"/>
              <a:ext cx="1284" cy="2220"/>
            </a:xfrm>
            <a:custGeom>
              <a:avLst/>
              <a:gdLst>
                <a:gd name="T0" fmla="*/ 0 w 5654"/>
                <a:gd name="T1" fmla="*/ 4849 h 9758"/>
                <a:gd name="T2" fmla="*/ 21 w 5654"/>
                <a:gd name="T3" fmla="*/ 0 h 9758"/>
                <a:gd name="T4" fmla="*/ 5654 w 5654"/>
                <a:gd name="T5" fmla="*/ 9758 h 9758"/>
                <a:gd name="T6" fmla="*/ 2827 w 5654"/>
                <a:gd name="T7" fmla="*/ 9758 h 9758"/>
                <a:gd name="T8" fmla="*/ 0 w 5654"/>
                <a:gd name="T9" fmla="*/ 4849 h 9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4" h="9758">
                  <a:moveTo>
                    <a:pt x="0" y="4849"/>
                  </a:moveTo>
                  <a:lnTo>
                    <a:pt x="21" y="0"/>
                  </a:lnTo>
                  <a:lnTo>
                    <a:pt x="5654" y="9758"/>
                  </a:lnTo>
                  <a:lnTo>
                    <a:pt x="2827" y="9758"/>
                  </a:lnTo>
                  <a:lnTo>
                    <a:pt x="0" y="48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4003" y="-241"/>
              <a:ext cx="802" cy="1391"/>
            </a:xfrm>
            <a:custGeom>
              <a:avLst/>
              <a:gdLst>
                <a:gd name="T0" fmla="*/ 0 w 3529"/>
                <a:gd name="T1" fmla="*/ 0 h 6112"/>
                <a:gd name="T2" fmla="*/ 0 w 3529"/>
                <a:gd name="T3" fmla="*/ 986 h 6112"/>
                <a:gd name="T4" fmla="*/ 3529 w 3529"/>
                <a:gd name="T5" fmla="*/ 6112 h 6112"/>
                <a:gd name="T6" fmla="*/ 0 w 3529"/>
                <a:gd name="T7" fmla="*/ 0 h 6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9" h="6112">
                  <a:moveTo>
                    <a:pt x="0" y="0"/>
                  </a:moveTo>
                  <a:lnTo>
                    <a:pt x="0" y="986"/>
                  </a:lnTo>
                  <a:lnTo>
                    <a:pt x="3529" y="6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3203" y="-241"/>
              <a:ext cx="802" cy="1391"/>
            </a:xfrm>
            <a:custGeom>
              <a:avLst/>
              <a:gdLst>
                <a:gd name="T0" fmla="*/ 3529 w 3529"/>
                <a:gd name="T1" fmla="*/ 0 h 6112"/>
                <a:gd name="T2" fmla="*/ 3529 w 3529"/>
                <a:gd name="T3" fmla="*/ 986 h 6112"/>
                <a:gd name="T4" fmla="*/ 0 w 3529"/>
                <a:gd name="T5" fmla="*/ 6112 h 6112"/>
                <a:gd name="T6" fmla="*/ 3529 w 3529"/>
                <a:gd name="T7" fmla="*/ 0 h 6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9" h="6112">
                  <a:moveTo>
                    <a:pt x="3529" y="0"/>
                  </a:moveTo>
                  <a:lnTo>
                    <a:pt x="3529" y="986"/>
                  </a:lnTo>
                  <a:lnTo>
                    <a:pt x="0" y="6112"/>
                  </a:lnTo>
                  <a:lnTo>
                    <a:pt x="35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3816" y="1316"/>
              <a:ext cx="183" cy="317"/>
            </a:xfrm>
            <a:custGeom>
              <a:avLst/>
              <a:gdLst>
                <a:gd name="T0" fmla="*/ 0 w 806"/>
                <a:gd name="T1" fmla="*/ 1396 h 1396"/>
                <a:gd name="T2" fmla="*/ 806 w 806"/>
                <a:gd name="T3" fmla="*/ 1396 h 1396"/>
                <a:gd name="T4" fmla="*/ 806 w 806"/>
                <a:gd name="T5" fmla="*/ 0 h 1396"/>
                <a:gd name="T6" fmla="*/ 0 w 806"/>
                <a:gd name="T7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1396">
                  <a:moveTo>
                    <a:pt x="0" y="1396"/>
                  </a:moveTo>
                  <a:lnTo>
                    <a:pt x="806" y="1396"/>
                  </a:lnTo>
                  <a:lnTo>
                    <a:pt x="806" y="0"/>
                  </a:lnTo>
                  <a:lnTo>
                    <a:pt x="0" y="1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3999" y="1316"/>
              <a:ext cx="183" cy="317"/>
            </a:xfrm>
            <a:custGeom>
              <a:avLst/>
              <a:gdLst>
                <a:gd name="T0" fmla="*/ 0 w 805"/>
                <a:gd name="T1" fmla="*/ 0 h 1396"/>
                <a:gd name="T2" fmla="*/ 0 w 805"/>
                <a:gd name="T3" fmla="*/ 1396 h 1396"/>
                <a:gd name="T4" fmla="*/ 805 w 805"/>
                <a:gd name="T5" fmla="*/ 1396 h 1396"/>
                <a:gd name="T6" fmla="*/ 0 w 805"/>
                <a:gd name="T7" fmla="*/ 0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1396">
                  <a:moveTo>
                    <a:pt x="0" y="0"/>
                  </a:moveTo>
                  <a:lnTo>
                    <a:pt x="0" y="1396"/>
                  </a:lnTo>
                  <a:lnTo>
                    <a:pt x="805" y="13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7" name="1234"/>
          <p:cNvSpPr/>
          <p:nvPr/>
        </p:nvSpPr>
        <p:spPr>
          <a:xfrm>
            <a:off x="2508457" y="122634"/>
            <a:ext cx="6781800" cy="6781800"/>
          </a:xfrm>
          <a:prstGeom prst="ellipse">
            <a:avLst/>
          </a:prstGeom>
          <a:noFill/>
          <a:ln w="638175">
            <a:solidFill>
              <a:schemeClr val="bg1">
                <a:alpha val="1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8" name="Everythings_Nice_St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fade out="500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600" y="-6560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4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>
              <p:cMediaNode vol="80000" numSld="999" showWhenStopped="0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6" grpId="0"/>
      <p:bldP spid="7" grpId="0"/>
      <p:bldP spid="17" grpId="0" animBg="1"/>
      <p:bldP spid="17" grpId="1" animBg="1"/>
      <p:bldP spid="17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46"/>
          <p:cNvSpPr txBox="1"/>
          <p:nvPr/>
        </p:nvSpPr>
        <p:spPr>
          <a:xfrm>
            <a:off x="4710354" y="3628572"/>
            <a:ext cx="2811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</a:rPr>
              <a:t>YOUR LOGO</a:t>
            </a:r>
            <a:endParaRPr lang="id-ID" sz="4000" i="1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05293" y="4220167"/>
            <a:ext cx="191430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动画片头</a:t>
            </a:r>
            <a:r>
              <a:rPr lang="en-US" altLang="zh-CN" sz="130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0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专业定制</a:t>
            </a:r>
            <a:endParaRPr lang="id-ID" altLang="zh-CN" sz="1300" spc="3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1234"/>
          <p:cNvGrpSpPr>
            <a:grpSpLocks noChangeAspect="1"/>
          </p:cNvGrpSpPr>
          <p:nvPr/>
        </p:nvGrpSpPr>
        <p:grpSpPr bwMode="auto">
          <a:xfrm>
            <a:off x="5119807" y="2100786"/>
            <a:ext cx="1585469" cy="1527786"/>
            <a:chOff x="2397" y="-241"/>
            <a:chExt cx="2886" cy="278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" name="Freeform 5"/>
            <p:cNvSpPr/>
            <p:nvPr/>
          </p:nvSpPr>
          <p:spPr bwMode="auto">
            <a:xfrm>
              <a:off x="3011" y="1854"/>
              <a:ext cx="992" cy="563"/>
            </a:xfrm>
            <a:custGeom>
              <a:avLst/>
              <a:gdLst>
                <a:gd name="T0" fmla="*/ 117 w 4366"/>
                <a:gd name="T1" fmla="*/ 2475 h 2475"/>
                <a:gd name="T2" fmla="*/ 4366 w 4366"/>
                <a:gd name="T3" fmla="*/ 0 h 2475"/>
                <a:gd name="T4" fmla="*/ 3042 w 4366"/>
                <a:gd name="T5" fmla="*/ 0 h 2475"/>
                <a:gd name="T6" fmla="*/ 0 w 4366"/>
                <a:gd name="T7" fmla="*/ 1437 h 2475"/>
                <a:gd name="T8" fmla="*/ 117 w 4366"/>
                <a:gd name="T9" fmla="*/ 2475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6" h="2475">
                  <a:moveTo>
                    <a:pt x="117" y="2475"/>
                  </a:moveTo>
                  <a:lnTo>
                    <a:pt x="4366" y="0"/>
                  </a:lnTo>
                  <a:lnTo>
                    <a:pt x="3042" y="0"/>
                  </a:lnTo>
                  <a:lnTo>
                    <a:pt x="0" y="1437"/>
                  </a:lnTo>
                  <a:lnTo>
                    <a:pt x="117" y="24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038" y="1854"/>
              <a:ext cx="965" cy="686"/>
            </a:xfrm>
            <a:custGeom>
              <a:avLst/>
              <a:gdLst>
                <a:gd name="T0" fmla="*/ 4249 w 4249"/>
                <a:gd name="T1" fmla="*/ 0 h 3016"/>
                <a:gd name="T2" fmla="*/ 4249 w 4249"/>
                <a:gd name="T3" fmla="*/ 541 h 3016"/>
                <a:gd name="T4" fmla="*/ 0 w 4249"/>
                <a:gd name="T5" fmla="*/ 3016 h 3016"/>
                <a:gd name="T6" fmla="*/ 0 w 4249"/>
                <a:gd name="T7" fmla="*/ 2365 h 3016"/>
                <a:gd name="T8" fmla="*/ 4249 w 4249"/>
                <a:gd name="T9" fmla="*/ 0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9" h="3016">
                  <a:moveTo>
                    <a:pt x="4249" y="0"/>
                  </a:moveTo>
                  <a:lnTo>
                    <a:pt x="4249" y="541"/>
                  </a:lnTo>
                  <a:lnTo>
                    <a:pt x="0" y="3016"/>
                  </a:lnTo>
                  <a:lnTo>
                    <a:pt x="0" y="2365"/>
                  </a:lnTo>
                  <a:lnTo>
                    <a:pt x="42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397" y="-241"/>
              <a:ext cx="1638" cy="2781"/>
            </a:xfrm>
            <a:custGeom>
              <a:avLst/>
              <a:gdLst>
                <a:gd name="T0" fmla="*/ 0 w 7210"/>
                <a:gd name="T1" fmla="*/ 12225 h 12225"/>
                <a:gd name="T2" fmla="*/ 2820 w 7210"/>
                <a:gd name="T3" fmla="*/ 12225 h 12225"/>
                <a:gd name="T4" fmla="*/ 7210 w 7210"/>
                <a:gd name="T5" fmla="*/ 4572 h 12225"/>
                <a:gd name="T6" fmla="*/ 7072 w 7210"/>
                <a:gd name="T7" fmla="*/ 0 h 12225"/>
                <a:gd name="T8" fmla="*/ 0 w 7210"/>
                <a:gd name="T9" fmla="*/ 12225 h 12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0" h="12225">
                  <a:moveTo>
                    <a:pt x="0" y="12225"/>
                  </a:moveTo>
                  <a:lnTo>
                    <a:pt x="2820" y="12225"/>
                  </a:lnTo>
                  <a:lnTo>
                    <a:pt x="7210" y="4572"/>
                  </a:lnTo>
                  <a:lnTo>
                    <a:pt x="7072" y="0"/>
                  </a:lnTo>
                  <a:lnTo>
                    <a:pt x="0" y="12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999" y="-241"/>
              <a:ext cx="1284" cy="2220"/>
            </a:xfrm>
            <a:custGeom>
              <a:avLst/>
              <a:gdLst>
                <a:gd name="T0" fmla="*/ 0 w 5654"/>
                <a:gd name="T1" fmla="*/ 4849 h 9758"/>
                <a:gd name="T2" fmla="*/ 21 w 5654"/>
                <a:gd name="T3" fmla="*/ 0 h 9758"/>
                <a:gd name="T4" fmla="*/ 5654 w 5654"/>
                <a:gd name="T5" fmla="*/ 9758 h 9758"/>
                <a:gd name="T6" fmla="*/ 2827 w 5654"/>
                <a:gd name="T7" fmla="*/ 9758 h 9758"/>
                <a:gd name="T8" fmla="*/ 0 w 5654"/>
                <a:gd name="T9" fmla="*/ 4849 h 9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4" h="9758">
                  <a:moveTo>
                    <a:pt x="0" y="4849"/>
                  </a:moveTo>
                  <a:lnTo>
                    <a:pt x="21" y="0"/>
                  </a:lnTo>
                  <a:lnTo>
                    <a:pt x="5654" y="9758"/>
                  </a:lnTo>
                  <a:lnTo>
                    <a:pt x="2827" y="9758"/>
                  </a:lnTo>
                  <a:lnTo>
                    <a:pt x="0" y="48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2345"/>
            <p:cNvSpPr/>
            <p:nvPr/>
          </p:nvSpPr>
          <p:spPr bwMode="auto">
            <a:xfrm>
              <a:off x="4003" y="-241"/>
              <a:ext cx="802" cy="1391"/>
            </a:xfrm>
            <a:custGeom>
              <a:avLst/>
              <a:gdLst>
                <a:gd name="T0" fmla="*/ 0 w 3529"/>
                <a:gd name="T1" fmla="*/ 0 h 6112"/>
                <a:gd name="T2" fmla="*/ 0 w 3529"/>
                <a:gd name="T3" fmla="*/ 986 h 6112"/>
                <a:gd name="T4" fmla="*/ 3529 w 3529"/>
                <a:gd name="T5" fmla="*/ 6112 h 6112"/>
                <a:gd name="T6" fmla="*/ 0 w 3529"/>
                <a:gd name="T7" fmla="*/ 0 h 6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9" h="6112">
                  <a:moveTo>
                    <a:pt x="0" y="0"/>
                  </a:moveTo>
                  <a:lnTo>
                    <a:pt x="0" y="986"/>
                  </a:lnTo>
                  <a:lnTo>
                    <a:pt x="3529" y="6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3203" y="-241"/>
              <a:ext cx="802" cy="1391"/>
            </a:xfrm>
            <a:custGeom>
              <a:avLst/>
              <a:gdLst>
                <a:gd name="T0" fmla="*/ 3529 w 3529"/>
                <a:gd name="T1" fmla="*/ 0 h 6112"/>
                <a:gd name="T2" fmla="*/ 3529 w 3529"/>
                <a:gd name="T3" fmla="*/ 986 h 6112"/>
                <a:gd name="T4" fmla="*/ 0 w 3529"/>
                <a:gd name="T5" fmla="*/ 6112 h 6112"/>
                <a:gd name="T6" fmla="*/ 3529 w 3529"/>
                <a:gd name="T7" fmla="*/ 0 h 6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9" h="6112">
                  <a:moveTo>
                    <a:pt x="3529" y="0"/>
                  </a:moveTo>
                  <a:lnTo>
                    <a:pt x="3529" y="986"/>
                  </a:lnTo>
                  <a:lnTo>
                    <a:pt x="0" y="6112"/>
                  </a:lnTo>
                  <a:lnTo>
                    <a:pt x="35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816" y="1316"/>
              <a:ext cx="183" cy="317"/>
            </a:xfrm>
            <a:custGeom>
              <a:avLst/>
              <a:gdLst>
                <a:gd name="T0" fmla="*/ 0 w 806"/>
                <a:gd name="T1" fmla="*/ 1396 h 1396"/>
                <a:gd name="T2" fmla="*/ 806 w 806"/>
                <a:gd name="T3" fmla="*/ 1396 h 1396"/>
                <a:gd name="T4" fmla="*/ 806 w 806"/>
                <a:gd name="T5" fmla="*/ 0 h 1396"/>
                <a:gd name="T6" fmla="*/ 0 w 806"/>
                <a:gd name="T7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1396">
                  <a:moveTo>
                    <a:pt x="0" y="1396"/>
                  </a:moveTo>
                  <a:lnTo>
                    <a:pt x="806" y="1396"/>
                  </a:lnTo>
                  <a:lnTo>
                    <a:pt x="806" y="0"/>
                  </a:lnTo>
                  <a:lnTo>
                    <a:pt x="0" y="1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3999" y="1316"/>
              <a:ext cx="183" cy="317"/>
            </a:xfrm>
            <a:custGeom>
              <a:avLst/>
              <a:gdLst>
                <a:gd name="T0" fmla="*/ 0 w 805"/>
                <a:gd name="T1" fmla="*/ 0 h 1396"/>
                <a:gd name="T2" fmla="*/ 0 w 805"/>
                <a:gd name="T3" fmla="*/ 1396 h 1396"/>
                <a:gd name="T4" fmla="*/ 805 w 805"/>
                <a:gd name="T5" fmla="*/ 1396 h 1396"/>
                <a:gd name="T6" fmla="*/ 0 w 805"/>
                <a:gd name="T7" fmla="*/ 0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1396">
                  <a:moveTo>
                    <a:pt x="0" y="0"/>
                  </a:moveTo>
                  <a:lnTo>
                    <a:pt x="0" y="1396"/>
                  </a:lnTo>
                  <a:lnTo>
                    <a:pt x="805" y="13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4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8</Paragraphs>
  <Slides>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Arial</vt:lpstr>
      <vt:lpstr>方正书宋_GBK</vt:lpstr>
      <vt:lpstr>Wingdings</vt:lpstr>
      <vt:lpstr>Franklin Gothic Demi</vt:lpstr>
      <vt:lpstr>苹方-简</vt:lpstr>
      <vt:lpstr>微软雅黑</vt:lpstr>
      <vt:lpstr>Calibri</vt:lpstr>
      <vt:lpstr>汉仪旗黑KW</vt:lpstr>
      <vt:lpstr>宋体</vt:lpstr>
      <vt:lpstr>Arial Unicode MS</vt:lpstr>
      <vt:lpstr>汉仪书宋二KW</vt:lpstr>
      <vt:lpstr>Calibri Light</vt:lpstr>
      <vt:lpstr>Helvetica Neue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走心PPT 侵权必究</dc:title>
  <dc:creator>走心PPT</dc:creator>
  <dc:description>微信公众号：zouxinppt</dc:description>
  <cp:lastModifiedBy>toandfro</cp:lastModifiedBy>
  <cp:revision>3</cp:revision>
  <dcterms:created xsi:type="dcterms:W3CDTF">2020-04-13T04:34:47Z</dcterms:created>
  <dcterms:modified xsi:type="dcterms:W3CDTF">2020-04-13T04:34:47Z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