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7" d="100"/>
          <a:sy n="107" d="100"/>
        </p:scale>
        <p:origin x="12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03AB78E3-A129-4123-9A07-ADBC8E083D1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A338F0-A8DE-48D5-B970-50B2FDC9304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AB78E3-A129-4123-9A07-ADBC8E083D1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A338F0-A8DE-48D5-B970-50B2FDC9304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AB78E3-A129-4123-9A07-ADBC8E083D1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A338F0-A8DE-48D5-B970-50B2FDC9304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3AB78E3-A129-4123-9A07-ADBC8E083D1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A338F0-A8DE-48D5-B970-50B2FDC9304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03AB78E3-A129-4123-9A07-ADBC8E083D1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A338F0-A8DE-48D5-B970-50B2FDC9304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3AB78E3-A129-4123-9A07-ADBC8E083D1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A338F0-A8DE-48D5-B970-50B2FDC9304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3AB78E3-A129-4123-9A07-ADBC8E083D1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A338F0-A8DE-48D5-B970-50B2FDC9304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3AB78E3-A129-4123-9A07-ADBC8E083D1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A338F0-A8DE-48D5-B970-50B2FDC9304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3AB78E3-A129-4123-9A07-ADBC8E083D1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A338F0-A8DE-48D5-B970-50B2FDC9304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03AB78E3-A129-4123-9A07-ADBC8E083D1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A338F0-A8DE-48D5-B970-50B2FDC9304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03AB78E3-A129-4123-9A07-ADBC8E083D1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A338F0-A8DE-48D5-B970-50B2FDC9304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AB78E3-A129-4123-9A07-ADBC8E083D1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A338F0-A8DE-48D5-B970-50B2FDC9304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3900214" y="4980978"/>
            <a:ext cx="4924428" cy="432792"/>
          </a:xfrm>
          <a:prstGeom prst="roundRect">
            <a:avLst>
              <a:gd name="adj" fmla="val 50000"/>
            </a:avLst>
          </a:prstGeom>
          <a:solidFill>
            <a:srgbClr val="DCEF1D"/>
          </a:solidFill>
          <a:ln>
            <a:noFill/>
          </a:ln>
        </p:spPr>
        <p:txBody>
          <a:bodyPr wrap="square">
            <a:spAutoFit/>
          </a:bodyPr>
          <a:lstStyle/>
          <a:p>
            <a:pPr algn="ctr">
              <a:spcBef>
                <a:spcPct val="0"/>
              </a:spcBef>
            </a:pPr>
            <a:r>
              <a:rPr lang="zh-CN" altLang="en-US" sz="1400" dirty="0">
                <a:latin typeface="微软雅黑" panose="020B0503020204020204" pitchFamily="34" charset="-122"/>
                <a:ea typeface="微软雅黑" panose="020B0503020204020204" pitchFamily="34" charset="-122"/>
              </a:rPr>
              <a:t>单击此处添加文字单击此处添加文字</a:t>
            </a:r>
            <a:endParaRPr lang="en-US" altLang="zh-CN" sz="1400" dirty="0">
              <a:latin typeface="微软雅黑" panose="020B0503020204020204" pitchFamily="34" charset="-122"/>
              <a:ea typeface="微软雅黑" panose="020B0503020204020204" pitchFamily="34" charset="-122"/>
            </a:endParaRPr>
          </a:p>
        </p:txBody>
      </p:sp>
      <p:sp>
        <p:nvSpPr>
          <p:cNvPr id="8" name="矩形 7"/>
          <p:cNvSpPr/>
          <p:nvPr/>
        </p:nvSpPr>
        <p:spPr>
          <a:xfrm>
            <a:off x="2366675" y="2298163"/>
            <a:ext cx="7784502" cy="2554545"/>
          </a:xfrm>
          <a:prstGeom prst="rect">
            <a:avLst/>
          </a:prstGeom>
          <a:noFill/>
        </p:spPr>
        <p:txBody>
          <a:bodyPr wrap="none">
            <a:spAutoFit/>
            <a:scene3d>
              <a:camera prst="orthographicFront"/>
              <a:lightRig rig="threePt" dir="t"/>
            </a:scene3d>
          </a:bodyPr>
          <a:lstStyle/>
          <a:p>
            <a:pPr algn="ctr"/>
            <a:r>
              <a:rPr lang="en-US" altLang="zh-CN" sz="8000" b="1" dirty="0">
                <a:solidFill>
                  <a:srgbClr val="9CDF60"/>
                </a:solidFill>
                <a:effectLst/>
                <a:latin typeface="微软雅黑" panose="020B0503020204020204" pitchFamily="34" charset="-122"/>
                <a:ea typeface="微软雅黑" panose="020B0503020204020204" pitchFamily="34" charset="-122"/>
              </a:rPr>
              <a:t>POWERPOINT </a:t>
            </a:r>
            <a:endParaRPr lang="en-US" altLang="zh-CN" sz="8000" b="1" dirty="0">
              <a:solidFill>
                <a:srgbClr val="9CDF60"/>
              </a:solidFill>
              <a:effectLst/>
              <a:latin typeface="微软雅黑" panose="020B0503020204020204" pitchFamily="34" charset="-122"/>
              <a:ea typeface="微软雅黑" panose="020B0503020204020204" pitchFamily="34" charset="-122"/>
            </a:endParaRPr>
          </a:p>
          <a:p>
            <a:pPr algn="ctr"/>
            <a:r>
              <a:rPr lang="en-US" altLang="zh-CN" sz="8000" b="1" dirty="0">
                <a:solidFill>
                  <a:srgbClr val="9CDF60"/>
                </a:solidFill>
                <a:effectLst/>
                <a:latin typeface="微软雅黑" panose="020B0503020204020204" pitchFamily="34" charset="-122"/>
                <a:ea typeface="微软雅黑" panose="020B0503020204020204" pitchFamily="34" charset="-122"/>
              </a:rPr>
              <a:t>TEMPLATE</a:t>
            </a:r>
            <a:endParaRPr lang="en-US" altLang="zh-CN" sz="8000" b="1" dirty="0">
              <a:solidFill>
                <a:srgbClr val="9CDF60"/>
              </a:solidFill>
              <a:effectLst/>
              <a:latin typeface="微软雅黑" panose="020B0503020204020204" pitchFamily="34" charset="-122"/>
              <a:ea typeface="微软雅黑" panose="020B0503020204020204" pitchFamily="34" charset="-122"/>
            </a:endParaRPr>
          </a:p>
        </p:txBody>
      </p:sp>
      <p:pic>
        <p:nvPicPr>
          <p:cNvPr id="2" name="图片 1" descr="16cae66b5f5351497534399c193c6336"/>
          <p:cNvPicPr>
            <a:picLocks noChangeAspect="1"/>
          </p:cNvPicPr>
          <p:nvPr/>
        </p:nvPicPr>
        <p:blipFill>
          <a:blip r:embed="rId1"/>
          <a:srcRect r="54896"/>
          <a:stretch>
            <a:fillRect/>
          </a:stretch>
        </p:blipFill>
        <p:spPr>
          <a:xfrm>
            <a:off x="-43815" y="855980"/>
            <a:ext cx="2749550" cy="6096000"/>
          </a:xfrm>
          <a:prstGeom prst="rect">
            <a:avLst/>
          </a:prstGeom>
        </p:spPr>
      </p:pic>
      <p:pic>
        <p:nvPicPr>
          <p:cNvPr id="3" name="图片 2" descr="16cae66b5f5351497534399c193c6336"/>
          <p:cNvPicPr>
            <a:picLocks noChangeAspect="1"/>
          </p:cNvPicPr>
          <p:nvPr/>
        </p:nvPicPr>
        <p:blipFill>
          <a:blip r:embed="rId1"/>
          <a:srcRect l="46437" b="39417"/>
          <a:stretch>
            <a:fillRect/>
          </a:stretch>
        </p:blipFill>
        <p:spPr>
          <a:xfrm>
            <a:off x="9688830" y="-4445"/>
            <a:ext cx="2499360" cy="2827020"/>
          </a:xfrm>
          <a:prstGeom prst="rect">
            <a:avLst/>
          </a:prstGeom>
        </p:spPr>
      </p:pic>
      <p:pic>
        <p:nvPicPr>
          <p:cNvPr id="5" name="图片 4" descr="4924a4aaec4c20551a77820e010c7da3"/>
          <p:cNvPicPr>
            <a:picLocks noChangeAspect="1"/>
          </p:cNvPicPr>
          <p:nvPr/>
        </p:nvPicPr>
        <p:blipFill>
          <a:blip r:embed="rId2"/>
          <a:srcRect r="46250" b="59688"/>
          <a:stretch>
            <a:fillRect/>
          </a:stretch>
        </p:blipFill>
        <p:spPr>
          <a:xfrm>
            <a:off x="1433830" y="-4445"/>
            <a:ext cx="3276600" cy="2457450"/>
          </a:xfrm>
          <a:prstGeom prst="rect">
            <a:avLst/>
          </a:prstGeom>
        </p:spPr>
      </p:pic>
      <p:pic>
        <p:nvPicPr>
          <p:cNvPr id="6" name="图片 5" descr="4924a4aaec4c20551a77820e010c7da3"/>
          <p:cNvPicPr>
            <a:picLocks noChangeAspect="1"/>
          </p:cNvPicPr>
          <p:nvPr/>
        </p:nvPicPr>
        <p:blipFill>
          <a:blip r:embed="rId2"/>
          <a:srcRect r="46250" b="59688"/>
          <a:stretch>
            <a:fillRect/>
          </a:stretch>
        </p:blipFill>
        <p:spPr>
          <a:xfrm rot="6540000">
            <a:off x="9498965" y="5098415"/>
            <a:ext cx="1256030" cy="942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788165"/>
            <a:ext cx="12192000" cy="3174236"/>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D:\【兼职】\新建文件夹\b749a33d6b8fdbf374426e8d6ad86f8d.jpgb749a33d6b8fdbf374426e8d6ad86f8d"/>
          <p:cNvPicPr>
            <a:picLocks noChangeAspect="1"/>
          </p:cNvPicPr>
          <p:nvPr/>
        </p:nvPicPr>
        <p:blipFill rotWithShape="1">
          <a:blip r:embed="rId1"/>
          <a:srcRect l="35831" r="31562"/>
          <a:stretch>
            <a:fillRect/>
          </a:stretch>
        </p:blipFill>
        <p:spPr>
          <a:xfrm rot="16200000">
            <a:off x="4773295" y="-3725545"/>
            <a:ext cx="2653030" cy="12200255"/>
          </a:xfrm>
          <a:prstGeom prst="rect">
            <a:avLst/>
          </a:prstGeom>
        </p:spPr>
      </p:pic>
      <p:sp>
        <p:nvSpPr>
          <p:cNvPr id="9" name="TextBox 14"/>
          <p:cNvSpPr txBox="1"/>
          <p:nvPr/>
        </p:nvSpPr>
        <p:spPr>
          <a:xfrm>
            <a:off x="603843" y="4357796"/>
            <a:ext cx="3066546" cy="521970"/>
          </a:xfrm>
          <a:prstGeom prst="rect">
            <a:avLst/>
          </a:prstGeom>
          <a:noFill/>
        </p:spPr>
        <p:txBody>
          <a:bodyPr wrap="square" rtlCol="0">
            <a:spAutoFit/>
          </a:bodyPr>
          <a:lstStyle/>
          <a:p>
            <a:r>
              <a:rPr lang="en-US" altLang="zh-CN" sz="2800" b="1" dirty="0">
                <a:latin typeface="微软雅黑" panose="020B0503020204020204" pitchFamily="34" charset="-122"/>
                <a:ea typeface="微软雅黑" panose="020B0503020204020204" pitchFamily="34" charset="-122"/>
              </a:rPr>
              <a:t>2019</a:t>
            </a:r>
            <a:r>
              <a:rPr lang="zh-CN" altLang="en-US" sz="2800" b="1" dirty="0">
                <a:latin typeface="微软雅黑" panose="020B0503020204020204" pitchFamily="34" charset="-122"/>
                <a:ea typeface="微软雅黑" panose="020B0503020204020204" pitchFamily="34" charset="-122"/>
              </a:rPr>
              <a:t>年工作情况</a:t>
            </a:r>
            <a:endParaRPr lang="zh-CN" altLang="en-US" sz="2800" b="1" dirty="0">
              <a:latin typeface="微软雅黑" panose="020B0503020204020204" pitchFamily="34" charset="-122"/>
              <a:ea typeface="微软雅黑" panose="020B0503020204020204" pitchFamily="34" charset="-122"/>
            </a:endParaRPr>
          </a:p>
        </p:txBody>
      </p:sp>
      <p:sp>
        <p:nvSpPr>
          <p:cNvPr id="10" name="TextBox 15"/>
          <p:cNvSpPr txBox="1"/>
          <p:nvPr/>
        </p:nvSpPr>
        <p:spPr>
          <a:xfrm>
            <a:off x="627461" y="4920885"/>
            <a:ext cx="10370917" cy="1144609"/>
          </a:xfrm>
          <a:prstGeom prst="rect">
            <a:avLst/>
          </a:prstGeom>
          <a:noFill/>
        </p:spPr>
        <p:txBody>
          <a:bodyPr wrap="square" rtlCol="0">
            <a:spAutoFit/>
          </a:bodyPr>
          <a:lstStyle/>
          <a:p>
            <a:pPr>
              <a:lnSpc>
                <a:spcPct val="20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e816f87ae97930781ef80156c4751eb"/>
          <p:cNvPicPr>
            <a:picLocks noChangeAspect="1"/>
          </p:cNvPicPr>
          <p:nvPr/>
        </p:nvPicPr>
        <p:blipFill>
          <a:blip r:embed="rId1"/>
          <a:srcRect l="31658" t="17091" r="-8234" b="18007"/>
          <a:stretch>
            <a:fillRect/>
          </a:stretch>
        </p:blipFill>
        <p:spPr>
          <a:xfrm>
            <a:off x="21590" y="-4445"/>
            <a:ext cx="8117205" cy="6880225"/>
          </a:xfrm>
          <a:prstGeom prst="rect">
            <a:avLst/>
          </a:prstGeom>
        </p:spPr>
      </p:pic>
      <p:sp>
        <p:nvSpPr>
          <p:cNvPr id="27" name="任意多边形 26"/>
          <p:cNvSpPr/>
          <p:nvPr/>
        </p:nvSpPr>
        <p:spPr>
          <a:xfrm>
            <a:off x="1796212" y="772829"/>
            <a:ext cx="9751861" cy="2340000"/>
          </a:xfrm>
          <a:custGeom>
            <a:avLst/>
            <a:gdLst>
              <a:gd name="connsiteX0" fmla="*/ 0 w 9751861"/>
              <a:gd name="connsiteY0" fmla="*/ 0 h 2340000"/>
              <a:gd name="connsiteX1" fmla="*/ 8581861 w 9751861"/>
              <a:gd name="connsiteY1" fmla="*/ 0 h 2340000"/>
              <a:gd name="connsiteX2" fmla="*/ 9751861 w 9751861"/>
              <a:gd name="connsiteY2" fmla="*/ 1170000 h 2340000"/>
              <a:gd name="connsiteX3" fmla="*/ 8581861 w 9751861"/>
              <a:gd name="connsiteY3" fmla="*/ 2340000 h 2340000"/>
              <a:gd name="connsiteX4" fmla="*/ 40 w 9751861"/>
              <a:gd name="connsiteY4" fmla="*/ 2340000 h 2340000"/>
              <a:gd name="connsiteX5" fmla="*/ 106682 w 9751861"/>
              <a:gd name="connsiteY5" fmla="*/ 2334615 h 2340000"/>
              <a:gd name="connsiteX6" fmla="*/ 1157647 w 9751861"/>
              <a:gd name="connsiteY6" fmla="*/ 1170001 h 2340000"/>
              <a:gd name="connsiteX7" fmla="*/ 106682 w 9751861"/>
              <a:gd name="connsiteY7" fmla="*/ 5387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51861" h="2340000">
                <a:moveTo>
                  <a:pt x="0" y="0"/>
                </a:moveTo>
                <a:lnTo>
                  <a:pt x="8581861" y="0"/>
                </a:lnTo>
                <a:cubicBezTo>
                  <a:pt x="9228034" y="0"/>
                  <a:pt x="9751861" y="523827"/>
                  <a:pt x="9751861" y="1170000"/>
                </a:cubicBezTo>
                <a:cubicBezTo>
                  <a:pt x="9751861" y="1816173"/>
                  <a:pt x="9228034" y="2340000"/>
                  <a:pt x="8581861" y="2340000"/>
                </a:cubicBezTo>
                <a:lnTo>
                  <a:pt x="40" y="2340000"/>
                </a:lnTo>
                <a:lnTo>
                  <a:pt x="106682" y="2334615"/>
                </a:lnTo>
                <a:cubicBezTo>
                  <a:pt x="696994" y="2274666"/>
                  <a:pt x="1157647" y="1776130"/>
                  <a:pt x="1157647" y="1170001"/>
                </a:cubicBezTo>
                <a:cubicBezTo>
                  <a:pt x="1157647" y="563873"/>
                  <a:pt x="696994" y="65336"/>
                  <a:pt x="106682" y="5387"/>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625555" y="772829"/>
            <a:ext cx="2341315" cy="2341315"/>
          </a:xfrm>
          <a:prstGeom prst="flowChartConnector">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KSO_Shape"/>
          <p:cNvSpPr/>
          <p:nvPr/>
        </p:nvSpPr>
        <p:spPr>
          <a:xfrm>
            <a:off x="1304087" y="990986"/>
            <a:ext cx="984250" cy="1905000"/>
          </a:xfrm>
          <a:custGeom>
            <a:avLst/>
            <a:gdLst/>
            <a:ahLst/>
            <a:cxnLst/>
            <a:rect l="l" t="t" r="r" b="b"/>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rgbClr val="FF69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任意多边形 15"/>
          <p:cNvSpPr/>
          <p:nvPr/>
        </p:nvSpPr>
        <p:spPr>
          <a:xfrm>
            <a:off x="1936889" y="4002004"/>
            <a:ext cx="9751861" cy="2340000"/>
          </a:xfrm>
          <a:custGeom>
            <a:avLst/>
            <a:gdLst>
              <a:gd name="connsiteX0" fmla="*/ 0 w 9751861"/>
              <a:gd name="connsiteY0" fmla="*/ 0 h 2340000"/>
              <a:gd name="connsiteX1" fmla="*/ 8581861 w 9751861"/>
              <a:gd name="connsiteY1" fmla="*/ 0 h 2340000"/>
              <a:gd name="connsiteX2" fmla="*/ 9751861 w 9751861"/>
              <a:gd name="connsiteY2" fmla="*/ 1170000 h 2340000"/>
              <a:gd name="connsiteX3" fmla="*/ 8581861 w 9751861"/>
              <a:gd name="connsiteY3" fmla="*/ 2340000 h 2340000"/>
              <a:gd name="connsiteX4" fmla="*/ 40 w 9751861"/>
              <a:gd name="connsiteY4" fmla="*/ 2340000 h 2340000"/>
              <a:gd name="connsiteX5" fmla="*/ 106682 w 9751861"/>
              <a:gd name="connsiteY5" fmla="*/ 2334615 h 2340000"/>
              <a:gd name="connsiteX6" fmla="*/ 1157647 w 9751861"/>
              <a:gd name="connsiteY6" fmla="*/ 1170001 h 2340000"/>
              <a:gd name="connsiteX7" fmla="*/ 106682 w 9751861"/>
              <a:gd name="connsiteY7" fmla="*/ 5387 h 2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51861" h="2340000">
                <a:moveTo>
                  <a:pt x="0" y="0"/>
                </a:moveTo>
                <a:lnTo>
                  <a:pt x="8581861" y="0"/>
                </a:lnTo>
                <a:cubicBezTo>
                  <a:pt x="9228034" y="0"/>
                  <a:pt x="9751861" y="523827"/>
                  <a:pt x="9751861" y="1170000"/>
                </a:cubicBezTo>
                <a:cubicBezTo>
                  <a:pt x="9751861" y="1816173"/>
                  <a:pt x="9228034" y="2340000"/>
                  <a:pt x="8581861" y="2340000"/>
                </a:cubicBezTo>
                <a:lnTo>
                  <a:pt x="40" y="2340000"/>
                </a:lnTo>
                <a:lnTo>
                  <a:pt x="106682" y="2334615"/>
                </a:lnTo>
                <a:cubicBezTo>
                  <a:pt x="696994" y="2274666"/>
                  <a:pt x="1157647" y="1776130"/>
                  <a:pt x="1157647" y="1170001"/>
                </a:cubicBezTo>
                <a:cubicBezTo>
                  <a:pt x="1157647" y="563873"/>
                  <a:pt x="696994" y="65336"/>
                  <a:pt x="106682" y="5387"/>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联系 13"/>
          <p:cNvSpPr/>
          <p:nvPr/>
        </p:nvSpPr>
        <p:spPr>
          <a:xfrm>
            <a:off x="766231" y="4002004"/>
            <a:ext cx="2341315" cy="2341315"/>
          </a:xfrm>
          <a:prstGeom prst="flowChartConnector">
            <a:avLst/>
          </a:prstGeom>
          <a:solidFill>
            <a:srgbClr val="F4F4F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KSO_Shape"/>
          <p:cNvSpPr/>
          <p:nvPr/>
        </p:nvSpPr>
        <p:spPr>
          <a:xfrm>
            <a:off x="1552713" y="4220161"/>
            <a:ext cx="768350" cy="1905000"/>
          </a:xfrm>
          <a:custGeom>
            <a:avLst/>
            <a:gdLst/>
            <a:ahLst/>
            <a:cxnLst/>
            <a:rect l="l" t="t" r="r" b="b"/>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3" name="直接连接符 2"/>
          <p:cNvCxnSpPr/>
          <p:nvPr/>
        </p:nvCxnSpPr>
        <p:spPr>
          <a:xfrm>
            <a:off x="9418958" y="1284205"/>
            <a:ext cx="0" cy="13428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418958" y="4678928"/>
            <a:ext cx="0" cy="1342825"/>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805263" y="4627065"/>
            <a:ext cx="1388692" cy="1446550"/>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添加标题</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0" name="TextBox 4"/>
          <p:cNvSpPr txBox="1">
            <a:spLocks noChangeArrowheads="1"/>
          </p:cNvSpPr>
          <p:nvPr/>
        </p:nvSpPr>
        <p:spPr bwMode="auto">
          <a:xfrm>
            <a:off x="5511995" y="4750176"/>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90204" pitchFamily="34" charset="0"/>
              </a:defRPr>
            </a:lvl1pPr>
            <a:lvl2pPr marL="742950" indent="-285750" eaLnBrk="0" hangingPunct="0">
              <a:defRPr sz="1600">
                <a:solidFill>
                  <a:schemeClr val="tx1"/>
                </a:solidFill>
                <a:latin typeface="Arial" panose="020B0604020202090204" pitchFamily="34" charset="0"/>
              </a:defRPr>
            </a:lvl2pPr>
            <a:lvl3pPr marL="1143000" indent="-228600" eaLnBrk="0" hangingPunct="0">
              <a:defRPr sz="1600">
                <a:solidFill>
                  <a:schemeClr val="tx1"/>
                </a:solidFill>
                <a:latin typeface="Arial" panose="020B0604020202090204" pitchFamily="34" charset="0"/>
              </a:defRPr>
            </a:lvl3pPr>
            <a:lvl4pPr marL="1600200" indent="-228600" eaLnBrk="0" hangingPunct="0">
              <a:defRPr sz="1600">
                <a:solidFill>
                  <a:schemeClr val="tx1"/>
                </a:solidFill>
                <a:latin typeface="Arial" panose="020B0604020202090204" pitchFamily="34" charset="0"/>
              </a:defRPr>
            </a:lvl4pPr>
            <a:lvl5pPr marL="2057400" indent="-228600" eaLnBrk="0" hangingPunct="0">
              <a:defRPr sz="1600">
                <a:solidFill>
                  <a:schemeClr val="tx1"/>
                </a:solidFill>
                <a:latin typeface="Arial" panose="020B0604020202090204" pitchFamily="34" charset="0"/>
              </a:defRPr>
            </a:lvl5pPr>
            <a:lvl6pPr marL="2514600" indent="-228600" eaLnBrk="0" fontAlgn="base" hangingPunct="0">
              <a:spcBef>
                <a:spcPct val="0"/>
              </a:spcBef>
              <a:spcAft>
                <a:spcPct val="0"/>
              </a:spcAft>
              <a:defRPr sz="1600">
                <a:solidFill>
                  <a:schemeClr val="tx1"/>
                </a:solidFill>
                <a:latin typeface="Arial" panose="020B0604020202090204" pitchFamily="34" charset="0"/>
              </a:defRPr>
            </a:lvl6pPr>
            <a:lvl7pPr marL="2971800" indent="-228600" eaLnBrk="0" fontAlgn="base" hangingPunct="0">
              <a:spcBef>
                <a:spcPct val="0"/>
              </a:spcBef>
              <a:spcAft>
                <a:spcPct val="0"/>
              </a:spcAft>
              <a:defRPr sz="1600">
                <a:solidFill>
                  <a:schemeClr val="tx1"/>
                </a:solidFill>
                <a:latin typeface="Arial" panose="020B0604020202090204" pitchFamily="34" charset="0"/>
              </a:defRPr>
            </a:lvl7pPr>
            <a:lvl8pPr marL="3429000" indent="-228600" eaLnBrk="0" fontAlgn="base" hangingPunct="0">
              <a:spcBef>
                <a:spcPct val="0"/>
              </a:spcBef>
              <a:spcAft>
                <a:spcPct val="0"/>
              </a:spcAft>
              <a:defRPr sz="1600">
                <a:solidFill>
                  <a:schemeClr val="tx1"/>
                </a:solidFill>
                <a:latin typeface="Arial" panose="020B0604020202090204" pitchFamily="34" charset="0"/>
              </a:defRPr>
            </a:lvl8pPr>
            <a:lvl9pPr marL="3886200" indent="-228600" eaLnBrk="0" fontAlgn="base" hangingPunct="0">
              <a:spcBef>
                <a:spcPct val="0"/>
              </a:spcBef>
              <a:spcAft>
                <a:spcPct val="0"/>
              </a:spcAft>
              <a:defRPr sz="1600">
                <a:solidFill>
                  <a:schemeClr val="tx1"/>
                </a:solidFill>
                <a:latin typeface="Arial" panose="020B0604020202090204" pitchFamily="34" charset="0"/>
              </a:defRPr>
            </a:lvl9pPr>
          </a:lstStyle>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击点添加文字说明点击添加文字说明</a:t>
            </a:r>
            <a:endParaRPr lang="zh-CN" altLang="en-US" dirty="0">
              <a:solidFill>
                <a:schemeClr val="bg1"/>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点击添加文字说明点击添加文字说明</a:t>
            </a:r>
            <a:endParaRPr lang="en-US" altLang="zh-CN" dirty="0">
              <a:solidFill>
                <a:schemeClr val="bg1"/>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点击添加文字说明点击添加文字说明</a:t>
            </a:r>
            <a:endParaRPr lang="en-US" altLang="zh-CN" dirty="0">
              <a:solidFill>
                <a:schemeClr val="bg1"/>
              </a:solidFill>
              <a:latin typeface="Franklin Gothic Book" panose="020B0503020102020204" pitchFamily="34" charset="0"/>
              <a:ea typeface="微软雅黑" panose="020B0503020204020204" pitchFamily="34" charset="-122"/>
            </a:endParaRPr>
          </a:p>
        </p:txBody>
      </p:sp>
      <p:sp>
        <p:nvSpPr>
          <p:cNvPr id="21" name="文本框 20"/>
          <p:cNvSpPr txBox="1"/>
          <p:nvPr/>
        </p:nvSpPr>
        <p:spPr>
          <a:xfrm>
            <a:off x="3770126" y="1261864"/>
            <a:ext cx="1388692" cy="1446550"/>
          </a:xfrm>
          <a:prstGeom prst="rect">
            <a:avLst/>
          </a:prstGeom>
          <a:noFill/>
        </p:spPr>
        <p:txBody>
          <a:bodyPr wrap="square"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添加标题</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2" name="TextBox 4"/>
          <p:cNvSpPr txBox="1">
            <a:spLocks noChangeArrowheads="1"/>
          </p:cNvSpPr>
          <p:nvPr/>
        </p:nvSpPr>
        <p:spPr bwMode="auto">
          <a:xfrm>
            <a:off x="5476858" y="1384975"/>
            <a:ext cx="36892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90204" pitchFamily="34" charset="0"/>
              </a:defRPr>
            </a:lvl1pPr>
            <a:lvl2pPr marL="742950" indent="-285750" eaLnBrk="0" hangingPunct="0">
              <a:defRPr sz="1600">
                <a:solidFill>
                  <a:schemeClr val="tx1"/>
                </a:solidFill>
                <a:latin typeface="Arial" panose="020B0604020202090204" pitchFamily="34" charset="0"/>
              </a:defRPr>
            </a:lvl2pPr>
            <a:lvl3pPr marL="1143000" indent="-228600" eaLnBrk="0" hangingPunct="0">
              <a:defRPr sz="1600">
                <a:solidFill>
                  <a:schemeClr val="tx1"/>
                </a:solidFill>
                <a:latin typeface="Arial" panose="020B0604020202090204" pitchFamily="34" charset="0"/>
              </a:defRPr>
            </a:lvl3pPr>
            <a:lvl4pPr marL="1600200" indent="-228600" eaLnBrk="0" hangingPunct="0">
              <a:defRPr sz="1600">
                <a:solidFill>
                  <a:schemeClr val="tx1"/>
                </a:solidFill>
                <a:latin typeface="Arial" panose="020B0604020202090204" pitchFamily="34" charset="0"/>
              </a:defRPr>
            </a:lvl4pPr>
            <a:lvl5pPr marL="2057400" indent="-228600" eaLnBrk="0" hangingPunct="0">
              <a:defRPr sz="1600">
                <a:solidFill>
                  <a:schemeClr val="tx1"/>
                </a:solidFill>
                <a:latin typeface="Arial" panose="020B0604020202090204" pitchFamily="34" charset="0"/>
              </a:defRPr>
            </a:lvl5pPr>
            <a:lvl6pPr marL="2514600" indent="-228600" eaLnBrk="0" fontAlgn="base" hangingPunct="0">
              <a:spcBef>
                <a:spcPct val="0"/>
              </a:spcBef>
              <a:spcAft>
                <a:spcPct val="0"/>
              </a:spcAft>
              <a:defRPr sz="1600">
                <a:solidFill>
                  <a:schemeClr val="tx1"/>
                </a:solidFill>
                <a:latin typeface="Arial" panose="020B0604020202090204" pitchFamily="34" charset="0"/>
              </a:defRPr>
            </a:lvl6pPr>
            <a:lvl7pPr marL="2971800" indent="-228600" eaLnBrk="0" fontAlgn="base" hangingPunct="0">
              <a:spcBef>
                <a:spcPct val="0"/>
              </a:spcBef>
              <a:spcAft>
                <a:spcPct val="0"/>
              </a:spcAft>
              <a:defRPr sz="1600">
                <a:solidFill>
                  <a:schemeClr val="tx1"/>
                </a:solidFill>
                <a:latin typeface="Arial" panose="020B0604020202090204" pitchFamily="34" charset="0"/>
              </a:defRPr>
            </a:lvl7pPr>
            <a:lvl8pPr marL="3429000" indent="-228600" eaLnBrk="0" fontAlgn="base" hangingPunct="0">
              <a:spcBef>
                <a:spcPct val="0"/>
              </a:spcBef>
              <a:spcAft>
                <a:spcPct val="0"/>
              </a:spcAft>
              <a:defRPr sz="1600">
                <a:solidFill>
                  <a:schemeClr val="tx1"/>
                </a:solidFill>
                <a:latin typeface="Arial" panose="020B0604020202090204" pitchFamily="34" charset="0"/>
              </a:defRPr>
            </a:lvl8pPr>
            <a:lvl9pPr marL="3886200" indent="-228600" eaLnBrk="0" fontAlgn="base" hangingPunct="0">
              <a:spcBef>
                <a:spcPct val="0"/>
              </a:spcBef>
              <a:spcAft>
                <a:spcPct val="0"/>
              </a:spcAft>
              <a:defRPr sz="1600">
                <a:solidFill>
                  <a:schemeClr val="tx1"/>
                </a:solidFill>
                <a:latin typeface="Arial" panose="020B0604020202090204" pitchFamily="34" charset="0"/>
              </a:defRPr>
            </a:lvl9pPr>
          </a:lstStyle>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击点添加文字说明点击添加文字说明</a:t>
            </a:r>
            <a:endParaRPr lang="zh-CN" altLang="en-US" dirty="0">
              <a:solidFill>
                <a:schemeClr val="bg1"/>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点击添加文字说明点击添加文字说明</a:t>
            </a:r>
            <a:endParaRPr lang="en-US" altLang="zh-CN" dirty="0">
              <a:solidFill>
                <a:schemeClr val="bg1"/>
              </a:solidFill>
              <a:latin typeface="Franklin Gothic Book" panose="020B0503020102020204" pitchFamily="34" charset="0"/>
              <a:ea typeface="微软雅黑" panose="020B0503020204020204" pitchFamily="34" charset="-122"/>
            </a:endParaRPr>
          </a:p>
          <a:p>
            <a:pPr eaLnBrk="1" hangingPunct="1">
              <a:lnSpc>
                <a:spcPct val="150000"/>
              </a:lnSpc>
            </a:pPr>
            <a:r>
              <a:rPr lang="zh-CN" altLang="en-US" dirty="0">
                <a:solidFill>
                  <a:schemeClr val="bg1"/>
                </a:solidFill>
                <a:latin typeface="Franklin Gothic Book" panose="020B0503020102020204" pitchFamily="34" charset="0"/>
                <a:ea typeface="微软雅黑" panose="020B0503020204020204" pitchFamily="34" charset="-122"/>
              </a:rPr>
              <a:t>点击添加文字说明点击添加文字说明</a:t>
            </a:r>
            <a:endParaRPr lang="en-US" altLang="zh-CN" dirty="0">
              <a:solidFill>
                <a:schemeClr val="bg1"/>
              </a:solidFill>
              <a:latin typeface="Franklin Gothic Book" panose="020B0503020102020204" pitchFamily="34" charset="0"/>
              <a:ea typeface="微软雅黑" panose="020B0503020204020204" pitchFamily="34" charset="-122"/>
            </a:endParaRPr>
          </a:p>
        </p:txBody>
      </p:sp>
      <p:sp>
        <p:nvSpPr>
          <p:cNvPr id="23" name="文本框 22"/>
          <p:cNvSpPr txBox="1"/>
          <p:nvPr/>
        </p:nvSpPr>
        <p:spPr>
          <a:xfrm>
            <a:off x="9484102" y="1570896"/>
            <a:ext cx="1848885" cy="769441"/>
          </a:xfrm>
          <a:prstGeom prst="rect">
            <a:avLst/>
          </a:prstGeom>
          <a:noFill/>
        </p:spPr>
        <p:txBody>
          <a:bodyPr wrap="squar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95%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9484102" y="4965619"/>
            <a:ext cx="1848885" cy="769441"/>
          </a:xfrm>
          <a:prstGeom prst="rect">
            <a:avLst/>
          </a:prstGeom>
          <a:noFill/>
        </p:spPr>
        <p:txBody>
          <a:bodyPr wrap="square" rtlCol="0">
            <a:spAutoFit/>
          </a:bodyPr>
          <a:lstStyle/>
          <a:p>
            <a:pPr algn="ctr"/>
            <a:r>
              <a:rPr lang="en-US" altLang="zh-CN" sz="4400" b="1" dirty="0">
                <a:solidFill>
                  <a:schemeClr val="bg1"/>
                </a:solidFill>
                <a:latin typeface="微软雅黑" panose="020B0503020204020204" pitchFamily="34" charset="-122"/>
                <a:ea typeface="微软雅黑" panose="020B0503020204020204" pitchFamily="34" charset="-122"/>
              </a:rPr>
              <a:t>75%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3"/>
          <p:cNvSpPr>
            <a:spLocks noChangeArrowheads="1"/>
          </p:cNvSpPr>
          <p:nvPr/>
        </p:nvSpPr>
        <p:spPr bwMode="auto">
          <a:xfrm>
            <a:off x="5487541" y="2932905"/>
            <a:ext cx="1474994" cy="1500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a:solidFill>
                  <a:srgbClr val="7D7D7D"/>
                </a:solidFill>
                <a:latin typeface="微软雅黑" panose="020B0503020204020204" pitchFamily="34" charset="-122"/>
                <a:ea typeface="微软雅黑" panose="020B0503020204020204" pitchFamily="34" charset="-122"/>
              </a:rPr>
              <a:t>单击此处添加标题</a:t>
            </a:r>
            <a:endParaRPr lang="en-US" altLang="zh-CN" sz="2600" b="1" dirty="0">
              <a:solidFill>
                <a:srgbClr val="7D7D7D"/>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3948533" y="1719964"/>
            <a:ext cx="4306428" cy="4038378"/>
            <a:chOff x="2584069" y="1592195"/>
            <a:chExt cx="3763541" cy="3478292"/>
          </a:xfrm>
        </p:grpSpPr>
        <p:sp>
          <p:nvSpPr>
            <p:cNvPr id="4"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5EE2DE"/>
            </a:solidFill>
            <a:ln w="3175" cap="flat" cmpd="sng" algn="ctr">
              <a:noFill/>
              <a:prstDash val="solid"/>
            </a:ln>
            <a:effectLst>
              <a:outerShdw blurRad="50800" dist="38100" dir="2700000" algn="tl"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5"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a:ln w="6350">
                    <a:noFill/>
                    <a:round/>
                  </a:ln>
                  <a:solidFill>
                    <a:srgbClr val="FFFFFF"/>
                  </a:solidFill>
                  <a:effectLst/>
                  <a:uLnTx/>
                  <a:uFillTx/>
                  <a:latin typeface="微软雅黑" panose="020B0503020204020204" pitchFamily="34" charset="-122"/>
                  <a:ea typeface="微软雅黑" panose="020B0503020204020204" pitchFamily="34" charset="-122"/>
                  <a:cs typeface="Arial" panose="020B0604020202090204"/>
                </a:rPr>
                <a:t>单击此处添加文字</a:t>
              </a:r>
              <a:endParaRPr kumimoji="0" lang="zh-CN" altLang="en-US" sz="2000" b="0" i="0" u="none" strike="noStrike" kern="10" cap="none" spc="0" normalizeH="0" baseline="0" noProof="0" dirty="0">
                <a:ln w="6350">
                  <a:noFill/>
                  <a:round/>
                </a:ln>
                <a:solidFill>
                  <a:srgbClr val="FFFFFF"/>
                </a:solidFill>
                <a:effectLst/>
                <a:uLnTx/>
                <a:uFillTx/>
                <a:latin typeface="微软雅黑" panose="020B0503020204020204" pitchFamily="34" charset="-122"/>
                <a:ea typeface="微软雅黑" panose="020B0503020204020204" pitchFamily="34" charset="-122"/>
                <a:cs typeface="Arial" panose="020B0604020202090204"/>
              </a:endParaRPr>
            </a:p>
          </p:txBody>
        </p:sp>
      </p:grpSp>
      <p:grpSp>
        <p:nvGrpSpPr>
          <p:cNvPr id="6" name="组合 5"/>
          <p:cNvGrpSpPr/>
          <p:nvPr/>
        </p:nvGrpSpPr>
        <p:grpSpPr>
          <a:xfrm>
            <a:off x="7765430" y="1902978"/>
            <a:ext cx="2750177" cy="1274997"/>
            <a:chOff x="5919788" y="2026124"/>
            <a:chExt cx="2403475" cy="1098167"/>
          </a:xfrm>
        </p:grpSpPr>
        <p:sp>
          <p:nvSpPr>
            <p:cNvPr id="7" name="Line 19"/>
            <p:cNvSpPr>
              <a:spLocks noChangeShapeType="1"/>
            </p:cNvSpPr>
            <p:nvPr/>
          </p:nvSpPr>
          <p:spPr bwMode="auto">
            <a:xfrm flipH="1">
              <a:off x="5919788" y="2395372"/>
              <a:ext cx="2403475" cy="0"/>
            </a:xfrm>
            <a:prstGeom prst="line">
              <a:avLst/>
            </a:prstGeom>
            <a:noFill/>
            <a:ln w="19050">
              <a:solidFill>
                <a:srgbClr val="3A3A3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8" name="TextBox 19"/>
            <p:cNvSpPr txBox="1">
              <a:spLocks noChangeArrowheads="1"/>
            </p:cNvSpPr>
            <p:nvPr/>
          </p:nvSpPr>
          <p:spPr bwMode="auto">
            <a:xfrm>
              <a:off x="6558476" y="2026124"/>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宋体" panose="02010600030101010101" pitchFamily="2" charset="-122"/>
                </a:rPr>
                <a:t>点击添加文本</a:t>
              </a:r>
              <a:endPar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TextBox 20"/>
            <p:cNvSpPr txBox="1"/>
            <p:nvPr/>
          </p:nvSpPr>
          <p:spPr bwMode="auto">
            <a:xfrm>
              <a:off x="6444312" y="2418487"/>
              <a:ext cx="1869436" cy="705804"/>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kumimoji="0" lang="zh-CN" altLang="en-US" sz="1050" b="0" i="0" u="none" strike="noStrike" kern="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endParaRPr>
            </a:p>
          </p:txBody>
        </p:sp>
      </p:grpSp>
      <p:grpSp>
        <p:nvGrpSpPr>
          <p:cNvPr id="10" name="组合 1"/>
          <p:cNvGrpSpPr/>
          <p:nvPr/>
        </p:nvGrpSpPr>
        <p:grpSpPr>
          <a:xfrm>
            <a:off x="4252481" y="1678738"/>
            <a:ext cx="4307621" cy="4037260"/>
            <a:chOff x="2849700" y="1556687"/>
            <a:chExt cx="3764584" cy="3477329"/>
          </a:xfrm>
        </p:grpSpPr>
        <p:sp>
          <p:nvSpPr>
            <p:cNvPr id="11"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E8CAFC"/>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12"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a:ln w="6350">
                    <a:noFill/>
                    <a:round/>
                  </a:ln>
                  <a:solidFill>
                    <a:schemeClr val="bg1"/>
                  </a:solidFill>
                  <a:effectLst/>
                  <a:uLnTx/>
                  <a:uFillTx/>
                  <a:latin typeface="微软雅黑" panose="020B0503020204020204" pitchFamily="34" charset="-122"/>
                  <a:ea typeface="微软雅黑" panose="020B0503020204020204" pitchFamily="34" charset="-122"/>
                  <a:cs typeface="Arial" panose="020B0604020202090204"/>
                </a:rPr>
                <a:t>单击此处添加文字</a:t>
              </a:r>
              <a:endParaRPr kumimoji="0" lang="zh-CN" altLang="en-US" sz="2000" b="0" i="0" u="none" strike="noStrike" kern="10" cap="none" spc="0" normalizeH="0" baseline="0" noProof="0" dirty="0">
                <a:ln w="6350">
                  <a:noFill/>
                  <a:round/>
                </a:ln>
                <a:solidFill>
                  <a:schemeClr val="bg1"/>
                </a:solidFill>
                <a:effectLst/>
                <a:uLnTx/>
                <a:uFillTx/>
                <a:latin typeface="微软雅黑" panose="020B0503020204020204" pitchFamily="34" charset="-122"/>
                <a:ea typeface="微软雅黑" panose="020B0503020204020204" pitchFamily="34" charset="-122"/>
                <a:cs typeface="Arial" panose="020B0604020202090204"/>
              </a:endParaRPr>
            </a:p>
          </p:txBody>
        </p:sp>
      </p:grpSp>
      <p:grpSp>
        <p:nvGrpSpPr>
          <p:cNvPr id="13" name="组合 12"/>
          <p:cNvGrpSpPr/>
          <p:nvPr/>
        </p:nvGrpSpPr>
        <p:grpSpPr>
          <a:xfrm>
            <a:off x="2020161" y="1909298"/>
            <a:ext cx="2769845" cy="1294205"/>
            <a:chOff x="898796" y="2031567"/>
            <a:chExt cx="2420667" cy="1114711"/>
          </a:xfrm>
        </p:grpSpPr>
        <p:sp>
          <p:nvSpPr>
            <p:cNvPr id="14" name="Line 17"/>
            <p:cNvSpPr>
              <a:spLocks noChangeShapeType="1"/>
            </p:cNvSpPr>
            <p:nvPr/>
          </p:nvSpPr>
          <p:spPr bwMode="auto">
            <a:xfrm>
              <a:off x="914401" y="2395372"/>
              <a:ext cx="2405062" cy="0"/>
            </a:xfrm>
            <a:prstGeom prst="line">
              <a:avLst/>
            </a:prstGeom>
            <a:noFill/>
            <a:ln w="19050">
              <a:solidFill>
                <a:srgbClr val="3A3A3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 name="TextBox 42"/>
            <p:cNvSpPr txBox="1">
              <a:spLocks noChangeArrowheads="1"/>
            </p:cNvSpPr>
            <p:nvPr/>
          </p:nvSpPr>
          <p:spPr bwMode="auto">
            <a:xfrm>
              <a:off x="898797" y="2031567"/>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b="1" kern="0" dirty="0">
                  <a:solidFill>
                    <a:srgbClr val="4D4D4D"/>
                  </a:solidFill>
                  <a:latin typeface="微软雅黑" panose="020B0503020204020204" pitchFamily="34" charset="-122"/>
                  <a:ea typeface="微软雅黑" panose="020B0503020204020204" pitchFamily="34" charset="-122"/>
                  <a:cs typeface="宋体" panose="02010600030101010101" pitchFamily="2" charset="-122"/>
                </a:rPr>
                <a:t>点击添加</a:t>
              </a:r>
              <a:r>
                <a:rPr kumimoji="0" lang="zh-CN" altLang="en-US" b="1"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宋体" panose="02010600030101010101" pitchFamily="2" charset="-122"/>
                </a:rPr>
                <a:t>文本</a:t>
              </a:r>
              <a:endPar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16" name="TextBox 43"/>
            <p:cNvSpPr txBox="1"/>
            <p:nvPr/>
          </p:nvSpPr>
          <p:spPr bwMode="auto">
            <a:xfrm>
              <a:off x="898796" y="2440474"/>
              <a:ext cx="1888314" cy="705804"/>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rPr>
                <a:t>单击此处添加段落文本单击此处添加段落文本单击此处添加段落文本单击此处添加段落文本</a:t>
              </a:r>
              <a:endParaRPr kumimoji="0" lang="zh-CN" altLang="en-US" sz="1050" b="0" i="0" u="none" strike="noStrike" kern="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endParaRPr>
            </a:p>
          </p:txBody>
        </p:sp>
      </p:grpSp>
      <p:grpSp>
        <p:nvGrpSpPr>
          <p:cNvPr id="17" name="组合 3"/>
          <p:cNvGrpSpPr/>
          <p:nvPr/>
        </p:nvGrpSpPr>
        <p:grpSpPr>
          <a:xfrm>
            <a:off x="4231972" y="1274470"/>
            <a:ext cx="3978930" cy="4370770"/>
            <a:chOff x="2831777" y="1208487"/>
            <a:chExt cx="3477329" cy="3764584"/>
          </a:xfrm>
        </p:grpSpPr>
        <p:sp>
          <p:nvSpPr>
            <p:cNvPr id="18"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FEAD1"/>
            </a:solidFill>
            <a:ln w="3175" cap="flat" cmpd="sng" algn="ctr">
              <a:solidFill>
                <a:srgbClr val="2676FF">
                  <a:lumMod val="20000"/>
                  <a:lumOff val="80000"/>
                </a:srgbClr>
              </a:solidFill>
              <a:prstDash val="solid"/>
            </a:ln>
            <a:effectLst>
              <a:outerShdw blurRad="50800" dist="38100" dir="2700000" algn="tl" rotWithShape="0">
                <a:prstClr val="black">
                  <a:alpha val="40000"/>
                </a:prstClr>
              </a:outerShdw>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anose="020B0604020202090204" pitchFamily="34" charset="0"/>
                <a:buChar char="•"/>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10" cap="none" spc="0" normalizeH="0" baseline="0" noProof="0" dirty="0">
                  <a:ln w="6350">
                    <a:noFill/>
                    <a:round/>
                  </a:ln>
                  <a:solidFill>
                    <a:srgbClr val="3B3B3B"/>
                  </a:solidFill>
                  <a:effectLst/>
                  <a:uLnTx/>
                  <a:uFillTx/>
                  <a:latin typeface="微软雅黑" panose="020B0503020204020204" pitchFamily="34" charset="-122"/>
                  <a:ea typeface="微软雅黑" panose="020B0503020204020204" pitchFamily="34" charset="-122"/>
                  <a:cs typeface="Arial" panose="020B0604020202090204"/>
                </a:rPr>
                <a:t>单击此处添加文字</a:t>
              </a:r>
              <a:endParaRPr kumimoji="0" lang="zh-CN" altLang="en-US" sz="2000" b="0" i="0" u="none" strike="noStrike" kern="10" cap="none" spc="0" normalizeH="0" baseline="0" noProof="0" dirty="0">
                <a:ln w="6350">
                  <a:noFill/>
                  <a:round/>
                </a:ln>
                <a:solidFill>
                  <a:srgbClr val="3B3B3B"/>
                </a:solidFill>
                <a:effectLst/>
                <a:uLnTx/>
                <a:uFillTx/>
                <a:latin typeface="微软雅黑" panose="020B0503020204020204" pitchFamily="34" charset="-122"/>
                <a:ea typeface="微软雅黑" panose="020B0503020204020204" pitchFamily="34" charset="-122"/>
                <a:cs typeface="Arial" panose="020B0604020202090204"/>
              </a:endParaRPr>
            </a:p>
          </p:txBody>
        </p:sp>
      </p:grpSp>
      <p:grpSp>
        <p:nvGrpSpPr>
          <p:cNvPr id="20" name="组合 19"/>
          <p:cNvGrpSpPr/>
          <p:nvPr/>
        </p:nvGrpSpPr>
        <p:grpSpPr>
          <a:xfrm>
            <a:off x="7635589" y="4665273"/>
            <a:ext cx="2831213" cy="1169470"/>
            <a:chOff x="5537201" y="4736667"/>
            <a:chExt cx="2474298" cy="1007275"/>
          </a:xfrm>
        </p:grpSpPr>
        <p:sp>
          <p:nvSpPr>
            <p:cNvPr id="21" name="Line 18"/>
            <p:cNvSpPr>
              <a:spLocks noChangeShapeType="1"/>
            </p:cNvSpPr>
            <p:nvPr/>
          </p:nvSpPr>
          <p:spPr bwMode="auto">
            <a:xfrm flipH="1">
              <a:off x="5537201" y="5095709"/>
              <a:ext cx="2405062" cy="0"/>
            </a:xfrm>
            <a:prstGeom prst="line">
              <a:avLst/>
            </a:prstGeom>
            <a:noFill/>
            <a:ln w="19050">
              <a:solidFill>
                <a:srgbClr val="3B3B3B"/>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2" name="TextBox 19"/>
            <p:cNvSpPr txBox="1">
              <a:spLocks noChangeArrowheads="1"/>
            </p:cNvSpPr>
            <p:nvPr/>
          </p:nvSpPr>
          <p:spPr bwMode="auto">
            <a:xfrm>
              <a:off x="6228276" y="4736667"/>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b="1" i="0" u="none" strike="noStrike" kern="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宋体" panose="02010600030101010101" pitchFamily="2" charset="-122"/>
                </a:rPr>
                <a:t>点击添加文本</a:t>
              </a:r>
              <a:endParaRPr kumimoji="0" lang="zh-CN" altLang="en-US" sz="2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
          <p:nvSpPr>
            <p:cNvPr id="23" name="TextBox 20"/>
            <p:cNvSpPr txBox="1"/>
            <p:nvPr/>
          </p:nvSpPr>
          <p:spPr bwMode="auto">
            <a:xfrm>
              <a:off x="6282712" y="5195394"/>
              <a:ext cx="1728787" cy="548548"/>
            </a:xfrm>
            <a:prstGeom prst="rect">
              <a:avLst/>
            </a:prstGeom>
            <a:noFill/>
          </p:spPr>
          <p:txBody>
            <a:bodyPr vert="horz" wrap="square" lIns="91440" tIns="45720" rIns="91440" bIns="45720" numCol="1" anchor="t" anchorCtr="0" compatLnSpc="1">
              <a:spAutoFit/>
            </a:bodyPr>
            <a:lstStyle/>
            <a:p>
              <a:pPr marL="0" marR="0" lvl="0" indent="0" algn="ctr" defTabSz="914400" eaLnBrk="1" fontAlgn="base" latinLnBrk="0" hangingPunct="1">
                <a:lnSpc>
                  <a:spcPct val="150000"/>
                </a:lnSpc>
                <a:spcBef>
                  <a:spcPct val="0"/>
                </a:spcBef>
                <a:spcAft>
                  <a:spcPct val="0"/>
                </a:spcAft>
                <a:buClrTx/>
                <a:buSzTx/>
                <a:buFontTx/>
                <a:buNone/>
                <a:defRPr/>
              </a:pPr>
              <a:r>
                <a:rPr kumimoji="0" lang="zh-CN" altLang="en-US" sz="1050" b="0" i="0" u="none" strike="noStrike" kern="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rPr>
                <a:t>单击此处添加段落文本单击此处添加段落文本单击</a:t>
              </a:r>
              <a:endParaRPr kumimoji="0" lang="zh-CN" altLang="en-US" sz="1050" b="0" i="0" u="none" strike="noStrike" kern="0" cap="none" spc="0" normalizeH="0" baseline="0" noProof="0" dirty="0">
                <a:ln>
                  <a:noFill/>
                </a:ln>
                <a:solidFill>
                  <a:srgbClr val="3B3B3B"/>
                </a:solidFill>
                <a:effectLst/>
                <a:uLnTx/>
                <a:uFillTx/>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1590" y="-4445"/>
            <a:ext cx="2124075" cy="6879590"/>
            <a:chOff x="34" y="-7"/>
            <a:chExt cx="3345" cy="10834"/>
          </a:xfrm>
        </p:grpSpPr>
        <p:pic>
          <p:nvPicPr>
            <p:cNvPr id="24" name="图片 23" descr="5e816f87ae97930781ef80156c4751eb"/>
            <p:cNvPicPr>
              <a:picLocks noChangeAspect="1"/>
            </p:cNvPicPr>
            <p:nvPr/>
          </p:nvPicPr>
          <p:blipFill>
            <a:blip r:embed="rId1"/>
            <a:srcRect l="31658" t="17091" r="50904" b="18007"/>
            <a:stretch>
              <a:fillRect/>
            </a:stretch>
          </p:blipFill>
          <p:spPr>
            <a:xfrm>
              <a:off x="34" y="-7"/>
              <a:ext cx="2911" cy="10835"/>
            </a:xfrm>
            <a:prstGeom prst="rect">
              <a:avLst/>
            </a:prstGeom>
          </p:spPr>
        </p:pic>
        <p:sp>
          <p:nvSpPr>
            <p:cNvPr id="25" name="矩形 24"/>
            <p:cNvSpPr/>
            <p:nvPr/>
          </p:nvSpPr>
          <p:spPr>
            <a:xfrm>
              <a:off x="1899" y="5661"/>
              <a:ext cx="1481" cy="1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flipH="1" flipV="1">
            <a:off x="10111740" y="1097915"/>
            <a:ext cx="2124710" cy="5794375"/>
            <a:chOff x="34" y="1703"/>
            <a:chExt cx="3346" cy="9125"/>
          </a:xfrm>
        </p:grpSpPr>
        <p:pic>
          <p:nvPicPr>
            <p:cNvPr id="28" name="图片 27" descr="5e816f87ae97930781ef80156c4751eb"/>
            <p:cNvPicPr>
              <a:picLocks noChangeAspect="1"/>
            </p:cNvPicPr>
            <p:nvPr/>
          </p:nvPicPr>
          <p:blipFill>
            <a:blip r:embed="rId1"/>
            <a:srcRect l="31658" t="27334" r="50904" b="18007"/>
            <a:stretch>
              <a:fillRect/>
            </a:stretch>
          </p:blipFill>
          <p:spPr>
            <a:xfrm>
              <a:off x="34" y="1703"/>
              <a:ext cx="2911" cy="9125"/>
            </a:xfrm>
            <a:prstGeom prst="rect">
              <a:avLst/>
            </a:prstGeom>
          </p:spPr>
        </p:pic>
        <p:sp>
          <p:nvSpPr>
            <p:cNvPr id="29" name="矩形 28"/>
            <p:cNvSpPr/>
            <p:nvPr/>
          </p:nvSpPr>
          <p:spPr>
            <a:xfrm>
              <a:off x="1899" y="5661"/>
              <a:ext cx="1481" cy="1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65584" y="237537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8E0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3" name="椭圆 2"/>
          <p:cNvSpPr/>
          <p:nvPr/>
        </p:nvSpPr>
        <p:spPr>
          <a:xfrm>
            <a:off x="8508593" y="2397030"/>
            <a:ext cx="2650935" cy="2650935"/>
          </a:xfrm>
          <a:prstGeom prst="ellipse">
            <a:avLst/>
          </a:prstGeom>
          <a:solidFill>
            <a:srgbClr val="75D5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 name="椭圆 1"/>
          <p:cNvSpPr/>
          <p:nvPr/>
        </p:nvSpPr>
        <p:spPr>
          <a:xfrm>
            <a:off x="3545271" y="239703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B570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 name="椭圆 1"/>
          <p:cNvSpPr/>
          <p:nvPr/>
        </p:nvSpPr>
        <p:spPr>
          <a:xfrm>
            <a:off x="6024958" y="2397030"/>
            <a:ext cx="2479687" cy="2650935"/>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64A4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chemeClr val="bg1"/>
              </a:solidFill>
            </a:endParaRPr>
          </a:p>
        </p:txBody>
      </p:sp>
      <p:sp>
        <p:nvSpPr>
          <p:cNvPr id="6" name="TextBox 14"/>
          <p:cNvSpPr txBox="1"/>
          <p:nvPr/>
        </p:nvSpPr>
        <p:spPr>
          <a:xfrm>
            <a:off x="2056117" y="2390256"/>
            <a:ext cx="601447" cy="754694"/>
          </a:xfrm>
          <a:prstGeom prst="rect">
            <a:avLst/>
          </a:prstGeom>
          <a:noFill/>
        </p:spPr>
        <p:txBody>
          <a:bodyPr wrap="none" rtlCol="0">
            <a:spAutoFit/>
          </a:bodyPr>
          <a:lstStyle/>
          <a:p>
            <a:pPr algn="ctr">
              <a:lnSpc>
                <a:spcPct val="150000"/>
              </a:lnSpc>
            </a:pPr>
            <a:r>
              <a:rPr lang="en-US" altLang="zh-CN" sz="3200" b="1" dirty="0">
                <a:solidFill>
                  <a:schemeClr val="bg1"/>
                </a:solidFill>
              </a:rPr>
              <a:t>01</a:t>
            </a:r>
            <a:endParaRPr lang="zh-CN" altLang="en-US" sz="3200" b="1" dirty="0">
              <a:solidFill>
                <a:schemeClr val="bg1"/>
              </a:solidFill>
            </a:endParaRPr>
          </a:p>
        </p:txBody>
      </p:sp>
      <p:sp>
        <p:nvSpPr>
          <p:cNvPr id="7" name="TextBox 15"/>
          <p:cNvSpPr txBox="1"/>
          <p:nvPr/>
        </p:nvSpPr>
        <p:spPr>
          <a:xfrm>
            <a:off x="4576683" y="2390256"/>
            <a:ext cx="601448" cy="830997"/>
          </a:xfrm>
          <a:prstGeom prst="rect">
            <a:avLst/>
          </a:prstGeom>
          <a:noFill/>
        </p:spPr>
        <p:txBody>
          <a:bodyPr wrap="none" rtlCol="0">
            <a:spAutoFit/>
          </a:bodyPr>
          <a:lstStyle/>
          <a:p>
            <a:pPr algn="ctr">
              <a:lnSpc>
                <a:spcPct val="150000"/>
              </a:lnSpc>
            </a:pPr>
            <a:r>
              <a:rPr lang="en-US" altLang="zh-CN" sz="3200" b="1" dirty="0">
                <a:solidFill>
                  <a:schemeClr val="bg1"/>
                </a:solidFill>
              </a:rPr>
              <a:t>02</a:t>
            </a:r>
            <a:endParaRPr lang="zh-CN" altLang="en-US" sz="3200" b="1" dirty="0">
              <a:solidFill>
                <a:schemeClr val="bg1"/>
              </a:solidFill>
            </a:endParaRPr>
          </a:p>
        </p:txBody>
      </p:sp>
      <p:sp>
        <p:nvSpPr>
          <p:cNvPr id="8" name="TextBox 16"/>
          <p:cNvSpPr txBox="1"/>
          <p:nvPr/>
        </p:nvSpPr>
        <p:spPr>
          <a:xfrm>
            <a:off x="7000077" y="2390256"/>
            <a:ext cx="601447" cy="754694"/>
          </a:xfrm>
          <a:prstGeom prst="rect">
            <a:avLst/>
          </a:prstGeom>
          <a:noFill/>
        </p:spPr>
        <p:txBody>
          <a:bodyPr wrap="none" rtlCol="0">
            <a:spAutoFit/>
          </a:bodyPr>
          <a:lstStyle/>
          <a:p>
            <a:pPr algn="ctr">
              <a:lnSpc>
                <a:spcPct val="150000"/>
              </a:lnSpc>
            </a:pPr>
            <a:r>
              <a:rPr lang="en-US" altLang="zh-CN" sz="3200" b="1" dirty="0">
                <a:solidFill>
                  <a:schemeClr val="bg1"/>
                </a:solidFill>
              </a:rPr>
              <a:t>03</a:t>
            </a:r>
            <a:endParaRPr lang="zh-CN" altLang="en-US" sz="3200" b="1" dirty="0">
              <a:solidFill>
                <a:schemeClr val="bg1"/>
              </a:solidFill>
            </a:endParaRPr>
          </a:p>
        </p:txBody>
      </p:sp>
      <p:sp>
        <p:nvSpPr>
          <p:cNvPr id="9" name="TextBox 17"/>
          <p:cNvSpPr txBox="1"/>
          <p:nvPr/>
        </p:nvSpPr>
        <p:spPr>
          <a:xfrm>
            <a:off x="9569336" y="2390256"/>
            <a:ext cx="601448" cy="830997"/>
          </a:xfrm>
          <a:prstGeom prst="rect">
            <a:avLst/>
          </a:prstGeom>
          <a:noFill/>
        </p:spPr>
        <p:txBody>
          <a:bodyPr wrap="none" rtlCol="0">
            <a:spAutoFit/>
          </a:bodyPr>
          <a:lstStyle/>
          <a:p>
            <a:pPr algn="ctr">
              <a:lnSpc>
                <a:spcPct val="150000"/>
              </a:lnSpc>
            </a:pPr>
            <a:r>
              <a:rPr lang="en-US" altLang="zh-CN" sz="3200" b="1" dirty="0">
                <a:solidFill>
                  <a:schemeClr val="bg1"/>
                </a:solidFill>
              </a:rPr>
              <a:t>04</a:t>
            </a:r>
            <a:endParaRPr lang="zh-CN" altLang="en-US" sz="3200" b="1" dirty="0">
              <a:solidFill>
                <a:schemeClr val="bg1"/>
              </a:solidFill>
            </a:endParaRPr>
          </a:p>
        </p:txBody>
      </p:sp>
      <p:cxnSp>
        <p:nvCxnSpPr>
          <p:cNvPr id="10" name="直接连接符 9"/>
          <p:cNvCxnSpPr/>
          <p:nvPr/>
        </p:nvCxnSpPr>
        <p:spPr>
          <a:xfrm>
            <a:off x="1371460" y="3218262"/>
            <a:ext cx="1819467" cy="0"/>
          </a:xfrm>
          <a:prstGeom prst="line">
            <a:avLst/>
          </a:prstGeom>
          <a:ln>
            <a:solidFill>
              <a:srgbClr val="3B3B3B"/>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875381" y="3218262"/>
            <a:ext cx="1819467"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355066" y="3218262"/>
            <a:ext cx="1819467" cy="0"/>
          </a:xfrm>
          <a:prstGeom prst="line">
            <a:avLst/>
          </a:prstGeom>
          <a:ln>
            <a:solidFill>
              <a:srgbClr val="3B3B3B"/>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847258" y="3218262"/>
            <a:ext cx="203128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4" name="TextBox 22"/>
          <p:cNvSpPr txBox="1"/>
          <p:nvPr/>
        </p:nvSpPr>
        <p:spPr>
          <a:xfrm>
            <a:off x="1110191" y="3385111"/>
            <a:ext cx="2473754" cy="438518"/>
          </a:xfrm>
          <a:prstGeom prst="rect">
            <a:avLst/>
          </a:prstGeom>
          <a:noFill/>
        </p:spPr>
        <p:txBody>
          <a:bodyPr wrap="square" rtlCol="0">
            <a:spAutoFit/>
          </a:bodyPr>
          <a:lstStyle/>
          <a:p>
            <a:pPr algn="ctr">
              <a:lnSpc>
                <a:spcPct val="150000"/>
              </a:lnSpc>
            </a:pPr>
            <a:r>
              <a:rPr lang="zh-CN" altLang="en-US" sz="1700" b="1" dirty="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15" name="TextBox 23"/>
          <p:cNvSpPr txBox="1"/>
          <p:nvPr/>
        </p:nvSpPr>
        <p:spPr>
          <a:xfrm>
            <a:off x="1110191" y="3874916"/>
            <a:ext cx="2473754" cy="377411"/>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6" name="TextBox 24"/>
          <p:cNvSpPr txBox="1"/>
          <p:nvPr/>
        </p:nvSpPr>
        <p:spPr>
          <a:xfrm>
            <a:off x="3669786" y="3385111"/>
            <a:ext cx="2473754" cy="484749"/>
          </a:xfrm>
          <a:prstGeom prst="rect">
            <a:avLst/>
          </a:prstGeom>
          <a:noFill/>
        </p:spPr>
        <p:txBody>
          <a:bodyPr wrap="square" rtlCol="0">
            <a:spAutoFit/>
          </a:bodyPr>
          <a:lstStyle/>
          <a:p>
            <a:pPr algn="ctr">
              <a:lnSpc>
                <a:spcPct val="150000"/>
              </a:lnSpc>
            </a:pPr>
            <a:r>
              <a:rPr lang="zh-CN" altLang="en-US" sz="1700" b="1" dirty="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17" name="TextBox 25"/>
          <p:cNvSpPr txBox="1"/>
          <p:nvPr/>
        </p:nvSpPr>
        <p:spPr>
          <a:xfrm>
            <a:off x="3700780" y="3874916"/>
            <a:ext cx="2473754" cy="415498"/>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26"/>
          <p:cNvSpPr txBox="1"/>
          <p:nvPr/>
        </p:nvSpPr>
        <p:spPr>
          <a:xfrm>
            <a:off x="6071034" y="3385111"/>
            <a:ext cx="2473754" cy="438518"/>
          </a:xfrm>
          <a:prstGeom prst="rect">
            <a:avLst/>
          </a:prstGeom>
          <a:noFill/>
        </p:spPr>
        <p:txBody>
          <a:bodyPr wrap="square" rtlCol="0">
            <a:spAutoFit/>
          </a:bodyPr>
          <a:lstStyle/>
          <a:p>
            <a:pPr algn="ctr">
              <a:lnSpc>
                <a:spcPct val="150000"/>
              </a:lnSpc>
            </a:pPr>
            <a:r>
              <a:rPr lang="zh-CN" altLang="en-US" sz="1700" b="1" dirty="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19" name="TextBox 27"/>
          <p:cNvSpPr txBox="1"/>
          <p:nvPr/>
        </p:nvSpPr>
        <p:spPr>
          <a:xfrm>
            <a:off x="6071034" y="3874916"/>
            <a:ext cx="2473754" cy="377411"/>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28"/>
          <p:cNvSpPr txBox="1"/>
          <p:nvPr/>
        </p:nvSpPr>
        <p:spPr>
          <a:xfrm>
            <a:off x="8709944" y="3425107"/>
            <a:ext cx="2473754" cy="484749"/>
          </a:xfrm>
          <a:prstGeom prst="rect">
            <a:avLst/>
          </a:prstGeom>
          <a:noFill/>
        </p:spPr>
        <p:txBody>
          <a:bodyPr wrap="square" rtlCol="0">
            <a:spAutoFit/>
          </a:bodyPr>
          <a:lstStyle/>
          <a:p>
            <a:pPr algn="ctr">
              <a:lnSpc>
                <a:spcPct val="150000"/>
              </a:lnSpc>
            </a:pPr>
            <a:r>
              <a:rPr lang="zh-CN" altLang="en-US" sz="1700" b="1" dirty="0">
                <a:solidFill>
                  <a:schemeClr val="bg1"/>
                </a:solidFill>
                <a:latin typeface="微软雅黑" panose="020B0503020204020204" pitchFamily="34" charset="-122"/>
                <a:ea typeface="微软雅黑" panose="020B0503020204020204" pitchFamily="34" charset="-122"/>
              </a:rPr>
              <a:t>点此输入标题</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
        <p:nvSpPr>
          <p:cNvPr id="21" name="TextBox 29"/>
          <p:cNvSpPr txBox="1"/>
          <p:nvPr/>
        </p:nvSpPr>
        <p:spPr>
          <a:xfrm>
            <a:off x="8740938" y="3914912"/>
            <a:ext cx="2473754" cy="415498"/>
          </a:xfrm>
          <a:prstGeom prst="rect">
            <a:avLst/>
          </a:prstGeom>
          <a:noFill/>
        </p:spPr>
        <p:txBody>
          <a:bodyPr wrap="square" rtlCol="0">
            <a:spAutoFit/>
          </a:bodyPr>
          <a:lstStyle/>
          <a:p>
            <a:pPr algn="ct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点此输入文字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KSO_Shape"/>
          <p:cNvSpPr/>
          <p:nvPr/>
        </p:nvSpPr>
        <p:spPr>
          <a:xfrm>
            <a:off x="1852179" y="131763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KSO_Shape"/>
          <p:cNvSpPr/>
          <p:nvPr/>
        </p:nvSpPr>
        <p:spPr>
          <a:xfrm>
            <a:off x="1819207" y="5464712"/>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KSO_Shape"/>
          <p:cNvSpPr/>
          <p:nvPr/>
        </p:nvSpPr>
        <p:spPr>
          <a:xfrm flipH="1">
            <a:off x="10509983" y="131763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KSO_Shape"/>
          <p:cNvSpPr/>
          <p:nvPr/>
        </p:nvSpPr>
        <p:spPr>
          <a:xfrm flipH="1">
            <a:off x="10823309" y="5499408"/>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文本框 25"/>
          <p:cNvSpPr txBox="1"/>
          <p:nvPr/>
        </p:nvSpPr>
        <p:spPr>
          <a:xfrm>
            <a:off x="2463861" y="1073142"/>
            <a:ext cx="1407758" cy="369332"/>
          </a:xfrm>
          <a:prstGeom prst="rect">
            <a:avLst/>
          </a:prstGeom>
          <a:noFill/>
        </p:spPr>
        <p:txBody>
          <a:bodyPr wrap="none" rtlCol="0">
            <a:spAutoFit/>
          </a:bodyPr>
          <a:lstStyle/>
          <a:p>
            <a:r>
              <a:rPr lang="en-US" altLang="zh-CN" b="1" dirty="0">
                <a:solidFill>
                  <a:srgbClr val="2E648B"/>
                </a:solidFill>
                <a:latin typeface="微软雅黑" panose="020B0503020204020204" pitchFamily="34" charset="-122"/>
                <a:ea typeface="微软雅黑" panose="020B0503020204020204" pitchFamily="34" charset="-122"/>
              </a:rPr>
              <a:t>KEYWORD</a:t>
            </a:r>
            <a:endParaRPr lang="zh-CN" altLang="en-US" b="1" dirty="0">
              <a:solidFill>
                <a:srgbClr val="2E648B"/>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2463861" y="1344519"/>
            <a:ext cx="3294820"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2400028" y="5189656"/>
            <a:ext cx="1407758" cy="369332"/>
          </a:xfrm>
          <a:prstGeom prst="rect">
            <a:avLst/>
          </a:prstGeom>
          <a:noFill/>
        </p:spPr>
        <p:txBody>
          <a:bodyPr wrap="none" rtlCol="0">
            <a:spAutoFit/>
          </a:bodyPr>
          <a:lstStyle/>
          <a:p>
            <a:r>
              <a:rPr lang="en-US" altLang="zh-CN" b="1" dirty="0">
                <a:solidFill>
                  <a:srgbClr val="EA5322"/>
                </a:solidFill>
                <a:latin typeface="微软雅黑" panose="020B0503020204020204" pitchFamily="34" charset="-122"/>
                <a:ea typeface="微软雅黑" panose="020B0503020204020204" pitchFamily="34" charset="-122"/>
              </a:rPr>
              <a:t>KEYWORD</a:t>
            </a:r>
            <a:endParaRPr lang="zh-CN" altLang="en-US" b="1" dirty="0">
              <a:solidFill>
                <a:srgbClr val="EA5322"/>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2400028" y="5461033"/>
            <a:ext cx="3294820" cy="646331"/>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8826859" y="1073142"/>
            <a:ext cx="1407758" cy="369332"/>
          </a:xfrm>
          <a:prstGeom prst="rect">
            <a:avLst/>
          </a:prstGeom>
          <a:noFill/>
        </p:spPr>
        <p:txBody>
          <a:bodyPr wrap="none" rtlCol="0">
            <a:spAutoFit/>
          </a:bodyPr>
          <a:lstStyle/>
          <a:p>
            <a:pPr algn="r"/>
            <a:r>
              <a:rPr lang="en-US" altLang="zh-CN" b="1" dirty="0">
                <a:solidFill>
                  <a:srgbClr val="FCC818"/>
                </a:solidFill>
                <a:latin typeface="微软雅黑" panose="020B0503020204020204" pitchFamily="34" charset="-122"/>
                <a:ea typeface="微软雅黑" panose="020B0503020204020204" pitchFamily="34" charset="-122"/>
              </a:rPr>
              <a:t>KEYWORD</a:t>
            </a:r>
            <a:endParaRPr lang="zh-CN" altLang="en-US" b="1" dirty="0">
              <a:solidFill>
                <a:srgbClr val="FCC818"/>
              </a:solidFill>
              <a:latin typeface="微软雅黑" panose="020B0503020204020204" pitchFamily="34" charset="-122"/>
              <a:ea typeface="微软雅黑" panose="020B0503020204020204" pitchFamily="34" charset="-122"/>
            </a:endParaRPr>
          </a:p>
        </p:txBody>
      </p:sp>
      <p:sp>
        <p:nvSpPr>
          <p:cNvPr id="31" name="TextBox 15"/>
          <p:cNvSpPr txBox="1"/>
          <p:nvPr/>
        </p:nvSpPr>
        <p:spPr>
          <a:xfrm>
            <a:off x="7000077" y="1344519"/>
            <a:ext cx="3234540" cy="646331"/>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9173157" y="5208362"/>
            <a:ext cx="1407758" cy="369332"/>
          </a:xfrm>
          <a:prstGeom prst="rect">
            <a:avLst/>
          </a:prstGeom>
          <a:noFill/>
        </p:spPr>
        <p:txBody>
          <a:bodyPr wrap="none" rtlCol="0">
            <a:spAutoFit/>
          </a:bodyPr>
          <a:lstStyle/>
          <a:p>
            <a:pPr algn="r"/>
            <a:r>
              <a:rPr lang="en-US" altLang="zh-CN" b="1" dirty="0">
                <a:solidFill>
                  <a:srgbClr val="3A8898"/>
                </a:solidFill>
                <a:latin typeface="微软雅黑" panose="020B0503020204020204" pitchFamily="34" charset="-122"/>
                <a:ea typeface="微软雅黑" panose="020B0503020204020204" pitchFamily="34" charset="-122"/>
              </a:rPr>
              <a:t>KEYWORD</a:t>
            </a:r>
            <a:endParaRPr lang="zh-CN" altLang="en-US" b="1" dirty="0">
              <a:solidFill>
                <a:srgbClr val="3A8898"/>
              </a:solidFill>
              <a:latin typeface="微软雅黑" panose="020B0503020204020204" pitchFamily="34" charset="-122"/>
              <a:ea typeface="微软雅黑" panose="020B0503020204020204" pitchFamily="34" charset="-122"/>
            </a:endParaRPr>
          </a:p>
        </p:txBody>
      </p:sp>
      <p:sp>
        <p:nvSpPr>
          <p:cNvPr id="33" name="TextBox 15"/>
          <p:cNvSpPr txBox="1"/>
          <p:nvPr/>
        </p:nvSpPr>
        <p:spPr>
          <a:xfrm>
            <a:off x="7346375" y="5479739"/>
            <a:ext cx="3234540" cy="646331"/>
          </a:xfrm>
          <a:prstGeom prst="rect">
            <a:avLst/>
          </a:prstGeom>
          <a:noFill/>
        </p:spPr>
        <p:txBody>
          <a:bodyPr wrap="square" rtlCol="0">
            <a:spAutoFit/>
          </a:bodyPr>
          <a:lstStyle/>
          <a:p>
            <a:pPr algn="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pic>
        <p:nvPicPr>
          <p:cNvPr id="34" name="图片 33" descr="D:\【兼职】\新建文件夹\b749a33d6b8fdbf374426e8d6ad86f8d.jpgb749a33d6b8fdbf374426e8d6ad86f8d"/>
          <p:cNvPicPr>
            <a:picLocks noChangeAspect="1"/>
          </p:cNvPicPr>
          <p:nvPr/>
        </p:nvPicPr>
        <p:blipFill rotWithShape="1">
          <a:blip r:embed="rId1"/>
          <a:srcRect l="35831" r="54273"/>
          <a:stretch>
            <a:fillRect/>
          </a:stretch>
        </p:blipFill>
        <p:spPr>
          <a:xfrm rot="16200000">
            <a:off x="5693410" y="-5715635"/>
            <a:ext cx="805180" cy="12200255"/>
          </a:xfrm>
          <a:prstGeom prst="rect">
            <a:avLst/>
          </a:prstGeom>
        </p:spPr>
      </p:pic>
      <p:pic>
        <p:nvPicPr>
          <p:cNvPr id="35" name="图片 34" descr="D:\【兼职】\新建文件夹\b749a33d6b8fdbf374426e8d6ad86f8d.jpgb749a33d6b8fdbf374426e8d6ad86f8d"/>
          <p:cNvPicPr>
            <a:picLocks noChangeAspect="1"/>
          </p:cNvPicPr>
          <p:nvPr/>
        </p:nvPicPr>
        <p:blipFill rotWithShape="1">
          <a:blip r:embed="rId1"/>
          <a:srcRect l="40280" r="54273"/>
          <a:stretch>
            <a:fillRect/>
          </a:stretch>
        </p:blipFill>
        <p:spPr>
          <a:xfrm rot="16200000">
            <a:off x="5873750" y="535940"/>
            <a:ext cx="443230" cy="12200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D:\【兼职】\新建文件夹\b749a33d6b8fdbf374426e8d6ad86f8d.jpgb749a33d6b8fdbf374426e8d6ad86f8d"/>
          <p:cNvPicPr>
            <a:picLocks noChangeAspect="1"/>
          </p:cNvPicPr>
          <p:nvPr/>
        </p:nvPicPr>
        <p:blipFill rotWithShape="1">
          <a:blip r:embed="rId1"/>
          <a:srcRect l="711" t="50122" r="14705"/>
          <a:stretch>
            <a:fillRect/>
          </a:stretch>
        </p:blipFill>
        <p:spPr>
          <a:xfrm rot="16200000">
            <a:off x="5708015" y="374015"/>
            <a:ext cx="6882130" cy="6085205"/>
          </a:xfrm>
          <a:prstGeom prst="rect">
            <a:avLst/>
          </a:prstGeom>
        </p:spPr>
      </p:pic>
      <p:sp>
        <p:nvSpPr>
          <p:cNvPr id="4" name="TextBox 12"/>
          <p:cNvSpPr txBox="1"/>
          <p:nvPr/>
        </p:nvSpPr>
        <p:spPr>
          <a:xfrm>
            <a:off x="1616347" y="2327469"/>
            <a:ext cx="3599720" cy="1477328"/>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这里输入简单的文字概述这里输入简单文字概</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述这里输入简单的文字概述这里入简单的文字</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概述这里输入述简单的文字概述这里输入简单</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的文字概述这里输入简单的文字概述这里输入</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简单的文字概述这里输入</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13"/>
          <p:cNvSpPr txBox="1"/>
          <p:nvPr/>
        </p:nvSpPr>
        <p:spPr>
          <a:xfrm>
            <a:off x="2416285" y="1866446"/>
            <a:ext cx="2719789" cy="398780"/>
          </a:xfrm>
          <a:prstGeom prst="rect">
            <a:avLst/>
          </a:prstGeom>
          <a:noFill/>
        </p:spPr>
        <p:txBody>
          <a:bodyPr wrap="square" rtlCol="0">
            <a:spAutoFit/>
          </a:bodyPr>
          <a:lstStyle/>
          <a:p>
            <a:pPr algn="r"/>
            <a:r>
              <a:rPr lang="en-US" altLang="zh-CN" sz="2000" b="1" dirty="0">
                <a:solidFill>
                  <a:srgbClr val="3A3A3B"/>
                </a:solidFill>
                <a:latin typeface="微软雅黑" panose="020B0503020204020204" pitchFamily="34" charset="-122"/>
                <a:ea typeface="微软雅黑" panose="020B0503020204020204" pitchFamily="34" charset="-122"/>
              </a:rPr>
              <a:t>2018</a:t>
            </a:r>
            <a:r>
              <a:rPr lang="zh-CN" altLang="en-US" sz="2000" b="1" dirty="0">
                <a:solidFill>
                  <a:srgbClr val="3A3A3B"/>
                </a:solidFill>
                <a:latin typeface="微软雅黑" panose="020B0503020204020204" pitchFamily="34" charset="-122"/>
                <a:ea typeface="微软雅黑" panose="020B0503020204020204" pitchFamily="34" charset="-122"/>
              </a:rPr>
              <a:t>年工作情况</a:t>
            </a:r>
            <a:endParaRPr lang="zh-CN" altLang="en-US" sz="2000" b="1" dirty="0">
              <a:solidFill>
                <a:srgbClr val="3A3A3B"/>
              </a:solidFill>
              <a:latin typeface="微软雅黑" panose="020B0503020204020204" pitchFamily="34" charset="-122"/>
              <a:ea typeface="微软雅黑" panose="020B0503020204020204" pitchFamily="34" charset="-122"/>
            </a:endParaRPr>
          </a:p>
        </p:txBody>
      </p:sp>
      <p:sp>
        <p:nvSpPr>
          <p:cNvPr id="6" name="TextBox 14"/>
          <p:cNvSpPr txBox="1"/>
          <p:nvPr/>
        </p:nvSpPr>
        <p:spPr>
          <a:xfrm>
            <a:off x="6895938" y="1876768"/>
            <a:ext cx="2719789" cy="398780"/>
          </a:xfrm>
          <a:prstGeom prst="rect">
            <a:avLst/>
          </a:prstGeom>
          <a:noFill/>
        </p:spPr>
        <p:txBody>
          <a:bodyPr wrap="squar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2019</a:t>
            </a:r>
            <a:r>
              <a:rPr lang="zh-CN" altLang="en-US" sz="2000" b="1" dirty="0">
                <a:solidFill>
                  <a:schemeClr val="bg1"/>
                </a:solidFill>
                <a:latin typeface="微软雅黑" panose="020B0503020204020204" pitchFamily="34" charset="-122"/>
                <a:ea typeface="微软雅黑" panose="020B0503020204020204" pitchFamily="34" charset="-122"/>
              </a:rPr>
              <a:t>年工作情况</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6919557" y="2356731"/>
            <a:ext cx="3656096" cy="1477328"/>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3096232" y="4392257"/>
            <a:ext cx="1879854" cy="252127"/>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矩形 8"/>
          <p:cNvSpPr/>
          <p:nvPr/>
        </p:nvSpPr>
        <p:spPr>
          <a:xfrm>
            <a:off x="2016316" y="4792226"/>
            <a:ext cx="2946332" cy="252127"/>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2576273" y="5260043"/>
            <a:ext cx="2399814" cy="252127"/>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TextBox 19"/>
          <p:cNvSpPr txBox="1"/>
          <p:nvPr/>
        </p:nvSpPr>
        <p:spPr>
          <a:xfrm>
            <a:off x="3328277" y="4392257"/>
            <a:ext cx="1197764"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计划完成：</a:t>
            </a:r>
            <a:r>
              <a:rPr lang="en-US" altLang="zh-CN" sz="1100" dirty="0">
                <a:solidFill>
                  <a:schemeClr val="bg1"/>
                </a:solidFill>
                <a:latin typeface="微软雅黑" panose="020B0503020204020204" pitchFamily="34" charset="-122"/>
                <a:ea typeface="微软雅黑" panose="020B0503020204020204" pitchFamily="34" charset="-122"/>
              </a:rPr>
              <a:t>30</a:t>
            </a:r>
            <a:r>
              <a:rPr lang="zh-CN" altLang="en-US" sz="1100" dirty="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2" name="TextBox 20"/>
          <p:cNvSpPr txBox="1"/>
          <p:nvPr/>
        </p:nvSpPr>
        <p:spPr>
          <a:xfrm>
            <a:off x="2896248" y="4792226"/>
            <a:ext cx="1563248"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实际完成数目：</a:t>
            </a:r>
            <a:r>
              <a:rPr lang="en-US" altLang="zh-CN" sz="1100" dirty="0">
                <a:solidFill>
                  <a:schemeClr val="bg1"/>
                </a:solidFill>
                <a:latin typeface="微软雅黑" panose="020B0503020204020204" pitchFamily="34" charset="-122"/>
                <a:ea typeface="微软雅黑" panose="020B0503020204020204" pitchFamily="34" charset="-122"/>
              </a:rPr>
              <a:t>300</a:t>
            </a:r>
            <a:r>
              <a:rPr lang="zh-CN" altLang="en-US" sz="1100" dirty="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3" name="TextBox 21"/>
          <p:cNvSpPr txBox="1"/>
          <p:nvPr/>
        </p:nvSpPr>
        <p:spPr>
          <a:xfrm>
            <a:off x="3376211" y="5265860"/>
            <a:ext cx="1140056" cy="261610"/>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回款数：</a:t>
            </a:r>
            <a:r>
              <a:rPr lang="en-US" altLang="zh-CN" sz="1100" dirty="0">
                <a:solidFill>
                  <a:schemeClr val="bg1"/>
                </a:solidFill>
                <a:latin typeface="微软雅黑" panose="020B0503020204020204" pitchFamily="34" charset="-122"/>
                <a:ea typeface="微软雅黑" panose="020B0503020204020204" pitchFamily="34" charset="-122"/>
              </a:rPr>
              <a:t>100</a:t>
            </a:r>
            <a:r>
              <a:rPr lang="zh-CN" altLang="en-US" sz="1100" dirty="0">
                <a:solidFill>
                  <a:schemeClr val="bg1"/>
                </a:solidFill>
                <a:latin typeface="微软雅黑" panose="020B0503020204020204" pitchFamily="34" charset="-122"/>
                <a:ea typeface="微软雅黑" panose="020B0503020204020204" pitchFamily="34" charset="-122"/>
              </a:rPr>
              <a:t>万</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7055926" y="4392257"/>
            <a:ext cx="187985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14"/>
          <p:cNvSpPr/>
          <p:nvPr/>
        </p:nvSpPr>
        <p:spPr>
          <a:xfrm>
            <a:off x="7069364" y="4792226"/>
            <a:ext cx="2946332"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矩形 15"/>
          <p:cNvSpPr/>
          <p:nvPr/>
        </p:nvSpPr>
        <p:spPr>
          <a:xfrm>
            <a:off x="7055926" y="5260043"/>
            <a:ext cx="2399814" cy="252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TextBox 25"/>
          <p:cNvSpPr txBox="1"/>
          <p:nvPr/>
        </p:nvSpPr>
        <p:spPr>
          <a:xfrm>
            <a:off x="7287971" y="4392257"/>
            <a:ext cx="1197764" cy="261610"/>
          </a:xfrm>
          <a:prstGeom prst="rect">
            <a:avLst/>
          </a:prstGeom>
          <a:noFill/>
        </p:spPr>
        <p:txBody>
          <a:bodyPr wrap="none" rtlCol="0">
            <a:spAutoFit/>
          </a:bodyPr>
          <a:lstStyle/>
          <a:p>
            <a:r>
              <a:rPr lang="zh-CN" altLang="en-US" sz="1100" dirty="0">
                <a:latin typeface="微软雅黑" panose="020B0503020204020204" pitchFamily="34" charset="-122"/>
                <a:ea typeface="微软雅黑" panose="020B0503020204020204" pitchFamily="34" charset="-122"/>
              </a:rPr>
              <a:t>计划完成：</a:t>
            </a:r>
            <a:r>
              <a:rPr lang="en-US" altLang="zh-CN" sz="1100" dirty="0">
                <a:latin typeface="微软雅黑" panose="020B0503020204020204" pitchFamily="34" charset="-122"/>
                <a:ea typeface="微软雅黑" panose="020B0503020204020204" pitchFamily="34" charset="-122"/>
              </a:rPr>
              <a:t>20</a:t>
            </a:r>
            <a:r>
              <a:rPr lang="zh-CN" altLang="en-US" sz="1100" dirty="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8" name="TextBox 26"/>
          <p:cNvSpPr txBox="1"/>
          <p:nvPr/>
        </p:nvSpPr>
        <p:spPr>
          <a:xfrm>
            <a:off x="7295907" y="4792226"/>
            <a:ext cx="1563248" cy="261610"/>
          </a:xfrm>
          <a:prstGeom prst="rect">
            <a:avLst/>
          </a:prstGeom>
          <a:noFill/>
        </p:spPr>
        <p:txBody>
          <a:bodyPr wrap="none" rtlCol="0">
            <a:spAutoFit/>
          </a:bodyPr>
          <a:lstStyle/>
          <a:p>
            <a:r>
              <a:rPr lang="zh-CN" altLang="en-US" sz="1100" dirty="0">
                <a:latin typeface="微软雅黑" panose="020B0503020204020204" pitchFamily="34" charset="-122"/>
                <a:ea typeface="微软雅黑" panose="020B0503020204020204" pitchFamily="34" charset="-122"/>
              </a:rPr>
              <a:t>实际完成数目：</a:t>
            </a:r>
            <a:r>
              <a:rPr lang="en-US" altLang="zh-CN" sz="1100" dirty="0">
                <a:latin typeface="微软雅黑" panose="020B0503020204020204" pitchFamily="34" charset="-122"/>
                <a:ea typeface="微软雅黑" panose="020B0503020204020204" pitchFamily="34" charset="-122"/>
              </a:rPr>
              <a:t>200</a:t>
            </a:r>
            <a:r>
              <a:rPr lang="zh-CN" altLang="en-US" sz="1100" dirty="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19" name="TextBox 27"/>
          <p:cNvSpPr txBox="1"/>
          <p:nvPr/>
        </p:nvSpPr>
        <p:spPr>
          <a:xfrm>
            <a:off x="7309318" y="5265860"/>
            <a:ext cx="1140056" cy="261610"/>
          </a:xfrm>
          <a:prstGeom prst="rect">
            <a:avLst/>
          </a:prstGeom>
          <a:noFill/>
        </p:spPr>
        <p:txBody>
          <a:bodyPr wrap="none" rtlCol="0">
            <a:spAutoFit/>
          </a:bodyPr>
          <a:lstStyle/>
          <a:p>
            <a:r>
              <a:rPr lang="zh-CN" altLang="en-US" sz="1100" dirty="0">
                <a:latin typeface="微软雅黑" panose="020B0503020204020204" pitchFamily="34" charset="-122"/>
                <a:ea typeface="微软雅黑" panose="020B0503020204020204" pitchFamily="34" charset="-122"/>
              </a:rPr>
              <a:t>回款数：</a:t>
            </a:r>
            <a:r>
              <a:rPr lang="en-US" altLang="zh-CN" sz="1100" dirty="0">
                <a:latin typeface="微软雅黑" panose="020B0503020204020204" pitchFamily="34" charset="-122"/>
                <a:ea typeface="微软雅黑" panose="020B0503020204020204" pitchFamily="34" charset="-122"/>
              </a:rPr>
              <a:t>100</a:t>
            </a:r>
            <a:r>
              <a:rPr lang="zh-CN" altLang="en-US" sz="1100" dirty="0">
                <a:latin typeface="微软雅黑" panose="020B0503020204020204" pitchFamily="34" charset="-122"/>
                <a:ea typeface="微软雅黑" panose="020B0503020204020204" pitchFamily="34" charset="-122"/>
              </a:rPr>
              <a:t>万</a:t>
            </a:r>
            <a:endParaRPr lang="zh-CN" altLang="en-US" sz="1100" dirty="0">
              <a:latin typeface="微软雅黑" panose="020B0503020204020204" pitchFamily="34" charset="-122"/>
              <a:ea typeface="微软雅黑" panose="020B0503020204020204" pitchFamily="34" charset="-122"/>
            </a:endParaRPr>
          </a:p>
        </p:txBody>
      </p:sp>
      <p:sp>
        <p:nvSpPr>
          <p:cNvPr id="3" name="椭圆 2"/>
          <p:cNvSpPr/>
          <p:nvPr/>
        </p:nvSpPr>
        <p:spPr>
          <a:xfrm>
            <a:off x="5625153" y="3005797"/>
            <a:ext cx="941694" cy="941693"/>
          </a:xfrm>
          <a:prstGeom prst="ellipse">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VS</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5127790" y="4355229"/>
            <a:ext cx="302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 Box 3"/>
          <p:cNvSpPr>
            <a:spLocks noChangeArrowheads="1"/>
          </p:cNvSpPr>
          <p:nvPr/>
        </p:nvSpPr>
        <p:spPr bwMode="auto">
          <a:xfrm>
            <a:off x="5930882" y="3534985"/>
            <a:ext cx="32496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90204" pitchFamily="34" charset="0"/>
              <a:buNone/>
              <a:defRPr/>
            </a:pPr>
            <a:r>
              <a:rPr lang="en-US" altLang="zh-CN" sz="3200" b="1" dirty="0">
                <a:solidFill>
                  <a:srgbClr val="B55190"/>
                </a:solidFill>
                <a:latin typeface="微软雅黑" panose="020B0503020204020204" pitchFamily="34" charset="-122"/>
                <a:ea typeface="微软雅黑" panose="020B0503020204020204" pitchFamily="34" charset="-122"/>
                <a:sym typeface="Calibri" panose="020F0302020204030204" pitchFamily="34" charset="0"/>
              </a:rPr>
              <a:t>2017</a:t>
            </a:r>
            <a:r>
              <a:rPr lang="zh-CN" altLang="en-US" sz="3200" b="1" dirty="0">
                <a:solidFill>
                  <a:srgbClr val="B55190"/>
                </a:solidFill>
                <a:latin typeface="微软雅黑" panose="020B0503020204020204" pitchFamily="34" charset="-122"/>
                <a:ea typeface="微软雅黑" panose="020B0503020204020204" pitchFamily="34" charset="-122"/>
                <a:sym typeface="Calibri" panose="020F0302020204030204" pitchFamily="34" charset="0"/>
              </a:rPr>
              <a:t>年工作计划</a:t>
            </a:r>
            <a:endParaRPr lang="zh-CN" altLang="en-US" sz="3200" b="1" dirty="0">
              <a:solidFill>
                <a:srgbClr val="B55190"/>
              </a:solidFill>
              <a:latin typeface="微软雅黑" panose="020B0503020204020204" pitchFamily="34" charset="-122"/>
              <a:ea typeface="微软雅黑" panose="020B0503020204020204" pitchFamily="34" charset="-122"/>
              <a:sym typeface="Calibri" panose="020F0302020204030204" pitchFamily="34" charset="0"/>
            </a:endParaRPr>
          </a:p>
        </p:txBody>
      </p:sp>
      <p:sp>
        <p:nvSpPr>
          <p:cNvPr id="14" name="矩形 13"/>
          <p:cNvSpPr/>
          <p:nvPr/>
        </p:nvSpPr>
        <p:spPr>
          <a:xfrm>
            <a:off x="6079048" y="3095695"/>
            <a:ext cx="2334260" cy="368300"/>
          </a:xfrm>
          <a:prstGeom prst="rect">
            <a:avLst/>
          </a:prstGeom>
        </p:spPr>
        <p:txBody>
          <a:bodyPr wrap="none">
            <a:spAutoFit/>
          </a:bodyPr>
          <a:lstStyle/>
          <a:p>
            <a:pPr algn="r">
              <a:buFont typeface="Arial" panose="020B0604020202090204" pitchFamily="34" charset="0"/>
              <a:buNone/>
              <a:defRPr/>
            </a:pPr>
            <a:r>
              <a:rPr lang="en-US" altLang="zh-CN" dirty="0">
                <a:solidFill>
                  <a:srgbClr val="B55190"/>
                </a:solidFill>
                <a:latin typeface="微软雅黑" panose="020B0503020204020204" pitchFamily="34" charset="-122"/>
                <a:ea typeface="微软雅黑" panose="020B0503020204020204" pitchFamily="34" charset="-122"/>
              </a:rPr>
              <a:t>The 2019 work plan</a:t>
            </a:r>
            <a:endParaRPr lang="en-US" altLang="zh-CN" dirty="0">
              <a:solidFill>
                <a:srgbClr val="B55190"/>
              </a:solidFill>
              <a:latin typeface="微软雅黑" panose="020B0503020204020204" pitchFamily="34" charset="-122"/>
              <a:ea typeface="微软雅黑" panose="020B0503020204020204" pitchFamily="34" charset="-122"/>
            </a:endParaRPr>
          </a:p>
        </p:txBody>
      </p:sp>
      <p:pic>
        <p:nvPicPr>
          <p:cNvPr id="2" name="图片 1" descr="fdebcb6a1537e1232a62ea362a7f0e7d"/>
          <p:cNvPicPr>
            <a:picLocks noChangeAspect="1"/>
          </p:cNvPicPr>
          <p:nvPr/>
        </p:nvPicPr>
        <p:blipFill>
          <a:blip r:embed="rId1"/>
          <a:stretch>
            <a:fillRect/>
          </a:stretch>
        </p:blipFill>
        <p:spPr>
          <a:xfrm>
            <a:off x="657860" y="233680"/>
            <a:ext cx="6092825" cy="6092825"/>
          </a:xfrm>
          <a:prstGeom prst="rect">
            <a:avLst/>
          </a:prstGeom>
        </p:spPr>
      </p:pic>
      <p:sp>
        <p:nvSpPr>
          <p:cNvPr id="6" name="矩形 5"/>
          <p:cNvSpPr/>
          <p:nvPr/>
        </p:nvSpPr>
        <p:spPr>
          <a:xfrm>
            <a:off x="2442050" y="902542"/>
            <a:ext cx="2523448" cy="5386090"/>
          </a:xfrm>
          <a:prstGeom prst="rect">
            <a:avLst/>
          </a:prstGeom>
        </p:spPr>
        <p:txBody>
          <a:bodyPr wrap="none">
            <a:spAutoFit/>
          </a:bodyPr>
          <a:lstStyle/>
          <a:p>
            <a:pPr algn="ctr"/>
            <a:r>
              <a:rPr lang="en-US" altLang="zh-CN" sz="34400" dirty="0">
                <a:solidFill>
                  <a:schemeClr val="bg1"/>
                </a:solidFill>
                <a:latin typeface="Impact" panose="020B0806030902050204" pitchFamily="34" charset="0"/>
                <a:ea typeface="微软雅黑" panose="020B0503020204020204" pitchFamily="34" charset="-122"/>
              </a:rPr>
              <a:t>3</a:t>
            </a:r>
            <a:endParaRPr lang="zh-CN" altLang="en-US" sz="34400" dirty="0">
              <a:solidFill>
                <a:schemeClr val="bg1"/>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169a4dad089e85449147ba01b8293d1e"/>
          <p:cNvPicPr>
            <a:picLocks noChangeAspect="1"/>
          </p:cNvPicPr>
          <p:nvPr/>
        </p:nvPicPr>
        <p:blipFill>
          <a:blip r:embed="rId1"/>
          <a:srcRect t="42523" r="22460"/>
          <a:stretch>
            <a:fillRect/>
          </a:stretch>
        </p:blipFill>
        <p:spPr>
          <a:xfrm>
            <a:off x="4643120" y="-73660"/>
            <a:ext cx="7556500" cy="5601335"/>
          </a:xfrm>
          <a:prstGeom prst="rect">
            <a:avLst/>
          </a:prstGeom>
        </p:spPr>
      </p:pic>
      <p:pic>
        <p:nvPicPr>
          <p:cNvPr id="31" name="图片 30" descr="169a4dad089e85449147ba01b8293d1e"/>
          <p:cNvPicPr>
            <a:picLocks noChangeAspect="1"/>
          </p:cNvPicPr>
          <p:nvPr/>
        </p:nvPicPr>
        <p:blipFill>
          <a:blip r:embed="rId1"/>
          <a:srcRect l="18866" t="-3894" r="3594" b="46417"/>
          <a:stretch>
            <a:fillRect/>
          </a:stretch>
        </p:blipFill>
        <p:spPr>
          <a:xfrm>
            <a:off x="6985" y="4951095"/>
            <a:ext cx="2575560" cy="1909445"/>
          </a:xfrm>
          <a:prstGeom prst="rect">
            <a:avLst/>
          </a:prstGeom>
        </p:spPr>
      </p:pic>
      <p:sp>
        <p:nvSpPr>
          <p:cNvPr id="2" name="Freeform 4"/>
          <p:cNvSpPr/>
          <p:nvPr/>
        </p:nvSpPr>
        <p:spPr bwMode="gray">
          <a:xfrm>
            <a:off x="4217124" y="2561479"/>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C00000"/>
          </a:solidFill>
          <a:ln w="0">
            <a:noFill/>
            <a:prstDash val="solid"/>
            <a:round/>
          </a:ln>
        </p:spPr>
        <p:txBody>
          <a:bodyPr/>
          <a:lstStyle/>
          <a:p>
            <a:pPr>
              <a:defRPr/>
            </a:pPr>
            <a:endParaRPr lang="zh-CN" altLang="en-US">
              <a:solidFill>
                <a:srgbClr val="000000"/>
              </a:solidFill>
            </a:endParaRPr>
          </a:p>
        </p:txBody>
      </p:sp>
      <p:sp>
        <p:nvSpPr>
          <p:cNvPr id="3" name="Freeform 5"/>
          <p:cNvSpPr/>
          <p:nvPr/>
        </p:nvSpPr>
        <p:spPr bwMode="gray">
          <a:xfrm rot="7200000">
            <a:off x="5909398" y="1481979"/>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2E648B"/>
          </a:solidFill>
          <a:ln w="0">
            <a:noFill/>
            <a:prstDash val="solid"/>
            <a:round/>
          </a:ln>
        </p:spPr>
        <p:txBody>
          <a:bodyPr/>
          <a:lstStyle/>
          <a:p>
            <a:pPr>
              <a:defRPr/>
            </a:pPr>
            <a:endParaRPr lang="zh-CN" altLang="en-US">
              <a:solidFill>
                <a:srgbClr val="000000"/>
              </a:solidFill>
            </a:endParaRPr>
          </a:p>
        </p:txBody>
      </p:sp>
      <p:grpSp>
        <p:nvGrpSpPr>
          <p:cNvPr id="4" name="Group 6"/>
          <p:cNvGrpSpPr/>
          <p:nvPr/>
        </p:nvGrpSpPr>
        <p:grpSpPr bwMode="auto">
          <a:xfrm>
            <a:off x="4299674" y="1467691"/>
            <a:ext cx="2349500" cy="2066925"/>
            <a:chOff x="1712" y="1389"/>
            <a:chExt cx="1480" cy="1302"/>
          </a:xfrm>
          <a:solidFill>
            <a:srgbClr val="64A4CA"/>
          </a:solidFill>
        </p:grpSpPr>
        <p:sp>
          <p:nvSpPr>
            <p:cNvPr id="5" name="AutoShape 7"/>
            <p:cNvSpPr>
              <a:spLocks noChangeArrowheads="1"/>
            </p:cNvSpPr>
            <p:nvPr/>
          </p:nvSpPr>
          <p:spPr bwMode="gray">
            <a:xfrm rot="-9000000">
              <a:off x="1712" y="2311"/>
              <a:ext cx="908" cy="380"/>
            </a:xfrm>
            <a:prstGeom prst="triangle">
              <a:avLst>
                <a:gd name="adj" fmla="val 50000"/>
              </a:avLst>
            </a:prstGeom>
            <a:grpFill/>
            <a:ln w="9525" algn="ctr">
              <a:noFill/>
              <a:miter lim="800000"/>
            </a:ln>
          </p:spPr>
          <p:txBody>
            <a:bodyPr wrap="none" anchor="ctr"/>
            <a:lstStyle/>
            <a:p>
              <a:endParaRPr lang="zh-CN" altLang="en-US">
                <a:solidFill>
                  <a:srgbClr val="000000"/>
                </a:solidFill>
              </a:endParaRPr>
            </a:p>
          </p:txBody>
        </p:sp>
        <p:sp>
          <p:nvSpPr>
            <p:cNvPr id="6" name="Freeform 8"/>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ln>
          </p:spPr>
          <p:txBody>
            <a:bodyPr/>
            <a:lstStyle/>
            <a:p>
              <a:endParaRPr lang="zh-CN" altLang="en-US">
                <a:solidFill>
                  <a:srgbClr val="000000"/>
                </a:solidFill>
              </a:endParaRPr>
            </a:p>
          </p:txBody>
        </p:sp>
        <p:sp>
          <p:nvSpPr>
            <p:cNvPr id="7" name="Freeform 9"/>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ln>
          </p:spPr>
          <p:txBody>
            <a:bodyPr/>
            <a:lstStyle/>
            <a:p>
              <a:endParaRPr lang="zh-CN" altLang="en-US">
                <a:solidFill>
                  <a:srgbClr val="000000"/>
                </a:solidFill>
              </a:endParaRPr>
            </a:p>
          </p:txBody>
        </p:sp>
      </p:grpSp>
      <p:sp>
        <p:nvSpPr>
          <p:cNvPr id="8" name="Freeform 10"/>
          <p:cNvSpPr/>
          <p:nvPr/>
        </p:nvSpPr>
        <p:spPr bwMode="gray">
          <a:xfrm rot="14400000">
            <a:off x="6023698" y="3334591"/>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4">
              <a:lumMod val="75000"/>
            </a:schemeClr>
          </a:solidFill>
          <a:ln w="0">
            <a:noFill/>
            <a:prstDash val="solid"/>
            <a:round/>
          </a:ln>
        </p:spPr>
        <p:txBody>
          <a:bodyPr/>
          <a:lstStyle/>
          <a:p>
            <a:pPr>
              <a:defRPr/>
            </a:pPr>
            <a:endParaRPr lang="zh-CN" altLang="en-US">
              <a:solidFill>
                <a:srgbClr val="000000"/>
              </a:solidFill>
            </a:endParaRPr>
          </a:p>
        </p:txBody>
      </p:sp>
      <p:grpSp>
        <p:nvGrpSpPr>
          <p:cNvPr id="9" name="Group 11"/>
          <p:cNvGrpSpPr/>
          <p:nvPr/>
        </p:nvGrpSpPr>
        <p:grpSpPr bwMode="auto">
          <a:xfrm>
            <a:off x="6104661" y="2423366"/>
            <a:ext cx="2057400" cy="2192338"/>
            <a:chOff x="2854" y="1996"/>
            <a:chExt cx="1296" cy="1381"/>
          </a:xfrm>
          <a:solidFill>
            <a:srgbClr val="F7E57A"/>
          </a:solidFill>
        </p:grpSpPr>
        <p:sp>
          <p:nvSpPr>
            <p:cNvPr id="10" name="AutoShape 12"/>
            <p:cNvSpPr>
              <a:spLocks noChangeArrowheads="1"/>
            </p:cNvSpPr>
            <p:nvPr/>
          </p:nvSpPr>
          <p:spPr bwMode="gray">
            <a:xfrm rot="-1800000">
              <a:off x="2854" y="1996"/>
              <a:ext cx="906" cy="380"/>
            </a:xfrm>
            <a:prstGeom prst="triangle">
              <a:avLst>
                <a:gd name="adj" fmla="val 50000"/>
              </a:avLst>
            </a:prstGeom>
            <a:grpFill/>
            <a:ln w="9525" algn="ctr">
              <a:noFill/>
              <a:miter lim="800000"/>
            </a:ln>
          </p:spPr>
          <p:txBody>
            <a:bodyPr wrap="none" anchor="ctr"/>
            <a:lstStyle/>
            <a:p>
              <a:endParaRPr lang="zh-CN" altLang="en-US">
                <a:solidFill>
                  <a:srgbClr val="000000"/>
                </a:solidFill>
              </a:endParaRPr>
            </a:p>
          </p:txBody>
        </p:sp>
        <p:sp>
          <p:nvSpPr>
            <p:cNvPr id="11" name="Freeform 13"/>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ln>
          </p:spPr>
          <p:txBody>
            <a:bodyPr/>
            <a:lstStyle/>
            <a:p>
              <a:endParaRPr lang="zh-CN" altLang="en-US">
                <a:solidFill>
                  <a:srgbClr val="000000"/>
                </a:solidFill>
              </a:endParaRPr>
            </a:p>
          </p:txBody>
        </p:sp>
        <p:sp>
          <p:nvSpPr>
            <p:cNvPr id="12" name="Freeform 14"/>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ln>
          </p:spPr>
          <p:txBody>
            <a:bodyPr/>
            <a:lstStyle/>
            <a:p>
              <a:endParaRPr lang="zh-CN" altLang="en-US">
                <a:solidFill>
                  <a:srgbClr val="000000"/>
                </a:solidFill>
              </a:endParaRPr>
            </a:p>
          </p:txBody>
        </p:sp>
      </p:grpSp>
      <p:grpSp>
        <p:nvGrpSpPr>
          <p:cNvPr id="13" name="Group 15"/>
          <p:cNvGrpSpPr/>
          <p:nvPr/>
        </p:nvGrpSpPr>
        <p:grpSpPr bwMode="auto">
          <a:xfrm>
            <a:off x="4209186" y="3766391"/>
            <a:ext cx="2493963" cy="1395413"/>
            <a:chOff x="1655" y="2837"/>
            <a:chExt cx="1571" cy="879"/>
          </a:xfrm>
          <a:solidFill>
            <a:srgbClr val="E8CAFC"/>
          </a:solidFill>
        </p:grpSpPr>
        <p:sp>
          <p:nvSpPr>
            <p:cNvPr id="14" name="Freeform 16"/>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ln>
          </p:spPr>
          <p:txBody>
            <a:bodyPr/>
            <a:lstStyle/>
            <a:p>
              <a:endParaRPr lang="zh-CN" altLang="en-US">
                <a:solidFill>
                  <a:srgbClr val="8CBF00"/>
                </a:solidFill>
              </a:endParaRPr>
            </a:p>
          </p:txBody>
        </p:sp>
        <p:sp>
          <p:nvSpPr>
            <p:cNvPr id="15" name="AutoShape 17"/>
            <p:cNvSpPr>
              <a:spLocks noChangeArrowheads="1"/>
            </p:cNvSpPr>
            <p:nvPr/>
          </p:nvSpPr>
          <p:spPr bwMode="gray">
            <a:xfrm rot="5400000">
              <a:off x="2589" y="3078"/>
              <a:ext cx="872" cy="403"/>
            </a:xfrm>
            <a:prstGeom prst="triangle">
              <a:avLst>
                <a:gd name="adj" fmla="val 50000"/>
              </a:avLst>
            </a:prstGeom>
            <a:grpFill/>
            <a:ln w="9525" algn="ctr">
              <a:noFill/>
              <a:miter lim="800000"/>
            </a:ln>
          </p:spPr>
          <p:txBody>
            <a:bodyPr wrap="none" anchor="ctr"/>
            <a:lstStyle/>
            <a:p>
              <a:endParaRPr lang="zh-CN" altLang="en-US">
                <a:solidFill>
                  <a:srgbClr val="8CBF00"/>
                </a:solidFill>
              </a:endParaRPr>
            </a:p>
          </p:txBody>
        </p:sp>
        <p:sp>
          <p:nvSpPr>
            <p:cNvPr id="16" name="Freeform 18"/>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ln>
          </p:spPr>
          <p:txBody>
            <a:bodyPr/>
            <a:lstStyle/>
            <a:p>
              <a:endParaRPr lang="zh-CN" altLang="en-US">
                <a:solidFill>
                  <a:srgbClr val="8CBF00"/>
                </a:solidFill>
              </a:endParaRPr>
            </a:p>
          </p:txBody>
        </p:sp>
      </p:grpSp>
      <p:sp>
        <p:nvSpPr>
          <p:cNvPr id="18" name="文本框 17"/>
          <p:cNvSpPr txBox="1"/>
          <p:nvPr/>
        </p:nvSpPr>
        <p:spPr>
          <a:xfrm>
            <a:off x="1506838" y="4514642"/>
            <a:ext cx="2556865" cy="369332"/>
          </a:xfrm>
          <a:prstGeom prst="rect">
            <a:avLst/>
          </a:prstGeom>
          <a:noFill/>
        </p:spPr>
        <p:txBody>
          <a:bodyPr wrap="square" rtlCol="0">
            <a:spAutoFit/>
          </a:bodyPr>
          <a:lstStyle/>
          <a:p>
            <a:pPr algn="r"/>
            <a:r>
              <a:rPr lang="zh-CN" altLang="en-US"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1506838" y="3992610"/>
            <a:ext cx="2556865" cy="584775"/>
          </a:xfrm>
          <a:prstGeom prst="rect">
            <a:avLst/>
          </a:prstGeom>
          <a:noFill/>
        </p:spPr>
        <p:txBody>
          <a:bodyPr wrap="square" rtlCol="0">
            <a:spAutoFit/>
          </a:bodyPr>
          <a:lstStyle/>
          <a:p>
            <a:pPr algn="r"/>
            <a:r>
              <a:rPr lang="zh-CN" altLang="en-US" sz="3200" b="1" dirty="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7937994" y="4473177"/>
            <a:ext cx="2556865" cy="369332"/>
          </a:xfrm>
          <a:prstGeom prst="rect">
            <a:avLst/>
          </a:prstGeom>
          <a:noFill/>
        </p:spPr>
        <p:txBody>
          <a:bodyPr wrap="square" rtlCol="0">
            <a:spAutoFit/>
          </a:bodyPr>
          <a:lstStyle/>
          <a:p>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20"/>
          <p:cNvSpPr txBox="1"/>
          <p:nvPr/>
        </p:nvSpPr>
        <p:spPr>
          <a:xfrm>
            <a:off x="7937994" y="3951145"/>
            <a:ext cx="2556865" cy="584775"/>
          </a:xfrm>
          <a:prstGeom prst="rect">
            <a:avLst/>
          </a:prstGeom>
          <a:noFill/>
        </p:spPr>
        <p:txBody>
          <a:bodyPr wrap="square" rtlCol="0">
            <a:spAutoFit/>
          </a:bodyPr>
          <a:lstStyle/>
          <a:p>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文本框 21"/>
          <p:cNvSpPr txBox="1"/>
          <p:nvPr/>
        </p:nvSpPr>
        <p:spPr>
          <a:xfrm>
            <a:off x="4721996" y="1117795"/>
            <a:ext cx="2556865" cy="369332"/>
          </a:xfrm>
          <a:prstGeom prst="rect">
            <a:avLst/>
          </a:prstGeom>
          <a:noFill/>
        </p:spPr>
        <p:txBody>
          <a:bodyPr wrap="square" rtlCol="0">
            <a:spAutoFit/>
          </a:bodyPr>
          <a:lstStyle/>
          <a:p>
            <a:pPr algn="ctr"/>
            <a:r>
              <a:rPr lang="zh-CN" altLang="en-US"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4721996" y="595763"/>
            <a:ext cx="2556865" cy="584775"/>
          </a:xfrm>
          <a:prstGeom prst="rect">
            <a:avLst/>
          </a:prstGeom>
          <a:noFill/>
        </p:spPr>
        <p:txBody>
          <a:bodyPr wrap="square" rtlCol="0">
            <a:spAutoFit/>
          </a:bodyPr>
          <a:lstStyle/>
          <a:p>
            <a:pPr algn="ctr"/>
            <a:r>
              <a:rPr lang="zh-CN" altLang="en-US" sz="3200" b="1" dirty="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5" name="TextBox 15"/>
          <p:cNvSpPr txBox="1"/>
          <p:nvPr/>
        </p:nvSpPr>
        <p:spPr>
          <a:xfrm>
            <a:off x="2386202" y="5345779"/>
            <a:ext cx="8279759"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D:\【兼职】\新建文件夹\b749a33d6b8fdbf374426e8d6ad86f8d.jpgb749a33d6b8fdbf374426e8d6ad86f8d"/>
          <p:cNvPicPr>
            <a:picLocks noChangeAspect="1"/>
          </p:cNvPicPr>
          <p:nvPr/>
        </p:nvPicPr>
        <p:blipFill rotWithShape="1">
          <a:blip r:embed="rId1"/>
          <a:srcRect l="711" t="-157" r="55436"/>
          <a:stretch>
            <a:fillRect/>
          </a:stretch>
        </p:blipFill>
        <p:spPr>
          <a:xfrm rot="16200000">
            <a:off x="4297680" y="-1036320"/>
            <a:ext cx="3568065" cy="12219305"/>
          </a:xfrm>
          <a:prstGeom prst="rect">
            <a:avLst/>
          </a:prstGeom>
        </p:spPr>
      </p:pic>
      <p:grpSp>
        <p:nvGrpSpPr>
          <p:cNvPr id="2" name="组合 1"/>
          <p:cNvGrpSpPr/>
          <p:nvPr/>
        </p:nvGrpSpPr>
        <p:grpSpPr>
          <a:xfrm rot="5400000">
            <a:off x="2504782" y="3612885"/>
            <a:ext cx="2056319" cy="2048849"/>
            <a:chOff x="2274297" y="577851"/>
            <a:chExt cx="2702660" cy="2692842"/>
          </a:xfrm>
          <a:solidFill>
            <a:srgbClr val="FF5443"/>
          </a:solidFill>
          <a:effectLst>
            <a:outerShdw blurRad="50800" dist="38100" dir="5400000" algn="t" rotWithShape="0">
              <a:prstClr val="black">
                <a:alpha val="40000"/>
              </a:prstClr>
            </a:outerShdw>
          </a:effectLst>
        </p:grpSpPr>
        <p:sp>
          <p:nvSpPr>
            <p:cNvPr id="3" name="空心弧 2"/>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rot="16200000">
            <a:off x="3946215" y="1073337"/>
            <a:ext cx="2056319" cy="2048849"/>
            <a:chOff x="2274297" y="577851"/>
            <a:chExt cx="2702660" cy="2692842"/>
          </a:xfrm>
          <a:solidFill>
            <a:srgbClr val="75D5BF"/>
          </a:solidFill>
          <a:effectLst>
            <a:outerShdw blurRad="50800" dist="38100" dir="5400000" algn="t" rotWithShape="0">
              <a:prstClr val="black">
                <a:alpha val="40000"/>
              </a:prstClr>
            </a:outerShdw>
          </a:effectLst>
        </p:grpSpPr>
        <p:sp>
          <p:nvSpPr>
            <p:cNvPr id="7" name="空心弧 6"/>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 name="矩形 7"/>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nvGrpSpPr>
          <p:cNvPr id="10" name="组合 9"/>
          <p:cNvGrpSpPr/>
          <p:nvPr/>
        </p:nvGrpSpPr>
        <p:grpSpPr>
          <a:xfrm rot="5400000">
            <a:off x="5391859" y="3612885"/>
            <a:ext cx="2056319" cy="2048849"/>
            <a:chOff x="2274297" y="577851"/>
            <a:chExt cx="2702660" cy="2692842"/>
          </a:xfrm>
          <a:solidFill>
            <a:srgbClr val="FCC818"/>
          </a:solidFill>
          <a:effectLst>
            <a:outerShdw blurRad="50800" dist="38100" dir="5400000" algn="t" rotWithShape="0">
              <a:prstClr val="black">
                <a:alpha val="40000"/>
              </a:prstClr>
            </a:outerShdw>
          </a:effectLst>
        </p:grpSpPr>
        <p:sp>
          <p:nvSpPr>
            <p:cNvPr id="11" name="空心弧 10"/>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rot="16200000">
            <a:off x="6833292" y="1073337"/>
            <a:ext cx="2056319" cy="2048849"/>
            <a:chOff x="2274297" y="577851"/>
            <a:chExt cx="2702660" cy="2692842"/>
          </a:xfrm>
          <a:solidFill>
            <a:srgbClr val="75D5BF"/>
          </a:solidFill>
          <a:effectLst>
            <a:outerShdw blurRad="50800" dist="38100" dir="5400000" algn="t" rotWithShape="0">
              <a:prstClr val="black">
                <a:alpha val="40000"/>
              </a:prstClr>
            </a:outerShdw>
          </a:effectLst>
        </p:grpSpPr>
        <p:sp>
          <p:nvSpPr>
            <p:cNvPr id="15" name="空心弧 14"/>
            <p:cNvSpPr/>
            <p:nvPr/>
          </p:nvSpPr>
          <p:spPr>
            <a:xfrm rot="5460000">
              <a:off x="2285076" y="578812"/>
              <a:ext cx="2691881" cy="2691881"/>
            </a:xfrm>
            <a:prstGeom prst="blockArc">
              <a:avLst>
                <a:gd name="adj1" fmla="val 10745128"/>
                <a:gd name="adj2" fmla="val 21536034"/>
                <a:gd name="adj3" fmla="val 29560"/>
              </a:avLst>
            </a:pr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6" name="矩形 15"/>
            <p:cNvSpPr/>
            <p:nvPr/>
          </p:nvSpPr>
          <p:spPr>
            <a:xfrm>
              <a:off x="2274297" y="2477889"/>
              <a:ext cx="1368152" cy="792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7" name="矩形 16"/>
            <p:cNvSpPr/>
            <p:nvPr/>
          </p:nvSpPr>
          <p:spPr>
            <a:xfrm>
              <a:off x="2274297" y="577851"/>
              <a:ext cx="1368152" cy="79833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sp>
        <p:nvSpPr>
          <p:cNvPr id="18" name="矩形 17"/>
          <p:cNvSpPr/>
          <p:nvPr/>
        </p:nvSpPr>
        <p:spPr>
          <a:xfrm>
            <a:off x="1217532" y="3125921"/>
            <a:ext cx="9144000" cy="483227"/>
          </a:xfrm>
          <a:prstGeom prst="rect">
            <a:avLst/>
          </a:prstGeom>
          <a:solidFill>
            <a:schemeClr val="bg1">
              <a:lumMod val="9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4"/>
          <p:cNvSpPr txBox="1"/>
          <p:nvPr/>
        </p:nvSpPr>
        <p:spPr>
          <a:xfrm>
            <a:off x="3183762" y="3033085"/>
            <a:ext cx="697627" cy="646331"/>
          </a:xfrm>
          <a:prstGeom prst="rect">
            <a:avLst/>
          </a:prstGeom>
          <a:noFill/>
        </p:spPr>
        <p:txBody>
          <a:bodyPr wrap="none" rtlCol="0">
            <a:spAutoFit/>
          </a:bodyPr>
          <a:lstStyle/>
          <a:p>
            <a:r>
              <a:rPr lang="en-US" altLang="zh-CN" sz="3600" b="1" dirty="0">
                <a:solidFill>
                  <a:srgbClr val="EA5322"/>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900" b="1" dirty="0">
              <a:solidFill>
                <a:srgbClr val="EA5322"/>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0" name="TextBox 25"/>
          <p:cNvSpPr txBox="1"/>
          <p:nvPr/>
        </p:nvSpPr>
        <p:spPr>
          <a:xfrm>
            <a:off x="3315107" y="3613386"/>
            <a:ext cx="470706" cy="307777"/>
          </a:xfrm>
          <a:prstGeom prst="rect">
            <a:avLst/>
          </a:prstGeom>
          <a:noFill/>
        </p:spPr>
        <p:txBody>
          <a:bodyPr wrap="none" rtlCol="0">
            <a:spAutoFit/>
          </a:bodyPr>
          <a:lstStyle/>
          <a:p>
            <a:pPr algn="ctr"/>
            <a:r>
              <a:rPr lang="en-US" altLang="zh-CN" sz="1400" dirty="0">
                <a:solidFill>
                  <a:schemeClr val="bg1"/>
                </a:solidFill>
              </a:rPr>
              <a:t>text</a:t>
            </a:r>
            <a:endParaRPr lang="zh-CN" altLang="en-US" sz="1400" dirty="0">
              <a:solidFill>
                <a:schemeClr val="bg1"/>
              </a:solidFill>
            </a:endParaRPr>
          </a:p>
        </p:txBody>
      </p:sp>
      <p:sp>
        <p:nvSpPr>
          <p:cNvPr id="21" name="TextBox 26"/>
          <p:cNvSpPr txBox="1"/>
          <p:nvPr/>
        </p:nvSpPr>
        <p:spPr>
          <a:xfrm>
            <a:off x="4625926" y="3033085"/>
            <a:ext cx="697627" cy="646331"/>
          </a:xfrm>
          <a:prstGeom prst="rect">
            <a:avLst/>
          </a:prstGeom>
          <a:noFill/>
        </p:spPr>
        <p:txBody>
          <a:bodyPr wrap="none" rtlCol="0">
            <a:spAutoFit/>
          </a:bodyPr>
          <a:lstStyle/>
          <a:p>
            <a:r>
              <a:rPr lang="en-US" altLang="zh-CN" sz="3600" b="1"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900" b="1"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2" name="TextBox 27"/>
          <p:cNvSpPr txBox="1"/>
          <p:nvPr/>
        </p:nvSpPr>
        <p:spPr>
          <a:xfrm>
            <a:off x="4736570" y="2799004"/>
            <a:ext cx="470706" cy="307777"/>
          </a:xfrm>
          <a:prstGeom prst="rect">
            <a:avLst/>
          </a:prstGeom>
          <a:noFill/>
        </p:spPr>
        <p:txBody>
          <a:bodyPr wrap="none" rtlCol="0">
            <a:spAutoFit/>
          </a:bodyPr>
          <a:lstStyle/>
          <a:p>
            <a:pPr algn="ctr"/>
            <a:r>
              <a:rPr lang="en-US" altLang="zh-CN" sz="1400" dirty="0">
                <a:solidFill>
                  <a:schemeClr val="tx1">
                    <a:lumMod val="75000"/>
                    <a:lumOff val="25000"/>
                  </a:schemeClr>
                </a:solidFill>
              </a:rPr>
              <a:t>text</a:t>
            </a:r>
            <a:endParaRPr lang="zh-CN" altLang="en-US" sz="1400" dirty="0">
              <a:solidFill>
                <a:schemeClr val="tx1">
                  <a:lumMod val="75000"/>
                  <a:lumOff val="25000"/>
                </a:schemeClr>
              </a:solidFill>
            </a:endParaRPr>
          </a:p>
        </p:txBody>
      </p:sp>
      <p:sp>
        <p:nvSpPr>
          <p:cNvPr id="23" name="TextBox 28"/>
          <p:cNvSpPr txBox="1"/>
          <p:nvPr/>
        </p:nvSpPr>
        <p:spPr>
          <a:xfrm>
            <a:off x="7513003" y="3033085"/>
            <a:ext cx="697627" cy="646331"/>
          </a:xfrm>
          <a:prstGeom prst="rect">
            <a:avLst/>
          </a:prstGeom>
          <a:noFill/>
        </p:spPr>
        <p:txBody>
          <a:bodyPr wrap="none" rtlCol="0">
            <a:spAutoFit/>
          </a:bodyPr>
          <a:lstStyle/>
          <a:p>
            <a:r>
              <a:rPr lang="en-US" altLang="zh-CN" sz="3600" b="1"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900" b="1" dirty="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4" name="TextBox 29"/>
          <p:cNvSpPr txBox="1"/>
          <p:nvPr/>
        </p:nvSpPr>
        <p:spPr>
          <a:xfrm>
            <a:off x="7623647" y="2799004"/>
            <a:ext cx="470706" cy="307777"/>
          </a:xfrm>
          <a:prstGeom prst="rect">
            <a:avLst/>
          </a:prstGeom>
          <a:noFill/>
        </p:spPr>
        <p:txBody>
          <a:bodyPr wrap="none" rtlCol="0">
            <a:spAutoFit/>
          </a:bodyPr>
          <a:lstStyle/>
          <a:p>
            <a:pPr algn="ctr"/>
            <a:r>
              <a:rPr lang="en-US" altLang="zh-CN" sz="1400" dirty="0">
                <a:solidFill>
                  <a:schemeClr val="tx1">
                    <a:lumMod val="75000"/>
                    <a:lumOff val="25000"/>
                  </a:schemeClr>
                </a:solidFill>
              </a:rPr>
              <a:t>text</a:t>
            </a:r>
            <a:endParaRPr lang="zh-CN" altLang="en-US" sz="1400" dirty="0">
              <a:solidFill>
                <a:schemeClr val="tx1">
                  <a:lumMod val="75000"/>
                  <a:lumOff val="25000"/>
                </a:schemeClr>
              </a:solidFill>
            </a:endParaRPr>
          </a:p>
        </p:txBody>
      </p:sp>
      <p:sp>
        <p:nvSpPr>
          <p:cNvPr id="25" name="TextBox 30"/>
          <p:cNvSpPr txBox="1"/>
          <p:nvPr/>
        </p:nvSpPr>
        <p:spPr>
          <a:xfrm>
            <a:off x="6042035" y="3033085"/>
            <a:ext cx="697627" cy="646331"/>
          </a:xfrm>
          <a:prstGeom prst="rect">
            <a:avLst/>
          </a:prstGeom>
          <a:noFill/>
        </p:spPr>
        <p:txBody>
          <a:bodyPr wrap="none" rtlCol="0">
            <a:spAutoFit/>
          </a:bodyPr>
          <a:lstStyle/>
          <a:p>
            <a:r>
              <a:rPr lang="en-US" altLang="zh-CN" sz="3600" b="1" dirty="0">
                <a:solidFill>
                  <a:srgbClr val="2E648B"/>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900" b="1" dirty="0">
              <a:solidFill>
                <a:srgbClr val="2E648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26" name="TextBox 31"/>
          <p:cNvSpPr txBox="1"/>
          <p:nvPr/>
        </p:nvSpPr>
        <p:spPr>
          <a:xfrm>
            <a:off x="6173380" y="3613386"/>
            <a:ext cx="470706" cy="307777"/>
          </a:xfrm>
          <a:prstGeom prst="rect">
            <a:avLst/>
          </a:prstGeom>
          <a:noFill/>
        </p:spPr>
        <p:txBody>
          <a:bodyPr wrap="none" rtlCol="0">
            <a:spAutoFit/>
          </a:bodyPr>
          <a:lstStyle/>
          <a:p>
            <a:pPr algn="ctr"/>
            <a:r>
              <a:rPr lang="en-US" altLang="zh-CN" sz="1400" dirty="0">
                <a:solidFill>
                  <a:schemeClr val="bg1"/>
                </a:solidFill>
              </a:rPr>
              <a:t>text</a:t>
            </a:r>
            <a:endParaRPr lang="zh-CN" altLang="en-US" sz="1400" dirty="0">
              <a:solidFill>
                <a:schemeClr val="bg1"/>
              </a:solidFill>
            </a:endParaRPr>
          </a:p>
        </p:txBody>
      </p:sp>
      <p:sp>
        <p:nvSpPr>
          <p:cNvPr id="27" name="矩形 26"/>
          <p:cNvSpPr/>
          <p:nvPr/>
        </p:nvSpPr>
        <p:spPr>
          <a:xfrm>
            <a:off x="3249902" y="5193325"/>
            <a:ext cx="565348" cy="369332"/>
          </a:xfrm>
          <a:prstGeom prst="rect">
            <a:avLst/>
          </a:prstGeom>
        </p:spPr>
        <p:txBody>
          <a:bodyPr wrap="none">
            <a:spAutoFit/>
          </a:bodyPr>
          <a:lstStyle/>
          <a:p>
            <a:r>
              <a:rPr lang="en-US" altLang="zh-CN" dirty="0">
                <a:solidFill>
                  <a:schemeClr val="bg1"/>
                </a:solidFill>
              </a:rPr>
              <a:t>Text</a:t>
            </a:r>
            <a:endParaRPr lang="en-US" altLang="zh-CN" dirty="0">
              <a:solidFill>
                <a:schemeClr val="bg1"/>
              </a:solidFill>
            </a:endParaRPr>
          </a:p>
        </p:txBody>
      </p:sp>
      <p:sp>
        <p:nvSpPr>
          <p:cNvPr id="28" name="矩形 27"/>
          <p:cNvSpPr/>
          <p:nvPr/>
        </p:nvSpPr>
        <p:spPr>
          <a:xfrm>
            <a:off x="4704208" y="1160877"/>
            <a:ext cx="565348" cy="369332"/>
          </a:xfrm>
          <a:prstGeom prst="rect">
            <a:avLst/>
          </a:prstGeom>
        </p:spPr>
        <p:txBody>
          <a:bodyPr wrap="none">
            <a:spAutoFit/>
          </a:bodyPr>
          <a:lstStyle/>
          <a:p>
            <a:r>
              <a:rPr lang="en-US" altLang="zh-CN" dirty="0">
                <a:solidFill>
                  <a:schemeClr val="bg1"/>
                </a:solidFill>
              </a:rPr>
              <a:t>Text</a:t>
            </a:r>
            <a:endParaRPr lang="en-US" altLang="zh-CN" dirty="0">
              <a:solidFill>
                <a:schemeClr val="bg1"/>
              </a:solidFill>
            </a:endParaRPr>
          </a:p>
        </p:txBody>
      </p:sp>
      <p:sp>
        <p:nvSpPr>
          <p:cNvPr id="29" name="矩形 28"/>
          <p:cNvSpPr/>
          <p:nvPr/>
        </p:nvSpPr>
        <p:spPr>
          <a:xfrm>
            <a:off x="6136979" y="5193325"/>
            <a:ext cx="565348" cy="369332"/>
          </a:xfrm>
          <a:prstGeom prst="rect">
            <a:avLst/>
          </a:prstGeom>
        </p:spPr>
        <p:txBody>
          <a:bodyPr wrap="none">
            <a:spAutoFit/>
          </a:bodyPr>
          <a:lstStyle/>
          <a:p>
            <a:r>
              <a:rPr lang="en-US" altLang="zh-CN" dirty="0">
                <a:solidFill>
                  <a:schemeClr val="bg1"/>
                </a:solidFill>
              </a:rPr>
              <a:t>Text</a:t>
            </a:r>
            <a:endParaRPr lang="en-US" altLang="zh-CN" dirty="0">
              <a:solidFill>
                <a:schemeClr val="bg1"/>
              </a:solidFill>
            </a:endParaRPr>
          </a:p>
        </p:txBody>
      </p:sp>
      <p:sp>
        <p:nvSpPr>
          <p:cNvPr id="30" name="矩形 29"/>
          <p:cNvSpPr/>
          <p:nvPr/>
        </p:nvSpPr>
        <p:spPr>
          <a:xfrm>
            <a:off x="7579142" y="1160877"/>
            <a:ext cx="565348" cy="369332"/>
          </a:xfrm>
          <a:prstGeom prst="rect">
            <a:avLst/>
          </a:prstGeom>
        </p:spPr>
        <p:txBody>
          <a:bodyPr wrap="none">
            <a:spAutoFit/>
          </a:bodyPr>
          <a:lstStyle/>
          <a:p>
            <a:r>
              <a:rPr lang="en-US" altLang="zh-CN" dirty="0">
                <a:solidFill>
                  <a:schemeClr val="bg1"/>
                </a:solidFill>
              </a:rPr>
              <a:t>Text</a:t>
            </a:r>
            <a:endParaRPr lang="en-US" altLang="zh-CN" dirty="0">
              <a:solidFill>
                <a:schemeClr val="bg1"/>
              </a:solidFill>
            </a:endParaRPr>
          </a:p>
        </p:txBody>
      </p:sp>
      <p:sp>
        <p:nvSpPr>
          <p:cNvPr id="31" name="文本框 30"/>
          <p:cNvSpPr txBox="1"/>
          <p:nvPr/>
        </p:nvSpPr>
        <p:spPr>
          <a:xfrm>
            <a:off x="7890797" y="4465443"/>
            <a:ext cx="2556865" cy="1338828"/>
          </a:xfrm>
          <a:prstGeom prst="rect">
            <a:avLst/>
          </a:prstGeom>
          <a:noFill/>
        </p:spPr>
        <p:txBody>
          <a:bodyPr wrap="square" rtlCol="0">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点击此处添加文字说明点击此处添加文字说明</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890797" y="3943411"/>
            <a:ext cx="2556865"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Freeform 5"/>
          <p:cNvSpPr>
            <a:spLocks noEditPoints="1"/>
          </p:cNvSpPr>
          <p:nvPr/>
        </p:nvSpPr>
        <p:spPr bwMode="auto">
          <a:xfrm>
            <a:off x="4758346" y="1945117"/>
            <a:ext cx="457071" cy="43897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34" name="Freeform 9"/>
          <p:cNvSpPr>
            <a:spLocks noEditPoints="1"/>
          </p:cNvSpPr>
          <p:nvPr/>
        </p:nvSpPr>
        <p:spPr bwMode="auto">
          <a:xfrm>
            <a:off x="3333405" y="4290333"/>
            <a:ext cx="481845" cy="475706"/>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5" name="Freeform 13"/>
          <p:cNvSpPr>
            <a:spLocks noEditPoints="1"/>
          </p:cNvSpPr>
          <p:nvPr/>
        </p:nvSpPr>
        <p:spPr bwMode="auto">
          <a:xfrm>
            <a:off x="6241979" y="4394876"/>
            <a:ext cx="402107" cy="402107"/>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6" name="Freeform 17"/>
          <p:cNvSpPr>
            <a:spLocks noEditPoints="1"/>
          </p:cNvSpPr>
          <p:nvPr/>
        </p:nvSpPr>
        <p:spPr bwMode="auto">
          <a:xfrm>
            <a:off x="7665649" y="2023346"/>
            <a:ext cx="450296" cy="327312"/>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718416" y="839587"/>
            <a:ext cx="5418667" cy="5418667"/>
          </a:xfrm>
          <a:prstGeom prst="quadArrow">
            <a:avLst>
              <a:gd name="adj1" fmla="val 2000"/>
              <a:gd name="adj2" fmla="val 4000"/>
              <a:gd name="adj3" fmla="val 5000"/>
            </a:avLst>
          </a:prstGeom>
          <a:solidFill>
            <a:srgbClr val="595959"/>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070629" y="1191800"/>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FCC81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9" name="任意多边形 8"/>
          <p:cNvSpPr/>
          <p:nvPr/>
        </p:nvSpPr>
        <p:spPr>
          <a:xfrm>
            <a:off x="3617403" y="1191800"/>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2E648B"/>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0" name="任意多边形 9"/>
          <p:cNvSpPr/>
          <p:nvPr/>
        </p:nvSpPr>
        <p:spPr>
          <a:xfrm>
            <a:off x="1070629" y="3738573"/>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A889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1" name="任意多边形 10"/>
          <p:cNvSpPr/>
          <p:nvPr/>
        </p:nvSpPr>
        <p:spPr>
          <a:xfrm>
            <a:off x="3617403" y="3738573"/>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EA532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3" name="KSO_Shape"/>
          <p:cNvSpPr/>
          <p:nvPr/>
        </p:nvSpPr>
        <p:spPr>
          <a:xfrm>
            <a:off x="6904542" y="119180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KSO_Shape"/>
          <p:cNvSpPr/>
          <p:nvPr/>
        </p:nvSpPr>
        <p:spPr>
          <a:xfrm>
            <a:off x="1793066" y="4116771"/>
            <a:ext cx="722592" cy="120098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KSO_Shape"/>
          <p:cNvSpPr/>
          <p:nvPr/>
        </p:nvSpPr>
        <p:spPr bwMode="auto">
          <a:xfrm>
            <a:off x="1573490" y="1547223"/>
            <a:ext cx="1200984" cy="1166957"/>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17" name="KSO_Shape"/>
          <p:cNvSpPr/>
          <p:nvPr/>
        </p:nvSpPr>
        <p:spPr bwMode="auto">
          <a:xfrm>
            <a:off x="4228748" y="4116771"/>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18" name="KSO_Shape"/>
          <p:cNvSpPr/>
          <p:nvPr/>
        </p:nvSpPr>
        <p:spPr bwMode="auto">
          <a:xfrm>
            <a:off x="4063854" y="1530209"/>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20" name="文本框 19"/>
          <p:cNvSpPr txBox="1"/>
          <p:nvPr/>
        </p:nvSpPr>
        <p:spPr>
          <a:xfrm>
            <a:off x="1573490" y="2822823"/>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027713" y="2822823"/>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063854" y="5389668"/>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500560" y="5389668"/>
            <a:ext cx="1346844" cy="369332"/>
          </a:xfrm>
          <a:prstGeom prst="rect">
            <a:avLst/>
          </a:prstGeom>
          <a:no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4" name="KSO_Shape"/>
          <p:cNvSpPr/>
          <p:nvPr/>
        </p:nvSpPr>
        <p:spPr>
          <a:xfrm>
            <a:off x="6904542" y="263523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KSO_Shape"/>
          <p:cNvSpPr/>
          <p:nvPr/>
        </p:nvSpPr>
        <p:spPr>
          <a:xfrm>
            <a:off x="6904542" y="40786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KSO_Shape"/>
          <p:cNvSpPr/>
          <p:nvPr/>
        </p:nvSpPr>
        <p:spPr>
          <a:xfrm>
            <a:off x="6904542" y="552209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485363" y="1157332"/>
            <a:ext cx="1407758" cy="369332"/>
          </a:xfrm>
          <a:prstGeom prst="rect">
            <a:avLst/>
          </a:prstGeom>
          <a:noFill/>
        </p:spPr>
        <p:txBody>
          <a:bodyPr wrap="none" rtlCol="0">
            <a:spAutoFit/>
          </a:bodyPr>
          <a:lstStyle/>
          <a:p>
            <a:r>
              <a:rPr lang="en-US" altLang="zh-CN" b="1" dirty="0">
                <a:solidFill>
                  <a:srgbClr val="FCC818"/>
                </a:solidFill>
                <a:latin typeface="微软雅黑" panose="020B0503020204020204" pitchFamily="34" charset="-122"/>
                <a:ea typeface="微软雅黑" panose="020B0503020204020204" pitchFamily="34" charset="-122"/>
              </a:rPr>
              <a:t>KEYWORD</a:t>
            </a:r>
            <a:endParaRPr lang="zh-CN" altLang="en-US" b="1" dirty="0">
              <a:solidFill>
                <a:srgbClr val="FCC818"/>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7485363" y="1428709"/>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7485363" y="2360174"/>
            <a:ext cx="1407758" cy="369332"/>
          </a:xfrm>
          <a:prstGeom prst="rect">
            <a:avLst/>
          </a:prstGeom>
          <a:noFill/>
        </p:spPr>
        <p:txBody>
          <a:bodyPr wrap="none" rtlCol="0">
            <a:spAutoFit/>
          </a:bodyPr>
          <a:lstStyle/>
          <a:p>
            <a:r>
              <a:rPr lang="en-US" altLang="zh-CN" b="1" dirty="0">
                <a:solidFill>
                  <a:srgbClr val="2E648B"/>
                </a:solidFill>
                <a:latin typeface="微软雅黑" panose="020B0503020204020204" pitchFamily="34" charset="-122"/>
                <a:ea typeface="微软雅黑" panose="020B0503020204020204" pitchFamily="34" charset="-122"/>
              </a:rPr>
              <a:t>KEYWORD</a:t>
            </a:r>
            <a:endParaRPr lang="zh-CN" altLang="en-US" b="1" dirty="0">
              <a:solidFill>
                <a:srgbClr val="2E648B"/>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7485363" y="2631551"/>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7485363" y="3709328"/>
            <a:ext cx="1407758" cy="369332"/>
          </a:xfrm>
          <a:prstGeom prst="rect">
            <a:avLst/>
          </a:prstGeom>
          <a:noFill/>
        </p:spPr>
        <p:txBody>
          <a:bodyPr wrap="none" rtlCol="0">
            <a:spAutoFit/>
          </a:bodyPr>
          <a:lstStyle/>
          <a:p>
            <a:r>
              <a:rPr lang="en-US" altLang="zh-CN" b="1" dirty="0">
                <a:solidFill>
                  <a:srgbClr val="3A8898"/>
                </a:solidFill>
                <a:latin typeface="微软雅黑" panose="020B0503020204020204" pitchFamily="34" charset="-122"/>
                <a:ea typeface="微软雅黑" panose="020B0503020204020204" pitchFamily="34" charset="-122"/>
              </a:rPr>
              <a:t>KEYWORD</a:t>
            </a:r>
            <a:endParaRPr lang="zh-CN" altLang="en-US" b="1" dirty="0">
              <a:solidFill>
                <a:srgbClr val="3A8898"/>
              </a:solidFill>
              <a:latin typeface="微软雅黑" panose="020B0503020204020204" pitchFamily="34" charset="-122"/>
              <a:ea typeface="微软雅黑" panose="020B0503020204020204" pitchFamily="34" charset="-122"/>
            </a:endParaRPr>
          </a:p>
        </p:txBody>
      </p:sp>
      <p:sp>
        <p:nvSpPr>
          <p:cNvPr id="32" name="TextBox 15"/>
          <p:cNvSpPr txBox="1"/>
          <p:nvPr/>
        </p:nvSpPr>
        <p:spPr>
          <a:xfrm>
            <a:off x="7485363" y="3980705"/>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7485363" y="5133089"/>
            <a:ext cx="1407758" cy="369332"/>
          </a:xfrm>
          <a:prstGeom prst="rect">
            <a:avLst/>
          </a:prstGeom>
          <a:noFill/>
        </p:spPr>
        <p:txBody>
          <a:bodyPr wrap="none" rtlCol="0">
            <a:spAutoFit/>
          </a:bodyPr>
          <a:lstStyle/>
          <a:p>
            <a:r>
              <a:rPr lang="en-US" altLang="zh-CN" b="1" dirty="0">
                <a:solidFill>
                  <a:srgbClr val="EA5322"/>
                </a:solidFill>
                <a:latin typeface="微软雅黑" panose="020B0503020204020204" pitchFamily="34" charset="-122"/>
                <a:ea typeface="微软雅黑" panose="020B0503020204020204" pitchFamily="34" charset="-122"/>
              </a:rPr>
              <a:t>KEYWORD</a:t>
            </a:r>
            <a:endParaRPr lang="zh-CN" altLang="en-US" b="1" dirty="0">
              <a:solidFill>
                <a:srgbClr val="EA5322"/>
              </a:solidFill>
              <a:latin typeface="微软雅黑" panose="020B0503020204020204" pitchFamily="34" charset="-122"/>
              <a:ea typeface="微软雅黑" panose="020B0503020204020204" pitchFamily="34" charset="-122"/>
            </a:endParaRPr>
          </a:p>
        </p:txBody>
      </p:sp>
      <p:sp>
        <p:nvSpPr>
          <p:cNvPr id="34" name="TextBox 15"/>
          <p:cNvSpPr txBox="1"/>
          <p:nvPr/>
        </p:nvSpPr>
        <p:spPr>
          <a:xfrm>
            <a:off x="7485363" y="5404466"/>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endParaRPr lang="zh-CN" altLang="en-US" sz="1200" dirty="0">
              <a:latin typeface="微软雅黑" panose="020B0503020204020204" pitchFamily="34" charset="-122"/>
              <a:ea typeface="微软雅黑" panose="020B0503020204020204" pitchFamily="34" charset="-122"/>
            </a:endParaRPr>
          </a:p>
        </p:txBody>
      </p:sp>
      <p:pic>
        <p:nvPicPr>
          <p:cNvPr id="2" name="图片 1" descr="D:\【兼职】\新建文件夹\5e816f87ae97930781ef80156c4751eb.png5e816f87ae97930781ef80156c4751eb"/>
          <p:cNvPicPr>
            <a:picLocks noChangeAspect="1"/>
          </p:cNvPicPr>
          <p:nvPr/>
        </p:nvPicPr>
        <p:blipFill rotWithShape="1">
          <a:blip r:embed="rId1">
            <a:lum bright="6000"/>
          </a:blip>
          <a:srcRect t="65246" b="29603"/>
          <a:stretch>
            <a:fillRect/>
          </a:stretch>
        </p:blipFill>
        <p:spPr>
          <a:xfrm>
            <a:off x="0" y="12700"/>
            <a:ext cx="12192000" cy="633095"/>
          </a:xfrm>
          <a:prstGeom prst="rect">
            <a:avLst/>
          </a:prstGeom>
        </p:spPr>
      </p:pic>
      <p:pic>
        <p:nvPicPr>
          <p:cNvPr id="35" name="图片 34" descr="D:\【兼职】\新建文件夹\5e816f87ae97930781ef80156c4751eb.png5e816f87ae97930781ef80156c4751eb"/>
          <p:cNvPicPr>
            <a:picLocks noChangeAspect="1"/>
          </p:cNvPicPr>
          <p:nvPr/>
        </p:nvPicPr>
        <p:blipFill rotWithShape="1">
          <a:blip r:embed="rId1">
            <a:lum bright="6000"/>
          </a:blip>
          <a:srcRect l="313" t="26032" r="-312" b="68817"/>
          <a:stretch>
            <a:fillRect/>
          </a:stretch>
        </p:blipFill>
        <p:spPr>
          <a:xfrm>
            <a:off x="0" y="6254750"/>
            <a:ext cx="12192000" cy="633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21590" y="81915"/>
            <a:ext cx="2124075" cy="6879590"/>
            <a:chOff x="34" y="-7"/>
            <a:chExt cx="3345" cy="10834"/>
          </a:xfrm>
        </p:grpSpPr>
        <p:pic>
          <p:nvPicPr>
            <p:cNvPr id="42" name="图片 41" descr="5e816f87ae97930781ef80156c4751eb"/>
            <p:cNvPicPr>
              <a:picLocks noChangeAspect="1"/>
            </p:cNvPicPr>
            <p:nvPr/>
          </p:nvPicPr>
          <p:blipFill>
            <a:blip r:embed="rId1"/>
            <a:srcRect l="31658" t="17091" r="50904" b="18007"/>
            <a:stretch>
              <a:fillRect/>
            </a:stretch>
          </p:blipFill>
          <p:spPr>
            <a:xfrm>
              <a:off x="34" y="-7"/>
              <a:ext cx="2911" cy="10835"/>
            </a:xfrm>
            <a:prstGeom prst="rect">
              <a:avLst/>
            </a:prstGeom>
          </p:spPr>
        </p:pic>
        <p:sp>
          <p:nvSpPr>
            <p:cNvPr id="43" name="矩形 42"/>
            <p:cNvSpPr/>
            <p:nvPr/>
          </p:nvSpPr>
          <p:spPr>
            <a:xfrm>
              <a:off x="1899" y="5661"/>
              <a:ext cx="1481" cy="1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flipH="1" flipV="1">
            <a:off x="10111740" y="1097915"/>
            <a:ext cx="2124710" cy="5794375"/>
            <a:chOff x="34" y="1703"/>
            <a:chExt cx="3346" cy="9125"/>
          </a:xfrm>
        </p:grpSpPr>
        <p:pic>
          <p:nvPicPr>
            <p:cNvPr id="45" name="图片 44" descr="5e816f87ae97930781ef80156c4751eb"/>
            <p:cNvPicPr>
              <a:picLocks noChangeAspect="1"/>
            </p:cNvPicPr>
            <p:nvPr/>
          </p:nvPicPr>
          <p:blipFill>
            <a:blip r:embed="rId1"/>
            <a:srcRect l="31658" t="27334" r="50904" b="18007"/>
            <a:stretch>
              <a:fillRect/>
            </a:stretch>
          </p:blipFill>
          <p:spPr>
            <a:xfrm>
              <a:off x="34" y="1703"/>
              <a:ext cx="2911" cy="9125"/>
            </a:xfrm>
            <a:prstGeom prst="rect">
              <a:avLst/>
            </a:prstGeom>
          </p:spPr>
        </p:pic>
        <p:sp>
          <p:nvSpPr>
            <p:cNvPr id="46" name="矩形 45"/>
            <p:cNvSpPr/>
            <p:nvPr/>
          </p:nvSpPr>
          <p:spPr>
            <a:xfrm>
              <a:off x="1899" y="5661"/>
              <a:ext cx="1481" cy="1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Group 6"/>
          <p:cNvGrpSpPr>
            <a:grpSpLocks noChangeAspect="1"/>
          </p:cNvGrpSpPr>
          <p:nvPr/>
        </p:nvGrpSpPr>
        <p:grpSpPr bwMode="auto">
          <a:xfrm>
            <a:off x="903288" y="1808163"/>
            <a:ext cx="10385425" cy="3673475"/>
            <a:chOff x="712" y="1139"/>
            <a:chExt cx="5683" cy="2010"/>
          </a:xfrm>
        </p:grpSpPr>
        <p:sp>
          <p:nvSpPr>
            <p:cNvPr id="3" name="Freeform 7"/>
            <p:cNvSpPr/>
            <p:nvPr/>
          </p:nvSpPr>
          <p:spPr bwMode="auto">
            <a:xfrm>
              <a:off x="712" y="1139"/>
              <a:ext cx="4191" cy="2010"/>
            </a:xfrm>
            <a:custGeom>
              <a:avLst/>
              <a:gdLst>
                <a:gd name="T0" fmla="*/ 152343837 w 573"/>
                <a:gd name="T1" fmla="*/ 0 h 273"/>
                <a:gd name="T2" fmla="*/ 248631916 w 573"/>
                <a:gd name="T3" fmla="*/ 35200946 h 273"/>
                <a:gd name="T4" fmla="*/ 324720860 w 573"/>
                <a:gd name="T5" fmla="*/ 107853795 h 273"/>
                <a:gd name="T6" fmla="*/ 332528100 w 573"/>
                <a:gd name="T7" fmla="*/ 113736763 h 273"/>
                <a:gd name="T8" fmla="*/ 400809803 w 573"/>
                <a:gd name="T9" fmla="*/ 120748085 h 273"/>
                <a:gd name="T10" fmla="*/ 477064646 w 573"/>
                <a:gd name="T11" fmla="*/ 71527374 h 273"/>
                <a:gd name="T12" fmla="*/ 537539167 w 573"/>
                <a:gd name="T13" fmla="*/ 51601059 h 273"/>
                <a:gd name="T14" fmla="*/ 641657540 w 573"/>
                <a:gd name="T15" fmla="*/ 160729996 h 273"/>
                <a:gd name="T16" fmla="*/ 537539167 w 573"/>
                <a:gd name="T17" fmla="*/ 269685742 h 273"/>
                <a:gd name="T18" fmla="*/ 477064646 w 573"/>
                <a:gd name="T19" fmla="*/ 249783009 h 273"/>
                <a:gd name="T20" fmla="*/ 400809803 w 573"/>
                <a:gd name="T21" fmla="*/ 199436765 h 273"/>
                <a:gd name="T22" fmla="*/ 332528100 w 573"/>
                <a:gd name="T23" fmla="*/ 206445267 h 273"/>
                <a:gd name="T24" fmla="*/ 324720860 w 573"/>
                <a:gd name="T25" fmla="*/ 212331055 h 273"/>
                <a:gd name="T26" fmla="*/ 248631916 w 573"/>
                <a:gd name="T27" fmla="*/ 286085847 h 273"/>
                <a:gd name="T28" fmla="*/ 152343837 w 573"/>
                <a:gd name="T29" fmla="*/ 320184850 h 273"/>
                <a:gd name="T30" fmla="*/ 44857260 w 573"/>
                <a:gd name="T31" fmla="*/ 273191616 h 273"/>
                <a:gd name="T32" fmla="*/ 0 w 573"/>
                <a:gd name="T33" fmla="*/ 160729996 h 273"/>
                <a:gd name="T34" fmla="*/ 44857260 w 573"/>
                <a:gd name="T35" fmla="*/ 46993233 h 273"/>
                <a:gd name="T36" fmla="*/ 15234383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 name="Oval 8"/>
            <p:cNvSpPr>
              <a:spLocks noChangeArrowheads="1"/>
            </p:cNvSpPr>
            <p:nvPr/>
          </p:nvSpPr>
          <p:spPr bwMode="auto">
            <a:xfrm>
              <a:off x="975" y="1390"/>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a:lnSpc>
                  <a:spcPct val="100000"/>
                </a:lnSpc>
                <a:spcBef>
                  <a:spcPct val="0"/>
                </a:spcBef>
                <a:buFontTx/>
                <a:buNone/>
              </a:pPr>
              <a:endParaRPr lang="zh-CN" altLang="en-US" sz="1800"/>
            </a:p>
          </p:txBody>
        </p:sp>
        <p:sp>
          <p:nvSpPr>
            <p:cNvPr id="5" name="Oval 9"/>
            <p:cNvSpPr>
              <a:spLocks noChangeArrowheads="1"/>
            </p:cNvSpPr>
            <p:nvPr/>
          </p:nvSpPr>
          <p:spPr bwMode="auto">
            <a:xfrm>
              <a:off x="1107" y="1522"/>
              <a:ext cx="1243" cy="1252"/>
            </a:xfrm>
            <a:prstGeom prst="ellipse">
              <a:avLst/>
            </a:prstGeom>
            <a:solidFill>
              <a:srgbClr val="2E648B"/>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a:lnSpc>
                  <a:spcPct val="100000"/>
                </a:lnSpc>
                <a:spcBef>
                  <a:spcPct val="0"/>
                </a:spcBef>
                <a:buFontTx/>
                <a:buNone/>
              </a:pPr>
              <a:endParaRPr lang="zh-CN" altLang="en-US" sz="1800"/>
            </a:p>
          </p:txBody>
        </p:sp>
        <p:sp>
          <p:nvSpPr>
            <p:cNvPr id="6" name="Freeform 10"/>
            <p:cNvSpPr/>
            <p:nvPr/>
          </p:nvSpPr>
          <p:spPr bwMode="auto">
            <a:xfrm>
              <a:off x="3543" y="1463"/>
              <a:ext cx="2852" cy="1370"/>
            </a:xfrm>
            <a:custGeom>
              <a:avLst/>
              <a:gdLst>
                <a:gd name="T0" fmla="*/ 104003167 w 390"/>
                <a:gd name="T1" fmla="*/ 0 h 186"/>
                <a:gd name="T2" fmla="*/ 168832842 w 390"/>
                <a:gd name="T3" fmla="*/ 23478338 h 186"/>
                <a:gd name="T4" fmla="*/ 220386815 w 390"/>
                <a:gd name="T5" fmla="*/ 74099794 h 186"/>
                <a:gd name="T6" fmla="*/ 225886057 w 390"/>
                <a:gd name="T7" fmla="*/ 77611030 h 186"/>
                <a:gd name="T8" fmla="*/ 272836010 w 390"/>
                <a:gd name="T9" fmla="*/ 82402613 h 186"/>
                <a:gd name="T10" fmla="*/ 324367313 w 390"/>
                <a:gd name="T11" fmla="*/ 48213858 h 186"/>
                <a:gd name="T12" fmla="*/ 365671769 w 390"/>
                <a:gd name="T13" fmla="*/ 34165590 h 186"/>
                <a:gd name="T14" fmla="*/ 436169238 w 390"/>
                <a:gd name="T15" fmla="*/ 109369081 h 186"/>
                <a:gd name="T16" fmla="*/ 365671769 w 390"/>
                <a:gd name="T17" fmla="*/ 183468816 h 186"/>
                <a:gd name="T18" fmla="*/ 324367313 w 390"/>
                <a:gd name="T19" fmla="*/ 169420608 h 186"/>
                <a:gd name="T20" fmla="*/ 272836010 w 390"/>
                <a:gd name="T21" fmla="*/ 136361860 h 186"/>
                <a:gd name="T22" fmla="*/ 225886057 w 390"/>
                <a:gd name="T23" fmla="*/ 141150680 h 186"/>
                <a:gd name="T24" fmla="*/ 220386815 w 390"/>
                <a:gd name="T25" fmla="*/ 144664745 h 186"/>
                <a:gd name="T26" fmla="*/ 168832842 w 390"/>
                <a:gd name="T27" fmla="*/ 195283372 h 186"/>
                <a:gd name="T28" fmla="*/ 104003167 w 390"/>
                <a:gd name="T29" fmla="*/ 218761710 h 186"/>
                <a:gd name="T30" fmla="*/ 30137047 w 390"/>
                <a:gd name="T31" fmla="*/ 186980112 h 186"/>
                <a:gd name="T32" fmla="*/ 0 w 390"/>
                <a:gd name="T33" fmla="*/ 109369081 h 186"/>
                <a:gd name="T34" fmla="*/ 30137047 w 390"/>
                <a:gd name="T35" fmla="*/ 31781599 h 186"/>
                <a:gd name="T36" fmla="*/ 10400316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rgbClr val="DCDD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 name="Oval 11"/>
            <p:cNvSpPr>
              <a:spLocks noChangeArrowheads="1"/>
            </p:cNvSpPr>
            <p:nvPr/>
          </p:nvSpPr>
          <p:spPr bwMode="auto">
            <a:xfrm>
              <a:off x="3718" y="1625"/>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a:lnSpc>
                  <a:spcPct val="100000"/>
                </a:lnSpc>
                <a:spcBef>
                  <a:spcPct val="0"/>
                </a:spcBef>
                <a:buFontTx/>
                <a:buNone/>
              </a:pPr>
              <a:endParaRPr lang="zh-CN" altLang="en-US" sz="1800"/>
            </a:p>
          </p:txBody>
        </p:sp>
        <p:sp>
          <p:nvSpPr>
            <p:cNvPr id="8" name="Oval 12"/>
            <p:cNvSpPr>
              <a:spLocks noChangeArrowheads="1"/>
            </p:cNvSpPr>
            <p:nvPr/>
          </p:nvSpPr>
          <p:spPr bwMode="auto">
            <a:xfrm>
              <a:off x="3857" y="1765"/>
              <a:ext cx="753" cy="766"/>
            </a:xfrm>
            <a:prstGeom prst="ellipse">
              <a:avLst/>
            </a:prstGeom>
            <a:solidFill>
              <a:srgbClr val="EA5322"/>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a:lnSpc>
                  <a:spcPct val="100000"/>
                </a:lnSpc>
                <a:spcBef>
                  <a:spcPct val="0"/>
                </a:spcBef>
                <a:buFontTx/>
                <a:buNone/>
              </a:pPr>
              <a:endParaRPr lang="zh-CN" altLang="en-US" sz="1800"/>
            </a:p>
          </p:txBody>
        </p:sp>
        <p:sp>
          <p:nvSpPr>
            <p:cNvPr id="9" name="Oval 13"/>
            <p:cNvSpPr>
              <a:spLocks noChangeArrowheads="1"/>
            </p:cNvSpPr>
            <p:nvPr/>
          </p:nvSpPr>
          <p:spPr bwMode="auto">
            <a:xfrm>
              <a:off x="5590" y="1794"/>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a:lnSpc>
                  <a:spcPct val="100000"/>
                </a:lnSpc>
                <a:spcBef>
                  <a:spcPct val="0"/>
                </a:spcBef>
                <a:buFontTx/>
                <a:buNone/>
              </a:pPr>
              <a:endParaRPr lang="zh-CN" altLang="en-US" sz="1800"/>
            </a:p>
          </p:txBody>
        </p:sp>
        <p:sp>
          <p:nvSpPr>
            <p:cNvPr id="10" name="Oval 14"/>
            <p:cNvSpPr>
              <a:spLocks noChangeArrowheads="1"/>
            </p:cNvSpPr>
            <p:nvPr/>
          </p:nvSpPr>
          <p:spPr bwMode="auto">
            <a:xfrm>
              <a:off x="5729" y="1927"/>
              <a:ext cx="432" cy="434"/>
            </a:xfrm>
            <a:prstGeom prst="ellipse">
              <a:avLst/>
            </a:prstGeom>
            <a:solidFill>
              <a:srgbClr val="FCC818"/>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a:lnSpc>
                  <a:spcPct val="100000"/>
                </a:lnSpc>
                <a:spcBef>
                  <a:spcPct val="0"/>
                </a:spcBef>
                <a:buFontTx/>
                <a:buNone/>
              </a:pPr>
              <a:endParaRPr lang="zh-CN" altLang="en-US" sz="1800"/>
            </a:p>
          </p:txBody>
        </p:sp>
        <p:sp>
          <p:nvSpPr>
            <p:cNvPr id="11" name="Freeform 15"/>
            <p:cNvSpPr/>
            <p:nvPr/>
          </p:nvSpPr>
          <p:spPr bwMode="auto">
            <a:xfrm>
              <a:off x="2709" y="1993"/>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 name="Freeform 16"/>
            <p:cNvSpPr/>
            <p:nvPr/>
          </p:nvSpPr>
          <p:spPr bwMode="auto">
            <a:xfrm>
              <a:off x="4903" y="2037"/>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rgbClr val="B5B5B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3" name="Group 98"/>
          <p:cNvGrpSpPr>
            <a:grpSpLocks noChangeAspect="1"/>
          </p:cNvGrpSpPr>
          <p:nvPr/>
        </p:nvGrpSpPr>
        <p:grpSpPr bwMode="auto">
          <a:xfrm>
            <a:off x="1941475" y="2976088"/>
            <a:ext cx="1567764" cy="1448782"/>
            <a:chOff x="-86" y="2465"/>
            <a:chExt cx="1120" cy="1035"/>
          </a:xfrm>
          <a:solidFill>
            <a:schemeClr val="bg1"/>
          </a:solidFill>
        </p:grpSpPr>
        <p:sp>
          <p:nvSpPr>
            <p:cNvPr id="14"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5" name="Freeform 100"/>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6" name="Freeform 101"/>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7"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18" name="Group 11"/>
          <p:cNvGrpSpPr>
            <a:grpSpLocks noChangeAspect="1"/>
          </p:cNvGrpSpPr>
          <p:nvPr/>
        </p:nvGrpSpPr>
        <p:grpSpPr bwMode="auto">
          <a:xfrm>
            <a:off x="10137417" y="3368933"/>
            <a:ext cx="606711" cy="509179"/>
            <a:chOff x="2044" y="456"/>
            <a:chExt cx="1325" cy="1112"/>
          </a:xfrm>
          <a:solidFill>
            <a:schemeClr val="bg1"/>
          </a:solidFill>
        </p:grpSpPr>
        <p:sp>
          <p:nvSpPr>
            <p:cNvPr id="19" name="Oval 12"/>
            <p:cNvSpPr>
              <a:spLocks noChangeArrowheads="1"/>
            </p:cNvSpPr>
            <p:nvPr/>
          </p:nvSpPr>
          <p:spPr bwMode="auto">
            <a:xfrm>
              <a:off x="2483" y="456"/>
              <a:ext cx="447" cy="4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0" name="Freeform 13"/>
            <p:cNvSpPr/>
            <p:nvPr/>
          </p:nvSpPr>
          <p:spPr bwMode="auto">
            <a:xfrm>
              <a:off x="2350" y="936"/>
              <a:ext cx="713" cy="632"/>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1" name="Freeform 14"/>
            <p:cNvSpPr/>
            <p:nvPr/>
          </p:nvSpPr>
          <p:spPr bwMode="auto">
            <a:xfrm>
              <a:off x="2673" y="917"/>
              <a:ext cx="69" cy="4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2" name="Freeform 15"/>
            <p:cNvSpPr/>
            <p:nvPr/>
          </p:nvSpPr>
          <p:spPr bwMode="auto">
            <a:xfrm>
              <a:off x="2666" y="964"/>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3" name="Freeform 16"/>
            <p:cNvSpPr/>
            <p:nvPr/>
          </p:nvSpPr>
          <p:spPr bwMode="auto">
            <a:xfrm>
              <a:off x="2284" y="1005"/>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4" name="Freeform 17"/>
            <p:cNvSpPr/>
            <p:nvPr/>
          </p:nvSpPr>
          <p:spPr bwMode="auto">
            <a:xfrm>
              <a:off x="2044" y="983"/>
              <a:ext cx="387" cy="475"/>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5" name="Freeform 18"/>
            <p:cNvSpPr/>
            <p:nvPr/>
          </p:nvSpPr>
          <p:spPr bwMode="auto">
            <a:xfrm>
              <a:off x="2286" y="969"/>
              <a:ext cx="55" cy="31"/>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6" name="Oval 19"/>
            <p:cNvSpPr>
              <a:spLocks noChangeArrowheads="1"/>
            </p:cNvSpPr>
            <p:nvPr/>
          </p:nvSpPr>
          <p:spPr bwMode="auto">
            <a:xfrm>
              <a:off x="2146" y="622"/>
              <a:ext cx="332" cy="33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7" name="Freeform 20"/>
            <p:cNvSpPr/>
            <p:nvPr/>
          </p:nvSpPr>
          <p:spPr bwMode="auto">
            <a:xfrm>
              <a:off x="3075" y="969"/>
              <a:ext cx="52" cy="31"/>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8" name="Freeform 21"/>
            <p:cNvSpPr/>
            <p:nvPr/>
          </p:nvSpPr>
          <p:spPr bwMode="auto">
            <a:xfrm>
              <a:off x="3070" y="1005"/>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9" name="Oval 22"/>
            <p:cNvSpPr>
              <a:spLocks noChangeArrowheads="1"/>
            </p:cNvSpPr>
            <p:nvPr/>
          </p:nvSpPr>
          <p:spPr bwMode="auto">
            <a:xfrm>
              <a:off x="2934" y="622"/>
              <a:ext cx="333" cy="33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0" name="Freeform 23"/>
            <p:cNvSpPr/>
            <p:nvPr/>
          </p:nvSpPr>
          <p:spPr bwMode="auto">
            <a:xfrm>
              <a:off x="2982" y="983"/>
              <a:ext cx="387" cy="475"/>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31" name="Group 78"/>
          <p:cNvGrpSpPr>
            <a:grpSpLocks noChangeAspect="1"/>
          </p:cNvGrpSpPr>
          <p:nvPr/>
        </p:nvGrpSpPr>
        <p:grpSpPr bwMode="auto">
          <a:xfrm>
            <a:off x="6816339" y="3168226"/>
            <a:ext cx="1074738" cy="940814"/>
            <a:chOff x="3233" y="2705"/>
            <a:chExt cx="1284" cy="1124"/>
          </a:xfrm>
          <a:solidFill>
            <a:schemeClr val="bg1"/>
          </a:solidFill>
        </p:grpSpPr>
        <p:sp>
          <p:nvSpPr>
            <p:cNvPr id="32"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3"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4" name="Freeform 84"/>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5" name="Freeform 85"/>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36"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37" name="矩形 1"/>
          <p:cNvSpPr>
            <a:spLocks noChangeArrowheads="1"/>
          </p:cNvSpPr>
          <p:nvPr/>
        </p:nvSpPr>
        <p:spPr bwMode="auto">
          <a:xfrm>
            <a:off x="4465453" y="756684"/>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zh-CN" altLang="en-US"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en-US" altLang="zh-CN"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zh-CN" altLang="en-US" sz="1600" dirty="0">
              <a:solidFill>
                <a:srgbClr val="000000"/>
              </a:solidFill>
              <a:latin typeface="Franklin Gothic Book" panose="020B0503020102020204" pitchFamily="34" charset="0"/>
              <a:ea typeface="微软雅黑" panose="020B0503020204020204" pitchFamily="34" charset="-122"/>
            </a:endParaRPr>
          </a:p>
        </p:txBody>
      </p:sp>
      <p:sp>
        <p:nvSpPr>
          <p:cNvPr id="38" name="矩形 1"/>
          <p:cNvSpPr>
            <a:spLocks noChangeArrowheads="1"/>
          </p:cNvSpPr>
          <p:nvPr/>
        </p:nvSpPr>
        <p:spPr bwMode="auto">
          <a:xfrm>
            <a:off x="8299558" y="4824741"/>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zh-CN" altLang="en-US"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en-US" altLang="zh-CN"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zh-CN" altLang="en-US" sz="1600" dirty="0">
              <a:solidFill>
                <a:srgbClr val="000000"/>
              </a:solidFill>
              <a:latin typeface="Franklin Gothic Book" panose="020B0503020102020204" pitchFamily="34" charset="0"/>
              <a:ea typeface="微软雅黑" panose="020B0503020204020204" pitchFamily="34" charset="-122"/>
            </a:endParaRPr>
          </a:p>
        </p:txBody>
      </p:sp>
      <p:sp>
        <p:nvSpPr>
          <p:cNvPr id="39" name="矩形 1"/>
          <p:cNvSpPr>
            <a:spLocks noChangeArrowheads="1"/>
          </p:cNvSpPr>
          <p:nvPr/>
        </p:nvSpPr>
        <p:spPr bwMode="auto">
          <a:xfrm>
            <a:off x="8218719" y="756684"/>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zh-CN" altLang="en-US"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en-US" altLang="zh-CN"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zh-CN" altLang="en-US" sz="1600" dirty="0">
              <a:solidFill>
                <a:srgbClr val="000000"/>
              </a:solidFill>
              <a:latin typeface="Franklin Gothic Book" panose="020B0503020102020204" pitchFamily="34" charset="0"/>
              <a:ea typeface="微软雅黑" panose="020B0503020204020204" pitchFamily="34" charset="-122"/>
            </a:endParaRPr>
          </a:p>
        </p:txBody>
      </p:sp>
      <p:sp>
        <p:nvSpPr>
          <p:cNvPr id="40" name="矩形 1"/>
          <p:cNvSpPr>
            <a:spLocks noChangeArrowheads="1"/>
          </p:cNvSpPr>
          <p:nvPr/>
        </p:nvSpPr>
        <p:spPr bwMode="auto">
          <a:xfrm>
            <a:off x="4476065" y="4946577"/>
            <a:ext cx="188456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zh-CN" altLang="en-US"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en-US" altLang="zh-CN" sz="1600" dirty="0">
              <a:solidFill>
                <a:srgbClr val="000000"/>
              </a:solidFill>
              <a:latin typeface="Franklin Gothic Book" panose="020B0503020102020204" pitchFamily="34" charset="0"/>
              <a:ea typeface="微软雅黑" panose="020B0503020204020204" pitchFamily="34" charset="-122"/>
            </a:endParaRPr>
          </a:p>
          <a:p>
            <a:pPr algn="ctr">
              <a:lnSpc>
                <a:spcPct val="150000"/>
              </a:lnSpc>
            </a:pPr>
            <a:r>
              <a:rPr lang="zh-CN" altLang="en-US" sz="1600" dirty="0">
                <a:solidFill>
                  <a:srgbClr val="000000"/>
                </a:solidFill>
                <a:latin typeface="Franklin Gothic Book" panose="020B0503020102020204" pitchFamily="34" charset="0"/>
                <a:ea typeface="微软雅黑" panose="020B0503020204020204" pitchFamily="34" charset="-122"/>
              </a:rPr>
              <a:t>点击添加文字说明</a:t>
            </a:r>
            <a:endParaRPr lang="zh-CN" altLang="en-US" sz="1600" dirty="0">
              <a:solidFill>
                <a:srgbClr val="000000"/>
              </a:solidFill>
              <a:latin typeface="Franklin Gothic Book" panose="020B05030201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D:\【兼职】\新建文件夹\5e816f87ae97930781ef80156c4751eb.png5e816f87ae97930781ef80156c4751eb"/>
          <p:cNvPicPr>
            <a:picLocks noChangeAspect="1"/>
          </p:cNvPicPr>
          <p:nvPr/>
        </p:nvPicPr>
        <p:blipFill rotWithShape="1">
          <a:blip r:embed="rId1"/>
          <a:srcRect t="51922" b="29603"/>
          <a:stretch>
            <a:fillRect/>
          </a:stretch>
        </p:blipFill>
        <p:spPr>
          <a:xfrm>
            <a:off x="0" y="-8255"/>
            <a:ext cx="12192000" cy="2270760"/>
          </a:xfrm>
          <a:prstGeom prst="rect">
            <a:avLst/>
          </a:prstGeom>
        </p:spPr>
      </p:pic>
      <p:sp>
        <p:nvSpPr>
          <p:cNvPr id="38" name="矩形 37"/>
          <p:cNvSpPr/>
          <p:nvPr/>
        </p:nvSpPr>
        <p:spPr>
          <a:xfrm>
            <a:off x="815229" y="5096620"/>
            <a:ext cx="2274599" cy="1061829"/>
          </a:xfrm>
          <a:prstGeom prst="rect">
            <a:avLst/>
          </a:prstGeom>
        </p:spPr>
        <p:txBody>
          <a:bodyPr wrap="square">
            <a:spAutoFit/>
          </a:bodyPr>
          <a:lstStyle/>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en-US" altLang="zh-CN" sz="1400" dirty="0">
              <a:solidFill>
                <a:srgbClr val="3A8898"/>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zh-CN" altLang="en-US" sz="1400" dirty="0">
              <a:solidFill>
                <a:srgbClr val="3A8898"/>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zh-CN" altLang="en-US" sz="1400" dirty="0">
              <a:solidFill>
                <a:srgbClr val="3A8898"/>
              </a:solidFill>
              <a:latin typeface="微软雅黑" panose="020B0503020204020204" pitchFamily="34" charset="-122"/>
              <a:ea typeface="微软雅黑" panose="020B0503020204020204" pitchFamily="34" charset="-122"/>
            </a:endParaRPr>
          </a:p>
        </p:txBody>
      </p:sp>
      <p:sp>
        <p:nvSpPr>
          <p:cNvPr id="41" name="圆角矩形 40"/>
          <p:cNvSpPr/>
          <p:nvPr/>
        </p:nvSpPr>
        <p:spPr>
          <a:xfrm>
            <a:off x="1152317"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302020204030204" pitchFamily="34" charset="0"/>
              </a:rPr>
              <a:t>点击添加标题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302020204030204" pitchFamily="34" charset="0"/>
            </a:endParaRPr>
          </a:p>
        </p:txBody>
      </p:sp>
      <p:sp>
        <p:nvSpPr>
          <p:cNvPr id="42" name="圆角矩形 41"/>
          <p:cNvSpPr/>
          <p:nvPr/>
        </p:nvSpPr>
        <p:spPr>
          <a:xfrm>
            <a:off x="3875274"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302020204030204" pitchFamily="34" charset="0"/>
              </a:rPr>
              <a:t>点击添加标题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302020204030204" pitchFamily="34" charset="0"/>
            </a:endParaRPr>
          </a:p>
        </p:txBody>
      </p:sp>
      <p:sp>
        <p:nvSpPr>
          <p:cNvPr id="43" name="圆角矩形 42"/>
          <p:cNvSpPr/>
          <p:nvPr/>
        </p:nvSpPr>
        <p:spPr>
          <a:xfrm>
            <a:off x="6766519"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302020204030204" pitchFamily="34" charset="0"/>
              </a:rPr>
              <a:t>点击添加标题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302020204030204" pitchFamily="34" charset="0"/>
            </a:endParaRPr>
          </a:p>
        </p:txBody>
      </p:sp>
      <p:sp>
        <p:nvSpPr>
          <p:cNvPr id="44" name="圆角矩形 43"/>
          <p:cNvSpPr/>
          <p:nvPr/>
        </p:nvSpPr>
        <p:spPr>
          <a:xfrm>
            <a:off x="9674356" y="4415551"/>
            <a:ext cx="1600422" cy="33314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latin typeface="微软雅黑" panose="020B0503020204020204" pitchFamily="34" charset="-122"/>
                <a:ea typeface="微软雅黑" panose="020B0503020204020204" pitchFamily="34" charset="-122"/>
                <a:sym typeface="Calibri" panose="020F0302020204030204" pitchFamily="34" charset="0"/>
              </a:rPr>
              <a:t>点击添加标题</a:t>
            </a:r>
            <a:endParaRPr lang="zh-CN" altLang="en-US" sz="1600" dirty="0">
              <a:solidFill>
                <a:schemeClr val="tx1"/>
              </a:solidFill>
              <a:latin typeface="微软雅黑" panose="020B0503020204020204" pitchFamily="34" charset="-122"/>
              <a:ea typeface="微软雅黑" panose="020B0503020204020204" pitchFamily="34" charset="-122"/>
              <a:sym typeface="Calibri" panose="020F0302020204030204" pitchFamily="34" charset="0"/>
            </a:endParaRPr>
          </a:p>
        </p:txBody>
      </p:sp>
      <p:sp>
        <p:nvSpPr>
          <p:cNvPr id="33" name="矩形 32"/>
          <p:cNvSpPr/>
          <p:nvPr/>
        </p:nvSpPr>
        <p:spPr>
          <a:xfrm>
            <a:off x="3538186" y="5096620"/>
            <a:ext cx="2274599" cy="1061829"/>
          </a:xfrm>
          <a:prstGeom prst="rect">
            <a:avLst/>
          </a:prstGeom>
        </p:spPr>
        <p:txBody>
          <a:bodyPr wrap="square">
            <a:spAutoFit/>
          </a:bodyPr>
          <a:lstStyle/>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en-US" altLang="zh-CN" sz="1400" dirty="0">
              <a:solidFill>
                <a:srgbClr val="3A8898"/>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zh-CN" altLang="en-US" sz="1400" dirty="0">
              <a:solidFill>
                <a:srgbClr val="3A8898"/>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zh-CN" altLang="en-US" sz="1400" dirty="0">
              <a:solidFill>
                <a:srgbClr val="3A8898"/>
              </a:solidFill>
              <a:latin typeface="微软雅黑" panose="020B0503020204020204" pitchFamily="34" charset="-122"/>
              <a:ea typeface="微软雅黑" panose="020B0503020204020204" pitchFamily="34" charset="-122"/>
            </a:endParaRPr>
          </a:p>
        </p:txBody>
      </p:sp>
      <p:sp>
        <p:nvSpPr>
          <p:cNvPr id="34" name="矩形 33"/>
          <p:cNvSpPr/>
          <p:nvPr/>
        </p:nvSpPr>
        <p:spPr>
          <a:xfrm>
            <a:off x="6429431" y="5096620"/>
            <a:ext cx="2274599" cy="1061829"/>
          </a:xfrm>
          <a:prstGeom prst="rect">
            <a:avLst/>
          </a:prstGeom>
        </p:spPr>
        <p:txBody>
          <a:bodyPr wrap="square">
            <a:spAutoFit/>
          </a:bodyPr>
          <a:lstStyle/>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en-US" altLang="zh-CN" sz="1400" dirty="0">
              <a:solidFill>
                <a:srgbClr val="3A8898"/>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zh-CN" altLang="en-US" sz="1400" dirty="0">
              <a:solidFill>
                <a:srgbClr val="3A8898"/>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zh-CN" altLang="en-US" sz="1400" dirty="0">
              <a:solidFill>
                <a:srgbClr val="3A8898"/>
              </a:solidFill>
              <a:latin typeface="微软雅黑" panose="020B0503020204020204" pitchFamily="34" charset="-122"/>
              <a:ea typeface="微软雅黑" panose="020B0503020204020204" pitchFamily="34" charset="-122"/>
            </a:endParaRPr>
          </a:p>
        </p:txBody>
      </p:sp>
      <p:sp>
        <p:nvSpPr>
          <p:cNvPr id="36" name="矩形 35"/>
          <p:cNvSpPr/>
          <p:nvPr/>
        </p:nvSpPr>
        <p:spPr>
          <a:xfrm>
            <a:off x="9337268" y="5096620"/>
            <a:ext cx="2274599" cy="1061829"/>
          </a:xfrm>
          <a:prstGeom prst="rect">
            <a:avLst/>
          </a:prstGeom>
        </p:spPr>
        <p:txBody>
          <a:bodyPr wrap="square">
            <a:spAutoFit/>
          </a:bodyPr>
          <a:lstStyle/>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en-US" altLang="zh-CN" sz="1400" dirty="0">
              <a:solidFill>
                <a:srgbClr val="3A8898"/>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zh-CN" altLang="en-US" sz="1400" dirty="0">
              <a:solidFill>
                <a:srgbClr val="3A8898"/>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rgbClr val="3A8898"/>
                </a:solidFill>
                <a:latin typeface="微软雅黑" panose="020B0503020204020204" pitchFamily="34" charset="-122"/>
                <a:ea typeface="微软雅黑" panose="020B0503020204020204" pitchFamily="34" charset="-122"/>
              </a:rPr>
              <a:t>点击添加具体说明内容</a:t>
            </a:r>
            <a:endParaRPr lang="zh-CN" altLang="en-US" sz="1400" dirty="0">
              <a:solidFill>
                <a:srgbClr val="3A8898"/>
              </a:solidFill>
              <a:latin typeface="微软雅黑" panose="020B0503020204020204" pitchFamily="34" charset="-122"/>
              <a:ea typeface="微软雅黑" panose="020B0503020204020204" pitchFamily="34" charset="-122"/>
            </a:endParaRPr>
          </a:p>
        </p:txBody>
      </p:sp>
      <p:grpSp>
        <p:nvGrpSpPr>
          <p:cNvPr id="25" name="Group 4"/>
          <p:cNvGrpSpPr>
            <a:grpSpLocks noChangeAspect="1"/>
          </p:cNvGrpSpPr>
          <p:nvPr/>
        </p:nvGrpSpPr>
        <p:grpSpPr bwMode="auto">
          <a:xfrm>
            <a:off x="7117791" y="3196091"/>
            <a:ext cx="1258713" cy="875736"/>
            <a:chOff x="3943" y="1320"/>
            <a:chExt cx="1502" cy="1045"/>
          </a:xfrm>
          <a:solidFill>
            <a:srgbClr val="F9D8AA"/>
          </a:solidFill>
        </p:grpSpPr>
        <p:sp>
          <p:nvSpPr>
            <p:cNvPr id="27" name="Freeform 5"/>
            <p:cNvSpPr/>
            <p:nvPr/>
          </p:nvSpPr>
          <p:spPr bwMode="auto">
            <a:xfrm>
              <a:off x="4352" y="1839"/>
              <a:ext cx="912" cy="526"/>
            </a:xfrm>
            <a:custGeom>
              <a:avLst/>
              <a:gdLst>
                <a:gd name="T0" fmla="*/ 101 w 136"/>
                <a:gd name="T1" fmla="*/ 0 h 78"/>
                <a:gd name="T2" fmla="*/ 0 w 136"/>
                <a:gd name="T3" fmla="*/ 75 h 78"/>
                <a:gd name="T4" fmla="*/ 10 w 136"/>
                <a:gd name="T5" fmla="*/ 76 h 78"/>
                <a:gd name="T6" fmla="*/ 136 w 136"/>
                <a:gd name="T7" fmla="*/ 0 h 78"/>
                <a:gd name="T8" fmla="*/ 101 w 136"/>
                <a:gd name="T9" fmla="*/ 0 h 78"/>
                <a:gd name="T10" fmla="*/ 101 w 136"/>
                <a:gd name="T11" fmla="*/ 0 h 78"/>
              </a:gdLst>
              <a:ahLst/>
              <a:cxnLst>
                <a:cxn ang="0">
                  <a:pos x="T0" y="T1"/>
                </a:cxn>
                <a:cxn ang="0">
                  <a:pos x="T2" y="T3"/>
                </a:cxn>
                <a:cxn ang="0">
                  <a:pos x="T4" y="T5"/>
                </a:cxn>
                <a:cxn ang="0">
                  <a:pos x="T6" y="T7"/>
                </a:cxn>
                <a:cxn ang="0">
                  <a:pos x="T8" y="T9"/>
                </a:cxn>
                <a:cxn ang="0">
                  <a:pos x="T10" y="T11"/>
                </a:cxn>
              </a:cxnLst>
              <a:rect l="0" t="0" r="r" b="b"/>
              <a:pathLst>
                <a:path w="136" h="78">
                  <a:moveTo>
                    <a:pt x="101" y="0"/>
                  </a:moveTo>
                  <a:cubicBezTo>
                    <a:pt x="81" y="38"/>
                    <a:pt x="49" y="64"/>
                    <a:pt x="0" y="75"/>
                  </a:cubicBezTo>
                  <a:cubicBezTo>
                    <a:pt x="3" y="76"/>
                    <a:pt x="7" y="76"/>
                    <a:pt x="10" y="76"/>
                  </a:cubicBezTo>
                  <a:cubicBezTo>
                    <a:pt x="65" y="78"/>
                    <a:pt x="114" y="47"/>
                    <a:pt x="136" y="0"/>
                  </a:cubicBezTo>
                  <a:cubicBezTo>
                    <a:pt x="101" y="0"/>
                    <a:pt x="101" y="0"/>
                    <a:pt x="101" y="0"/>
                  </a:cubicBezTo>
                  <a:cubicBezTo>
                    <a:pt x="101" y="0"/>
                    <a:pt x="101" y="0"/>
                    <a:pt x="1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6"/>
            <p:cNvSpPr/>
            <p:nvPr/>
          </p:nvSpPr>
          <p:spPr bwMode="auto">
            <a:xfrm>
              <a:off x="4211" y="1320"/>
              <a:ext cx="154" cy="189"/>
            </a:xfrm>
            <a:custGeom>
              <a:avLst/>
              <a:gdLst>
                <a:gd name="T0" fmla="*/ 10 w 23"/>
                <a:gd name="T1" fmla="*/ 28 h 28"/>
                <a:gd name="T2" fmla="*/ 23 w 23"/>
                <a:gd name="T3" fmla="*/ 15 h 28"/>
                <a:gd name="T4" fmla="*/ 13 w 23"/>
                <a:gd name="T5" fmla="*/ 1 h 28"/>
                <a:gd name="T6" fmla="*/ 1 w 23"/>
                <a:gd name="T7" fmla="*/ 13 h 28"/>
                <a:gd name="T8" fmla="*/ 10 w 23"/>
                <a:gd name="T9" fmla="*/ 28 h 28"/>
              </a:gdLst>
              <a:ahLst/>
              <a:cxnLst>
                <a:cxn ang="0">
                  <a:pos x="T0" y="T1"/>
                </a:cxn>
                <a:cxn ang="0">
                  <a:pos x="T2" y="T3"/>
                </a:cxn>
                <a:cxn ang="0">
                  <a:pos x="T4" y="T5"/>
                </a:cxn>
                <a:cxn ang="0">
                  <a:pos x="T6" y="T7"/>
                </a:cxn>
                <a:cxn ang="0">
                  <a:pos x="T8" y="T9"/>
                </a:cxn>
              </a:cxnLst>
              <a:rect l="0" t="0" r="r" b="b"/>
              <a:pathLst>
                <a:path w="23" h="28">
                  <a:moveTo>
                    <a:pt x="10" y="28"/>
                  </a:moveTo>
                  <a:cubicBezTo>
                    <a:pt x="16" y="28"/>
                    <a:pt x="22" y="23"/>
                    <a:pt x="23" y="15"/>
                  </a:cubicBezTo>
                  <a:cubicBezTo>
                    <a:pt x="23" y="8"/>
                    <a:pt x="19" y="1"/>
                    <a:pt x="13" y="1"/>
                  </a:cubicBezTo>
                  <a:cubicBezTo>
                    <a:pt x="7" y="0"/>
                    <a:pt x="2" y="6"/>
                    <a:pt x="1" y="13"/>
                  </a:cubicBezTo>
                  <a:cubicBezTo>
                    <a:pt x="0" y="20"/>
                    <a:pt x="4"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
            <p:cNvSpPr/>
            <p:nvPr/>
          </p:nvSpPr>
          <p:spPr bwMode="auto">
            <a:xfrm>
              <a:off x="5003" y="1354"/>
              <a:ext cx="442" cy="364"/>
            </a:xfrm>
            <a:custGeom>
              <a:avLst/>
              <a:gdLst>
                <a:gd name="T0" fmla="*/ 12 w 66"/>
                <a:gd name="T1" fmla="*/ 54 h 54"/>
                <a:gd name="T2" fmla="*/ 46 w 66"/>
                <a:gd name="T3" fmla="*/ 54 h 54"/>
                <a:gd name="T4" fmla="*/ 49 w 66"/>
                <a:gd name="T5" fmla="*/ 42 h 54"/>
                <a:gd name="T6" fmla="*/ 66 w 66"/>
                <a:gd name="T7" fmla="*/ 42 h 54"/>
                <a:gd name="T8" fmla="*/ 33 w 66"/>
                <a:gd name="T9" fmla="*/ 0 h 54"/>
                <a:gd name="T10" fmla="*/ 0 w 66"/>
                <a:gd name="T11" fmla="*/ 42 h 54"/>
                <a:gd name="T12" fmla="*/ 17 w 66"/>
                <a:gd name="T13" fmla="*/ 42 h 54"/>
                <a:gd name="T14" fmla="*/ 12 w 66"/>
                <a:gd name="T15" fmla="*/ 54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54">
                  <a:moveTo>
                    <a:pt x="12" y="54"/>
                  </a:moveTo>
                  <a:cubicBezTo>
                    <a:pt x="46" y="54"/>
                    <a:pt x="46" y="54"/>
                    <a:pt x="46" y="54"/>
                  </a:cubicBezTo>
                  <a:cubicBezTo>
                    <a:pt x="48" y="50"/>
                    <a:pt x="49" y="46"/>
                    <a:pt x="49" y="42"/>
                  </a:cubicBezTo>
                  <a:cubicBezTo>
                    <a:pt x="66" y="42"/>
                    <a:pt x="66" y="42"/>
                    <a:pt x="66" y="42"/>
                  </a:cubicBezTo>
                  <a:cubicBezTo>
                    <a:pt x="33" y="0"/>
                    <a:pt x="33" y="0"/>
                    <a:pt x="33" y="0"/>
                  </a:cubicBezTo>
                  <a:cubicBezTo>
                    <a:pt x="0" y="42"/>
                    <a:pt x="0" y="42"/>
                    <a:pt x="0" y="42"/>
                  </a:cubicBezTo>
                  <a:cubicBezTo>
                    <a:pt x="17" y="42"/>
                    <a:pt x="17" y="42"/>
                    <a:pt x="17" y="42"/>
                  </a:cubicBezTo>
                  <a:cubicBezTo>
                    <a:pt x="15" y="46"/>
                    <a:pt x="14" y="50"/>
                    <a:pt x="12"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8"/>
            <p:cNvSpPr>
              <a:spLocks noEditPoints="1"/>
            </p:cNvSpPr>
            <p:nvPr/>
          </p:nvSpPr>
          <p:spPr bwMode="auto">
            <a:xfrm>
              <a:off x="3943" y="1516"/>
              <a:ext cx="1415" cy="789"/>
            </a:xfrm>
            <a:custGeom>
              <a:avLst/>
              <a:gdLst>
                <a:gd name="T0" fmla="*/ 164 w 211"/>
                <a:gd name="T1" fmla="*/ 32 h 117"/>
                <a:gd name="T2" fmla="*/ 160 w 211"/>
                <a:gd name="T3" fmla="*/ 37 h 117"/>
                <a:gd name="T4" fmla="*/ 90 w 211"/>
                <a:gd name="T5" fmla="*/ 33 h 117"/>
                <a:gd name="T6" fmla="*/ 57 w 211"/>
                <a:gd name="T7" fmla="*/ 6 h 117"/>
                <a:gd name="T8" fmla="*/ 56 w 211"/>
                <a:gd name="T9" fmla="*/ 13 h 117"/>
                <a:gd name="T10" fmla="*/ 51 w 211"/>
                <a:gd name="T11" fmla="*/ 6 h 117"/>
                <a:gd name="T12" fmla="*/ 51 w 211"/>
                <a:gd name="T13" fmla="*/ 0 h 117"/>
                <a:gd name="T14" fmla="*/ 47 w 211"/>
                <a:gd name="T15" fmla="*/ 5 h 117"/>
                <a:gd name="T16" fmla="*/ 47 w 211"/>
                <a:gd name="T17" fmla="*/ 28 h 117"/>
                <a:gd name="T18" fmla="*/ 45 w 211"/>
                <a:gd name="T19" fmla="*/ 8 h 117"/>
                <a:gd name="T20" fmla="*/ 44 w 211"/>
                <a:gd name="T21" fmla="*/ 1 h 117"/>
                <a:gd name="T22" fmla="*/ 34 w 211"/>
                <a:gd name="T23" fmla="*/ 1 h 117"/>
                <a:gd name="T24" fmla="*/ 17 w 211"/>
                <a:gd name="T25" fmla="*/ 14 h 117"/>
                <a:gd name="T26" fmla="*/ 9 w 211"/>
                <a:gd name="T27" fmla="*/ 21 h 117"/>
                <a:gd name="T28" fmla="*/ 8 w 211"/>
                <a:gd name="T29" fmla="*/ 22 h 117"/>
                <a:gd name="T30" fmla="*/ 8 w 211"/>
                <a:gd name="T31" fmla="*/ 22 h 117"/>
                <a:gd name="T32" fmla="*/ 11 w 211"/>
                <a:gd name="T33" fmla="*/ 34 h 117"/>
                <a:gd name="T34" fmla="*/ 11 w 211"/>
                <a:gd name="T35" fmla="*/ 34 h 117"/>
                <a:gd name="T36" fmla="*/ 19 w 211"/>
                <a:gd name="T37" fmla="*/ 37 h 117"/>
                <a:gd name="T38" fmla="*/ 8 w 211"/>
                <a:gd name="T39" fmla="*/ 72 h 117"/>
                <a:gd name="T40" fmla="*/ 10 w 211"/>
                <a:gd name="T41" fmla="*/ 101 h 117"/>
                <a:gd name="T42" fmla="*/ 2 w 211"/>
                <a:gd name="T43" fmla="*/ 110 h 117"/>
                <a:gd name="T44" fmla="*/ 8 w 211"/>
                <a:gd name="T45" fmla="*/ 115 h 117"/>
                <a:gd name="T46" fmla="*/ 16 w 211"/>
                <a:gd name="T47" fmla="*/ 109 h 117"/>
                <a:gd name="T48" fmla="*/ 39 w 211"/>
                <a:gd name="T49" fmla="*/ 111 h 117"/>
                <a:gd name="T50" fmla="*/ 20 w 211"/>
                <a:gd name="T51" fmla="*/ 100 h 117"/>
                <a:gd name="T52" fmla="*/ 16 w 211"/>
                <a:gd name="T53" fmla="*/ 67 h 117"/>
                <a:gd name="T54" fmla="*/ 25 w 211"/>
                <a:gd name="T55" fmla="*/ 45 h 117"/>
                <a:gd name="T56" fmla="*/ 24 w 211"/>
                <a:gd name="T57" fmla="*/ 59 h 117"/>
                <a:gd name="T58" fmla="*/ 53 w 211"/>
                <a:gd name="T59" fmla="*/ 117 h 117"/>
                <a:gd name="T60" fmla="*/ 51 w 211"/>
                <a:gd name="T61" fmla="*/ 65 h 117"/>
                <a:gd name="T62" fmla="*/ 82 w 211"/>
                <a:gd name="T63" fmla="*/ 107 h 117"/>
                <a:gd name="T64" fmla="*/ 73 w 211"/>
                <a:gd name="T65" fmla="*/ 61 h 117"/>
                <a:gd name="T66" fmla="*/ 58 w 211"/>
                <a:gd name="T67" fmla="*/ 45 h 117"/>
                <a:gd name="T68" fmla="*/ 83 w 211"/>
                <a:gd name="T69" fmla="*/ 47 h 117"/>
                <a:gd name="T70" fmla="*/ 204 w 211"/>
                <a:gd name="T71" fmla="*/ 45 h 117"/>
                <a:gd name="T72" fmla="*/ 208 w 211"/>
                <a:gd name="T73" fmla="*/ 40 h 117"/>
                <a:gd name="T74" fmla="*/ 207 w 211"/>
                <a:gd name="T75" fmla="*/ 32 h 117"/>
                <a:gd name="T76" fmla="*/ 57 w 211"/>
                <a:gd name="T77" fmla="*/ 29 h 117"/>
                <a:gd name="T78" fmla="*/ 64 w 211"/>
                <a:gd name="T79" fmla="*/ 3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1" h="117">
                  <a:moveTo>
                    <a:pt x="207" y="32"/>
                  </a:moveTo>
                  <a:cubicBezTo>
                    <a:pt x="164" y="32"/>
                    <a:pt x="164" y="32"/>
                    <a:pt x="164" y="32"/>
                  </a:cubicBezTo>
                  <a:cubicBezTo>
                    <a:pt x="162" y="32"/>
                    <a:pt x="160" y="34"/>
                    <a:pt x="160" y="36"/>
                  </a:cubicBezTo>
                  <a:cubicBezTo>
                    <a:pt x="160" y="36"/>
                    <a:pt x="160" y="36"/>
                    <a:pt x="160" y="37"/>
                  </a:cubicBezTo>
                  <a:cubicBezTo>
                    <a:pt x="88" y="37"/>
                    <a:pt x="88" y="37"/>
                    <a:pt x="88" y="37"/>
                  </a:cubicBezTo>
                  <a:cubicBezTo>
                    <a:pt x="89" y="35"/>
                    <a:pt x="89" y="34"/>
                    <a:pt x="90" y="33"/>
                  </a:cubicBezTo>
                  <a:cubicBezTo>
                    <a:pt x="84" y="31"/>
                    <a:pt x="71" y="25"/>
                    <a:pt x="71" y="25"/>
                  </a:cubicBezTo>
                  <a:cubicBezTo>
                    <a:pt x="57" y="6"/>
                    <a:pt x="57" y="6"/>
                    <a:pt x="57" y="6"/>
                  </a:cubicBezTo>
                  <a:cubicBezTo>
                    <a:pt x="54" y="8"/>
                    <a:pt x="54" y="8"/>
                    <a:pt x="54" y="8"/>
                  </a:cubicBezTo>
                  <a:cubicBezTo>
                    <a:pt x="56" y="13"/>
                    <a:pt x="56" y="13"/>
                    <a:pt x="56" y="13"/>
                  </a:cubicBezTo>
                  <a:cubicBezTo>
                    <a:pt x="51" y="28"/>
                    <a:pt x="51" y="28"/>
                    <a:pt x="51" y="28"/>
                  </a:cubicBezTo>
                  <a:cubicBezTo>
                    <a:pt x="51" y="6"/>
                    <a:pt x="51" y="6"/>
                    <a:pt x="51" y="6"/>
                  </a:cubicBezTo>
                  <a:cubicBezTo>
                    <a:pt x="52" y="5"/>
                    <a:pt x="52" y="5"/>
                    <a:pt x="52" y="5"/>
                  </a:cubicBezTo>
                  <a:cubicBezTo>
                    <a:pt x="51" y="0"/>
                    <a:pt x="51" y="0"/>
                    <a:pt x="51" y="0"/>
                  </a:cubicBezTo>
                  <a:cubicBezTo>
                    <a:pt x="48" y="0"/>
                    <a:pt x="48" y="0"/>
                    <a:pt x="48" y="0"/>
                  </a:cubicBezTo>
                  <a:cubicBezTo>
                    <a:pt x="47" y="5"/>
                    <a:pt x="47" y="5"/>
                    <a:pt x="47" y="5"/>
                  </a:cubicBezTo>
                  <a:cubicBezTo>
                    <a:pt x="48" y="6"/>
                    <a:pt x="48" y="6"/>
                    <a:pt x="48" y="6"/>
                  </a:cubicBezTo>
                  <a:cubicBezTo>
                    <a:pt x="47" y="28"/>
                    <a:pt x="47" y="28"/>
                    <a:pt x="47" y="28"/>
                  </a:cubicBezTo>
                  <a:cubicBezTo>
                    <a:pt x="43" y="12"/>
                    <a:pt x="43" y="12"/>
                    <a:pt x="43" y="12"/>
                  </a:cubicBezTo>
                  <a:cubicBezTo>
                    <a:pt x="45" y="8"/>
                    <a:pt x="45" y="8"/>
                    <a:pt x="45" y="8"/>
                  </a:cubicBezTo>
                  <a:cubicBezTo>
                    <a:pt x="42" y="5"/>
                    <a:pt x="42" y="5"/>
                    <a:pt x="42" y="5"/>
                  </a:cubicBezTo>
                  <a:cubicBezTo>
                    <a:pt x="44" y="1"/>
                    <a:pt x="44" y="1"/>
                    <a:pt x="44" y="1"/>
                  </a:cubicBezTo>
                  <a:cubicBezTo>
                    <a:pt x="44" y="1"/>
                    <a:pt x="44" y="1"/>
                    <a:pt x="44" y="1"/>
                  </a:cubicBezTo>
                  <a:cubicBezTo>
                    <a:pt x="41" y="1"/>
                    <a:pt x="39" y="1"/>
                    <a:pt x="34" y="1"/>
                  </a:cubicBezTo>
                  <a:cubicBezTo>
                    <a:pt x="33" y="1"/>
                    <a:pt x="29" y="3"/>
                    <a:pt x="27" y="5"/>
                  </a:cubicBezTo>
                  <a:cubicBezTo>
                    <a:pt x="17" y="14"/>
                    <a:pt x="17" y="14"/>
                    <a:pt x="17" y="14"/>
                  </a:cubicBezTo>
                  <a:cubicBezTo>
                    <a:pt x="12" y="19"/>
                    <a:pt x="12" y="19"/>
                    <a:pt x="12" y="19"/>
                  </a:cubicBezTo>
                  <a:cubicBezTo>
                    <a:pt x="9" y="21"/>
                    <a:pt x="9" y="21"/>
                    <a:pt x="9" y="21"/>
                  </a:cubicBezTo>
                  <a:cubicBezTo>
                    <a:pt x="8" y="22"/>
                    <a:pt x="8" y="22"/>
                    <a:pt x="8" y="22"/>
                  </a:cubicBezTo>
                  <a:cubicBezTo>
                    <a:pt x="8" y="22"/>
                    <a:pt x="8" y="22"/>
                    <a:pt x="8" y="22"/>
                  </a:cubicBezTo>
                  <a:cubicBezTo>
                    <a:pt x="8" y="22"/>
                    <a:pt x="8" y="22"/>
                    <a:pt x="8" y="22"/>
                  </a:cubicBezTo>
                  <a:cubicBezTo>
                    <a:pt x="8" y="22"/>
                    <a:pt x="8" y="22"/>
                    <a:pt x="8" y="22"/>
                  </a:cubicBezTo>
                  <a:cubicBezTo>
                    <a:pt x="9" y="27"/>
                    <a:pt x="6" y="10"/>
                    <a:pt x="11" y="34"/>
                  </a:cubicBezTo>
                  <a:cubicBezTo>
                    <a:pt x="11" y="34"/>
                    <a:pt x="11" y="34"/>
                    <a:pt x="11" y="34"/>
                  </a:cubicBezTo>
                  <a:cubicBezTo>
                    <a:pt x="11" y="34"/>
                    <a:pt x="11" y="34"/>
                    <a:pt x="11" y="34"/>
                  </a:cubicBezTo>
                  <a:cubicBezTo>
                    <a:pt x="11" y="34"/>
                    <a:pt x="11" y="34"/>
                    <a:pt x="11" y="34"/>
                  </a:cubicBezTo>
                  <a:cubicBezTo>
                    <a:pt x="13" y="35"/>
                    <a:pt x="13" y="35"/>
                    <a:pt x="13" y="35"/>
                  </a:cubicBezTo>
                  <a:cubicBezTo>
                    <a:pt x="19" y="37"/>
                    <a:pt x="19" y="37"/>
                    <a:pt x="19" y="37"/>
                  </a:cubicBezTo>
                  <a:cubicBezTo>
                    <a:pt x="14" y="39"/>
                    <a:pt x="8" y="42"/>
                    <a:pt x="5" y="49"/>
                  </a:cubicBezTo>
                  <a:cubicBezTo>
                    <a:pt x="0" y="59"/>
                    <a:pt x="5" y="66"/>
                    <a:pt x="8" y="72"/>
                  </a:cubicBezTo>
                  <a:cubicBezTo>
                    <a:pt x="10" y="75"/>
                    <a:pt x="12" y="79"/>
                    <a:pt x="13" y="82"/>
                  </a:cubicBezTo>
                  <a:cubicBezTo>
                    <a:pt x="14" y="88"/>
                    <a:pt x="12" y="96"/>
                    <a:pt x="10" y="101"/>
                  </a:cubicBezTo>
                  <a:cubicBezTo>
                    <a:pt x="8" y="102"/>
                    <a:pt x="7" y="103"/>
                    <a:pt x="5" y="104"/>
                  </a:cubicBezTo>
                  <a:cubicBezTo>
                    <a:pt x="2" y="106"/>
                    <a:pt x="1" y="109"/>
                    <a:pt x="2" y="110"/>
                  </a:cubicBezTo>
                  <a:cubicBezTo>
                    <a:pt x="2" y="111"/>
                    <a:pt x="2" y="114"/>
                    <a:pt x="6" y="115"/>
                  </a:cubicBezTo>
                  <a:cubicBezTo>
                    <a:pt x="6" y="115"/>
                    <a:pt x="7" y="115"/>
                    <a:pt x="8" y="115"/>
                  </a:cubicBezTo>
                  <a:cubicBezTo>
                    <a:pt x="10" y="115"/>
                    <a:pt x="11" y="115"/>
                    <a:pt x="13" y="113"/>
                  </a:cubicBezTo>
                  <a:cubicBezTo>
                    <a:pt x="14" y="112"/>
                    <a:pt x="15" y="111"/>
                    <a:pt x="16" y="109"/>
                  </a:cubicBezTo>
                  <a:cubicBezTo>
                    <a:pt x="21" y="108"/>
                    <a:pt x="27" y="109"/>
                    <a:pt x="33" y="112"/>
                  </a:cubicBezTo>
                  <a:cubicBezTo>
                    <a:pt x="35" y="113"/>
                    <a:pt x="38" y="113"/>
                    <a:pt x="39" y="111"/>
                  </a:cubicBezTo>
                  <a:cubicBezTo>
                    <a:pt x="40" y="109"/>
                    <a:pt x="39" y="106"/>
                    <a:pt x="37" y="105"/>
                  </a:cubicBezTo>
                  <a:cubicBezTo>
                    <a:pt x="32" y="101"/>
                    <a:pt x="25" y="100"/>
                    <a:pt x="20" y="100"/>
                  </a:cubicBezTo>
                  <a:cubicBezTo>
                    <a:pt x="22" y="93"/>
                    <a:pt x="22" y="86"/>
                    <a:pt x="21" y="81"/>
                  </a:cubicBezTo>
                  <a:cubicBezTo>
                    <a:pt x="21" y="76"/>
                    <a:pt x="18" y="71"/>
                    <a:pt x="16" y="67"/>
                  </a:cubicBezTo>
                  <a:cubicBezTo>
                    <a:pt x="12" y="61"/>
                    <a:pt x="10" y="58"/>
                    <a:pt x="12" y="53"/>
                  </a:cubicBezTo>
                  <a:cubicBezTo>
                    <a:pt x="15" y="47"/>
                    <a:pt x="21" y="45"/>
                    <a:pt x="25" y="45"/>
                  </a:cubicBezTo>
                  <a:cubicBezTo>
                    <a:pt x="25" y="50"/>
                    <a:pt x="24" y="54"/>
                    <a:pt x="24" y="59"/>
                  </a:cubicBezTo>
                  <a:cubicBezTo>
                    <a:pt x="24" y="59"/>
                    <a:pt x="24" y="59"/>
                    <a:pt x="24" y="59"/>
                  </a:cubicBezTo>
                  <a:cubicBezTo>
                    <a:pt x="27" y="59"/>
                    <a:pt x="29" y="59"/>
                    <a:pt x="32" y="60"/>
                  </a:cubicBezTo>
                  <a:cubicBezTo>
                    <a:pt x="39" y="79"/>
                    <a:pt x="46" y="98"/>
                    <a:pt x="53" y="117"/>
                  </a:cubicBezTo>
                  <a:cubicBezTo>
                    <a:pt x="67" y="113"/>
                    <a:pt x="67" y="113"/>
                    <a:pt x="67" y="113"/>
                  </a:cubicBezTo>
                  <a:cubicBezTo>
                    <a:pt x="64" y="100"/>
                    <a:pt x="56" y="78"/>
                    <a:pt x="51" y="65"/>
                  </a:cubicBezTo>
                  <a:cubicBezTo>
                    <a:pt x="57" y="70"/>
                    <a:pt x="64" y="74"/>
                    <a:pt x="65" y="78"/>
                  </a:cubicBezTo>
                  <a:cubicBezTo>
                    <a:pt x="82" y="107"/>
                    <a:pt x="82" y="107"/>
                    <a:pt x="82" y="107"/>
                  </a:cubicBezTo>
                  <a:cubicBezTo>
                    <a:pt x="95" y="100"/>
                    <a:pt x="95" y="100"/>
                    <a:pt x="95" y="100"/>
                  </a:cubicBezTo>
                  <a:cubicBezTo>
                    <a:pt x="88" y="89"/>
                    <a:pt x="84" y="77"/>
                    <a:pt x="73" y="61"/>
                  </a:cubicBezTo>
                  <a:cubicBezTo>
                    <a:pt x="67" y="56"/>
                    <a:pt x="62" y="52"/>
                    <a:pt x="58" y="49"/>
                  </a:cubicBezTo>
                  <a:cubicBezTo>
                    <a:pt x="58" y="48"/>
                    <a:pt x="58" y="46"/>
                    <a:pt x="58" y="45"/>
                  </a:cubicBezTo>
                  <a:cubicBezTo>
                    <a:pt x="80" y="45"/>
                    <a:pt x="80" y="45"/>
                    <a:pt x="80" y="45"/>
                  </a:cubicBezTo>
                  <a:cubicBezTo>
                    <a:pt x="81" y="46"/>
                    <a:pt x="82" y="46"/>
                    <a:pt x="83" y="47"/>
                  </a:cubicBezTo>
                  <a:cubicBezTo>
                    <a:pt x="83" y="46"/>
                    <a:pt x="84" y="46"/>
                    <a:pt x="84" y="45"/>
                  </a:cubicBezTo>
                  <a:cubicBezTo>
                    <a:pt x="204" y="45"/>
                    <a:pt x="204" y="45"/>
                    <a:pt x="204" y="45"/>
                  </a:cubicBezTo>
                  <a:cubicBezTo>
                    <a:pt x="206" y="45"/>
                    <a:pt x="208" y="43"/>
                    <a:pt x="208" y="41"/>
                  </a:cubicBezTo>
                  <a:cubicBezTo>
                    <a:pt x="208" y="41"/>
                    <a:pt x="208" y="40"/>
                    <a:pt x="208" y="40"/>
                  </a:cubicBezTo>
                  <a:cubicBezTo>
                    <a:pt x="210" y="40"/>
                    <a:pt x="211" y="38"/>
                    <a:pt x="211" y="36"/>
                  </a:cubicBezTo>
                  <a:cubicBezTo>
                    <a:pt x="211" y="34"/>
                    <a:pt x="209" y="32"/>
                    <a:pt x="207" y="32"/>
                  </a:cubicBezTo>
                  <a:close/>
                  <a:moveTo>
                    <a:pt x="57" y="37"/>
                  </a:moveTo>
                  <a:cubicBezTo>
                    <a:pt x="57" y="34"/>
                    <a:pt x="57" y="31"/>
                    <a:pt x="57" y="29"/>
                  </a:cubicBezTo>
                  <a:cubicBezTo>
                    <a:pt x="59" y="33"/>
                    <a:pt x="59" y="33"/>
                    <a:pt x="59" y="33"/>
                  </a:cubicBezTo>
                  <a:cubicBezTo>
                    <a:pt x="61" y="34"/>
                    <a:pt x="62" y="36"/>
                    <a:pt x="64" y="37"/>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Group 31"/>
          <p:cNvGrpSpPr>
            <a:grpSpLocks noChangeAspect="1"/>
          </p:cNvGrpSpPr>
          <p:nvPr/>
        </p:nvGrpSpPr>
        <p:grpSpPr bwMode="auto">
          <a:xfrm>
            <a:off x="1551214" y="3122478"/>
            <a:ext cx="948644" cy="960376"/>
            <a:chOff x="-807" y="1336"/>
            <a:chExt cx="1132" cy="1146"/>
          </a:xfrm>
          <a:solidFill>
            <a:srgbClr val="F9D8AA"/>
          </a:solidFill>
        </p:grpSpPr>
        <p:sp>
          <p:nvSpPr>
            <p:cNvPr id="37" name="Freeform 32"/>
            <p:cNvSpPr/>
            <p:nvPr/>
          </p:nvSpPr>
          <p:spPr bwMode="auto">
            <a:xfrm>
              <a:off x="-490" y="1552"/>
              <a:ext cx="384" cy="775"/>
            </a:xfrm>
            <a:custGeom>
              <a:avLst/>
              <a:gdLst>
                <a:gd name="T0" fmla="*/ 101 w 384"/>
                <a:gd name="T1" fmla="*/ 775 h 775"/>
                <a:gd name="T2" fmla="*/ 283 w 384"/>
                <a:gd name="T3" fmla="*/ 775 h 775"/>
                <a:gd name="T4" fmla="*/ 283 w 384"/>
                <a:gd name="T5" fmla="*/ 195 h 775"/>
                <a:gd name="T6" fmla="*/ 384 w 384"/>
                <a:gd name="T7" fmla="*/ 195 h 775"/>
                <a:gd name="T8" fmla="*/ 188 w 384"/>
                <a:gd name="T9" fmla="*/ 0 h 775"/>
                <a:gd name="T10" fmla="*/ 0 w 384"/>
                <a:gd name="T11" fmla="*/ 195 h 775"/>
                <a:gd name="T12" fmla="*/ 101 w 384"/>
                <a:gd name="T13" fmla="*/ 195 h 775"/>
                <a:gd name="T14" fmla="*/ 101 w 384"/>
                <a:gd name="T15" fmla="*/ 775 h 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 h="775">
                  <a:moveTo>
                    <a:pt x="101" y="775"/>
                  </a:moveTo>
                  <a:lnTo>
                    <a:pt x="283" y="775"/>
                  </a:lnTo>
                  <a:lnTo>
                    <a:pt x="283" y="195"/>
                  </a:lnTo>
                  <a:lnTo>
                    <a:pt x="384" y="195"/>
                  </a:lnTo>
                  <a:lnTo>
                    <a:pt x="188" y="0"/>
                  </a:lnTo>
                  <a:lnTo>
                    <a:pt x="0" y="195"/>
                  </a:lnTo>
                  <a:lnTo>
                    <a:pt x="101" y="195"/>
                  </a:lnTo>
                  <a:lnTo>
                    <a:pt x="101" y="7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3"/>
            <p:cNvSpPr/>
            <p:nvPr/>
          </p:nvSpPr>
          <p:spPr bwMode="auto">
            <a:xfrm>
              <a:off x="-800" y="1855"/>
              <a:ext cx="377" cy="472"/>
            </a:xfrm>
            <a:custGeom>
              <a:avLst/>
              <a:gdLst>
                <a:gd name="T0" fmla="*/ 101 w 377"/>
                <a:gd name="T1" fmla="*/ 472 h 472"/>
                <a:gd name="T2" fmla="*/ 276 w 377"/>
                <a:gd name="T3" fmla="*/ 472 h 472"/>
                <a:gd name="T4" fmla="*/ 276 w 377"/>
                <a:gd name="T5" fmla="*/ 196 h 472"/>
                <a:gd name="T6" fmla="*/ 377 w 377"/>
                <a:gd name="T7" fmla="*/ 196 h 472"/>
                <a:gd name="T8" fmla="*/ 188 w 377"/>
                <a:gd name="T9" fmla="*/ 0 h 472"/>
                <a:gd name="T10" fmla="*/ 0 w 377"/>
                <a:gd name="T11" fmla="*/ 196 h 472"/>
                <a:gd name="T12" fmla="*/ 101 w 377"/>
                <a:gd name="T13" fmla="*/ 196 h 472"/>
                <a:gd name="T14" fmla="*/ 101 w 377"/>
                <a:gd name="T15" fmla="*/ 472 h 4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472">
                  <a:moveTo>
                    <a:pt x="101" y="472"/>
                  </a:moveTo>
                  <a:lnTo>
                    <a:pt x="276" y="472"/>
                  </a:lnTo>
                  <a:lnTo>
                    <a:pt x="276" y="196"/>
                  </a:lnTo>
                  <a:lnTo>
                    <a:pt x="377" y="196"/>
                  </a:lnTo>
                  <a:lnTo>
                    <a:pt x="188" y="0"/>
                  </a:lnTo>
                  <a:lnTo>
                    <a:pt x="0" y="196"/>
                  </a:lnTo>
                  <a:lnTo>
                    <a:pt x="101" y="196"/>
                  </a:lnTo>
                  <a:lnTo>
                    <a:pt x="101" y="4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Rectangle 34"/>
            <p:cNvSpPr>
              <a:spLocks noChangeArrowheads="1"/>
            </p:cNvSpPr>
            <p:nvPr/>
          </p:nvSpPr>
          <p:spPr bwMode="auto">
            <a:xfrm>
              <a:off x="-807" y="2374"/>
              <a:ext cx="1132" cy="10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Oval 35"/>
            <p:cNvSpPr>
              <a:spLocks noChangeArrowheads="1"/>
            </p:cNvSpPr>
            <p:nvPr/>
          </p:nvSpPr>
          <p:spPr bwMode="auto">
            <a:xfrm>
              <a:off x="22" y="1336"/>
              <a:ext cx="155" cy="19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6"/>
            <p:cNvSpPr/>
            <p:nvPr/>
          </p:nvSpPr>
          <p:spPr bwMode="auto">
            <a:xfrm>
              <a:off x="-86" y="1545"/>
              <a:ext cx="364" cy="782"/>
            </a:xfrm>
            <a:custGeom>
              <a:avLst/>
              <a:gdLst>
                <a:gd name="T0" fmla="*/ 7 w 54"/>
                <a:gd name="T1" fmla="*/ 61 h 116"/>
                <a:gd name="T2" fmla="*/ 8 w 54"/>
                <a:gd name="T3" fmla="*/ 61 h 116"/>
                <a:gd name="T4" fmla="*/ 9 w 54"/>
                <a:gd name="T5" fmla="*/ 61 h 116"/>
                <a:gd name="T6" fmla="*/ 11 w 54"/>
                <a:gd name="T7" fmla="*/ 116 h 116"/>
                <a:gd name="T8" fmla="*/ 26 w 54"/>
                <a:gd name="T9" fmla="*/ 116 h 116"/>
                <a:gd name="T10" fmla="*/ 26 w 54"/>
                <a:gd name="T11" fmla="*/ 61 h 116"/>
                <a:gd name="T12" fmla="*/ 28 w 54"/>
                <a:gd name="T13" fmla="*/ 61 h 116"/>
                <a:gd name="T14" fmla="*/ 30 w 54"/>
                <a:gd name="T15" fmla="*/ 116 h 116"/>
                <a:gd name="T16" fmla="*/ 45 w 54"/>
                <a:gd name="T17" fmla="*/ 116 h 116"/>
                <a:gd name="T18" fmla="*/ 45 w 54"/>
                <a:gd name="T19" fmla="*/ 61 h 116"/>
                <a:gd name="T20" fmla="*/ 46 w 54"/>
                <a:gd name="T21" fmla="*/ 61 h 116"/>
                <a:gd name="T22" fmla="*/ 47 w 54"/>
                <a:gd name="T23" fmla="*/ 61 h 116"/>
                <a:gd name="T24" fmla="*/ 47 w 54"/>
                <a:gd name="T25" fmla="*/ 61 h 116"/>
                <a:gd name="T26" fmla="*/ 54 w 54"/>
                <a:gd name="T27" fmla="*/ 61 h 116"/>
                <a:gd name="T28" fmla="*/ 50 w 54"/>
                <a:gd name="T29" fmla="*/ 8 h 116"/>
                <a:gd name="T30" fmla="*/ 43 w 54"/>
                <a:gd name="T31" fmla="*/ 1 h 116"/>
                <a:gd name="T32" fmla="*/ 37 w 54"/>
                <a:gd name="T33" fmla="*/ 0 h 116"/>
                <a:gd name="T34" fmla="*/ 37 w 54"/>
                <a:gd name="T35" fmla="*/ 1 h 116"/>
                <a:gd name="T36" fmla="*/ 41 w 54"/>
                <a:gd name="T37" fmla="*/ 5 h 116"/>
                <a:gd name="T38" fmla="*/ 36 w 54"/>
                <a:gd name="T39" fmla="*/ 8 h 116"/>
                <a:gd name="T40" fmla="*/ 38 w 54"/>
                <a:gd name="T41" fmla="*/ 12 h 116"/>
                <a:gd name="T42" fmla="*/ 31 w 54"/>
                <a:gd name="T43" fmla="*/ 28 h 116"/>
                <a:gd name="T44" fmla="*/ 30 w 54"/>
                <a:gd name="T45" fmla="*/ 6 h 116"/>
                <a:gd name="T46" fmla="*/ 31 w 54"/>
                <a:gd name="T47" fmla="*/ 5 h 116"/>
                <a:gd name="T48" fmla="*/ 30 w 54"/>
                <a:gd name="T49" fmla="*/ 0 h 116"/>
                <a:gd name="T50" fmla="*/ 25 w 54"/>
                <a:gd name="T51" fmla="*/ 0 h 116"/>
                <a:gd name="T52" fmla="*/ 23 w 54"/>
                <a:gd name="T53" fmla="*/ 5 h 116"/>
                <a:gd name="T54" fmla="*/ 24 w 54"/>
                <a:gd name="T55" fmla="*/ 6 h 116"/>
                <a:gd name="T56" fmla="*/ 23 w 54"/>
                <a:gd name="T57" fmla="*/ 29 h 116"/>
                <a:gd name="T58" fmla="*/ 16 w 54"/>
                <a:gd name="T59" fmla="*/ 12 h 116"/>
                <a:gd name="T60" fmla="*/ 18 w 54"/>
                <a:gd name="T61" fmla="*/ 8 h 116"/>
                <a:gd name="T62" fmla="*/ 13 w 54"/>
                <a:gd name="T63" fmla="*/ 5 h 116"/>
                <a:gd name="T64" fmla="*/ 17 w 54"/>
                <a:gd name="T65" fmla="*/ 1 h 116"/>
                <a:gd name="T66" fmla="*/ 17 w 54"/>
                <a:gd name="T67" fmla="*/ 0 h 116"/>
                <a:gd name="T68" fmla="*/ 11 w 54"/>
                <a:gd name="T69" fmla="*/ 1 h 116"/>
                <a:gd name="T70" fmla="*/ 4 w 54"/>
                <a:gd name="T71" fmla="*/ 8 h 116"/>
                <a:gd name="T72" fmla="*/ 0 w 54"/>
                <a:gd name="T73" fmla="*/ 61 h 116"/>
                <a:gd name="T74" fmla="*/ 7 w 54"/>
                <a:gd name="T75" fmla="*/ 61 h 116"/>
                <a:gd name="T76" fmla="*/ 7 w 54"/>
                <a:gd name="T77" fmla="*/ 6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116">
                  <a:moveTo>
                    <a:pt x="7" y="61"/>
                  </a:moveTo>
                  <a:cubicBezTo>
                    <a:pt x="8" y="61"/>
                    <a:pt x="8" y="61"/>
                    <a:pt x="8" y="61"/>
                  </a:cubicBezTo>
                  <a:cubicBezTo>
                    <a:pt x="8" y="61"/>
                    <a:pt x="9" y="61"/>
                    <a:pt x="9" y="61"/>
                  </a:cubicBezTo>
                  <a:cubicBezTo>
                    <a:pt x="11" y="116"/>
                    <a:pt x="11" y="116"/>
                    <a:pt x="11" y="116"/>
                  </a:cubicBezTo>
                  <a:cubicBezTo>
                    <a:pt x="26" y="116"/>
                    <a:pt x="26" y="116"/>
                    <a:pt x="26" y="116"/>
                  </a:cubicBezTo>
                  <a:cubicBezTo>
                    <a:pt x="27" y="100"/>
                    <a:pt x="27" y="72"/>
                    <a:pt x="26" y="61"/>
                  </a:cubicBezTo>
                  <a:cubicBezTo>
                    <a:pt x="27" y="61"/>
                    <a:pt x="27" y="61"/>
                    <a:pt x="28" y="61"/>
                  </a:cubicBezTo>
                  <a:cubicBezTo>
                    <a:pt x="30" y="116"/>
                    <a:pt x="30" y="116"/>
                    <a:pt x="30" y="116"/>
                  </a:cubicBezTo>
                  <a:cubicBezTo>
                    <a:pt x="45" y="116"/>
                    <a:pt x="45" y="116"/>
                    <a:pt x="45" y="116"/>
                  </a:cubicBezTo>
                  <a:cubicBezTo>
                    <a:pt x="46" y="100"/>
                    <a:pt x="45" y="72"/>
                    <a:pt x="45" y="61"/>
                  </a:cubicBezTo>
                  <a:cubicBezTo>
                    <a:pt x="46" y="61"/>
                    <a:pt x="46" y="61"/>
                    <a:pt x="46" y="61"/>
                  </a:cubicBezTo>
                  <a:cubicBezTo>
                    <a:pt x="46" y="61"/>
                    <a:pt x="47" y="61"/>
                    <a:pt x="47" y="61"/>
                  </a:cubicBezTo>
                  <a:cubicBezTo>
                    <a:pt x="47" y="61"/>
                    <a:pt x="47" y="61"/>
                    <a:pt x="47" y="61"/>
                  </a:cubicBezTo>
                  <a:cubicBezTo>
                    <a:pt x="49" y="61"/>
                    <a:pt x="52" y="61"/>
                    <a:pt x="54" y="61"/>
                  </a:cubicBezTo>
                  <a:cubicBezTo>
                    <a:pt x="50" y="8"/>
                    <a:pt x="50" y="8"/>
                    <a:pt x="50" y="8"/>
                  </a:cubicBezTo>
                  <a:cubicBezTo>
                    <a:pt x="50" y="4"/>
                    <a:pt x="47" y="1"/>
                    <a:pt x="43" y="1"/>
                  </a:cubicBezTo>
                  <a:cubicBezTo>
                    <a:pt x="43" y="1"/>
                    <a:pt x="38" y="1"/>
                    <a:pt x="37" y="0"/>
                  </a:cubicBezTo>
                  <a:cubicBezTo>
                    <a:pt x="37" y="1"/>
                    <a:pt x="37" y="1"/>
                    <a:pt x="37" y="1"/>
                  </a:cubicBezTo>
                  <a:cubicBezTo>
                    <a:pt x="41" y="5"/>
                    <a:pt x="41" y="5"/>
                    <a:pt x="41" y="5"/>
                  </a:cubicBezTo>
                  <a:cubicBezTo>
                    <a:pt x="36" y="8"/>
                    <a:pt x="36" y="8"/>
                    <a:pt x="36" y="8"/>
                  </a:cubicBezTo>
                  <a:cubicBezTo>
                    <a:pt x="38" y="12"/>
                    <a:pt x="38" y="12"/>
                    <a:pt x="38" y="12"/>
                  </a:cubicBezTo>
                  <a:cubicBezTo>
                    <a:pt x="31" y="28"/>
                    <a:pt x="31" y="28"/>
                    <a:pt x="31" y="28"/>
                  </a:cubicBezTo>
                  <a:cubicBezTo>
                    <a:pt x="30" y="6"/>
                    <a:pt x="30" y="6"/>
                    <a:pt x="30" y="6"/>
                  </a:cubicBezTo>
                  <a:cubicBezTo>
                    <a:pt x="31" y="5"/>
                    <a:pt x="31" y="5"/>
                    <a:pt x="31" y="5"/>
                  </a:cubicBezTo>
                  <a:cubicBezTo>
                    <a:pt x="30" y="0"/>
                    <a:pt x="30" y="0"/>
                    <a:pt x="30" y="0"/>
                  </a:cubicBezTo>
                  <a:cubicBezTo>
                    <a:pt x="25" y="0"/>
                    <a:pt x="25" y="0"/>
                    <a:pt x="25" y="0"/>
                  </a:cubicBezTo>
                  <a:cubicBezTo>
                    <a:pt x="23" y="5"/>
                    <a:pt x="23" y="5"/>
                    <a:pt x="23" y="5"/>
                  </a:cubicBezTo>
                  <a:cubicBezTo>
                    <a:pt x="24" y="6"/>
                    <a:pt x="24" y="6"/>
                    <a:pt x="24" y="6"/>
                  </a:cubicBezTo>
                  <a:cubicBezTo>
                    <a:pt x="23" y="29"/>
                    <a:pt x="23" y="29"/>
                    <a:pt x="23" y="29"/>
                  </a:cubicBezTo>
                  <a:cubicBezTo>
                    <a:pt x="16" y="12"/>
                    <a:pt x="16" y="12"/>
                    <a:pt x="16" y="12"/>
                  </a:cubicBezTo>
                  <a:cubicBezTo>
                    <a:pt x="18" y="8"/>
                    <a:pt x="18" y="8"/>
                    <a:pt x="18" y="8"/>
                  </a:cubicBezTo>
                  <a:cubicBezTo>
                    <a:pt x="13" y="5"/>
                    <a:pt x="13" y="5"/>
                    <a:pt x="13" y="5"/>
                  </a:cubicBezTo>
                  <a:cubicBezTo>
                    <a:pt x="17" y="1"/>
                    <a:pt x="17" y="1"/>
                    <a:pt x="17" y="1"/>
                  </a:cubicBezTo>
                  <a:cubicBezTo>
                    <a:pt x="17" y="0"/>
                    <a:pt x="17" y="0"/>
                    <a:pt x="17" y="0"/>
                  </a:cubicBezTo>
                  <a:cubicBezTo>
                    <a:pt x="16" y="1"/>
                    <a:pt x="11" y="1"/>
                    <a:pt x="11" y="1"/>
                  </a:cubicBezTo>
                  <a:cubicBezTo>
                    <a:pt x="8" y="1"/>
                    <a:pt x="5" y="4"/>
                    <a:pt x="4" y="8"/>
                  </a:cubicBezTo>
                  <a:cubicBezTo>
                    <a:pt x="0" y="61"/>
                    <a:pt x="0" y="61"/>
                    <a:pt x="0" y="61"/>
                  </a:cubicBezTo>
                  <a:cubicBezTo>
                    <a:pt x="3" y="61"/>
                    <a:pt x="5" y="61"/>
                    <a:pt x="7" y="61"/>
                  </a:cubicBezTo>
                  <a:cubicBezTo>
                    <a:pt x="7" y="61"/>
                    <a:pt x="7" y="61"/>
                    <a:pt x="7"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7" name="Group 39"/>
          <p:cNvGrpSpPr>
            <a:grpSpLocks noChangeAspect="1"/>
          </p:cNvGrpSpPr>
          <p:nvPr/>
        </p:nvGrpSpPr>
        <p:grpSpPr bwMode="auto">
          <a:xfrm>
            <a:off x="9971114" y="3194967"/>
            <a:ext cx="1142228" cy="1120439"/>
            <a:chOff x="3394" y="2854"/>
            <a:chExt cx="1363" cy="1337"/>
          </a:xfrm>
          <a:solidFill>
            <a:srgbClr val="F9D8AA"/>
          </a:solidFill>
        </p:grpSpPr>
        <p:sp>
          <p:nvSpPr>
            <p:cNvPr id="48" name="Freeform 40"/>
            <p:cNvSpPr/>
            <p:nvPr/>
          </p:nvSpPr>
          <p:spPr bwMode="auto">
            <a:xfrm>
              <a:off x="3952" y="2854"/>
              <a:ext cx="188" cy="222"/>
            </a:xfrm>
            <a:custGeom>
              <a:avLst/>
              <a:gdLst>
                <a:gd name="T0" fmla="*/ 11 w 28"/>
                <a:gd name="T1" fmla="*/ 32 h 33"/>
                <a:gd name="T2" fmla="*/ 26 w 28"/>
                <a:gd name="T3" fmla="*/ 19 h 33"/>
                <a:gd name="T4" fmla="*/ 17 w 28"/>
                <a:gd name="T5" fmla="*/ 2 h 33"/>
                <a:gd name="T6" fmla="*/ 2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5" y="28"/>
                    <a:pt x="26" y="19"/>
                  </a:cubicBezTo>
                  <a:cubicBezTo>
                    <a:pt x="28" y="11"/>
                    <a:pt x="24" y="3"/>
                    <a:pt x="17" y="2"/>
                  </a:cubicBezTo>
                  <a:cubicBezTo>
                    <a:pt x="10" y="0"/>
                    <a:pt x="3" y="6"/>
                    <a:pt x="2" y="14"/>
                  </a:cubicBezTo>
                  <a:cubicBezTo>
                    <a:pt x="0" y="23"/>
                    <a:pt x="4" y="31"/>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1"/>
            <p:cNvSpPr/>
            <p:nvPr/>
          </p:nvSpPr>
          <p:spPr bwMode="auto">
            <a:xfrm>
              <a:off x="3549" y="3049"/>
              <a:ext cx="846" cy="880"/>
            </a:xfrm>
            <a:custGeom>
              <a:avLst/>
              <a:gdLst>
                <a:gd name="T0" fmla="*/ 27 w 126"/>
                <a:gd name="T1" fmla="*/ 32 h 131"/>
                <a:gd name="T2" fmla="*/ 40 w 126"/>
                <a:gd name="T3" fmla="*/ 23 h 131"/>
                <a:gd name="T4" fmla="*/ 26 w 126"/>
                <a:gd name="T5" fmla="*/ 63 h 131"/>
                <a:gd name="T6" fmla="*/ 26 w 126"/>
                <a:gd name="T7" fmla="*/ 63 h 131"/>
                <a:gd name="T8" fmla="*/ 37 w 126"/>
                <a:gd name="T9" fmla="*/ 66 h 131"/>
                <a:gd name="T10" fmla="*/ 32 w 126"/>
                <a:gd name="T11" fmla="*/ 91 h 131"/>
                <a:gd name="T12" fmla="*/ 17 w 126"/>
                <a:gd name="T13" fmla="*/ 124 h 131"/>
                <a:gd name="T14" fmla="*/ 33 w 126"/>
                <a:gd name="T15" fmla="*/ 131 h 131"/>
                <a:gd name="T16" fmla="*/ 51 w 126"/>
                <a:gd name="T17" fmla="*/ 89 h 131"/>
                <a:gd name="T18" fmla="*/ 54 w 126"/>
                <a:gd name="T19" fmla="*/ 74 h 131"/>
                <a:gd name="T20" fmla="*/ 75 w 126"/>
                <a:gd name="T21" fmla="*/ 75 h 131"/>
                <a:gd name="T22" fmla="*/ 74 w 126"/>
                <a:gd name="T23" fmla="*/ 80 h 131"/>
                <a:gd name="T24" fmla="*/ 70 w 126"/>
                <a:gd name="T25" fmla="*/ 96 h 131"/>
                <a:gd name="T26" fmla="*/ 86 w 126"/>
                <a:gd name="T27" fmla="*/ 101 h 131"/>
                <a:gd name="T28" fmla="*/ 92 w 126"/>
                <a:gd name="T29" fmla="*/ 81 h 131"/>
                <a:gd name="T30" fmla="*/ 95 w 126"/>
                <a:gd name="T31" fmla="*/ 70 h 131"/>
                <a:gd name="T32" fmla="*/ 86 w 126"/>
                <a:gd name="T33" fmla="*/ 57 h 131"/>
                <a:gd name="T34" fmla="*/ 86 w 126"/>
                <a:gd name="T35" fmla="*/ 57 h 131"/>
                <a:gd name="T36" fmla="*/ 86 w 126"/>
                <a:gd name="T37" fmla="*/ 57 h 131"/>
                <a:gd name="T38" fmla="*/ 84 w 126"/>
                <a:gd name="T39" fmla="*/ 57 h 131"/>
                <a:gd name="T40" fmla="*/ 81 w 126"/>
                <a:gd name="T41" fmla="*/ 57 h 131"/>
                <a:gd name="T42" fmla="*/ 76 w 126"/>
                <a:gd name="T43" fmla="*/ 57 h 131"/>
                <a:gd name="T44" fmla="*/ 66 w 126"/>
                <a:gd name="T45" fmla="*/ 56 h 131"/>
                <a:gd name="T46" fmla="*/ 75 w 126"/>
                <a:gd name="T47" fmla="*/ 27 h 131"/>
                <a:gd name="T48" fmla="*/ 79 w 126"/>
                <a:gd name="T49" fmla="*/ 33 h 131"/>
                <a:gd name="T50" fmla="*/ 83 w 126"/>
                <a:gd name="T51" fmla="*/ 39 h 131"/>
                <a:gd name="T52" fmla="*/ 84 w 126"/>
                <a:gd name="T53" fmla="*/ 41 h 131"/>
                <a:gd name="T54" fmla="*/ 91 w 126"/>
                <a:gd name="T55" fmla="*/ 45 h 131"/>
                <a:gd name="T56" fmla="*/ 91 w 126"/>
                <a:gd name="T57" fmla="*/ 45 h 131"/>
                <a:gd name="T58" fmla="*/ 91 w 126"/>
                <a:gd name="T59" fmla="*/ 45 h 131"/>
                <a:gd name="T60" fmla="*/ 92 w 126"/>
                <a:gd name="T61" fmla="*/ 45 h 131"/>
                <a:gd name="T62" fmla="*/ 96 w 126"/>
                <a:gd name="T63" fmla="*/ 45 h 131"/>
                <a:gd name="T64" fmla="*/ 126 w 126"/>
                <a:gd name="T65" fmla="*/ 46 h 131"/>
                <a:gd name="T66" fmla="*/ 126 w 126"/>
                <a:gd name="T67" fmla="*/ 28 h 131"/>
                <a:gd name="T68" fmla="*/ 95 w 126"/>
                <a:gd name="T69" fmla="*/ 29 h 131"/>
                <a:gd name="T70" fmla="*/ 95 w 126"/>
                <a:gd name="T71" fmla="*/ 29 h 131"/>
                <a:gd name="T72" fmla="*/ 91 w 126"/>
                <a:gd name="T73" fmla="*/ 24 h 131"/>
                <a:gd name="T74" fmla="*/ 82 w 126"/>
                <a:gd name="T75" fmla="*/ 12 h 131"/>
                <a:gd name="T76" fmla="*/ 76 w 126"/>
                <a:gd name="T77" fmla="*/ 9 h 131"/>
                <a:gd name="T78" fmla="*/ 75 w 126"/>
                <a:gd name="T79" fmla="*/ 9 h 131"/>
                <a:gd name="T80" fmla="*/ 76 w 126"/>
                <a:gd name="T81" fmla="*/ 14 h 131"/>
                <a:gd name="T82" fmla="*/ 72 w 126"/>
                <a:gd name="T83" fmla="*/ 16 h 131"/>
                <a:gd name="T84" fmla="*/ 72 w 126"/>
                <a:gd name="T85" fmla="*/ 22 h 131"/>
                <a:gd name="T86" fmla="*/ 62 w 126"/>
                <a:gd name="T87" fmla="*/ 37 h 131"/>
                <a:gd name="T88" fmla="*/ 69 w 126"/>
                <a:gd name="T89" fmla="*/ 13 h 131"/>
                <a:gd name="T90" fmla="*/ 70 w 126"/>
                <a:gd name="T91" fmla="*/ 12 h 131"/>
                <a:gd name="T92" fmla="*/ 71 w 126"/>
                <a:gd name="T93" fmla="*/ 6 h 131"/>
                <a:gd name="T94" fmla="*/ 68 w 126"/>
                <a:gd name="T95" fmla="*/ 5 h 131"/>
                <a:gd name="T96" fmla="*/ 65 w 126"/>
                <a:gd name="T97" fmla="*/ 11 h 131"/>
                <a:gd name="T98" fmla="*/ 66 w 126"/>
                <a:gd name="T99" fmla="*/ 12 h 131"/>
                <a:gd name="T100" fmla="*/ 57 w 126"/>
                <a:gd name="T101" fmla="*/ 36 h 131"/>
                <a:gd name="T102" fmla="*/ 58 w 126"/>
                <a:gd name="T103" fmla="*/ 17 h 131"/>
                <a:gd name="T104" fmla="*/ 61 w 126"/>
                <a:gd name="T105" fmla="*/ 13 h 131"/>
                <a:gd name="T106" fmla="*/ 59 w 126"/>
                <a:gd name="T107" fmla="*/ 9 h 131"/>
                <a:gd name="T108" fmla="*/ 63 w 126"/>
                <a:gd name="T109" fmla="*/ 4 h 131"/>
                <a:gd name="T110" fmla="*/ 53 w 126"/>
                <a:gd name="T111" fmla="*/ 2 h 131"/>
                <a:gd name="T112" fmla="*/ 44 w 126"/>
                <a:gd name="T113" fmla="*/ 2 h 131"/>
                <a:gd name="T114" fmla="*/ 18 w 126"/>
                <a:gd name="T115" fmla="*/ 19 h 131"/>
                <a:gd name="T116" fmla="*/ 0 w 126"/>
                <a:gd name="T117" fmla="*/ 50 h 131"/>
                <a:gd name="T118" fmla="*/ 16 w 126"/>
                <a:gd name="T119" fmla="*/ 58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3"/>
                    <a:pt x="40" y="23"/>
                    <a:pt x="40" y="23"/>
                  </a:cubicBezTo>
                  <a:cubicBezTo>
                    <a:pt x="35" y="36"/>
                    <a:pt x="31" y="49"/>
                    <a:pt x="26" y="63"/>
                  </a:cubicBezTo>
                  <a:cubicBezTo>
                    <a:pt x="26" y="63"/>
                    <a:pt x="26" y="63"/>
                    <a:pt x="26" y="63"/>
                  </a:cubicBezTo>
                  <a:cubicBezTo>
                    <a:pt x="30" y="64"/>
                    <a:pt x="33" y="65"/>
                    <a:pt x="37" y="66"/>
                  </a:cubicBezTo>
                  <a:cubicBezTo>
                    <a:pt x="35" y="75"/>
                    <a:pt x="33" y="85"/>
                    <a:pt x="32" y="91"/>
                  </a:cubicBezTo>
                  <a:cubicBezTo>
                    <a:pt x="17" y="124"/>
                    <a:pt x="17" y="124"/>
                    <a:pt x="17" y="124"/>
                  </a:cubicBezTo>
                  <a:cubicBezTo>
                    <a:pt x="33" y="131"/>
                    <a:pt x="33" y="131"/>
                    <a:pt x="33" y="131"/>
                  </a:cubicBezTo>
                  <a:cubicBezTo>
                    <a:pt x="38" y="119"/>
                    <a:pt x="47" y="107"/>
                    <a:pt x="51" y="89"/>
                  </a:cubicBezTo>
                  <a:cubicBezTo>
                    <a:pt x="52" y="83"/>
                    <a:pt x="54" y="78"/>
                    <a:pt x="54" y="74"/>
                  </a:cubicBezTo>
                  <a:cubicBezTo>
                    <a:pt x="75" y="75"/>
                    <a:pt x="75" y="75"/>
                    <a:pt x="75" y="75"/>
                  </a:cubicBezTo>
                  <a:cubicBezTo>
                    <a:pt x="74" y="80"/>
                    <a:pt x="74" y="80"/>
                    <a:pt x="74" y="80"/>
                  </a:cubicBezTo>
                  <a:cubicBezTo>
                    <a:pt x="70" y="96"/>
                    <a:pt x="70" y="96"/>
                    <a:pt x="70" y="96"/>
                  </a:cubicBezTo>
                  <a:cubicBezTo>
                    <a:pt x="86" y="101"/>
                    <a:pt x="86" y="101"/>
                    <a:pt x="86" y="101"/>
                  </a:cubicBezTo>
                  <a:cubicBezTo>
                    <a:pt x="88" y="95"/>
                    <a:pt x="90" y="88"/>
                    <a:pt x="92" y="81"/>
                  </a:cubicBezTo>
                  <a:cubicBezTo>
                    <a:pt x="95" y="70"/>
                    <a:pt x="95" y="70"/>
                    <a:pt x="95" y="70"/>
                  </a:cubicBezTo>
                  <a:cubicBezTo>
                    <a:pt x="86" y="57"/>
                    <a:pt x="86" y="57"/>
                    <a:pt x="86" y="57"/>
                  </a:cubicBezTo>
                  <a:cubicBezTo>
                    <a:pt x="86" y="57"/>
                    <a:pt x="86" y="57"/>
                    <a:pt x="86" y="57"/>
                  </a:cubicBezTo>
                  <a:cubicBezTo>
                    <a:pt x="86" y="57"/>
                    <a:pt x="86" y="57"/>
                    <a:pt x="86" y="57"/>
                  </a:cubicBezTo>
                  <a:cubicBezTo>
                    <a:pt x="84" y="57"/>
                    <a:pt x="84" y="57"/>
                    <a:pt x="84" y="57"/>
                  </a:cubicBezTo>
                  <a:cubicBezTo>
                    <a:pt x="81" y="57"/>
                    <a:pt x="81" y="57"/>
                    <a:pt x="81" y="57"/>
                  </a:cubicBezTo>
                  <a:cubicBezTo>
                    <a:pt x="76" y="57"/>
                    <a:pt x="76" y="57"/>
                    <a:pt x="76" y="57"/>
                  </a:cubicBezTo>
                  <a:cubicBezTo>
                    <a:pt x="72" y="56"/>
                    <a:pt x="69" y="56"/>
                    <a:pt x="66" y="56"/>
                  </a:cubicBezTo>
                  <a:cubicBezTo>
                    <a:pt x="69" y="46"/>
                    <a:pt x="72" y="37"/>
                    <a:pt x="75" y="27"/>
                  </a:cubicBezTo>
                  <a:cubicBezTo>
                    <a:pt x="79" y="33"/>
                    <a:pt x="79" y="33"/>
                    <a:pt x="79" y="33"/>
                  </a:cubicBezTo>
                  <a:cubicBezTo>
                    <a:pt x="83" y="39"/>
                    <a:pt x="83" y="39"/>
                    <a:pt x="83" y="39"/>
                  </a:cubicBezTo>
                  <a:cubicBezTo>
                    <a:pt x="84" y="41"/>
                    <a:pt x="84" y="41"/>
                    <a:pt x="84" y="41"/>
                  </a:cubicBezTo>
                  <a:cubicBezTo>
                    <a:pt x="91" y="45"/>
                    <a:pt x="91" y="45"/>
                    <a:pt x="91" y="45"/>
                  </a:cubicBezTo>
                  <a:cubicBezTo>
                    <a:pt x="91" y="45"/>
                    <a:pt x="91" y="45"/>
                    <a:pt x="91" y="45"/>
                  </a:cubicBezTo>
                  <a:cubicBezTo>
                    <a:pt x="91" y="45"/>
                    <a:pt x="91" y="45"/>
                    <a:pt x="91" y="45"/>
                  </a:cubicBezTo>
                  <a:cubicBezTo>
                    <a:pt x="92" y="45"/>
                    <a:pt x="92" y="45"/>
                    <a:pt x="92" y="45"/>
                  </a:cubicBezTo>
                  <a:cubicBezTo>
                    <a:pt x="96" y="45"/>
                    <a:pt x="96" y="45"/>
                    <a:pt x="96" y="45"/>
                  </a:cubicBezTo>
                  <a:cubicBezTo>
                    <a:pt x="126" y="46"/>
                    <a:pt x="126" y="46"/>
                    <a:pt x="126" y="46"/>
                  </a:cubicBezTo>
                  <a:cubicBezTo>
                    <a:pt x="126" y="40"/>
                    <a:pt x="126" y="34"/>
                    <a:pt x="126" y="28"/>
                  </a:cubicBezTo>
                  <a:cubicBezTo>
                    <a:pt x="95" y="29"/>
                    <a:pt x="95" y="29"/>
                    <a:pt x="95" y="29"/>
                  </a:cubicBezTo>
                  <a:cubicBezTo>
                    <a:pt x="95" y="29"/>
                    <a:pt x="95" y="29"/>
                    <a:pt x="95" y="29"/>
                  </a:cubicBezTo>
                  <a:cubicBezTo>
                    <a:pt x="91" y="24"/>
                    <a:pt x="91" y="24"/>
                    <a:pt x="91" y="24"/>
                  </a:cubicBezTo>
                  <a:cubicBezTo>
                    <a:pt x="82" y="12"/>
                    <a:pt x="82" y="12"/>
                    <a:pt x="82" y="12"/>
                  </a:cubicBezTo>
                  <a:cubicBezTo>
                    <a:pt x="80" y="10"/>
                    <a:pt x="78" y="10"/>
                    <a:pt x="76" y="9"/>
                  </a:cubicBezTo>
                  <a:cubicBezTo>
                    <a:pt x="75" y="9"/>
                    <a:pt x="75" y="9"/>
                    <a:pt x="75" y="9"/>
                  </a:cubicBezTo>
                  <a:cubicBezTo>
                    <a:pt x="76" y="14"/>
                    <a:pt x="76" y="14"/>
                    <a:pt x="76" y="14"/>
                  </a:cubicBezTo>
                  <a:cubicBezTo>
                    <a:pt x="72" y="16"/>
                    <a:pt x="72" y="16"/>
                    <a:pt x="72" y="16"/>
                  </a:cubicBezTo>
                  <a:cubicBezTo>
                    <a:pt x="72" y="22"/>
                    <a:pt x="72" y="22"/>
                    <a:pt x="72" y="22"/>
                  </a:cubicBezTo>
                  <a:cubicBezTo>
                    <a:pt x="62" y="37"/>
                    <a:pt x="62" y="37"/>
                    <a:pt x="62" y="37"/>
                  </a:cubicBezTo>
                  <a:cubicBezTo>
                    <a:pt x="69" y="13"/>
                    <a:pt x="69" y="13"/>
                    <a:pt x="69" y="13"/>
                  </a:cubicBezTo>
                  <a:cubicBezTo>
                    <a:pt x="70" y="12"/>
                    <a:pt x="70" y="12"/>
                    <a:pt x="70" y="12"/>
                  </a:cubicBezTo>
                  <a:cubicBezTo>
                    <a:pt x="71" y="6"/>
                    <a:pt x="71" y="6"/>
                    <a:pt x="71" y="6"/>
                  </a:cubicBezTo>
                  <a:cubicBezTo>
                    <a:pt x="68" y="5"/>
                    <a:pt x="68" y="5"/>
                    <a:pt x="68" y="5"/>
                  </a:cubicBezTo>
                  <a:cubicBezTo>
                    <a:pt x="65" y="11"/>
                    <a:pt x="65" y="11"/>
                    <a:pt x="65" y="11"/>
                  </a:cubicBezTo>
                  <a:cubicBezTo>
                    <a:pt x="66" y="12"/>
                    <a:pt x="66" y="12"/>
                    <a:pt x="66" y="12"/>
                  </a:cubicBezTo>
                  <a:cubicBezTo>
                    <a:pt x="57" y="36"/>
                    <a:pt x="57" y="36"/>
                    <a:pt x="57" y="36"/>
                  </a:cubicBezTo>
                  <a:cubicBezTo>
                    <a:pt x="58" y="17"/>
                    <a:pt x="58" y="17"/>
                    <a:pt x="58" y="17"/>
                  </a:cubicBezTo>
                  <a:cubicBezTo>
                    <a:pt x="61" y="13"/>
                    <a:pt x="61" y="13"/>
                    <a:pt x="61" y="13"/>
                  </a:cubicBezTo>
                  <a:cubicBezTo>
                    <a:pt x="59" y="9"/>
                    <a:pt x="59" y="9"/>
                    <a:pt x="59" y="9"/>
                  </a:cubicBezTo>
                  <a:cubicBezTo>
                    <a:pt x="63" y="4"/>
                    <a:pt x="63" y="4"/>
                    <a:pt x="63" y="4"/>
                  </a:cubicBezTo>
                  <a:cubicBezTo>
                    <a:pt x="60" y="3"/>
                    <a:pt x="57" y="2"/>
                    <a:pt x="53" y="2"/>
                  </a:cubicBezTo>
                  <a:cubicBezTo>
                    <a:pt x="49" y="1"/>
                    <a:pt x="47" y="0"/>
                    <a:pt x="44" y="2"/>
                  </a:cubicBezTo>
                  <a:cubicBezTo>
                    <a:pt x="18" y="19"/>
                    <a:pt x="18" y="19"/>
                    <a:pt x="18" y="19"/>
                  </a:cubicBezTo>
                  <a:cubicBezTo>
                    <a:pt x="7" y="34"/>
                    <a:pt x="6" y="39"/>
                    <a:pt x="0" y="50"/>
                  </a:cubicBezTo>
                  <a:cubicBezTo>
                    <a:pt x="5" y="53"/>
                    <a:pt x="10" y="56"/>
                    <a:pt x="16" y="58"/>
                  </a:cubicBezTo>
                  <a:cubicBezTo>
                    <a:pt x="19" y="50"/>
                    <a:pt x="27" y="36"/>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2"/>
            <p:cNvSpPr>
              <a:spLocks noEditPoints="1"/>
            </p:cNvSpPr>
            <p:nvPr/>
          </p:nvSpPr>
          <p:spPr bwMode="auto">
            <a:xfrm>
              <a:off x="3394" y="3425"/>
              <a:ext cx="302" cy="276"/>
            </a:xfrm>
            <a:custGeom>
              <a:avLst/>
              <a:gdLst>
                <a:gd name="T0" fmla="*/ 6 w 45"/>
                <a:gd name="T1" fmla="*/ 32 h 41"/>
                <a:gd name="T2" fmla="*/ 7 w 45"/>
                <a:gd name="T3" fmla="*/ 32 h 41"/>
                <a:gd name="T4" fmla="*/ 7 w 45"/>
                <a:gd name="T5" fmla="*/ 31 h 41"/>
                <a:gd name="T6" fmla="*/ 30 w 45"/>
                <a:gd name="T7" fmla="*/ 38 h 41"/>
                <a:gd name="T8" fmla="*/ 29 w 45"/>
                <a:gd name="T9" fmla="*/ 39 h 41"/>
                <a:gd name="T10" fmla="*/ 30 w 45"/>
                <a:gd name="T11" fmla="*/ 40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0 h 41"/>
                <a:gd name="T28" fmla="*/ 32 w 45"/>
                <a:gd name="T29" fmla="*/ 3 h 41"/>
                <a:gd name="T30" fmla="*/ 25 w 45"/>
                <a:gd name="T31" fmla="*/ 1 h 41"/>
                <a:gd name="T32" fmla="*/ 18 w 45"/>
                <a:gd name="T33" fmla="*/ 4 h 41"/>
                <a:gd name="T34" fmla="*/ 17 w 45"/>
                <a:gd name="T35" fmla="*/ 5 h 41"/>
                <a:gd name="T36" fmla="*/ 12 w 45"/>
                <a:gd name="T37" fmla="*/ 3 h 41"/>
                <a:gd name="T38" fmla="*/ 7 w 45"/>
                <a:gd name="T39" fmla="*/ 6 h 41"/>
                <a:gd name="T40" fmla="*/ 1 w 45"/>
                <a:gd name="T41" fmla="*/ 25 h 41"/>
                <a:gd name="T42" fmla="*/ 3 w 45"/>
                <a:gd name="T43" fmla="*/ 30 h 41"/>
                <a:gd name="T44" fmla="*/ 3 w 45"/>
                <a:gd name="T45" fmla="*/ 30 h 41"/>
                <a:gd name="T46" fmla="*/ 4 w 45"/>
                <a:gd name="T47" fmla="*/ 32 h 41"/>
                <a:gd name="T48" fmla="*/ 6 w 45"/>
                <a:gd name="T49" fmla="*/ 32 h 41"/>
                <a:gd name="T50" fmla="*/ 21 w 45"/>
                <a:gd name="T51" fmla="*/ 5 h 41"/>
                <a:gd name="T52" fmla="*/ 24 w 45"/>
                <a:gd name="T53" fmla="*/ 4 h 41"/>
                <a:gd name="T54" fmla="*/ 32 w 45"/>
                <a:gd name="T55" fmla="*/ 6 h 41"/>
                <a:gd name="T56" fmla="*/ 33 w 45"/>
                <a:gd name="T57" fmla="*/ 9 h 41"/>
                <a:gd name="T58" fmla="*/ 33 w 45"/>
                <a:gd name="T59" fmla="*/ 10 h 41"/>
                <a:gd name="T60" fmla="*/ 20 w 45"/>
                <a:gd name="T61" fmla="*/ 6 h 41"/>
                <a:gd name="T62" fmla="*/ 21 w 45"/>
                <a:gd name="T63" fmla="*/ 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41">
                  <a:moveTo>
                    <a:pt x="6" y="32"/>
                  </a:moveTo>
                  <a:cubicBezTo>
                    <a:pt x="6" y="33"/>
                    <a:pt x="7" y="32"/>
                    <a:pt x="7" y="32"/>
                  </a:cubicBezTo>
                  <a:cubicBezTo>
                    <a:pt x="7" y="31"/>
                    <a:pt x="7" y="31"/>
                    <a:pt x="7" y="31"/>
                  </a:cubicBezTo>
                  <a:cubicBezTo>
                    <a:pt x="30" y="38"/>
                    <a:pt x="30" y="38"/>
                    <a:pt x="30" y="38"/>
                  </a:cubicBezTo>
                  <a:cubicBezTo>
                    <a:pt x="29" y="38"/>
                    <a:pt x="29" y="39"/>
                    <a:pt x="29" y="39"/>
                  </a:cubicBezTo>
                  <a:cubicBezTo>
                    <a:pt x="29" y="39"/>
                    <a:pt x="29" y="40"/>
                    <a:pt x="30" y="40"/>
                  </a:cubicBezTo>
                  <a:cubicBezTo>
                    <a:pt x="32" y="41"/>
                    <a:pt x="32" y="41"/>
                    <a:pt x="32" y="41"/>
                  </a:cubicBezTo>
                  <a:cubicBezTo>
                    <a:pt x="33" y="41"/>
                    <a:pt x="33" y="41"/>
                    <a:pt x="33" y="40"/>
                  </a:cubicBezTo>
                  <a:cubicBezTo>
                    <a:pt x="33" y="40"/>
                    <a:pt x="33" y="40"/>
                    <a:pt x="33" y="40"/>
                  </a:cubicBezTo>
                  <a:cubicBezTo>
                    <a:pt x="36" y="40"/>
                    <a:pt x="38" y="39"/>
                    <a:pt x="38" y="37"/>
                  </a:cubicBezTo>
                  <a:cubicBezTo>
                    <a:pt x="44" y="18"/>
                    <a:pt x="44" y="18"/>
                    <a:pt x="44" y="18"/>
                  </a:cubicBezTo>
                  <a:cubicBezTo>
                    <a:pt x="45" y="16"/>
                    <a:pt x="44" y="13"/>
                    <a:pt x="41" y="13"/>
                  </a:cubicBezTo>
                  <a:cubicBezTo>
                    <a:pt x="36" y="11"/>
                    <a:pt x="36" y="11"/>
                    <a:pt x="36" y="11"/>
                  </a:cubicBezTo>
                  <a:cubicBezTo>
                    <a:pt x="36" y="10"/>
                    <a:pt x="36" y="10"/>
                    <a:pt x="36" y="10"/>
                  </a:cubicBezTo>
                  <a:cubicBezTo>
                    <a:pt x="37" y="7"/>
                    <a:pt x="36" y="4"/>
                    <a:pt x="32" y="3"/>
                  </a:cubicBezTo>
                  <a:cubicBezTo>
                    <a:pt x="25" y="1"/>
                    <a:pt x="25" y="1"/>
                    <a:pt x="25" y="1"/>
                  </a:cubicBezTo>
                  <a:cubicBezTo>
                    <a:pt x="22" y="0"/>
                    <a:pt x="19" y="1"/>
                    <a:pt x="18" y="4"/>
                  </a:cubicBezTo>
                  <a:cubicBezTo>
                    <a:pt x="17" y="5"/>
                    <a:pt x="17" y="5"/>
                    <a:pt x="17" y="5"/>
                  </a:cubicBezTo>
                  <a:cubicBezTo>
                    <a:pt x="12" y="3"/>
                    <a:pt x="12" y="3"/>
                    <a:pt x="12" y="3"/>
                  </a:cubicBezTo>
                  <a:cubicBezTo>
                    <a:pt x="10" y="3"/>
                    <a:pt x="7" y="4"/>
                    <a:pt x="7" y="6"/>
                  </a:cubicBezTo>
                  <a:cubicBezTo>
                    <a:pt x="1" y="25"/>
                    <a:pt x="1" y="25"/>
                    <a:pt x="1" y="25"/>
                  </a:cubicBezTo>
                  <a:cubicBezTo>
                    <a:pt x="0" y="27"/>
                    <a:pt x="1" y="29"/>
                    <a:pt x="3" y="30"/>
                  </a:cubicBezTo>
                  <a:cubicBezTo>
                    <a:pt x="3" y="30"/>
                    <a:pt x="3" y="30"/>
                    <a:pt x="3" y="30"/>
                  </a:cubicBezTo>
                  <a:cubicBezTo>
                    <a:pt x="3" y="31"/>
                    <a:pt x="3" y="32"/>
                    <a:pt x="4" y="32"/>
                  </a:cubicBezTo>
                  <a:lnTo>
                    <a:pt x="6" y="32"/>
                  </a:lnTo>
                  <a:close/>
                  <a:moveTo>
                    <a:pt x="21" y="5"/>
                  </a:moveTo>
                  <a:cubicBezTo>
                    <a:pt x="21" y="4"/>
                    <a:pt x="23" y="3"/>
                    <a:pt x="24" y="4"/>
                  </a:cubicBezTo>
                  <a:cubicBezTo>
                    <a:pt x="32" y="6"/>
                    <a:pt x="32" y="6"/>
                    <a:pt x="32" y="6"/>
                  </a:cubicBezTo>
                  <a:cubicBezTo>
                    <a:pt x="33" y="6"/>
                    <a:pt x="34" y="8"/>
                    <a:pt x="33" y="9"/>
                  </a:cubicBezTo>
                  <a:cubicBezTo>
                    <a:pt x="33" y="10"/>
                    <a:pt x="33" y="10"/>
                    <a:pt x="33" y="10"/>
                  </a:cubicBezTo>
                  <a:cubicBezTo>
                    <a:pt x="20" y="6"/>
                    <a:pt x="20" y="6"/>
                    <a:pt x="20" y="6"/>
                  </a:cubicBezTo>
                  <a:lnTo>
                    <a:pt x="21"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3"/>
            <p:cNvSpPr/>
            <p:nvPr/>
          </p:nvSpPr>
          <p:spPr bwMode="auto">
            <a:xfrm>
              <a:off x="3414" y="3365"/>
              <a:ext cx="1343" cy="826"/>
            </a:xfrm>
            <a:custGeom>
              <a:avLst/>
              <a:gdLst>
                <a:gd name="T0" fmla="*/ 1343 w 1343"/>
                <a:gd name="T1" fmla="*/ 0 h 826"/>
                <a:gd name="T2" fmla="*/ 1115 w 1343"/>
                <a:gd name="T3" fmla="*/ 101 h 826"/>
                <a:gd name="T4" fmla="*/ 1162 w 1343"/>
                <a:gd name="T5" fmla="*/ 134 h 826"/>
                <a:gd name="T6" fmla="*/ 860 w 1343"/>
                <a:gd name="T7" fmla="*/ 450 h 826"/>
                <a:gd name="T8" fmla="*/ 598 w 1343"/>
                <a:gd name="T9" fmla="*/ 416 h 826"/>
                <a:gd name="T10" fmla="*/ 397 w 1343"/>
                <a:gd name="T11" fmla="*/ 631 h 826"/>
                <a:gd name="T12" fmla="*/ 175 w 1343"/>
                <a:gd name="T13" fmla="*/ 531 h 826"/>
                <a:gd name="T14" fmla="*/ 0 w 1343"/>
                <a:gd name="T15" fmla="*/ 752 h 826"/>
                <a:gd name="T16" fmla="*/ 101 w 1343"/>
                <a:gd name="T17" fmla="*/ 826 h 826"/>
                <a:gd name="T18" fmla="*/ 208 w 1343"/>
                <a:gd name="T19" fmla="*/ 678 h 826"/>
                <a:gd name="T20" fmla="*/ 423 w 1343"/>
                <a:gd name="T21" fmla="*/ 779 h 826"/>
                <a:gd name="T22" fmla="*/ 645 w 1343"/>
                <a:gd name="T23" fmla="*/ 544 h 826"/>
                <a:gd name="T24" fmla="*/ 907 w 1343"/>
                <a:gd name="T25" fmla="*/ 578 h 826"/>
                <a:gd name="T26" fmla="*/ 1263 w 1343"/>
                <a:gd name="T27" fmla="*/ 208 h 826"/>
                <a:gd name="T28" fmla="*/ 1323 w 1343"/>
                <a:gd name="T29" fmla="*/ 248 h 826"/>
                <a:gd name="T30" fmla="*/ 1343 w 1343"/>
                <a:gd name="T31"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3" h="826">
                  <a:moveTo>
                    <a:pt x="1343" y="0"/>
                  </a:moveTo>
                  <a:lnTo>
                    <a:pt x="1115" y="101"/>
                  </a:lnTo>
                  <a:lnTo>
                    <a:pt x="1162" y="134"/>
                  </a:lnTo>
                  <a:lnTo>
                    <a:pt x="860" y="450"/>
                  </a:lnTo>
                  <a:lnTo>
                    <a:pt x="598" y="416"/>
                  </a:lnTo>
                  <a:lnTo>
                    <a:pt x="397" y="631"/>
                  </a:lnTo>
                  <a:lnTo>
                    <a:pt x="175" y="531"/>
                  </a:lnTo>
                  <a:lnTo>
                    <a:pt x="0" y="752"/>
                  </a:lnTo>
                  <a:lnTo>
                    <a:pt x="101" y="826"/>
                  </a:lnTo>
                  <a:lnTo>
                    <a:pt x="208" y="678"/>
                  </a:lnTo>
                  <a:lnTo>
                    <a:pt x="423" y="779"/>
                  </a:lnTo>
                  <a:lnTo>
                    <a:pt x="645" y="544"/>
                  </a:lnTo>
                  <a:lnTo>
                    <a:pt x="907" y="578"/>
                  </a:lnTo>
                  <a:lnTo>
                    <a:pt x="1263" y="208"/>
                  </a:lnTo>
                  <a:lnTo>
                    <a:pt x="1323" y="248"/>
                  </a:lnTo>
                  <a:lnTo>
                    <a:pt x="13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 name="Group 69"/>
          <p:cNvGrpSpPr>
            <a:grpSpLocks noChangeAspect="1"/>
          </p:cNvGrpSpPr>
          <p:nvPr/>
        </p:nvGrpSpPr>
        <p:grpSpPr bwMode="auto">
          <a:xfrm>
            <a:off x="4280938" y="3039095"/>
            <a:ext cx="998925" cy="1036636"/>
            <a:chOff x="2655" y="117"/>
            <a:chExt cx="1192" cy="1237"/>
          </a:xfrm>
          <a:solidFill>
            <a:srgbClr val="F9D8AA"/>
          </a:solidFill>
        </p:grpSpPr>
        <p:sp>
          <p:nvSpPr>
            <p:cNvPr id="53" name="Oval 70"/>
            <p:cNvSpPr>
              <a:spLocks noChangeArrowheads="1"/>
            </p:cNvSpPr>
            <p:nvPr/>
          </p:nvSpPr>
          <p:spPr bwMode="auto">
            <a:xfrm>
              <a:off x="2783" y="749"/>
              <a:ext cx="229" cy="28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71"/>
            <p:cNvSpPr/>
            <p:nvPr/>
          </p:nvSpPr>
          <p:spPr bwMode="auto">
            <a:xfrm>
              <a:off x="2655" y="1065"/>
              <a:ext cx="202" cy="289"/>
            </a:xfrm>
            <a:custGeom>
              <a:avLst/>
              <a:gdLst>
                <a:gd name="T0" fmla="*/ 19 w 30"/>
                <a:gd name="T1" fmla="*/ 18 h 43"/>
                <a:gd name="T2" fmla="*/ 23 w 30"/>
                <a:gd name="T3" fmla="*/ 11 h 43"/>
                <a:gd name="T4" fmla="*/ 14 w 30"/>
                <a:gd name="T5" fmla="*/ 6 h 43"/>
                <a:gd name="T6" fmla="*/ 22 w 30"/>
                <a:gd name="T7" fmla="*/ 0 h 43"/>
                <a:gd name="T8" fmla="*/ 22 w 30"/>
                <a:gd name="T9" fmla="*/ 0 h 43"/>
                <a:gd name="T10" fmla="*/ 13 w 30"/>
                <a:gd name="T11" fmla="*/ 1 h 43"/>
                <a:gd name="T12" fmla="*/ 12 w 30"/>
                <a:gd name="T13" fmla="*/ 1 h 43"/>
                <a:gd name="T14" fmla="*/ 12 w 30"/>
                <a:gd name="T15" fmla="*/ 1 h 43"/>
                <a:gd name="T16" fmla="*/ 2 w 30"/>
                <a:gd name="T17" fmla="*/ 11 h 43"/>
                <a:gd name="T18" fmla="*/ 0 w 30"/>
                <a:gd name="T19" fmla="*/ 31 h 43"/>
                <a:gd name="T20" fmla="*/ 30 w 30"/>
                <a:gd name="T21" fmla="*/ 43 h 43"/>
                <a:gd name="T22" fmla="*/ 30 w 30"/>
                <a:gd name="T23" fmla="*/ 42 h 43"/>
                <a:gd name="T24" fmla="*/ 19 w 30"/>
                <a:gd name="T25"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19" y="18"/>
                  </a:moveTo>
                  <a:cubicBezTo>
                    <a:pt x="23" y="11"/>
                    <a:pt x="23" y="11"/>
                    <a:pt x="23" y="11"/>
                  </a:cubicBezTo>
                  <a:cubicBezTo>
                    <a:pt x="14" y="6"/>
                    <a:pt x="14" y="6"/>
                    <a:pt x="14" y="6"/>
                  </a:cubicBezTo>
                  <a:cubicBezTo>
                    <a:pt x="22" y="0"/>
                    <a:pt x="22" y="0"/>
                    <a:pt x="22" y="0"/>
                  </a:cubicBezTo>
                  <a:cubicBezTo>
                    <a:pt x="22" y="0"/>
                    <a:pt x="22" y="0"/>
                    <a:pt x="22" y="0"/>
                  </a:cubicBezTo>
                  <a:cubicBezTo>
                    <a:pt x="19" y="0"/>
                    <a:pt x="16" y="0"/>
                    <a:pt x="13" y="1"/>
                  </a:cubicBezTo>
                  <a:cubicBezTo>
                    <a:pt x="13" y="1"/>
                    <a:pt x="13" y="1"/>
                    <a:pt x="12" y="1"/>
                  </a:cubicBezTo>
                  <a:cubicBezTo>
                    <a:pt x="12" y="1"/>
                    <a:pt x="12" y="1"/>
                    <a:pt x="12" y="1"/>
                  </a:cubicBezTo>
                  <a:cubicBezTo>
                    <a:pt x="7" y="1"/>
                    <a:pt x="2" y="5"/>
                    <a:pt x="2" y="11"/>
                  </a:cubicBezTo>
                  <a:cubicBezTo>
                    <a:pt x="0" y="31"/>
                    <a:pt x="0" y="31"/>
                    <a:pt x="0" y="31"/>
                  </a:cubicBezTo>
                  <a:cubicBezTo>
                    <a:pt x="9" y="37"/>
                    <a:pt x="19" y="42"/>
                    <a:pt x="30" y="43"/>
                  </a:cubicBezTo>
                  <a:cubicBezTo>
                    <a:pt x="30" y="42"/>
                    <a:pt x="30" y="42"/>
                    <a:pt x="30" y="42"/>
                  </a:cubicBezTo>
                  <a:lnTo>
                    <a:pt x="1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72"/>
            <p:cNvSpPr/>
            <p:nvPr/>
          </p:nvSpPr>
          <p:spPr bwMode="auto">
            <a:xfrm>
              <a:off x="2938" y="1065"/>
              <a:ext cx="202" cy="289"/>
            </a:xfrm>
            <a:custGeom>
              <a:avLst/>
              <a:gdLst>
                <a:gd name="T0" fmla="*/ 29 w 30"/>
                <a:gd name="T1" fmla="*/ 11 h 43"/>
                <a:gd name="T2" fmla="*/ 18 w 30"/>
                <a:gd name="T3" fmla="*/ 1 h 43"/>
                <a:gd name="T4" fmla="*/ 18 w 30"/>
                <a:gd name="T5" fmla="*/ 1 h 43"/>
                <a:gd name="T6" fmla="*/ 17 w 30"/>
                <a:gd name="T7" fmla="*/ 1 h 43"/>
                <a:gd name="T8" fmla="*/ 8 w 30"/>
                <a:gd name="T9" fmla="*/ 0 h 43"/>
                <a:gd name="T10" fmla="*/ 8 w 30"/>
                <a:gd name="T11" fmla="*/ 0 h 43"/>
                <a:gd name="T12" fmla="*/ 16 w 30"/>
                <a:gd name="T13" fmla="*/ 6 h 43"/>
                <a:gd name="T14" fmla="*/ 7 w 30"/>
                <a:gd name="T15" fmla="*/ 11 h 43"/>
                <a:gd name="T16" fmla="*/ 11 w 30"/>
                <a:gd name="T17" fmla="*/ 18 h 43"/>
                <a:gd name="T18" fmla="*/ 0 w 30"/>
                <a:gd name="T19" fmla="*/ 42 h 43"/>
                <a:gd name="T20" fmla="*/ 0 w 30"/>
                <a:gd name="T21" fmla="*/ 43 h 43"/>
                <a:gd name="T22" fmla="*/ 30 w 30"/>
                <a:gd name="T23" fmla="*/ 30 h 43"/>
                <a:gd name="T24" fmla="*/ 29 w 30"/>
                <a:gd name="T25"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43">
                  <a:moveTo>
                    <a:pt x="29" y="11"/>
                  </a:moveTo>
                  <a:cubicBezTo>
                    <a:pt x="28" y="5"/>
                    <a:pt x="23" y="1"/>
                    <a:pt x="18" y="1"/>
                  </a:cubicBezTo>
                  <a:cubicBezTo>
                    <a:pt x="18" y="1"/>
                    <a:pt x="18" y="1"/>
                    <a:pt x="18" y="1"/>
                  </a:cubicBezTo>
                  <a:cubicBezTo>
                    <a:pt x="17" y="1"/>
                    <a:pt x="17" y="1"/>
                    <a:pt x="17" y="1"/>
                  </a:cubicBezTo>
                  <a:cubicBezTo>
                    <a:pt x="14" y="0"/>
                    <a:pt x="11" y="0"/>
                    <a:pt x="8" y="0"/>
                  </a:cubicBezTo>
                  <a:cubicBezTo>
                    <a:pt x="8" y="0"/>
                    <a:pt x="8" y="0"/>
                    <a:pt x="8" y="0"/>
                  </a:cubicBezTo>
                  <a:cubicBezTo>
                    <a:pt x="16" y="6"/>
                    <a:pt x="16" y="6"/>
                    <a:pt x="16" y="6"/>
                  </a:cubicBezTo>
                  <a:cubicBezTo>
                    <a:pt x="7" y="11"/>
                    <a:pt x="7" y="11"/>
                    <a:pt x="7" y="11"/>
                  </a:cubicBezTo>
                  <a:cubicBezTo>
                    <a:pt x="11" y="18"/>
                    <a:pt x="11" y="18"/>
                    <a:pt x="11" y="18"/>
                  </a:cubicBezTo>
                  <a:cubicBezTo>
                    <a:pt x="0" y="42"/>
                    <a:pt x="0" y="42"/>
                    <a:pt x="0" y="42"/>
                  </a:cubicBezTo>
                  <a:cubicBezTo>
                    <a:pt x="0" y="43"/>
                    <a:pt x="0" y="43"/>
                    <a:pt x="0" y="43"/>
                  </a:cubicBezTo>
                  <a:cubicBezTo>
                    <a:pt x="11" y="42"/>
                    <a:pt x="22" y="37"/>
                    <a:pt x="30" y="30"/>
                  </a:cubicBezTo>
                  <a:lnTo>
                    <a:pt x="29"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73"/>
            <p:cNvSpPr/>
            <p:nvPr/>
          </p:nvSpPr>
          <p:spPr bwMode="auto">
            <a:xfrm>
              <a:off x="2857" y="1052"/>
              <a:ext cx="81" cy="302"/>
            </a:xfrm>
            <a:custGeom>
              <a:avLst/>
              <a:gdLst>
                <a:gd name="T0" fmla="*/ 10 w 12"/>
                <a:gd name="T1" fmla="*/ 10 h 45"/>
                <a:gd name="T2" fmla="*/ 12 w 12"/>
                <a:gd name="T3" fmla="*/ 8 h 45"/>
                <a:gd name="T4" fmla="*/ 9 w 12"/>
                <a:gd name="T5" fmla="*/ 0 h 45"/>
                <a:gd name="T6" fmla="*/ 2 w 12"/>
                <a:gd name="T7" fmla="*/ 0 h 45"/>
                <a:gd name="T8" fmla="*/ 0 w 12"/>
                <a:gd name="T9" fmla="*/ 8 h 45"/>
                <a:gd name="T10" fmla="*/ 2 w 12"/>
                <a:gd name="T11" fmla="*/ 10 h 45"/>
                <a:gd name="T12" fmla="*/ 0 w 12"/>
                <a:gd name="T13" fmla="*/ 44 h 45"/>
                <a:gd name="T14" fmla="*/ 0 w 12"/>
                <a:gd name="T15" fmla="*/ 45 h 45"/>
                <a:gd name="T16" fmla="*/ 6 w 12"/>
                <a:gd name="T17" fmla="*/ 45 h 45"/>
                <a:gd name="T18" fmla="*/ 12 w 12"/>
                <a:gd name="T19" fmla="*/ 45 h 45"/>
                <a:gd name="T20" fmla="*/ 12 w 12"/>
                <a:gd name="T21" fmla="*/ 44 h 45"/>
                <a:gd name="T22" fmla="*/ 10 w 12"/>
                <a:gd name="T23"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45">
                  <a:moveTo>
                    <a:pt x="10" y="10"/>
                  </a:moveTo>
                  <a:cubicBezTo>
                    <a:pt x="12" y="8"/>
                    <a:pt x="12" y="8"/>
                    <a:pt x="12" y="8"/>
                  </a:cubicBezTo>
                  <a:cubicBezTo>
                    <a:pt x="9" y="0"/>
                    <a:pt x="9" y="0"/>
                    <a:pt x="9" y="0"/>
                  </a:cubicBezTo>
                  <a:cubicBezTo>
                    <a:pt x="2" y="0"/>
                    <a:pt x="2" y="0"/>
                    <a:pt x="2" y="0"/>
                  </a:cubicBezTo>
                  <a:cubicBezTo>
                    <a:pt x="0" y="8"/>
                    <a:pt x="0" y="8"/>
                    <a:pt x="0" y="8"/>
                  </a:cubicBezTo>
                  <a:cubicBezTo>
                    <a:pt x="2" y="10"/>
                    <a:pt x="2" y="10"/>
                    <a:pt x="2" y="10"/>
                  </a:cubicBezTo>
                  <a:cubicBezTo>
                    <a:pt x="0" y="44"/>
                    <a:pt x="0" y="44"/>
                    <a:pt x="0" y="44"/>
                  </a:cubicBezTo>
                  <a:cubicBezTo>
                    <a:pt x="0" y="45"/>
                    <a:pt x="0" y="45"/>
                    <a:pt x="0" y="45"/>
                  </a:cubicBezTo>
                  <a:cubicBezTo>
                    <a:pt x="2" y="45"/>
                    <a:pt x="4" y="45"/>
                    <a:pt x="6" y="45"/>
                  </a:cubicBezTo>
                  <a:cubicBezTo>
                    <a:pt x="8" y="45"/>
                    <a:pt x="10" y="45"/>
                    <a:pt x="12" y="45"/>
                  </a:cubicBezTo>
                  <a:cubicBezTo>
                    <a:pt x="12" y="44"/>
                    <a:pt x="12" y="44"/>
                    <a:pt x="12" y="44"/>
                  </a:cubicBezTo>
                  <a:lnTo>
                    <a:pt x="1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74"/>
            <p:cNvSpPr>
              <a:spLocks noEditPoints="1"/>
            </p:cNvSpPr>
            <p:nvPr/>
          </p:nvSpPr>
          <p:spPr bwMode="auto">
            <a:xfrm>
              <a:off x="2965" y="117"/>
              <a:ext cx="882" cy="766"/>
            </a:xfrm>
            <a:custGeom>
              <a:avLst/>
              <a:gdLst>
                <a:gd name="T0" fmla="*/ 113 w 131"/>
                <a:gd name="T1" fmla="*/ 0 h 114"/>
                <a:gd name="T2" fmla="*/ 18 w 131"/>
                <a:gd name="T3" fmla="*/ 0 h 114"/>
                <a:gd name="T4" fmla="*/ 0 w 131"/>
                <a:gd name="T5" fmla="*/ 18 h 114"/>
                <a:gd name="T6" fmla="*/ 0 w 131"/>
                <a:gd name="T7" fmla="*/ 68 h 114"/>
                <a:gd name="T8" fmla="*/ 18 w 131"/>
                <a:gd name="T9" fmla="*/ 86 h 114"/>
                <a:gd name="T10" fmla="*/ 33 w 131"/>
                <a:gd name="T11" fmla="*/ 86 h 114"/>
                <a:gd name="T12" fmla="*/ 14 w 131"/>
                <a:gd name="T13" fmla="*/ 114 h 114"/>
                <a:gd name="T14" fmla="*/ 69 w 131"/>
                <a:gd name="T15" fmla="*/ 86 h 114"/>
                <a:gd name="T16" fmla="*/ 113 w 131"/>
                <a:gd name="T17" fmla="*/ 86 h 114"/>
                <a:gd name="T18" fmla="*/ 131 w 131"/>
                <a:gd name="T19" fmla="*/ 68 h 114"/>
                <a:gd name="T20" fmla="*/ 131 w 131"/>
                <a:gd name="T21" fmla="*/ 18 h 114"/>
                <a:gd name="T22" fmla="*/ 113 w 131"/>
                <a:gd name="T23" fmla="*/ 0 h 114"/>
                <a:gd name="T24" fmla="*/ 37 w 131"/>
                <a:gd name="T25" fmla="*/ 52 h 114"/>
                <a:gd name="T26" fmla="*/ 29 w 131"/>
                <a:gd name="T27" fmla="*/ 44 h 114"/>
                <a:gd name="T28" fmla="*/ 37 w 131"/>
                <a:gd name="T29" fmla="*/ 36 h 114"/>
                <a:gd name="T30" fmla="*/ 45 w 131"/>
                <a:gd name="T31" fmla="*/ 44 h 114"/>
                <a:gd name="T32" fmla="*/ 37 w 131"/>
                <a:gd name="T33" fmla="*/ 52 h 114"/>
                <a:gd name="T34" fmla="*/ 65 w 131"/>
                <a:gd name="T35" fmla="*/ 52 h 114"/>
                <a:gd name="T36" fmla="*/ 57 w 131"/>
                <a:gd name="T37" fmla="*/ 44 h 114"/>
                <a:gd name="T38" fmla="*/ 65 w 131"/>
                <a:gd name="T39" fmla="*/ 36 h 114"/>
                <a:gd name="T40" fmla="*/ 73 w 131"/>
                <a:gd name="T41" fmla="*/ 44 h 114"/>
                <a:gd name="T42" fmla="*/ 65 w 131"/>
                <a:gd name="T43" fmla="*/ 52 h 114"/>
                <a:gd name="T44" fmla="*/ 93 w 131"/>
                <a:gd name="T45" fmla="*/ 52 h 114"/>
                <a:gd name="T46" fmla="*/ 85 w 131"/>
                <a:gd name="T47" fmla="*/ 44 h 114"/>
                <a:gd name="T48" fmla="*/ 93 w 131"/>
                <a:gd name="T49" fmla="*/ 36 h 114"/>
                <a:gd name="T50" fmla="*/ 101 w 131"/>
                <a:gd name="T51" fmla="*/ 44 h 114"/>
                <a:gd name="T52" fmla="*/ 93 w 131"/>
                <a:gd name="T53" fmla="*/ 5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114">
                  <a:moveTo>
                    <a:pt x="113" y="0"/>
                  </a:moveTo>
                  <a:cubicBezTo>
                    <a:pt x="18" y="0"/>
                    <a:pt x="18" y="0"/>
                    <a:pt x="18" y="0"/>
                  </a:cubicBezTo>
                  <a:cubicBezTo>
                    <a:pt x="8" y="0"/>
                    <a:pt x="0" y="8"/>
                    <a:pt x="0" y="18"/>
                  </a:cubicBezTo>
                  <a:cubicBezTo>
                    <a:pt x="0" y="68"/>
                    <a:pt x="0" y="68"/>
                    <a:pt x="0" y="68"/>
                  </a:cubicBezTo>
                  <a:cubicBezTo>
                    <a:pt x="0" y="78"/>
                    <a:pt x="8" y="86"/>
                    <a:pt x="18" y="86"/>
                  </a:cubicBezTo>
                  <a:cubicBezTo>
                    <a:pt x="33" y="86"/>
                    <a:pt x="33" y="86"/>
                    <a:pt x="33" y="86"/>
                  </a:cubicBezTo>
                  <a:cubicBezTo>
                    <a:pt x="14" y="114"/>
                    <a:pt x="14" y="114"/>
                    <a:pt x="14" y="114"/>
                  </a:cubicBezTo>
                  <a:cubicBezTo>
                    <a:pt x="69" y="86"/>
                    <a:pt x="69" y="86"/>
                    <a:pt x="69" y="86"/>
                  </a:cubicBezTo>
                  <a:cubicBezTo>
                    <a:pt x="113" y="86"/>
                    <a:pt x="113" y="86"/>
                    <a:pt x="113" y="86"/>
                  </a:cubicBezTo>
                  <a:cubicBezTo>
                    <a:pt x="123" y="86"/>
                    <a:pt x="131" y="78"/>
                    <a:pt x="131" y="68"/>
                  </a:cubicBezTo>
                  <a:cubicBezTo>
                    <a:pt x="131" y="18"/>
                    <a:pt x="131" y="18"/>
                    <a:pt x="131" y="18"/>
                  </a:cubicBezTo>
                  <a:cubicBezTo>
                    <a:pt x="131" y="8"/>
                    <a:pt x="123" y="0"/>
                    <a:pt x="113" y="0"/>
                  </a:cubicBezTo>
                  <a:close/>
                  <a:moveTo>
                    <a:pt x="37" y="52"/>
                  </a:moveTo>
                  <a:cubicBezTo>
                    <a:pt x="33" y="52"/>
                    <a:pt x="29" y="48"/>
                    <a:pt x="29" y="44"/>
                  </a:cubicBezTo>
                  <a:cubicBezTo>
                    <a:pt x="29" y="40"/>
                    <a:pt x="33" y="36"/>
                    <a:pt x="37" y="36"/>
                  </a:cubicBezTo>
                  <a:cubicBezTo>
                    <a:pt x="41" y="36"/>
                    <a:pt x="45" y="40"/>
                    <a:pt x="45" y="44"/>
                  </a:cubicBezTo>
                  <a:cubicBezTo>
                    <a:pt x="45" y="48"/>
                    <a:pt x="41" y="52"/>
                    <a:pt x="37" y="52"/>
                  </a:cubicBezTo>
                  <a:close/>
                  <a:moveTo>
                    <a:pt x="65" y="52"/>
                  </a:moveTo>
                  <a:cubicBezTo>
                    <a:pt x="61" y="52"/>
                    <a:pt x="57" y="48"/>
                    <a:pt x="57" y="44"/>
                  </a:cubicBezTo>
                  <a:cubicBezTo>
                    <a:pt x="57" y="40"/>
                    <a:pt x="61" y="36"/>
                    <a:pt x="65" y="36"/>
                  </a:cubicBezTo>
                  <a:cubicBezTo>
                    <a:pt x="69" y="36"/>
                    <a:pt x="73" y="40"/>
                    <a:pt x="73" y="44"/>
                  </a:cubicBezTo>
                  <a:cubicBezTo>
                    <a:pt x="73" y="48"/>
                    <a:pt x="69" y="52"/>
                    <a:pt x="65" y="52"/>
                  </a:cubicBezTo>
                  <a:close/>
                  <a:moveTo>
                    <a:pt x="93" y="52"/>
                  </a:moveTo>
                  <a:cubicBezTo>
                    <a:pt x="89" y="52"/>
                    <a:pt x="85" y="48"/>
                    <a:pt x="85" y="44"/>
                  </a:cubicBezTo>
                  <a:cubicBezTo>
                    <a:pt x="85" y="40"/>
                    <a:pt x="89" y="36"/>
                    <a:pt x="93" y="36"/>
                  </a:cubicBezTo>
                  <a:cubicBezTo>
                    <a:pt x="97" y="36"/>
                    <a:pt x="101" y="40"/>
                    <a:pt x="101" y="44"/>
                  </a:cubicBezTo>
                  <a:cubicBezTo>
                    <a:pt x="101" y="48"/>
                    <a:pt x="97" y="52"/>
                    <a:pt x="93"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Oval 75"/>
            <p:cNvSpPr>
              <a:spLocks noChangeArrowheads="1"/>
            </p:cNvSpPr>
            <p:nvPr/>
          </p:nvSpPr>
          <p:spPr bwMode="auto">
            <a:xfrm>
              <a:off x="3288" y="830"/>
              <a:ext cx="155" cy="1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76"/>
            <p:cNvSpPr/>
            <p:nvPr/>
          </p:nvSpPr>
          <p:spPr bwMode="auto">
            <a:xfrm>
              <a:off x="3207" y="1038"/>
              <a:ext cx="317" cy="162"/>
            </a:xfrm>
            <a:custGeom>
              <a:avLst/>
              <a:gdLst>
                <a:gd name="T0" fmla="*/ 23 w 47"/>
                <a:gd name="T1" fmla="*/ 24 h 24"/>
                <a:gd name="T2" fmla="*/ 47 w 47"/>
                <a:gd name="T3" fmla="*/ 18 h 24"/>
                <a:gd name="T4" fmla="*/ 46 w 47"/>
                <a:gd name="T5" fmla="*/ 8 h 24"/>
                <a:gd name="T6" fmla="*/ 40 w 47"/>
                <a:gd name="T7" fmla="*/ 1 h 24"/>
                <a:gd name="T8" fmla="*/ 39 w 47"/>
                <a:gd name="T9" fmla="*/ 1 h 24"/>
                <a:gd name="T10" fmla="*/ 38 w 47"/>
                <a:gd name="T11" fmla="*/ 1 h 24"/>
                <a:gd name="T12" fmla="*/ 8 w 47"/>
                <a:gd name="T13" fmla="*/ 1 h 24"/>
                <a:gd name="T14" fmla="*/ 7 w 47"/>
                <a:gd name="T15" fmla="*/ 1 h 24"/>
                <a:gd name="T16" fmla="*/ 7 w 47"/>
                <a:gd name="T17" fmla="*/ 1 h 24"/>
                <a:gd name="T18" fmla="*/ 0 w 47"/>
                <a:gd name="T19" fmla="*/ 8 h 24"/>
                <a:gd name="T20" fmla="*/ 0 w 47"/>
                <a:gd name="T21" fmla="*/ 18 h 24"/>
                <a:gd name="T22" fmla="*/ 23 w 47"/>
                <a:gd name="T2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4">
                  <a:moveTo>
                    <a:pt x="23" y="24"/>
                  </a:moveTo>
                  <a:cubicBezTo>
                    <a:pt x="32" y="24"/>
                    <a:pt x="40" y="21"/>
                    <a:pt x="47" y="18"/>
                  </a:cubicBezTo>
                  <a:cubicBezTo>
                    <a:pt x="46" y="8"/>
                    <a:pt x="46" y="8"/>
                    <a:pt x="46" y="8"/>
                  </a:cubicBezTo>
                  <a:cubicBezTo>
                    <a:pt x="46" y="4"/>
                    <a:pt x="43" y="1"/>
                    <a:pt x="40" y="1"/>
                  </a:cubicBezTo>
                  <a:cubicBezTo>
                    <a:pt x="39" y="1"/>
                    <a:pt x="39" y="1"/>
                    <a:pt x="39" y="1"/>
                  </a:cubicBezTo>
                  <a:cubicBezTo>
                    <a:pt x="39" y="1"/>
                    <a:pt x="39" y="1"/>
                    <a:pt x="38" y="1"/>
                  </a:cubicBezTo>
                  <a:cubicBezTo>
                    <a:pt x="28" y="0"/>
                    <a:pt x="18" y="0"/>
                    <a:pt x="8" y="1"/>
                  </a:cubicBezTo>
                  <a:cubicBezTo>
                    <a:pt x="8" y="1"/>
                    <a:pt x="8" y="1"/>
                    <a:pt x="7" y="1"/>
                  </a:cubicBezTo>
                  <a:cubicBezTo>
                    <a:pt x="7" y="1"/>
                    <a:pt x="7" y="1"/>
                    <a:pt x="7" y="1"/>
                  </a:cubicBezTo>
                  <a:cubicBezTo>
                    <a:pt x="4" y="1"/>
                    <a:pt x="1" y="4"/>
                    <a:pt x="0" y="8"/>
                  </a:cubicBezTo>
                  <a:cubicBezTo>
                    <a:pt x="0" y="18"/>
                    <a:pt x="0" y="18"/>
                    <a:pt x="0" y="18"/>
                  </a:cubicBezTo>
                  <a:cubicBezTo>
                    <a:pt x="7" y="21"/>
                    <a:pt x="15" y="24"/>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69a4dad089e85449147ba01b8293d1e"/>
          <p:cNvPicPr>
            <a:picLocks noChangeAspect="1"/>
          </p:cNvPicPr>
          <p:nvPr/>
        </p:nvPicPr>
        <p:blipFill>
          <a:blip r:embed="rId1"/>
          <a:srcRect t="42523" r="22460"/>
          <a:stretch>
            <a:fillRect/>
          </a:stretch>
        </p:blipFill>
        <p:spPr>
          <a:xfrm>
            <a:off x="4643120" y="-73660"/>
            <a:ext cx="7556500" cy="5601335"/>
          </a:xfrm>
          <a:prstGeom prst="rect">
            <a:avLst/>
          </a:prstGeom>
        </p:spPr>
      </p:pic>
      <p:pic>
        <p:nvPicPr>
          <p:cNvPr id="3" name="图片 2" descr="169a4dad089e85449147ba01b8293d1e"/>
          <p:cNvPicPr>
            <a:picLocks noChangeAspect="1"/>
          </p:cNvPicPr>
          <p:nvPr/>
        </p:nvPicPr>
        <p:blipFill>
          <a:blip r:embed="rId1"/>
          <a:srcRect l="18866" t="-3894" r="3594" b="46417"/>
          <a:stretch>
            <a:fillRect/>
          </a:stretch>
        </p:blipFill>
        <p:spPr>
          <a:xfrm>
            <a:off x="6985" y="5388610"/>
            <a:ext cx="1985645" cy="1471930"/>
          </a:xfrm>
          <a:prstGeom prst="rect">
            <a:avLst/>
          </a:prstGeom>
        </p:spPr>
      </p:pic>
      <p:cxnSp>
        <p:nvCxnSpPr>
          <p:cNvPr id="4" name="直接连接符 3"/>
          <p:cNvCxnSpPr/>
          <p:nvPr/>
        </p:nvCxnSpPr>
        <p:spPr>
          <a:xfrm flipV="1">
            <a:off x="1012372" y="3946074"/>
            <a:ext cx="10167257" cy="0"/>
          </a:xfrm>
          <a:prstGeom prst="line">
            <a:avLst/>
          </a:prstGeom>
          <a:ln w="12700">
            <a:solidFill>
              <a:schemeClr val="bg1">
                <a:lumMod val="65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621973" y="2141980"/>
            <a:ext cx="1251020" cy="2380412"/>
            <a:chOff x="1464547" y="2613409"/>
            <a:chExt cx="1251020" cy="2380412"/>
          </a:xfrm>
        </p:grpSpPr>
        <p:grpSp>
          <p:nvGrpSpPr>
            <p:cNvPr id="8" name="组合 7"/>
            <p:cNvGrpSpPr/>
            <p:nvPr/>
          </p:nvGrpSpPr>
          <p:grpSpPr>
            <a:xfrm>
              <a:off x="2032907" y="3616778"/>
              <a:ext cx="114300" cy="1377043"/>
              <a:chOff x="2032907" y="3548743"/>
              <a:chExt cx="114300" cy="1377043"/>
            </a:xfrm>
          </p:grpSpPr>
          <p:cxnSp>
            <p:nvCxnSpPr>
              <p:cNvPr id="6" name="直接连接符 5"/>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1464547" y="2613409"/>
              <a:ext cx="1251020" cy="1251020"/>
            </a:xfrm>
            <a:prstGeom prst="ellipse">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715972" y="1209367"/>
            <a:ext cx="1970314" cy="3313025"/>
            <a:chOff x="3272204" y="1680796"/>
            <a:chExt cx="1970314" cy="3313025"/>
          </a:xfrm>
        </p:grpSpPr>
        <p:grpSp>
          <p:nvGrpSpPr>
            <p:cNvPr id="11" name="组合 10"/>
            <p:cNvGrpSpPr/>
            <p:nvPr/>
          </p:nvGrpSpPr>
          <p:grpSpPr>
            <a:xfrm>
              <a:off x="4200211" y="3616778"/>
              <a:ext cx="114300" cy="1377043"/>
              <a:chOff x="2032907" y="3548743"/>
              <a:chExt cx="114300" cy="1377043"/>
            </a:xfrm>
          </p:grpSpPr>
          <p:cxnSp>
            <p:nvCxnSpPr>
              <p:cNvPr id="12" name="直接连接符 11"/>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3272204" y="1680796"/>
              <a:ext cx="1970314" cy="1970314"/>
            </a:xfrm>
            <a:prstGeom prst="ellipse">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6489073" y="1209367"/>
            <a:ext cx="1970314" cy="3313025"/>
            <a:chOff x="3272204" y="1680796"/>
            <a:chExt cx="1970314" cy="3313025"/>
          </a:xfrm>
        </p:grpSpPr>
        <p:grpSp>
          <p:nvGrpSpPr>
            <p:cNvPr id="18" name="组合 17"/>
            <p:cNvGrpSpPr/>
            <p:nvPr/>
          </p:nvGrpSpPr>
          <p:grpSpPr>
            <a:xfrm>
              <a:off x="4200211" y="3616778"/>
              <a:ext cx="114300" cy="1377043"/>
              <a:chOff x="2032907" y="3548743"/>
              <a:chExt cx="114300" cy="1377043"/>
            </a:xfrm>
          </p:grpSpPr>
          <p:cxnSp>
            <p:nvCxnSpPr>
              <p:cNvPr id="20" name="直接连接符 19"/>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椭圆 20"/>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3272204" y="1680796"/>
              <a:ext cx="1970314" cy="1970314"/>
            </a:xfrm>
            <a:prstGeom prst="ellipse">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9282271" y="2141980"/>
            <a:ext cx="1251020" cy="2380412"/>
            <a:chOff x="1464547" y="2613409"/>
            <a:chExt cx="1251020" cy="2380412"/>
          </a:xfrm>
        </p:grpSpPr>
        <p:grpSp>
          <p:nvGrpSpPr>
            <p:cNvPr id="23" name="组合 22"/>
            <p:cNvGrpSpPr/>
            <p:nvPr/>
          </p:nvGrpSpPr>
          <p:grpSpPr>
            <a:xfrm>
              <a:off x="2032907" y="3616778"/>
              <a:ext cx="114300" cy="1377043"/>
              <a:chOff x="2032907" y="3548743"/>
              <a:chExt cx="114300" cy="1377043"/>
            </a:xfrm>
          </p:grpSpPr>
          <p:cxnSp>
            <p:nvCxnSpPr>
              <p:cNvPr id="25" name="直接连接符 24"/>
              <p:cNvCxnSpPr/>
              <p:nvPr/>
            </p:nvCxnSpPr>
            <p:spPr>
              <a:xfrm>
                <a:off x="2090057" y="3548743"/>
                <a:ext cx="0" cy="126274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032907" y="4811486"/>
                <a:ext cx="114300" cy="114300"/>
              </a:xfrm>
              <a:prstGeom prst="ellipse">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1464547" y="2613409"/>
              <a:ext cx="1251020" cy="1251020"/>
            </a:xfrm>
            <a:prstGeom prst="ellipse">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p:nvPr/>
        </p:nvSpPr>
        <p:spPr>
          <a:xfrm>
            <a:off x="9655277" y="2406227"/>
            <a:ext cx="505007" cy="8393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KSO_Shape"/>
          <p:cNvSpPr/>
          <p:nvPr/>
        </p:nvSpPr>
        <p:spPr bwMode="auto">
          <a:xfrm>
            <a:off x="1831625" y="2421531"/>
            <a:ext cx="839347" cy="815566"/>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29" name="KSO_Shape"/>
          <p:cNvSpPr/>
          <p:nvPr/>
        </p:nvSpPr>
        <p:spPr bwMode="auto">
          <a:xfrm>
            <a:off x="7001842" y="1686910"/>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30" name="KSO_Shape"/>
          <p:cNvSpPr/>
          <p:nvPr/>
        </p:nvSpPr>
        <p:spPr bwMode="auto">
          <a:xfrm>
            <a:off x="4051585" y="1594032"/>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31" name="文本框 30"/>
          <p:cNvSpPr txBox="1"/>
          <p:nvPr/>
        </p:nvSpPr>
        <p:spPr>
          <a:xfrm>
            <a:off x="1574061" y="4597103"/>
            <a:ext cx="1346844" cy="369332"/>
          </a:xfrm>
          <a:prstGeom prst="rect">
            <a:avLst/>
          </a:prstGeom>
          <a:solidFill>
            <a:srgbClr val="FCC818"/>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4042982" y="4597103"/>
            <a:ext cx="1346844" cy="369332"/>
          </a:xfrm>
          <a:prstGeom prst="rect">
            <a:avLst/>
          </a:prstGeom>
          <a:solidFill>
            <a:srgbClr val="3A8898"/>
          </a:solidFill>
          <a:ln>
            <a:noFill/>
          </a:ln>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803302" y="4597103"/>
            <a:ext cx="1346844" cy="369332"/>
          </a:xfrm>
          <a:prstGeom prst="rect">
            <a:avLst/>
          </a:prstGeom>
          <a:solidFill>
            <a:srgbClr val="EA5322"/>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9282271" y="4597103"/>
            <a:ext cx="1346844" cy="369332"/>
          </a:xfrm>
          <a:prstGeom prst="rect">
            <a:avLst/>
          </a:prstGeom>
          <a:solidFill>
            <a:srgbClr val="2E648B"/>
          </a:solidFill>
        </p:spPr>
        <p:txBody>
          <a:bodyPr wrap="non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TextBox 15"/>
          <p:cNvSpPr txBox="1"/>
          <p:nvPr/>
        </p:nvSpPr>
        <p:spPr>
          <a:xfrm>
            <a:off x="1245834"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a:t>
            </a:r>
            <a:endParaRPr lang="zh-CN" altLang="en-US" sz="1200" dirty="0">
              <a:latin typeface="微软雅黑" panose="020B0503020204020204" pitchFamily="34" charset="-122"/>
              <a:ea typeface="微软雅黑" panose="020B0503020204020204" pitchFamily="34" charset="-122"/>
            </a:endParaRPr>
          </a:p>
        </p:txBody>
      </p:sp>
      <p:sp>
        <p:nvSpPr>
          <p:cNvPr id="36" name="TextBox 15"/>
          <p:cNvSpPr txBox="1"/>
          <p:nvPr/>
        </p:nvSpPr>
        <p:spPr>
          <a:xfrm>
            <a:off x="3699480"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a:t>
            </a:r>
            <a:endParaRPr lang="zh-CN" altLang="en-US" sz="1200" dirty="0">
              <a:latin typeface="微软雅黑" panose="020B0503020204020204" pitchFamily="34" charset="-122"/>
              <a:ea typeface="微软雅黑" panose="020B0503020204020204" pitchFamily="34" charset="-122"/>
            </a:endParaRPr>
          </a:p>
        </p:txBody>
      </p:sp>
      <p:sp>
        <p:nvSpPr>
          <p:cNvPr id="37" name="TextBox 15"/>
          <p:cNvSpPr txBox="1"/>
          <p:nvPr/>
        </p:nvSpPr>
        <p:spPr>
          <a:xfrm>
            <a:off x="6415431"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a:t>
            </a:r>
            <a:endParaRPr lang="zh-CN" altLang="en-US" sz="1200" dirty="0">
              <a:latin typeface="微软雅黑" panose="020B0503020204020204" pitchFamily="34" charset="-122"/>
              <a:ea typeface="微软雅黑" panose="020B0503020204020204" pitchFamily="34" charset="-122"/>
            </a:endParaRPr>
          </a:p>
        </p:txBody>
      </p:sp>
      <p:sp>
        <p:nvSpPr>
          <p:cNvPr id="38" name="TextBox 15"/>
          <p:cNvSpPr txBox="1"/>
          <p:nvPr/>
        </p:nvSpPr>
        <p:spPr>
          <a:xfrm>
            <a:off x="8906131" y="5160317"/>
            <a:ext cx="2003298" cy="923330"/>
          </a:xfrm>
          <a:prstGeom prst="rect">
            <a:avLst/>
          </a:prstGeom>
          <a:noFill/>
        </p:spPr>
        <p:txBody>
          <a:bodyPr wrap="square" rtlCol="0">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a:t>
            </a:r>
            <a:endParaRPr lang="zh-CN" altLang="en-US" sz="1200" dirty="0">
              <a:latin typeface="微软雅黑" panose="020B0503020204020204" pitchFamily="34" charset="-122"/>
              <a:ea typeface="微软雅黑" panose="020B0503020204020204" pitchFamily="34" charset="-122"/>
            </a:endParaRPr>
          </a:p>
        </p:txBody>
      </p:sp>
      <p:sp>
        <p:nvSpPr>
          <p:cNvPr id="39" name="AutoShape 1"/>
          <p:cNvSpPr/>
          <p:nvPr/>
        </p:nvSpPr>
        <p:spPr bwMode="auto">
          <a:xfrm>
            <a:off x="333280" y="616739"/>
            <a:ext cx="5175250" cy="5445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eaLnBrk="1">
              <a:lnSpc>
                <a:spcPct val="100000"/>
              </a:lnSpc>
              <a:spcBef>
                <a:spcPct val="0"/>
              </a:spcBef>
              <a:buFontTx/>
              <a:buNone/>
            </a:pPr>
            <a:r>
              <a:rPr lang="zh-CN" altLang="zh-CN" b="1" dirty="0">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zh-CN" sz="1800" dirty="0">
              <a:latin typeface="微软雅黑" panose="020B0503020204020204" pitchFamily="34" charset="-122"/>
              <a:ea typeface="微软雅黑" panose="020B0503020204020204" pitchFamily="34" charset="-122"/>
            </a:endParaRPr>
          </a:p>
        </p:txBody>
      </p:sp>
      <p:sp>
        <p:nvSpPr>
          <p:cNvPr id="40" name="AutoShape 2"/>
          <p:cNvSpPr/>
          <p:nvPr/>
        </p:nvSpPr>
        <p:spPr bwMode="auto">
          <a:xfrm>
            <a:off x="333280" y="1086709"/>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eaLnBrk="1">
              <a:lnSpc>
                <a:spcPct val="100000"/>
              </a:lnSpc>
              <a:spcBef>
                <a:spcPct val="0"/>
              </a:spcBef>
              <a:buFontTx/>
              <a:buNone/>
            </a:pPr>
            <a:r>
              <a:rPr lang="zh-CN" altLang="zh-CN" sz="1400" dirty="0">
                <a:latin typeface="微软雅黑" panose="020B0503020204020204" pitchFamily="34" charset="-122"/>
                <a:ea typeface="微软雅黑" panose="020B0503020204020204" pitchFamily="34" charset="-122"/>
                <a:cs typeface="Helvetica" pitchFamily="34" charset="0"/>
                <a:sym typeface="微软雅黑" panose="020B0503020204020204" pitchFamily="34" charset="-122"/>
              </a:rPr>
              <a:t>点击添加备注信息把标题补充的更加清楚一些</a:t>
            </a:r>
            <a:endParaRPr lang="zh-CN" altLang="zh-CN" sz="1600" dirty="0">
              <a:ea typeface="微软雅黑" panose="020B0503020204020204" pitchFamily="34" charset="-122"/>
              <a:cs typeface="Helvetica"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strVal val="4*#ppt_w"/>
                                          </p:val>
                                        </p:tav>
                                        <p:tav tm="100000">
                                          <p:val>
                                            <p:strVal val="#ppt_w"/>
                                          </p:val>
                                        </p:tav>
                                      </p:tavLst>
                                    </p:anim>
                                    <p:anim calcmode="lin" valueType="num">
                                      <p:cBhvr>
                                        <p:cTn id="8" dur="500" fill="hold"/>
                                        <p:tgtEl>
                                          <p:spTgt spid="3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srcRect/>
          <a:stretch>
            <a:fillRect/>
          </a:stretch>
        </p:blipFill>
        <p:spPr>
          <a:xfrm>
            <a:off x="-20809" y="1115560"/>
            <a:ext cx="12212809" cy="2774269"/>
          </a:xfrm>
          <a:prstGeom prst="rect">
            <a:avLst/>
          </a:prstGeom>
        </p:spPr>
      </p:pic>
      <p:sp>
        <p:nvSpPr>
          <p:cNvPr id="4" name="任意多边形 3"/>
          <p:cNvSpPr/>
          <p:nvPr/>
        </p:nvSpPr>
        <p:spPr>
          <a:xfrm rot="16200000" flipH="1">
            <a:off x="8881722" y="579553"/>
            <a:ext cx="2774271" cy="384628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B570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KSO_Shape"/>
          <p:cNvSpPr/>
          <p:nvPr/>
        </p:nvSpPr>
        <p:spPr bwMode="auto">
          <a:xfrm>
            <a:off x="9767087" y="1405843"/>
            <a:ext cx="1320800" cy="1306239"/>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chemeClr val="bg1"/>
          </a:solidFill>
          <a:ln>
            <a:noFill/>
          </a:ln>
        </p:spPr>
        <p:txBody>
          <a:bodyPr/>
          <a:lstStyle/>
          <a:p>
            <a:endParaRPr lang="zh-CN" altLang="en-US"/>
          </a:p>
        </p:txBody>
      </p:sp>
      <p:sp>
        <p:nvSpPr>
          <p:cNvPr id="6" name="矩形 13"/>
          <p:cNvSpPr>
            <a:spLocks noChangeArrowheads="1"/>
          </p:cNvSpPr>
          <p:nvPr/>
        </p:nvSpPr>
        <p:spPr bwMode="auto">
          <a:xfrm>
            <a:off x="9131294" y="2665738"/>
            <a:ext cx="2592387" cy="1162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algn="ctr">
              <a:lnSpc>
                <a:spcPct val="150000"/>
              </a:lnSpc>
              <a:spcBef>
                <a:spcPct val="0"/>
              </a:spcBef>
              <a:buClr>
                <a:schemeClr val="accent1"/>
              </a:buClr>
              <a:buFont typeface="Arial" panose="020B0604020202090204" pitchFamily="34" charset="0"/>
              <a:buNone/>
            </a:pPr>
            <a:r>
              <a:rPr lang="zh-CN" altLang="en-US" sz="2000" b="1" dirty="0">
                <a:solidFill>
                  <a:schemeClr val="bg1"/>
                </a:solidFill>
                <a:latin typeface="微软雅黑" panose="020B0503020204020204" pitchFamily="34" charset="-122"/>
                <a:ea typeface="微软雅黑" panose="020B0503020204020204" pitchFamily="34" charset="-122"/>
              </a:rPr>
              <a:t>点击添加标题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bg1"/>
              </a:solidFill>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solidFill>
                  <a:schemeClr val="bg1"/>
                </a:solidFill>
                <a:latin typeface="微软雅黑" panose="020B0503020204020204" pitchFamily="34" charset="-122"/>
                <a:ea typeface="微软雅黑" panose="020B0503020204020204" pitchFamily="34" charset="-122"/>
              </a:rPr>
              <a:t>单击此处添加文字内容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 name="TextBox 15"/>
          <p:cNvSpPr txBox="1"/>
          <p:nvPr/>
        </p:nvSpPr>
        <p:spPr>
          <a:xfrm>
            <a:off x="3635232" y="4117714"/>
            <a:ext cx="7687524" cy="2062103"/>
          </a:xfrm>
          <a:prstGeom prst="rect">
            <a:avLst/>
          </a:prstGeom>
          <a:noFill/>
        </p:spPr>
        <p:txBody>
          <a:bodyPr wrap="square" rtlCol="0">
            <a:spAutoFit/>
          </a:bodyPr>
          <a:lstStyle/>
          <a:p>
            <a:pPr>
              <a:lnSpc>
                <a:spcPct val="200000"/>
              </a:lnSpc>
            </a:pPr>
            <a:r>
              <a:rPr lang="zh-CN" altLang="en-US" sz="16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简单的文字概述</a:t>
            </a:r>
            <a:endParaRPr lang="zh-CN" altLang="en-US" sz="1600" dirty="0">
              <a:latin typeface="微软雅黑" panose="020B0503020204020204" pitchFamily="34" charset="-122"/>
              <a:ea typeface="微软雅黑" panose="020B0503020204020204" pitchFamily="34" charset="-122"/>
            </a:endParaRPr>
          </a:p>
        </p:txBody>
      </p:sp>
      <p:sp>
        <p:nvSpPr>
          <p:cNvPr id="8" name="任意多边形 7"/>
          <p:cNvSpPr/>
          <p:nvPr/>
        </p:nvSpPr>
        <p:spPr>
          <a:xfrm rot="5400000">
            <a:off x="391345" y="3599007"/>
            <a:ext cx="2200957" cy="3025266"/>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8E0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3"/>
          <p:cNvSpPr>
            <a:spLocks noChangeArrowheads="1"/>
          </p:cNvSpPr>
          <p:nvPr/>
        </p:nvSpPr>
        <p:spPr bwMode="auto">
          <a:xfrm>
            <a:off x="-20810" y="4567644"/>
            <a:ext cx="259238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spAutoFit/>
          </a:bodyPr>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algn="ctr">
              <a:lnSpc>
                <a:spcPct val="150000"/>
              </a:lnSpc>
              <a:spcBef>
                <a:spcPct val="0"/>
              </a:spcBef>
              <a:buClr>
                <a:schemeClr val="accent1"/>
              </a:buClr>
              <a:buFont typeface="Arial" panose="020B0604020202090204" pitchFamily="34" charset="0"/>
              <a:buNone/>
            </a:pPr>
            <a:r>
              <a:rPr lang="zh-CN" altLang="en-US" sz="2000" b="1" dirty="0">
                <a:latin typeface="微软雅黑" panose="020B0503020204020204" pitchFamily="34" charset="-122"/>
                <a:ea typeface="微软雅黑" panose="020B0503020204020204" pitchFamily="34" charset="-122"/>
              </a:rPr>
              <a:t>点击添加标题</a:t>
            </a:r>
            <a:endParaRPr lang="en-US" altLang="zh-CN" sz="2000" b="1" dirty="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latin typeface="微软雅黑" panose="020B0503020204020204" pitchFamily="34" charset="-122"/>
                <a:ea typeface="微软雅黑" panose="020B0503020204020204" pitchFamily="34" charset="-122"/>
              </a:rPr>
              <a:t>单击此处添加文字内容</a:t>
            </a:r>
            <a:endParaRPr lang="en-US" altLang="zh-CN" sz="1400" dirty="0">
              <a:latin typeface="微软雅黑" panose="020B0503020204020204" pitchFamily="34" charset="-122"/>
              <a:ea typeface="微软雅黑" panose="020B0503020204020204" pitchFamily="34" charset="-122"/>
            </a:endParaRPr>
          </a:p>
          <a:p>
            <a:pPr algn="ctr">
              <a:lnSpc>
                <a:spcPct val="150000"/>
              </a:lnSpc>
              <a:spcBef>
                <a:spcPct val="0"/>
              </a:spcBef>
              <a:buClr>
                <a:schemeClr val="accent1"/>
              </a:buClr>
              <a:buNone/>
            </a:pPr>
            <a:r>
              <a:rPr lang="zh-CN" altLang="en-US" sz="1400" dirty="0">
                <a:latin typeface="微软雅黑" panose="020B0503020204020204" pitchFamily="34" charset="-122"/>
                <a:ea typeface="微软雅黑" panose="020B0503020204020204" pitchFamily="34" charset="-122"/>
              </a:rPr>
              <a:t>单击此处添加文字内容</a:t>
            </a:r>
            <a:endParaRPr lang="en-US" altLang="zh-CN" sz="1400" dirty="0">
              <a:latin typeface="微软雅黑" panose="020B0503020204020204" pitchFamily="34" charset="-122"/>
              <a:ea typeface="微软雅黑" panose="020B0503020204020204" pitchFamily="34" charset="-122"/>
            </a:endParaRPr>
          </a:p>
        </p:txBody>
      </p:sp>
      <p:pic>
        <p:nvPicPr>
          <p:cNvPr id="35" name="图片 34" descr="D:\【兼职】\新建文件夹\b749a33d6b8fdbf374426e8d6ad86f8d.jpgb749a33d6b8fdbf374426e8d6ad86f8d"/>
          <p:cNvPicPr>
            <a:picLocks noChangeAspect="1"/>
          </p:cNvPicPr>
          <p:nvPr/>
        </p:nvPicPr>
        <p:blipFill rotWithShape="1">
          <a:blip r:embed="rId2"/>
          <a:srcRect l="40280" r="54273"/>
          <a:stretch>
            <a:fillRect/>
          </a:stretch>
        </p:blipFill>
        <p:spPr>
          <a:xfrm rot="16200000">
            <a:off x="5873750" y="535940"/>
            <a:ext cx="443230" cy="12200255"/>
          </a:xfrm>
          <a:prstGeom prst="rect">
            <a:avLst/>
          </a:prstGeom>
        </p:spPr>
      </p:pic>
      <p:pic>
        <p:nvPicPr>
          <p:cNvPr id="2" name="图片 1" descr="D:\【兼职】\新建文件夹\b749a33d6b8fdbf374426e8d6ad86f8d.jpgb749a33d6b8fdbf374426e8d6ad86f8d"/>
          <p:cNvPicPr>
            <a:picLocks noChangeAspect="1"/>
          </p:cNvPicPr>
          <p:nvPr/>
        </p:nvPicPr>
        <p:blipFill rotWithShape="1">
          <a:blip r:embed="rId2"/>
          <a:srcRect l="40280" r="54273"/>
          <a:stretch>
            <a:fillRect/>
          </a:stretch>
        </p:blipFill>
        <p:spPr>
          <a:xfrm rot="16200000">
            <a:off x="5874385" y="-5927725"/>
            <a:ext cx="443230" cy="12200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
          <p:cNvSpPr/>
          <p:nvPr/>
        </p:nvSpPr>
        <p:spPr bwMode="auto">
          <a:xfrm>
            <a:off x="1131888" y="1122363"/>
            <a:ext cx="5175250" cy="5445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eaLnBrk="1">
              <a:lnSpc>
                <a:spcPct val="100000"/>
              </a:lnSpc>
              <a:spcBef>
                <a:spcPct val="0"/>
              </a:spcBef>
              <a:buFontTx/>
              <a:buNone/>
            </a:pPr>
            <a:r>
              <a:rPr lang="zh-CN" altLang="zh-CN" sz="3200" b="1">
                <a:latin typeface="微软雅黑" panose="020B0503020204020204" pitchFamily="34" charset="-122"/>
                <a:ea typeface="微软雅黑" panose="020B0503020204020204" pitchFamily="34" charset="-122"/>
                <a:sym typeface="微软雅黑" panose="020B0503020204020204" pitchFamily="34" charset="-122"/>
              </a:rPr>
              <a:t>点击添加标题</a:t>
            </a:r>
            <a:r>
              <a:rPr lang="en-US" altLang="zh-CN" sz="3200" b="1">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sym typeface="微软雅黑" panose="020B0503020204020204" pitchFamily="34" charset="-122"/>
              </a:rPr>
              <a:t>Add To The Title</a:t>
            </a:r>
            <a:endParaRPr lang="zh-CN" altLang="zh-CN" sz="2000">
              <a:latin typeface="微软雅黑" panose="020B0503020204020204" pitchFamily="34" charset="-122"/>
              <a:ea typeface="微软雅黑" panose="020B0503020204020204" pitchFamily="34" charset="-122"/>
            </a:endParaRPr>
          </a:p>
        </p:txBody>
      </p:sp>
      <p:sp>
        <p:nvSpPr>
          <p:cNvPr id="3" name="AutoShape 2"/>
          <p:cNvSpPr/>
          <p:nvPr/>
        </p:nvSpPr>
        <p:spPr bwMode="auto">
          <a:xfrm>
            <a:off x="1131888" y="1712913"/>
            <a:ext cx="5499100" cy="2873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19" tIns="45719" rIns="45719" bIns="45719"/>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eaLnBrk="1">
              <a:lnSpc>
                <a:spcPct val="100000"/>
              </a:lnSpc>
              <a:spcBef>
                <a:spcPct val="0"/>
              </a:spcBef>
              <a:buFontTx/>
              <a:buNone/>
            </a:pPr>
            <a:r>
              <a:rPr lang="zh-CN" altLang="zh-CN" sz="1600">
                <a:latin typeface="微软雅黑" panose="020B0503020204020204" pitchFamily="34" charset="-122"/>
                <a:ea typeface="微软雅黑" panose="020B0503020204020204" pitchFamily="34" charset="-122"/>
                <a:cs typeface="Helvetica" pitchFamily="34" charset="0"/>
                <a:sym typeface="微软雅黑" panose="020B0503020204020204" pitchFamily="34" charset="-122"/>
              </a:rPr>
              <a:t>点击添加备注信息把标题补充的更加清楚一些</a:t>
            </a:r>
            <a:endParaRPr lang="zh-CN" altLang="zh-CN" sz="1800">
              <a:ea typeface="微软雅黑" panose="020B0503020204020204" pitchFamily="34" charset="-122"/>
              <a:cs typeface="Helvetica" pitchFamily="34" charset="0"/>
            </a:endParaRPr>
          </a:p>
        </p:txBody>
      </p:sp>
      <p:sp>
        <p:nvSpPr>
          <p:cNvPr id="4" name="AutoShape 4"/>
          <p:cNvSpPr/>
          <p:nvPr/>
        </p:nvSpPr>
        <p:spPr bwMode="auto">
          <a:xfrm>
            <a:off x="1252538" y="2589213"/>
            <a:ext cx="2730500" cy="2730500"/>
          </a:xfrm>
          <a:custGeom>
            <a:avLst/>
            <a:gdLst>
              <a:gd name="T0" fmla="*/ 189421552 w 19679"/>
              <a:gd name="T1" fmla="*/ 207922739 h 19679"/>
              <a:gd name="T2" fmla="*/ 189421552 w 19679"/>
              <a:gd name="T3" fmla="*/ 207922739 h 19679"/>
              <a:gd name="T4" fmla="*/ 189421552 w 19679"/>
              <a:gd name="T5" fmla="*/ 207922739 h 19679"/>
              <a:gd name="T6" fmla="*/ 189421552 w 19679"/>
              <a:gd name="T7" fmla="*/ 207922739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95000"/>
            </a:schemeClr>
          </a:solidFill>
          <a:ln w="25400">
            <a:solidFill>
              <a:srgbClr val="C0C0C0"/>
            </a:solidFill>
            <a:round/>
          </a:ln>
          <a:effectLst/>
        </p:spPr>
        <p:txBody>
          <a:bodyPr wrap="none" anchor="ctr"/>
          <a:lstStyle/>
          <a:p>
            <a:pPr eaLnBrk="1" hangingPunct="1">
              <a:defRPr/>
            </a:pPr>
            <a:endParaRPr lang="zh-CN" altLang="en-US" i="1">
              <a:latin typeface="微软雅黑" panose="020B0503020204020204" pitchFamily="34" charset="-122"/>
              <a:ea typeface="微软雅黑" panose="020B0503020204020204" pitchFamily="34" charset="-122"/>
            </a:endParaRPr>
          </a:p>
        </p:txBody>
      </p:sp>
      <p:sp>
        <p:nvSpPr>
          <p:cNvPr id="5" name="AutoShape 5"/>
          <p:cNvSpPr/>
          <p:nvPr/>
        </p:nvSpPr>
        <p:spPr bwMode="auto">
          <a:xfrm>
            <a:off x="1549400" y="5448300"/>
            <a:ext cx="1931988" cy="101917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14:hiddenLine>
            </a:ext>
          </a:extLst>
        </p:spPr>
        <p:txBody>
          <a:bodyPr wrap="none" anchor="ctr"/>
          <a:lstStyle/>
          <a:p>
            <a:endParaRPr lang="zh-CN" altLang="en-US"/>
          </a:p>
        </p:txBody>
      </p:sp>
      <p:sp>
        <p:nvSpPr>
          <p:cNvPr id="6" name="AutoShape 6"/>
          <p:cNvSpPr/>
          <p:nvPr/>
        </p:nvSpPr>
        <p:spPr bwMode="auto">
          <a:xfrm>
            <a:off x="1354138" y="3862388"/>
            <a:ext cx="2527300" cy="13557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solidFill>
            <a:srgbClr val="3A8898"/>
          </a:solidFill>
          <a:ln>
            <a:noFill/>
          </a:ln>
        </p:spPr>
        <p:txBody>
          <a:bodyPr lIns="0" tIns="0" rIns="0" bIns="0" anchor="ctr"/>
          <a:lstStyle/>
          <a:p>
            <a:endParaRPr lang="zh-CN" altLang="en-US"/>
          </a:p>
        </p:txBody>
      </p:sp>
      <p:sp>
        <p:nvSpPr>
          <p:cNvPr id="7" name="AutoShape 8"/>
          <p:cNvSpPr/>
          <p:nvPr/>
        </p:nvSpPr>
        <p:spPr bwMode="auto">
          <a:xfrm>
            <a:off x="4913313"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a:solidFill>
              <a:srgbClr val="C0C0C0"/>
            </a:solidFill>
            <a:round/>
          </a:ln>
        </p:spPr>
        <p:txBody>
          <a:bodyPr wrap="none" anchor="ctr"/>
          <a:lstStyle/>
          <a:p>
            <a:endParaRPr lang="zh-CN" altLang="en-US"/>
          </a:p>
        </p:txBody>
      </p:sp>
      <p:sp>
        <p:nvSpPr>
          <p:cNvPr id="8" name="AutoShape 10"/>
          <p:cNvSpPr/>
          <p:nvPr/>
        </p:nvSpPr>
        <p:spPr bwMode="auto">
          <a:xfrm>
            <a:off x="5014913" y="2955925"/>
            <a:ext cx="2527300" cy="22621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8800" b="1">
              <a:latin typeface="微软雅黑" panose="020B0503020204020204" pitchFamily="34" charset="-122"/>
              <a:ea typeface="微软雅黑" panose="020B0503020204020204" pitchFamily="34" charset="-122"/>
            </a:endParaRPr>
          </a:p>
        </p:txBody>
      </p:sp>
      <p:sp>
        <p:nvSpPr>
          <p:cNvPr id="9" name="AutoShape 12"/>
          <p:cNvSpPr/>
          <p:nvPr/>
        </p:nvSpPr>
        <p:spPr bwMode="auto">
          <a:xfrm>
            <a:off x="8574088" y="2589213"/>
            <a:ext cx="2730500" cy="2730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a:solidFill>
              <a:srgbClr val="C0C0C0"/>
            </a:solidFill>
            <a:round/>
          </a:ln>
        </p:spPr>
        <p:txBody>
          <a:bodyPr wrap="none" anchor="ctr"/>
          <a:lstStyle/>
          <a:p>
            <a:endParaRPr lang="zh-CN" altLang="en-US"/>
          </a:p>
        </p:txBody>
      </p:sp>
      <p:sp>
        <p:nvSpPr>
          <p:cNvPr id="10" name="AutoShape 14"/>
          <p:cNvSpPr/>
          <p:nvPr/>
        </p:nvSpPr>
        <p:spPr bwMode="auto">
          <a:xfrm>
            <a:off x="8782050" y="4238625"/>
            <a:ext cx="2312988" cy="979488"/>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solidFill>
            <a:srgbClr val="EA5322"/>
          </a:solidFill>
          <a:ln>
            <a:noFill/>
          </a:ln>
        </p:spPr>
        <p:txBody>
          <a:bodyPr lIns="0" tIns="0" rIns="0" bIns="0" anchor="ctr"/>
          <a:lstStyle/>
          <a:p>
            <a:endParaRPr lang="zh-CN" altLang="en-US"/>
          </a:p>
        </p:txBody>
      </p:sp>
      <p:sp>
        <p:nvSpPr>
          <p:cNvPr id="11" name="矩形 4"/>
          <p:cNvSpPr>
            <a:spLocks noChangeArrowheads="1"/>
          </p:cNvSpPr>
          <p:nvPr/>
        </p:nvSpPr>
        <p:spPr bwMode="auto">
          <a:xfrm>
            <a:off x="2057400" y="5588000"/>
            <a:ext cx="1119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itchFamily="34" charset="0"/>
                <a:sym typeface="Bodoni MT Black" panose="02070A03080606020203"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itchFamily="34" charset="0"/>
            </a:endParaRPr>
          </a:p>
        </p:txBody>
      </p:sp>
      <p:grpSp>
        <p:nvGrpSpPr>
          <p:cNvPr id="12" name="Group 14"/>
          <p:cNvGrpSpPr>
            <a:grpSpLocks noChangeAspect="1"/>
          </p:cNvGrpSpPr>
          <p:nvPr/>
        </p:nvGrpSpPr>
        <p:grpSpPr bwMode="auto">
          <a:xfrm>
            <a:off x="5712076" y="3331020"/>
            <a:ext cx="1011237" cy="1131888"/>
            <a:chOff x="4895" y="507"/>
            <a:chExt cx="637" cy="713"/>
          </a:xfrm>
          <a:solidFill>
            <a:srgbClr val="FCC818"/>
          </a:solidFill>
        </p:grpSpPr>
        <p:sp>
          <p:nvSpPr>
            <p:cNvPr id="13" name="Freeform 15"/>
            <p:cNvSpPr/>
            <p:nvPr/>
          </p:nvSpPr>
          <p:spPr bwMode="auto">
            <a:xfrm>
              <a:off x="5027" y="507"/>
              <a:ext cx="505" cy="452"/>
            </a:xfrm>
            <a:custGeom>
              <a:avLst/>
              <a:gdLst>
                <a:gd name="T0" fmla="*/ 376 w 376"/>
                <a:gd name="T1" fmla="*/ 0 h 336"/>
                <a:gd name="T2" fmla="*/ 213 w 376"/>
                <a:gd name="T3" fmla="*/ 37 h 336"/>
                <a:gd name="T4" fmla="*/ 202 w 376"/>
                <a:gd name="T5" fmla="*/ 99 h 336"/>
                <a:gd name="T6" fmla="*/ 202 w 376"/>
                <a:gd name="T7" fmla="*/ 40 h 336"/>
                <a:gd name="T8" fmla="*/ 112 w 376"/>
                <a:gd name="T9" fmla="*/ 94 h 336"/>
                <a:gd name="T10" fmla="*/ 111 w 376"/>
                <a:gd name="T11" fmla="*/ 160 h 336"/>
                <a:gd name="T12" fmla="*/ 102 w 376"/>
                <a:gd name="T13" fmla="*/ 101 h 336"/>
                <a:gd name="T14" fmla="*/ 15 w 376"/>
                <a:gd name="T15" fmla="*/ 321 h 336"/>
                <a:gd name="T16" fmla="*/ 290 w 376"/>
                <a:gd name="T17" fmla="*/ 67 h 336"/>
                <a:gd name="T18" fmla="*/ 13 w 376"/>
                <a:gd name="T19" fmla="*/ 332 h 336"/>
                <a:gd name="T20" fmla="*/ 289 w 376"/>
                <a:gd name="T21" fmla="*/ 223 h 336"/>
                <a:gd name="T22" fmla="*/ 189 w 376"/>
                <a:gd name="T23" fmla="*/ 205 h 336"/>
                <a:gd name="T24" fmla="*/ 295 w 376"/>
                <a:gd name="T25" fmla="*/ 214 h 336"/>
                <a:gd name="T26" fmla="*/ 344 w 376"/>
                <a:gd name="T27" fmla="*/ 131 h 336"/>
                <a:gd name="T28" fmla="*/ 255 w 376"/>
                <a:gd name="T29" fmla="*/ 142 h 336"/>
                <a:gd name="T30" fmla="*/ 347 w 376"/>
                <a:gd name="T31" fmla="*/ 120 h 336"/>
                <a:gd name="T32" fmla="*/ 376 w 376"/>
                <a:gd name="T33"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6" h="336">
                  <a:moveTo>
                    <a:pt x="376" y="0"/>
                  </a:moveTo>
                  <a:cubicBezTo>
                    <a:pt x="313" y="6"/>
                    <a:pt x="258" y="16"/>
                    <a:pt x="213" y="37"/>
                  </a:cubicBezTo>
                  <a:cubicBezTo>
                    <a:pt x="202" y="99"/>
                    <a:pt x="202" y="99"/>
                    <a:pt x="202" y="99"/>
                  </a:cubicBezTo>
                  <a:cubicBezTo>
                    <a:pt x="202" y="40"/>
                    <a:pt x="202" y="40"/>
                    <a:pt x="202" y="40"/>
                  </a:cubicBezTo>
                  <a:cubicBezTo>
                    <a:pt x="170" y="54"/>
                    <a:pt x="137" y="71"/>
                    <a:pt x="112" y="94"/>
                  </a:cubicBezTo>
                  <a:cubicBezTo>
                    <a:pt x="111" y="160"/>
                    <a:pt x="111" y="160"/>
                    <a:pt x="111" y="160"/>
                  </a:cubicBezTo>
                  <a:cubicBezTo>
                    <a:pt x="102" y="101"/>
                    <a:pt x="102" y="101"/>
                    <a:pt x="102" y="101"/>
                  </a:cubicBezTo>
                  <a:cubicBezTo>
                    <a:pt x="0" y="171"/>
                    <a:pt x="8" y="276"/>
                    <a:pt x="15" y="321"/>
                  </a:cubicBezTo>
                  <a:cubicBezTo>
                    <a:pt x="75" y="236"/>
                    <a:pt x="191" y="121"/>
                    <a:pt x="290" y="67"/>
                  </a:cubicBezTo>
                  <a:cubicBezTo>
                    <a:pt x="290" y="67"/>
                    <a:pt x="125" y="188"/>
                    <a:pt x="13" y="332"/>
                  </a:cubicBezTo>
                  <a:cubicBezTo>
                    <a:pt x="150" y="336"/>
                    <a:pt x="235" y="286"/>
                    <a:pt x="289" y="223"/>
                  </a:cubicBezTo>
                  <a:cubicBezTo>
                    <a:pt x="189" y="205"/>
                    <a:pt x="189" y="205"/>
                    <a:pt x="189" y="205"/>
                  </a:cubicBezTo>
                  <a:cubicBezTo>
                    <a:pt x="295" y="214"/>
                    <a:pt x="295" y="214"/>
                    <a:pt x="295" y="214"/>
                  </a:cubicBezTo>
                  <a:cubicBezTo>
                    <a:pt x="317" y="189"/>
                    <a:pt x="335" y="154"/>
                    <a:pt x="344" y="131"/>
                  </a:cubicBezTo>
                  <a:cubicBezTo>
                    <a:pt x="255" y="142"/>
                    <a:pt x="255" y="142"/>
                    <a:pt x="255" y="142"/>
                  </a:cubicBezTo>
                  <a:cubicBezTo>
                    <a:pt x="347" y="120"/>
                    <a:pt x="347" y="120"/>
                    <a:pt x="347" y="120"/>
                  </a:cubicBezTo>
                  <a:cubicBezTo>
                    <a:pt x="372" y="64"/>
                    <a:pt x="376" y="0"/>
                    <a:pt x="376" y="0"/>
                  </a:cubicBezTo>
                  <a:close/>
                </a:path>
              </a:pathLst>
            </a:custGeom>
            <a:grpFill/>
            <a:ln w="9525">
              <a:noFill/>
              <a:round/>
            </a:ln>
          </p:spPr>
          <p:txBody>
            <a:bodyPr/>
            <a:lstStyle/>
            <a:p>
              <a:pPr>
                <a:defRPr/>
              </a:pPr>
              <a:endParaRPr lang="zh-CN" altLang="en-US"/>
            </a:p>
          </p:txBody>
        </p:sp>
        <p:sp>
          <p:nvSpPr>
            <p:cNvPr id="14" name="Freeform 16"/>
            <p:cNvSpPr/>
            <p:nvPr/>
          </p:nvSpPr>
          <p:spPr bwMode="auto">
            <a:xfrm>
              <a:off x="4895" y="923"/>
              <a:ext cx="195" cy="251"/>
            </a:xfrm>
            <a:custGeom>
              <a:avLst/>
              <a:gdLst>
                <a:gd name="T0" fmla="*/ 129 w 145"/>
                <a:gd name="T1" fmla="*/ 0 h 187"/>
                <a:gd name="T2" fmla="*/ 0 w 145"/>
                <a:gd name="T3" fmla="*/ 187 h 187"/>
                <a:gd name="T4" fmla="*/ 145 w 145"/>
                <a:gd name="T5" fmla="*/ 7 h 187"/>
                <a:gd name="T6" fmla="*/ 129 w 145"/>
                <a:gd name="T7" fmla="*/ 5 h 187"/>
                <a:gd name="T8" fmla="*/ 129 w 145"/>
                <a:gd name="T9" fmla="*/ 0 h 187"/>
              </a:gdLst>
              <a:ahLst/>
              <a:cxnLst>
                <a:cxn ang="0">
                  <a:pos x="T0" y="T1"/>
                </a:cxn>
                <a:cxn ang="0">
                  <a:pos x="T2" y="T3"/>
                </a:cxn>
                <a:cxn ang="0">
                  <a:pos x="T4" y="T5"/>
                </a:cxn>
                <a:cxn ang="0">
                  <a:pos x="T6" y="T7"/>
                </a:cxn>
                <a:cxn ang="0">
                  <a:pos x="T8" y="T9"/>
                </a:cxn>
              </a:cxnLst>
              <a:rect l="0" t="0" r="r" b="b"/>
              <a:pathLst>
                <a:path w="145" h="187">
                  <a:moveTo>
                    <a:pt x="129" y="0"/>
                  </a:moveTo>
                  <a:cubicBezTo>
                    <a:pt x="49" y="99"/>
                    <a:pt x="0" y="187"/>
                    <a:pt x="0" y="187"/>
                  </a:cubicBezTo>
                  <a:cubicBezTo>
                    <a:pt x="46" y="121"/>
                    <a:pt x="96" y="61"/>
                    <a:pt x="145" y="7"/>
                  </a:cubicBezTo>
                  <a:cubicBezTo>
                    <a:pt x="139" y="7"/>
                    <a:pt x="134" y="6"/>
                    <a:pt x="129" y="5"/>
                  </a:cubicBezTo>
                  <a:cubicBezTo>
                    <a:pt x="129" y="5"/>
                    <a:pt x="129" y="3"/>
                    <a:pt x="129" y="0"/>
                  </a:cubicBezTo>
                  <a:close/>
                </a:path>
              </a:pathLst>
            </a:custGeom>
            <a:grpFill/>
            <a:ln w="9525">
              <a:noFill/>
              <a:round/>
            </a:ln>
          </p:spPr>
          <p:txBody>
            <a:bodyPr/>
            <a:lstStyle/>
            <a:p>
              <a:pPr>
                <a:defRPr/>
              </a:pPr>
              <a:endParaRPr lang="zh-CN" altLang="en-US"/>
            </a:p>
          </p:txBody>
        </p:sp>
        <p:sp>
          <p:nvSpPr>
            <p:cNvPr id="15" name="Freeform 17"/>
            <p:cNvSpPr/>
            <p:nvPr/>
          </p:nvSpPr>
          <p:spPr bwMode="auto">
            <a:xfrm>
              <a:off x="4896" y="1125"/>
              <a:ext cx="582" cy="95"/>
            </a:xfrm>
            <a:custGeom>
              <a:avLst/>
              <a:gdLst>
                <a:gd name="T0" fmla="*/ 206 w 433"/>
                <a:gd name="T1" fmla="*/ 44 h 71"/>
                <a:gd name="T2" fmla="*/ 107 w 433"/>
                <a:gd name="T3" fmla="*/ 20 h 71"/>
                <a:gd name="T4" fmla="*/ 107 w 433"/>
                <a:gd name="T5" fmla="*/ 20 h 71"/>
                <a:gd name="T6" fmla="*/ 4 w 433"/>
                <a:gd name="T7" fmla="*/ 50 h 71"/>
                <a:gd name="T8" fmla="*/ 4 w 433"/>
                <a:gd name="T9" fmla="*/ 50 h 71"/>
                <a:gd name="T10" fmla="*/ 107 w 433"/>
                <a:gd name="T11" fmla="*/ 0 h 71"/>
                <a:gd name="T12" fmla="*/ 107 w 433"/>
                <a:gd name="T13" fmla="*/ 0 h 71"/>
                <a:gd name="T14" fmla="*/ 215 w 433"/>
                <a:gd name="T15" fmla="*/ 26 h 71"/>
                <a:gd name="T16" fmla="*/ 215 w 433"/>
                <a:gd name="T17" fmla="*/ 26 h 71"/>
                <a:gd name="T18" fmla="*/ 316 w 433"/>
                <a:gd name="T19" fmla="*/ 51 h 71"/>
                <a:gd name="T20" fmla="*/ 316 w 433"/>
                <a:gd name="T21" fmla="*/ 51 h 71"/>
                <a:gd name="T22" fmla="*/ 413 w 433"/>
                <a:gd name="T23" fmla="*/ 12 h 71"/>
                <a:gd name="T24" fmla="*/ 413 w 433"/>
                <a:gd name="T25" fmla="*/ 12 h 71"/>
                <a:gd name="T26" fmla="*/ 413 w 433"/>
                <a:gd name="T27" fmla="*/ 12 h 71"/>
                <a:gd name="T28" fmla="*/ 413 w 433"/>
                <a:gd name="T29" fmla="*/ 12 h 71"/>
                <a:gd name="T30" fmla="*/ 427 w 433"/>
                <a:gd name="T31" fmla="*/ 10 h 71"/>
                <a:gd name="T32" fmla="*/ 427 w 433"/>
                <a:gd name="T33" fmla="*/ 10 h 71"/>
                <a:gd name="T34" fmla="*/ 429 w 433"/>
                <a:gd name="T35" fmla="*/ 24 h 71"/>
                <a:gd name="T36" fmla="*/ 429 w 433"/>
                <a:gd name="T37" fmla="*/ 24 h 71"/>
                <a:gd name="T38" fmla="*/ 316 w 433"/>
                <a:gd name="T39" fmla="*/ 71 h 71"/>
                <a:gd name="T40" fmla="*/ 316 w 433"/>
                <a:gd name="T41" fmla="*/ 71 h 71"/>
                <a:gd name="T42" fmla="*/ 206 w 433"/>
                <a:gd name="T43" fmla="*/ 4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3" h="71">
                  <a:moveTo>
                    <a:pt x="206" y="44"/>
                  </a:moveTo>
                  <a:cubicBezTo>
                    <a:pt x="167" y="26"/>
                    <a:pt x="134" y="20"/>
                    <a:pt x="107" y="20"/>
                  </a:cubicBezTo>
                  <a:cubicBezTo>
                    <a:pt x="107" y="20"/>
                    <a:pt x="107" y="20"/>
                    <a:pt x="107" y="20"/>
                  </a:cubicBezTo>
                  <a:cubicBezTo>
                    <a:pt x="50" y="20"/>
                    <a:pt x="8" y="54"/>
                    <a:pt x="4" y="50"/>
                  </a:cubicBezTo>
                  <a:cubicBezTo>
                    <a:pt x="4" y="50"/>
                    <a:pt x="4" y="50"/>
                    <a:pt x="4" y="50"/>
                  </a:cubicBezTo>
                  <a:cubicBezTo>
                    <a:pt x="0" y="46"/>
                    <a:pt x="39" y="0"/>
                    <a:pt x="107" y="0"/>
                  </a:cubicBezTo>
                  <a:cubicBezTo>
                    <a:pt x="107" y="0"/>
                    <a:pt x="107" y="0"/>
                    <a:pt x="107" y="0"/>
                  </a:cubicBezTo>
                  <a:cubicBezTo>
                    <a:pt x="137" y="0"/>
                    <a:pt x="173" y="6"/>
                    <a:pt x="215" y="26"/>
                  </a:cubicBezTo>
                  <a:cubicBezTo>
                    <a:pt x="215" y="26"/>
                    <a:pt x="215" y="26"/>
                    <a:pt x="215" y="26"/>
                  </a:cubicBezTo>
                  <a:cubicBezTo>
                    <a:pt x="255" y="45"/>
                    <a:pt x="289" y="51"/>
                    <a:pt x="316" y="51"/>
                  </a:cubicBezTo>
                  <a:cubicBezTo>
                    <a:pt x="316" y="51"/>
                    <a:pt x="316" y="51"/>
                    <a:pt x="316" y="51"/>
                  </a:cubicBezTo>
                  <a:cubicBezTo>
                    <a:pt x="380" y="51"/>
                    <a:pt x="410" y="15"/>
                    <a:pt x="413" y="12"/>
                  </a:cubicBezTo>
                  <a:cubicBezTo>
                    <a:pt x="413" y="12"/>
                    <a:pt x="413" y="12"/>
                    <a:pt x="413" y="12"/>
                  </a:cubicBezTo>
                  <a:cubicBezTo>
                    <a:pt x="413" y="12"/>
                    <a:pt x="413" y="12"/>
                    <a:pt x="413" y="12"/>
                  </a:cubicBezTo>
                  <a:cubicBezTo>
                    <a:pt x="413" y="12"/>
                    <a:pt x="413" y="12"/>
                    <a:pt x="413" y="12"/>
                  </a:cubicBezTo>
                  <a:cubicBezTo>
                    <a:pt x="417" y="7"/>
                    <a:pt x="423" y="6"/>
                    <a:pt x="427" y="10"/>
                  </a:cubicBezTo>
                  <a:cubicBezTo>
                    <a:pt x="427" y="10"/>
                    <a:pt x="427" y="10"/>
                    <a:pt x="427" y="10"/>
                  </a:cubicBezTo>
                  <a:cubicBezTo>
                    <a:pt x="432" y="13"/>
                    <a:pt x="433" y="19"/>
                    <a:pt x="429" y="24"/>
                  </a:cubicBezTo>
                  <a:cubicBezTo>
                    <a:pt x="429" y="24"/>
                    <a:pt x="429" y="24"/>
                    <a:pt x="429" y="24"/>
                  </a:cubicBezTo>
                  <a:cubicBezTo>
                    <a:pt x="429" y="25"/>
                    <a:pt x="393" y="71"/>
                    <a:pt x="316" y="71"/>
                  </a:cubicBezTo>
                  <a:cubicBezTo>
                    <a:pt x="316" y="71"/>
                    <a:pt x="316" y="71"/>
                    <a:pt x="316" y="71"/>
                  </a:cubicBezTo>
                  <a:cubicBezTo>
                    <a:pt x="286" y="71"/>
                    <a:pt x="249" y="64"/>
                    <a:pt x="206" y="44"/>
                  </a:cubicBezTo>
                  <a:close/>
                </a:path>
              </a:pathLst>
            </a:custGeom>
            <a:grpFill/>
            <a:ln w="9525">
              <a:noFill/>
              <a:round/>
            </a:ln>
          </p:spPr>
          <p:txBody>
            <a:bodyPr/>
            <a:lstStyle/>
            <a:p>
              <a:pPr>
                <a:defRPr/>
              </a:pPr>
              <a:endParaRPr lang="zh-CN" altLang="en-US"/>
            </a:p>
          </p:txBody>
        </p:sp>
      </p:grpSp>
      <p:grpSp>
        <p:nvGrpSpPr>
          <p:cNvPr id="16" name="Group 20"/>
          <p:cNvGrpSpPr>
            <a:grpSpLocks noChangeAspect="1"/>
          </p:cNvGrpSpPr>
          <p:nvPr/>
        </p:nvGrpSpPr>
        <p:grpSpPr bwMode="auto">
          <a:xfrm>
            <a:off x="2057395" y="3291645"/>
            <a:ext cx="1141487" cy="1141486"/>
            <a:chOff x="2164" y="1113"/>
            <a:chExt cx="1205" cy="1205"/>
          </a:xfrm>
          <a:solidFill>
            <a:srgbClr val="3A8898"/>
          </a:solidFill>
        </p:grpSpPr>
        <p:sp>
          <p:nvSpPr>
            <p:cNvPr id="17" name="Freeform 21"/>
            <p:cNvSpPr>
              <a:spLocks noEditPoints="1"/>
            </p:cNvSpPr>
            <p:nvPr/>
          </p:nvSpPr>
          <p:spPr bwMode="auto">
            <a:xfrm>
              <a:off x="2164" y="1113"/>
              <a:ext cx="1205" cy="1205"/>
            </a:xfrm>
            <a:custGeom>
              <a:avLst/>
              <a:gdLst>
                <a:gd name="T0" fmla="*/ 0 w 507"/>
                <a:gd name="T1" fmla="*/ 253 h 507"/>
                <a:gd name="T2" fmla="*/ 253 w 507"/>
                <a:gd name="T3" fmla="*/ 0 h 507"/>
                <a:gd name="T4" fmla="*/ 253 w 507"/>
                <a:gd name="T5" fmla="*/ 0 h 507"/>
                <a:gd name="T6" fmla="*/ 507 w 507"/>
                <a:gd name="T7" fmla="*/ 253 h 507"/>
                <a:gd name="T8" fmla="*/ 507 w 507"/>
                <a:gd name="T9" fmla="*/ 253 h 507"/>
                <a:gd name="T10" fmla="*/ 253 w 507"/>
                <a:gd name="T11" fmla="*/ 507 h 507"/>
                <a:gd name="T12" fmla="*/ 253 w 507"/>
                <a:gd name="T13" fmla="*/ 507 h 507"/>
                <a:gd name="T14" fmla="*/ 0 w 507"/>
                <a:gd name="T15" fmla="*/ 253 h 507"/>
                <a:gd name="T16" fmla="*/ 42 w 507"/>
                <a:gd name="T17" fmla="*/ 253 h 507"/>
                <a:gd name="T18" fmla="*/ 104 w 507"/>
                <a:gd name="T19" fmla="*/ 403 h 507"/>
                <a:gd name="T20" fmla="*/ 104 w 507"/>
                <a:gd name="T21" fmla="*/ 403 h 507"/>
                <a:gd name="T22" fmla="*/ 253 w 507"/>
                <a:gd name="T23" fmla="*/ 465 h 507"/>
                <a:gd name="T24" fmla="*/ 253 w 507"/>
                <a:gd name="T25" fmla="*/ 465 h 507"/>
                <a:gd name="T26" fmla="*/ 403 w 507"/>
                <a:gd name="T27" fmla="*/ 403 h 507"/>
                <a:gd name="T28" fmla="*/ 403 w 507"/>
                <a:gd name="T29" fmla="*/ 403 h 507"/>
                <a:gd name="T30" fmla="*/ 465 w 507"/>
                <a:gd name="T31" fmla="*/ 253 h 507"/>
                <a:gd name="T32" fmla="*/ 465 w 507"/>
                <a:gd name="T33" fmla="*/ 253 h 507"/>
                <a:gd name="T34" fmla="*/ 403 w 507"/>
                <a:gd name="T35" fmla="*/ 104 h 507"/>
                <a:gd name="T36" fmla="*/ 403 w 507"/>
                <a:gd name="T37" fmla="*/ 104 h 507"/>
                <a:gd name="T38" fmla="*/ 253 w 507"/>
                <a:gd name="T39" fmla="*/ 42 h 507"/>
                <a:gd name="T40" fmla="*/ 253 w 507"/>
                <a:gd name="T41" fmla="*/ 42 h 507"/>
                <a:gd name="T42" fmla="*/ 104 w 507"/>
                <a:gd name="T43" fmla="*/ 104 h 507"/>
                <a:gd name="T44" fmla="*/ 104 w 507"/>
                <a:gd name="T45" fmla="*/ 104 h 507"/>
                <a:gd name="T46" fmla="*/ 42 w 507"/>
                <a:gd name="T47" fmla="*/ 253 h 507"/>
                <a:gd name="T48" fmla="*/ 42 w 507"/>
                <a:gd name="T49" fmla="*/ 253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07" h="507">
                  <a:moveTo>
                    <a:pt x="0" y="253"/>
                  </a:moveTo>
                  <a:cubicBezTo>
                    <a:pt x="0" y="113"/>
                    <a:pt x="113" y="0"/>
                    <a:pt x="253" y="0"/>
                  </a:cubicBezTo>
                  <a:cubicBezTo>
                    <a:pt x="253" y="0"/>
                    <a:pt x="253" y="0"/>
                    <a:pt x="253" y="0"/>
                  </a:cubicBezTo>
                  <a:cubicBezTo>
                    <a:pt x="393" y="0"/>
                    <a:pt x="507" y="113"/>
                    <a:pt x="507" y="253"/>
                  </a:cubicBezTo>
                  <a:cubicBezTo>
                    <a:pt x="507" y="253"/>
                    <a:pt x="507" y="253"/>
                    <a:pt x="507" y="253"/>
                  </a:cubicBezTo>
                  <a:cubicBezTo>
                    <a:pt x="507" y="393"/>
                    <a:pt x="393" y="507"/>
                    <a:pt x="253" y="507"/>
                  </a:cubicBezTo>
                  <a:cubicBezTo>
                    <a:pt x="253" y="507"/>
                    <a:pt x="253" y="507"/>
                    <a:pt x="253" y="507"/>
                  </a:cubicBezTo>
                  <a:cubicBezTo>
                    <a:pt x="113" y="507"/>
                    <a:pt x="0" y="393"/>
                    <a:pt x="0" y="253"/>
                  </a:cubicBezTo>
                  <a:close/>
                  <a:moveTo>
                    <a:pt x="42" y="253"/>
                  </a:moveTo>
                  <a:cubicBezTo>
                    <a:pt x="42" y="312"/>
                    <a:pt x="65" y="364"/>
                    <a:pt x="104" y="403"/>
                  </a:cubicBezTo>
                  <a:cubicBezTo>
                    <a:pt x="104" y="403"/>
                    <a:pt x="104" y="403"/>
                    <a:pt x="104" y="403"/>
                  </a:cubicBezTo>
                  <a:cubicBezTo>
                    <a:pt x="142" y="441"/>
                    <a:pt x="195" y="465"/>
                    <a:pt x="253" y="465"/>
                  </a:cubicBezTo>
                  <a:cubicBezTo>
                    <a:pt x="253" y="465"/>
                    <a:pt x="253" y="465"/>
                    <a:pt x="253" y="465"/>
                  </a:cubicBezTo>
                  <a:cubicBezTo>
                    <a:pt x="312" y="465"/>
                    <a:pt x="364" y="441"/>
                    <a:pt x="403" y="403"/>
                  </a:cubicBezTo>
                  <a:cubicBezTo>
                    <a:pt x="403" y="403"/>
                    <a:pt x="403" y="403"/>
                    <a:pt x="403" y="403"/>
                  </a:cubicBezTo>
                  <a:cubicBezTo>
                    <a:pt x="441" y="364"/>
                    <a:pt x="465" y="312"/>
                    <a:pt x="465" y="253"/>
                  </a:cubicBezTo>
                  <a:cubicBezTo>
                    <a:pt x="465" y="253"/>
                    <a:pt x="465" y="253"/>
                    <a:pt x="465" y="253"/>
                  </a:cubicBezTo>
                  <a:cubicBezTo>
                    <a:pt x="465" y="195"/>
                    <a:pt x="441" y="142"/>
                    <a:pt x="403" y="104"/>
                  </a:cubicBezTo>
                  <a:cubicBezTo>
                    <a:pt x="403" y="104"/>
                    <a:pt x="403" y="104"/>
                    <a:pt x="403" y="104"/>
                  </a:cubicBezTo>
                  <a:cubicBezTo>
                    <a:pt x="364" y="65"/>
                    <a:pt x="312" y="42"/>
                    <a:pt x="253" y="42"/>
                  </a:cubicBezTo>
                  <a:cubicBezTo>
                    <a:pt x="253" y="42"/>
                    <a:pt x="253" y="42"/>
                    <a:pt x="253" y="42"/>
                  </a:cubicBezTo>
                  <a:cubicBezTo>
                    <a:pt x="195" y="42"/>
                    <a:pt x="142" y="65"/>
                    <a:pt x="104" y="104"/>
                  </a:cubicBezTo>
                  <a:cubicBezTo>
                    <a:pt x="104" y="104"/>
                    <a:pt x="104" y="104"/>
                    <a:pt x="104" y="104"/>
                  </a:cubicBezTo>
                  <a:cubicBezTo>
                    <a:pt x="65" y="142"/>
                    <a:pt x="42" y="195"/>
                    <a:pt x="42" y="253"/>
                  </a:cubicBezTo>
                  <a:cubicBezTo>
                    <a:pt x="42" y="253"/>
                    <a:pt x="42" y="253"/>
                    <a:pt x="42"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8" name="Freeform 22"/>
            <p:cNvSpPr/>
            <p:nvPr/>
          </p:nvSpPr>
          <p:spPr bwMode="auto">
            <a:xfrm>
              <a:off x="2728" y="1244"/>
              <a:ext cx="76" cy="145"/>
            </a:xfrm>
            <a:custGeom>
              <a:avLst/>
              <a:gdLst>
                <a:gd name="T0" fmla="*/ 32 w 32"/>
                <a:gd name="T1" fmla="*/ 45 h 61"/>
                <a:gd name="T2" fmla="*/ 16 w 32"/>
                <a:gd name="T3" fmla="*/ 61 h 61"/>
                <a:gd name="T4" fmla="*/ 16 w 32"/>
                <a:gd name="T5" fmla="*/ 61 h 61"/>
                <a:gd name="T6" fmla="*/ 0 w 32"/>
                <a:gd name="T7" fmla="*/ 45 h 61"/>
                <a:gd name="T8" fmla="*/ 0 w 32"/>
                <a:gd name="T9" fmla="*/ 16 h 61"/>
                <a:gd name="T10" fmla="*/ 16 w 32"/>
                <a:gd name="T11" fmla="*/ 0 h 61"/>
                <a:gd name="T12" fmla="*/ 16 w 32"/>
                <a:gd name="T13" fmla="*/ 0 h 61"/>
                <a:gd name="T14" fmla="*/ 32 w 32"/>
                <a:gd name="T15" fmla="*/ 16 h 61"/>
                <a:gd name="T16" fmla="*/ 32 w 32"/>
                <a:gd name="T17" fmla="*/ 4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1">
                  <a:moveTo>
                    <a:pt x="32" y="45"/>
                  </a:moveTo>
                  <a:cubicBezTo>
                    <a:pt x="32" y="54"/>
                    <a:pt x="25" y="61"/>
                    <a:pt x="16" y="61"/>
                  </a:cubicBezTo>
                  <a:cubicBezTo>
                    <a:pt x="16" y="61"/>
                    <a:pt x="16" y="61"/>
                    <a:pt x="16" y="61"/>
                  </a:cubicBezTo>
                  <a:cubicBezTo>
                    <a:pt x="7" y="61"/>
                    <a:pt x="0" y="54"/>
                    <a:pt x="0" y="45"/>
                  </a:cubicBezTo>
                  <a:cubicBezTo>
                    <a:pt x="0" y="16"/>
                    <a:pt x="0" y="16"/>
                    <a:pt x="0" y="16"/>
                  </a:cubicBezTo>
                  <a:cubicBezTo>
                    <a:pt x="0" y="7"/>
                    <a:pt x="7" y="0"/>
                    <a:pt x="16" y="0"/>
                  </a:cubicBezTo>
                  <a:cubicBezTo>
                    <a:pt x="16" y="0"/>
                    <a:pt x="16" y="0"/>
                    <a:pt x="16" y="0"/>
                  </a:cubicBezTo>
                  <a:cubicBezTo>
                    <a:pt x="25" y="0"/>
                    <a:pt x="32" y="7"/>
                    <a:pt x="32" y="16"/>
                  </a:cubicBezTo>
                  <a:lnTo>
                    <a:pt x="3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19" name="Freeform 23"/>
            <p:cNvSpPr/>
            <p:nvPr/>
          </p:nvSpPr>
          <p:spPr bwMode="auto">
            <a:xfrm>
              <a:off x="2728" y="2040"/>
              <a:ext cx="76" cy="147"/>
            </a:xfrm>
            <a:custGeom>
              <a:avLst/>
              <a:gdLst>
                <a:gd name="T0" fmla="*/ 32 w 32"/>
                <a:gd name="T1" fmla="*/ 46 h 62"/>
                <a:gd name="T2" fmla="*/ 16 w 32"/>
                <a:gd name="T3" fmla="*/ 62 h 62"/>
                <a:gd name="T4" fmla="*/ 16 w 32"/>
                <a:gd name="T5" fmla="*/ 62 h 62"/>
                <a:gd name="T6" fmla="*/ 0 w 32"/>
                <a:gd name="T7" fmla="*/ 46 h 62"/>
                <a:gd name="T8" fmla="*/ 0 w 32"/>
                <a:gd name="T9" fmla="*/ 16 h 62"/>
                <a:gd name="T10" fmla="*/ 16 w 32"/>
                <a:gd name="T11" fmla="*/ 0 h 62"/>
                <a:gd name="T12" fmla="*/ 16 w 32"/>
                <a:gd name="T13" fmla="*/ 0 h 62"/>
                <a:gd name="T14" fmla="*/ 32 w 32"/>
                <a:gd name="T15" fmla="*/ 16 h 62"/>
                <a:gd name="T16" fmla="*/ 32 w 32"/>
                <a:gd name="T17"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62">
                  <a:moveTo>
                    <a:pt x="32" y="46"/>
                  </a:moveTo>
                  <a:cubicBezTo>
                    <a:pt x="32" y="55"/>
                    <a:pt x="25" y="62"/>
                    <a:pt x="16" y="62"/>
                  </a:cubicBezTo>
                  <a:cubicBezTo>
                    <a:pt x="16" y="62"/>
                    <a:pt x="16" y="62"/>
                    <a:pt x="16" y="62"/>
                  </a:cubicBezTo>
                  <a:cubicBezTo>
                    <a:pt x="7" y="62"/>
                    <a:pt x="0" y="55"/>
                    <a:pt x="0" y="46"/>
                  </a:cubicBezTo>
                  <a:cubicBezTo>
                    <a:pt x="0" y="16"/>
                    <a:pt x="0" y="16"/>
                    <a:pt x="0" y="16"/>
                  </a:cubicBezTo>
                  <a:cubicBezTo>
                    <a:pt x="0" y="7"/>
                    <a:pt x="7" y="0"/>
                    <a:pt x="16" y="0"/>
                  </a:cubicBezTo>
                  <a:cubicBezTo>
                    <a:pt x="16" y="0"/>
                    <a:pt x="16" y="0"/>
                    <a:pt x="16" y="0"/>
                  </a:cubicBezTo>
                  <a:cubicBezTo>
                    <a:pt x="25" y="0"/>
                    <a:pt x="32" y="7"/>
                    <a:pt x="32" y="16"/>
                  </a:cubicBezTo>
                  <a:lnTo>
                    <a:pt x="32"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0" name="Freeform 24"/>
            <p:cNvSpPr/>
            <p:nvPr/>
          </p:nvSpPr>
          <p:spPr bwMode="auto">
            <a:xfrm>
              <a:off x="2295" y="1679"/>
              <a:ext cx="145" cy="73"/>
            </a:xfrm>
            <a:custGeom>
              <a:avLst/>
              <a:gdLst>
                <a:gd name="T0" fmla="*/ 45 w 61"/>
                <a:gd name="T1" fmla="*/ 0 h 31"/>
                <a:gd name="T2" fmla="*/ 61 w 61"/>
                <a:gd name="T3" fmla="*/ 15 h 31"/>
                <a:gd name="T4" fmla="*/ 61 w 61"/>
                <a:gd name="T5" fmla="*/ 15 h 31"/>
                <a:gd name="T6" fmla="*/ 45 w 61"/>
                <a:gd name="T7" fmla="*/ 31 h 31"/>
                <a:gd name="T8" fmla="*/ 16 w 61"/>
                <a:gd name="T9" fmla="*/ 31 h 31"/>
                <a:gd name="T10" fmla="*/ 0 w 61"/>
                <a:gd name="T11" fmla="*/ 15 h 31"/>
                <a:gd name="T12" fmla="*/ 0 w 61"/>
                <a:gd name="T13" fmla="*/ 15 h 31"/>
                <a:gd name="T14" fmla="*/ 16 w 61"/>
                <a:gd name="T15" fmla="*/ 0 h 31"/>
                <a:gd name="T16" fmla="*/ 45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5" y="0"/>
                  </a:moveTo>
                  <a:cubicBezTo>
                    <a:pt x="54" y="0"/>
                    <a:pt x="61" y="7"/>
                    <a:pt x="61" y="15"/>
                  </a:cubicBezTo>
                  <a:cubicBezTo>
                    <a:pt x="61" y="15"/>
                    <a:pt x="61" y="15"/>
                    <a:pt x="61" y="15"/>
                  </a:cubicBezTo>
                  <a:cubicBezTo>
                    <a:pt x="61" y="24"/>
                    <a:pt x="54" y="31"/>
                    <a:pt x="45" y="31"/>
                  </a:cubicBezTo>
                  <a:cubicBezTo>
                    <a:pt x="16" y="31"/>
                    <a:pt x="16" y="31"/>
                    <a:pt x="16" y="31"/>
                  </a:cubicBezTo>
                  <a:cubicBezTo>
                    <a:pt x="7" y="31"/>
                    <a:pt x="0" y="24"/>
                    <a:pt x="0" y="15"/>
                  </a:cubicBezTo>
                  <a:cubicBezTo>
                    <a:pt x="0" y="15"/>
                    <a:pt x="0" y="15"/>
                    <a:pt x="0" y="15"/>
                  </a:cubicBezTo>
                  <a:cubicBezTo>
                    <a:pt x="0" y="7"/>
                    <a:pt x="7" y="0"/>
                    <a:pt x="16" y="0"/>
                  </a:cubicBezTo>
                  <a:lnTo>
                    <a:pt x="4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1" name="Freeform 25"/>
            <p:cNvSpPr/>
            <p:nvPr/>
          </p:nvSpPr>
          <p:spPr bwMode="auto">
            <a:xfrm>
              <a:off x="3091" y="1679"/>
              <a:ext cx="145" cy="73"/>
            </a:xfrm>
            <a:custGeom>
              <a:avLst/>
              <a:gdLst>
                <a:gd name="T0" fmla="*/ 46 w 61"/>
                <a:gd name="T1" fmla="*/ 0 h 31"/>
                <a:gd name="T2" fmla="*/ 61 w 61"/>
                <a:gd name="T3" fmla="*/ 15 h 31"/>
                <a:gd name="T4" fmla="*/ 61 w 61"/>
                <a:gd name="T5" fmla="*/ 15 h 31"/>
                <a:gd name="T6" fmla="*/ 46 w 61"/>
                <a:gd name="T7" fmla="*/ 31 h 31"/>
                <a:gd name="T8" fmla="*/ 16 w 61"/>
                <a:gd name="T9" fmla="*/ 31 h 31"/>
                <a:gd name="T10" fmla="*/ 0 w 61"/>
                <a:gd name="T11" fmla="*/ 15 h 31"/>
                <a:gd name="T12" fmla="*/ 0 w 61"/>
                <a:gd name="T13" fmla="*/ 15 h 31"/>
                <a:gd name="T14" fmla="*/ 16 w 61"/>
                <a:gd name="T15" fmla="*/ 0 h 31"/>
                <a:gd name="T16" fmla="*/ 46 w 61"/>
                <a:gd name="T1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31">
                  <a:moveTo>
                    <a:pt x="46" y="0"/>
                  </a:moveTo>
                  <a:cubicBezTo>
                    <a:pt x="54" y="0"/>
                    <a:pt x="61" y="7"/>
                    <a:pt x="61" y="15"/>
                  </a:cubicBezTo>
                  <a:cubicBezTo>
                    <a:pt x="61" y="15"/>
                    <a:pt x="61" y="15"/>
                    <a:pt x="61" y="15"/>
                  </a:cubicBezTo>
                  <a:cubicBezTo>
                    <a:pt x="61" y="24"/>
                    <a:pt x="54" y="31"/>
                    <a:pt x="46" y="31"/>
                  </a:cubicBezTo>
                  <a:cubicBezTo>
                    <a:pt x="16" y="31"/>
                    <a:pt x="16" y="31"/>
                    <a:pt x="16" y="31"/>
                  </a:cubicBezTo>
                  <a:cubicBezTo>
                    <a:pt x="7" y="31"/>
                    <a:pt x="0" y="24"/>
                    <a:pt x="0" y="15"/>
                  </a:cubicBezTo>
                  <a:cubicBezTo>
                    <a:pt x="0" y="15"/>
                    <a:pt x="0" y="15"/>
                    <a:pt x="0" y="15"/>
                  </a:cubicBezTo>
                  <a:cubicBezTo>
                    <a:pt x="0" y="7"/>
                    <a:pt x="7" y="0"/>
                    <a:pt x="16" y="0"/>
                  </a:cubicBezTo>
                  <a:lnTo>
                    <a:pt x="4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2" name="Freeform 26"/>
            <p:cNvSpPr>
              <a:spLocks noEditPoints="1"/>
            </p:cNvSpPr>
            <p:nvPr/>
          </p:nvSpPr>
          <p:spPr bwMode="auto">
            <a:xfrm>
              <a:off x="2331" y="1279"/>
              <a:ext cx="870" cy="873"/>
            </a:xfrm>
            <a:custGeom>
              <a:avLst/>
              <a:gdLst>
                <a:gd name="T0" fmla="*/ 311 w 366"/>
                <a:gd name="T1" fmla="*/ 183 h 367"/>
                <a:gd name="T2" fmla="*/ 334 w 366"/>
                <a:gd name="T3" fmla="*/ 159 h 367"/>
                <a:gd name="T4" fmla="*/ 366 w 366"/>
                <a:gd name="T5" fmla="*/ 159 h 367"/>
                <a:gd name="T6" fmla="*/ 207 w 366"/>
                <a:gd name="T7" fmla="*/ 0 h 367"/>
                <a:gd name="T8" fmla="*/ 207 w 366"/>
                <a:gd name="T9" fmla="*/ 32 h 367"/>
                <a:gd name="T10" fmla="*/ 183 w 366"/>
                <a:gd name="T11" fmla="*/ 56 h 367"/>
                <a:gd name="T12" fmla="*/ 159 w 366"/>
                <a:gd name="T13" fmla="*/ 32 h 367"/>
                <a:gd name="T14" fmla="*/ 159 w 366"/>
                <a:gd name="T15" fmla="*/ 0 h 367"/>
                <a:gd name="T16" fmla="*/ 0 w 366"/>
                <a:gd name="T17" fmla="*/ 159 h 367"/>
                <a:gd name="T18" fmla="*/ 32 w 366"/>
                <a:gd name="T19" fmla="*/ 159 h 367"/>
                <a:gd name="T20" fmla="*/ 56 w 366"/>
                <a:gd name="T21" fmla="*/ 183 h 367"/>
                <a:gd name="T22" fmla="*/ 32 w 366"/>
                <a:gd name="T23" fmla="*/ 207 h 367"/>
                <a:gd name="T24" fmla="*/ 0 w 366"/>
                <a:gd name="T25" fmla="*/ 207 h 367"/>
                <a:gd name="T26" fmla="*/ 159 w 366"/>
                <a:gd name="T27" fmla="*/ 367 h 367"/>
                <a:gd name="T28" fmla="*/ 159 w 366"/>
                <a:gd name="T29" fmla="*/ 335 h 367"/>
                <a:gd name="T30" fmla="*/ 183 w 366"/>
                <a:gd name="T31" fmla="*/ 311 h 367"/>
                <a:gd name="T32" fmla="*/ 207 w 366"/>
                <a:gd name="T33" fmla="*/ 335 h 367"/>
                <a:gd name="T34" fmla="*/ 207 w 366"/>
                <a:gd name="T35" fmla="*/ 367 h 367"/>
                <a:gd name="T36" fmla="*/ 366 w 366"/>
                <a:gd name="T37" fmla="*/ 207 h 367"/>
                <a:gd name="T38" fmla="*/ 334 w 366"/>
                <a:gd name="T39" fmla="*/ 207 h 367"/>
                <a:gd name="T40" fmla="*/ 311 w 366"/>
                <a:gd name="T41" fmla="*/ 183 h 367"/>
                <a:gd name="T42" fmla="*/ 291 w 366"/>
                <a:gd name="T43" fmla="*/ 309 h 367"/>
                <a:gd name="T44" fmla="*/ 276 w 366"/>
                <a:gd name="T45" fmla="*/ 308 h 367"/>
                <a:gd name="T46" fmla="*/ 189 w 366"/>
                <a:gd name="T47" fmla="*/ 208 h 367"/>
                <a:gd name="T48" fmla="*/ 183 w 366"/>
                <a:gd name="T49" fmla="*/ 208 h 367"/>
                <a:gd name="T50" fmla="*/ 158 w 366"/>
                <a:gd name="T51" fmla="*/ 183 h 367"/>
                <a:gd name="T52" fmla="*/ 183 w 366"/>
                <a:gd name="T53" fmla="*/ 158 h 367"/>
                <a:gd name="T54" fmla="*/ 191 w 366"/>
                <a:gd name="T55" fmla="*/ 159 h 367"/>
                <a:gd name="T56" fmla="*/ 261 w 366"/>
                <a:gd name="T57" fmla="*/ 92 h 367"/>
                <a:gd name="T58" fmla="*/ 277 w 366"/>
                <a:gd name="T59" fmla="*/ 92 h 367"/>
                <a:gd name="T60" fmla="*/ 277 w 366"/>
                <a:gd name="T61" fmla="*/ 108 h 367"/>
                <a:gd name="T62" fmla="*/ 207 w 366"/>
                <a:gd name="T63" fmla="*/ 175 h 367"/>
                <a:gd name="T64" fmla="*/ 208 w 366"/>
                <a:gd name="T65" fmla="*/ 183 h 367"/>
                <a:gd name="T66" fmla="*/ 206 w 366"/>
                <a:gd name="T67" fmla="*/ 194 h 367"/>
                <a:gd name="T68" fmla="*/ 293 w 366"/>
                <a:gd name="T69" fmla="*/ 293 h 367"/>
                <a:gd name="T70" fmla="*/ 291 w 366"/>
                <a:gd name="T71" fmla="*/ 30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66" h="367">
                  <a:moveTo>
                    <a:pt x="311" y="183"/>
                  </a:moveTo>
                  <a:cubicBezTo>
                    <a:pt x="311" y="170"/>
                    <a:pt x="321" y="159"/>
                    <a:pt x="334" y="159"/>
                  </a:cubicBezTo>
                  <a:cubicBezTo>
                    <a:pt x="366" y="159"/>
                    <a:pt x="366" y="159"/>
                    <a:pt x="366" y="159"/>
                  </a:cubicBezTo>
                  <a:cubicBezTo>
                    <a:pt x="356" y="76"/>
                    <a:pt x="290" y="11"/>
                    <a:pt x="207" y="0"/>
                  </a:cubicBezTo>
                  <a:cubicBezTo>
                    <a:pt x="207" y="32"/>
                    <a:pt x="207" y="32"/>
                    <a:pt x="207" y="32"/>
                  </a:cubicBezTo>
                  <a:cubicBezTo>
                    <a:pt x="207" y="45"/>
                    <a:pt x="196" y="56"/>
                    <a:pt x="183" y="56"/>
                  </a:cubicBezTo>
                  <a:cubicBezTo>
                    <a:pt x="170" y="56"/>
                    <a:pt x="159" y="45"/>
                    <a:pt x="159" y="32"/>
                  </a:cubicBezTo>
                  <a:cubicBezTo>
                    <a:pt x="159" y="0"/>
                    <a:pt x="159" y="0"/>
                    <a:pt x="159" y="0"/>
                  </a:cubicBezTo>
                  <a:cubicBezTo>
                    <a:pt x="76" y="11"/>
                    <a:pt x="11" y="76"/>
                    <a:pt x="0" y="159"/>
                  </a:cubicBezTo>
                  <a:cubicBezTo>
                    <a:pt x="32" y="159"/>
                    <a:pt x="32" y="159"/>
                    <a:pt x="32" y="159"/>
                  </a:cubicBezTo>
                  <a:cubicBezTo>
                    <a:pt x="45" y="159"/>
                    <a:pt x="56" y="170"/>
                    <a:pt x="56" y="183"/>
                  </a:cubicBezTo>
                  <a:cubicBezTo>
                    <a:pt x="56" y="196"/>
                    <a:pt x="45" y="207"/>
                    <a:pt x="32" y="207"/>
                  </a:cubicBezTo>
                  <a:cubicBezTo>
                    <a:pt x="0" y="207"/>
                    <a:pt x="0" y="207"/>
                    <a:pt x="0" y="207"/>
                  </a:cubicBezTo>
                  <a:cubicBezTo>
                    <a:pt x="10" y="290"/>
                    <a:pt x="76" y="356"/>
                    <a:pt x="159" y="367"/>
                  </a:cubicBezTo>
                  <a:cubicBezTo>
                    <a:pt x="159" y="335"/>
                    <a:pt x="159" y="335"/>
                    <a:pt x="159" y="335"/>
                  </a:cubicBezTo>
                  <a:cubicBezTo>
                    <a:pt x="159" y="321"/>
                    <a:pt x="170" y="311"/>
                    <a:pt x="183" y="311"/>
                  </a:cubicBezTo>
                  <a:cubicBezTo>
                    <a:pt x="196" y="311"/>
                    <a:pt x="207" y="321"/>
                    <a:pt x="207" y="335"/>
                  </a:cubicBezTo>
                  <a:cubicBezTo>
                    <a:pt x="207" y="367"/>
                    <a:pt x="207" y="367"/>
                    <a:pt x="207" y="367"/>
                  </a:cubicBezTo>
                  <a:cubicBezTo>
                    <a:pt x="290" y="356"/>
                    <a:pt x="356" y="290"/>
                    <a:pt x="366" y="207"/>
                  </a:cubicBezTo>
                  <a:cubicBezTo>
                    <a:pt x="334" y="207"/>
                    <a:pt x="334" y="207"/>
                    <a:pt x="334" y="207"/>
                  </a:cubicBezTo>
                  <a:cubicBezTo>
                    <a:pt x="321" y="207"/>
                    <a:pt x="311" y="196"/>
                    <a:pt x="311" y="183"/>
                  </a:cubicBezTo>
                  <a:close/>
                  <a:moveTo>
                    <a:pt x="291" y="309"/>
                  </a:moveTo>
                  <a:cubicBezTo>
                    <a:pt x="287" y="313"/>
                    <a:pt x="280" y="312"/>
                    <a:pt x="276" y="308"/>
                  </a:cubicBezTo>
                  <a:cubicBezTo>
                    <a:pt x="189" y="208"/>
                    <a:pt x="189" y="208"/>
                    <a:pt x="189" y="208"/>
                  </a:cubicBezTo>
                  <a:cubicBezTo>
                    <a:pt x="187" y="208"/>
                    <a:pt x="185" y="208"/>
                    <a:pt x="183" y="208"/>
                  </a:cubicBezTo>
                  <a:cubicBezTo>
                    <a:pt x="169" y="208"/>
                    <a:pt x="158" y="197"/>
                    <a:pt x="158" y="183"/>
                  </a:cubicBezTo>
                  <a:cubicBezTo>
                    <a:pt x="158" y="169"/>
                    <a:pt x="169" y="158"/>
                    <a:pt x="183" y="158"/>
                  </a:cubicBezTo>
                  <a:cubicBezTo>
                    <a:pt x="186" y="158"/>
                    <a:pt x="188" y="158"/>
                    <a:pt x="191" y="159"/>
                  </a:cubicBezTo>
                  <a:cubicBezTo>
                    <a:pt x="261" y="92"/>
                    <a:pt x="261" y="92"/>
                    <a:pt x="261" y="92"/>
                  </a:cubicBezTo>
                  <a:cubicBezTo>
                    <a:pt x="266" y="87"/>
                    <a:pt x="273" y="88"/>
                    <a:pt x="277" y="92"/>
                  </a:cubicBezTo>
                  <a:cubicBezTo>
                    <a:pt x="281" y="96"/>
                    <a:pt x="281" y="104"/>
                    <a:pt x="277" y="108"/>
                  </a:cubicBezTo>
                  <a:cubicBezTo>
                    <a:pt x="207" y="175"/>
                    <a:pt x="207" y="175"/>
                    <a:pt x="207" y="175"/>
                  </a:cubicBezTo>
                  <a:cubicBezTo>
                    <a:pt x="208" y="177"/>
                    <a:pt x="208" y="180"/>
                    <a:pt x="208" y="183"/>
                  </a:cubicBezTo>
                  <a:cubicBezTo>
                    <a:pt x="208" y="187"/>
                    <a:pt x="208" y="190"/>
                    <a:pt x="206" y="194"/>
                  </a:cubicBezTo>
                  <a:cubicBezTo>
                    <a:pt x="293" y="293"/>
                    <a:pt x="293" y="293"/>
                    <a:pt x="293" y="293"/>
                  </a:cubicBezTo>
                  <a:cubicBezTo>
                    <a:pt x="297" y="298"/>
                    <a:pt x="296" y="305"/>
                    <a:pt x="291" y="3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grpSp>
        <p:nvGrpSpPr>
          <p:cNvPr id="23" name="Group 29"/>
          <p:cNvGrpSpPr>
            <a:grpSpLocks noChangeAspect="1"/>
          </p:cNvGrpSpPr>
          <p:nvPr/>
        </p:nvGrpSpPr>
        <p:grpSpPr bwMode="auto">
          <a:xfrm>
            <a:off x="9512970" y="3208330"/>
            <a:ext cx="1039812" cy="1067550"/>
            <a:chOff x="4096" y="2491"/>
            <a:chExt cx="1387" cy="1424"/>
          </a:xfrm>
          <a:solidFill>
            <a:srgbClr val="EA5322"/>
          </a:solidFill>
        </p:grpSpPr>
        <p:sp>
          <p:nvSpPr>
            <p:cNvPr id="24" name="Freeform 30"/>
            <p:cNvSpPr/>
            <p:nvPr/>
          </p:nvSpPr>
          <p:spPr bwMode="auto">
            <a:xfrm>
              <a:off x="4096" y="2800"/>
              <a:ext cx="1038" cy="1115"/>
            </a:xfrm>
            <a:custGeom>
              <a:avLst/>
              <a:gdLst>
                <a:gd name="T0" fmla="*/ 415 w 437"/>
                <a:gd name="T1" fmla="*/ 365 h 470"/>
                <a:gd name="T2" fmla="*/ 388 w 437"/>
                <a:gd name="T3" fmla="*/ 336 h 470"/>
                <a:gd name="T4" fmla="*/ 307 w 437"/>
                <a:gd name="T5" fmla="*/ 291 h 470"/>
                <a:gd name="T6" fmla="*/ 273 w 437"/>
                <a:gd name="T7" fmla="*/ 257 h 470"/>
                <a:gd name="T8" fmla="*/ 262 w 437"/>
                <a:gd name="T9" fmla="*/ 240 h 470"/>
                <a:gd name="T10" fmla="*/ 288 w 437"/>
                <a:gd name="T11" fmla="*/ 200 h 470"/>
                <a:gd name="T12" fmla="*/ 294 w 437"/>
                <a:gd name="T13" fmla="*/ 186 h 470"/>
                <a:gd name="T14" fmla="*/ 297 w 437"/>
                <a:gd name="T15" fmla="*/ 147 h 470"/>
                <a:gd name="T16" fmla="*/ 285 w 437"/>
                <a:gd name="T17" fmla="*/ 57 h 470"/>
                <a:gd name="T18" fmla="*/ 280 w 437"/>
                <a:gd name="T19" fmla="*/ 52 h 470"/>
                <a:gd name="T20" fmla="*/ 261 w 437"/>
                <a:gd name="T21" fmla="*/ 37 h 470"/>
                <a:gd name="T22" fmla="*/ 155 w 437"/>
                <a:gd name="T23" fmla="*/ 50 h 470"/>
                <a:gd name="T24" fmla="*/ 139 w 437"/>
                <a:gd name="T25" fmla="*/ 141 h 470"/>
                <a:gd name="T26" fmla="*/ 142 w 437"/>
                <a:gd name="T27" fmla="*/ 180 h 470"/>
                <a:gd name="T28" fmla="*/ 150 w 437"/>
                <a:gd name="T29" fmla="*/ 196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6 h 470"/>
                <a:gd name="T42" fmla="*/ 21 w 437"/>
                <a:gd name="T43" fmla="*/ 365 h 470"/>
                <a:gd name="T44" fmla="*/ 0 w 437"/>
                <a:gd name="T45" fmla="*/ 452 h 470"/>
                <a:gd name="T46" fmla="*/ 0 w 437"/>
                <a:gd name="T47" fmla="*/ 470 h 470"/>
                <a:gd name="T48" fmla="*/ 437 w 437"/>
                <a:gd name="T49" fmla="*/ 470 h 470"/>
                <a:gd name="T50" fmla="*/ 437 w 437"/>
                <a:gd name="T51" fmla="*/ 452 h 470"/>
                <a:gd name="T52" fmla="*/ 415 w 437"/>
                <a:gd name="T53" fmla="*/ 365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5"/>
                  </a:moveTo>
                  <a:cubicBezTo>
                    <a:pt x="415" y="365"/>
                    <a:pt x="422" y="351"/>
                    <a:pt x="388" y="336"/>
                  </a:cubicBezTo>
                  <a:cubicBezTo>
                    <a:pt x="307" y="291"/>
                    <a:pt x="307" y="291"/>
                    <a:pt x="307" y="291"/>
                  </a:cubicBezTo>
                  <a:cubicBezTo>
                    <a:pt x="273" y="257"/>
                    <a:pt x="273" y="257"/>
                    <a:pt x="273" y="257"/>
                  </a:cubicBezTo>
                  <a:cubicBezTo>
                    <a:pt x="256" y="249"/>
                    <a:pt x="246" y="252"/>
                    <a:pt x="262" y="240"/>
                  </a:cubicBezTo>
                  <a:cubicBezTo>
                    <a:pt x="273" y="230"/>
                    <a:pt x="282" y="217"/>
                    <a:pt x="288" y="200"/>
                  </a:cubicBezTo>
                  <a:cubicBezTo>
                    <a:pt x="289" y="198"/>
                    <a:pt x="291" y="194"/>
                    <a:pt x="294" y="186"/>
                  </a:cubicBezTo>
                  <a:cubicBezTo>
                    <a:pt x="294" y="186"/>
                    <a:pt x="325" y="148"/>
                    <a:pt x="297" y="147"/>
                  </a:cubicBezTo>
                  <a:cubicBezTo>
                    <a:pt x="297" y="147"/>
                    <a:pt x="326" y="96"/>
                    <a:pt x="285" y="57"/>
                  </a:cubicBezTo>
                  <a:cubicBezTo>
                    <a:pt x="285" y="57"/>
                    <a:pt x="283" y="55"/>
                    <a:pt x="280" y="52"/>
                  </a:cubicBezTo>
                  <a:cubicBezTo>
                    <a:pt x="271" y="42"/>
                    <a:pt x="261" y="37"/>
                    <a:pt x="261" y="37"/>
                  </a:cubicBezTo>
                  <a:cubicBezTo>
                    <a:pt x="203" y="0"/>
                    <a:pt x="155" y="50"/>
                    <a:pt x="155" y="50"/>
                  </a:cubicBezTo>
                  <a:cubicBezTo>
                    <a:pt x="113" y="88"/>
                    <a:pt x="139" y="141"/>
                    <a:pt x="139" y="141"/>
                  </a:cubicBezTo>
                  <a:cubicBezTo>
                    <a:pt x="112" y="141"/>
                    <a:pt x="142" y="180"/>
                    <a:pt x="142" y="180"/>
                  </a:cubicBezTo>
                  <a:cubicBezTo>
                    <a:pt x="146" y="197"/>
                    <a:pt x="150" y="196"/>
                    <a:pt x="150" y="196"/>
                  </a:cubicBezTo>
                  <a:cubicBezTo>
                    <a:pt x="151" y="196"/>
                    <a:pt x="152" y="198"/>
                    <a:pt x="153" y="202"/>
                  </a:cubicBezTo>
                  <a:cubicBezTo>
                    <a:pt x="154" y="202"/>
                    <a:pt x="154" y="202"/>
                    <a:pt x="155" y="201"/>
                  </a:cubicBezTo>
                  <a:cubicBezTo>
                    <a:pt x="160" y="217"/>
                    <a:pt x="168" y="230"/>
                    <a:pt x="178" y="239"/>
                  </a:cubicBezTo>
                  <a:cubicBezTo>
                    <a:pt x="187" y="251"/>
                    <a:pt x="163" y="252"/>
                    <a:pt x="159" y="256"/>
                  </a:cubicBezTo>
                  <a:cubicBezTo>
                    <a:pt x="156" y="259"/>
                    <a:pt x="129" y="291"/>
                    <a:pt x="129" y="291"/>
                  </a:cubicBezTo>
                  <a:cubicBezTo>
                    <a:pt x="48" y="336"/>
                    <a:pt x="48" y="336"/>
                    <a:pt x="48" y="336"/>
                  </a:cubicBezTo>
                  <a:cubicBezTo>
                    <a:pt x="15" y="351"/>
                    <a:pt x="21" y="365"/>
                    <a:pt x="21" y="365"/>
                  </a:cubicBezTo>
                  <a:cubicBezTo>
                    <a:pt x="0" y="452"/>
                    <a:pt x="0" y="452"/>
                    <a:pt x="0" y="452"/>
                  </a:cubicBezTo>
                  <a:cubicBezTo>
                    <a:pt x="0" y="470"/>
                    <a:pt x="0" y="470"/>
                    <a:pt x="0" y="470"/>
                  </a:cubicBezTo>
                  <a:cubicBezTo>
                    <a:pt x="437" y="470"/>
                    <a:pt x="437" y="470"/>
                    <a:pt x="437" y="470"/>
                  </a:cubicBezTo>
                  <a:cubicBezTo>
                    <a:pt x="437" y="452"/>
                    <a:pt x="437" y="452"/>
                    <a:pt x="437" y="452"/>
                  </a:cubicBezTo>
                  <a:lnTo>
                    <a:pt x="415" y="3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5" name="Freeform 31"/>
            <p:cNvSpPr>
              <a:spLocks noEditPoints="1"/>
            </p:cNvSpPr>
            <p:nvPr/>
          </p:nvSpPr>
          <p:spPr bwMode="auto">
            <a:xfrm>
              <a:off x="4796" y="2491"/>
              <a:ext cx="687" cy="598"/>
            </a:xfrm>
            <a:custGeom>
              <a:avLst/>
              <a:gdLst>
                <a:gd name="T0" fmla="*/ 143 w 289"/>
                <a:gd name="T1" fmla="*/ 1 h 252"/>
                <a:gd name="T2" fmla="*/ 0 w 289"/>
                <a:gd name="T3" fmla="*/ 111 h 252"/>
                <a:gd name="T4" fmla="*/ 73 w 289"/>
                <a:gd name="T5" fmla="*/ 204 h 252"/>
                <a:gd name="T6" fmla="*/ 47 w 289"/>
                <a:gd name="T7" fmla="*/ 252 h 252"/>
                <a:gd name="T8" fmla="*/ 120 w 289"/>
                <a:gd name="T9" fmla="*/ 216 h 252"/>
                <a:gd name="T10" fmla="*/ 146 w 289"/>
                <a:gd name="T11" fmla="*/ 218 h 252"/>
                <a:gd name="T12" fmla="*/ 288 w 289"/>
                <a:gd name="T13" fmla="*/ 108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2"/>
                    <a:pt x="0" y="111"/>
                  </a:cubicBezTo>
                  <a:cubicBezTo>
                    <a:pt x="1" y="151"/>
                    <a:pt x="30" y="185"/>
                    <a:pt x="73" y="204"/>
                  </a:cubicBezTo>
                  <a:cubicBezTo>
                    <a:pt x="47" y="252"/>
                    <a:pt x="47" y="252"/>
                    <a:pt x="47" y="252"/>
                  </a:cubicBezTo>
                  <a:cubicBezTo>
                    <a:pt x="120" y="216"/>
                    <a:pt x="120" y="216"/>
                    <a:pt x="120" y="216"/>
                  </a:cubicBezTo>
                  <a:cubicBezTo>
                    <a:pt x="129" y="217"/>
                    <a:pt x="137" y="218"/>
                    <a:pt x="146" y="218"/>
                  </a:cubicBezTo>
                  <a:cubicBezTo>
                    <a:pt x="225" y="217"/>
                    <a:pt x="289" y="167"/>
                    <a:pt x="288" y="108"/>
                  </a:cubicBezTo>
                  <a:cubicBezTo>
                    <a:pt x="287" y="48"/>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6" name="矩形 37"/>
          <p:cNvSpPr>
            <a:spLocks noChangeArrowheads="1"/>
          </p:cNvSpPr>
          <p:nvPr/>
        </p:nvSpPr>
        <p:spPr bwMode="auto">
          <a:xfrm>
            <a:off x="5603875" y="5594350"/>
            <a:ext cx="11191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itchFamily="34" charset="0"/>
                <a:sym typeface="Bodoni MT Black" panose="02070A03080606020203"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itchFamily="34" charset="0"/>
            </a:endParaRPr>
          </a:p>
        </p:txBody>
      </p:sp>
      <p:sp>
        <p:nvSpPr>
          <p:cNvPr id="27" name="矩形 38"/>
          <p:cNvSpPr>
            <a:spLocks noChangeArrowheads="1"/>
          </p:cNvSpPr>
          <p:nvPr/>
        </p:nvSpPr>
        <p:spPr bwMode="auto">
          <a:xfrm>
            <a:off x="9512300" y="5605463"/>
            <a:ext cx="11191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ct val="30000"/>
              </a:spcBef>
              <a:buFont typeface="Arial" panose="020B0604020202090204" pitchFamily="34" charset="0"/>
              <a:buChar char="•"/>
              <a:defRPr sz="2800">
                <a:solidFill>
                  <a:schemeClr val="tx1"/>
                </a:solidFill>
                <a:latin typeface="Calibri" panose="020F0302020204030204" pitchFamily="34" charset="0"/>
                <a:ea typeface="宋体" panose="02010600030101010101" pitchFamily="2" charset="-122"/>
                <a:sym typeface="Calibri" panose="020F0302020204030204" pitchFamily="34" charset="0"/>
              </a:defRPr>
            </a:lvl1pPr>
            <a:lvl2pPr marL="742950" indent="-285750">
              <a:lnSpc>
                <a:spcPct val="90000"/>
              </a:lnSpc>
              <a:spcBef>
                <a:spcPct val="30000"/>
              </a:spcBef>
              <a:buFont typeface="Arial" panose="020B0604020202090204" pitchFamily="34" charset="0"/>
              <a:buChar char="•"/>
              <a:defRPr sz="2400">
                <a:solidFill>
                  <a:schemeClr val="tx1"/>
                </a:solidFill>
                <a:latin typeface="Calibri" panose="020F0302020204030204" pitchFamily="34" charset="0"/>
                <a:ea typeface="宋体" panose="02010600030101010101" pitchFamily="2" charset="-122"/>
                <a:sym typeface="Calibri" panose="020F0302020204030204" pitchFamily="34" charset="0"/>
              </a:defRPr>
            </a:lvl2pPr>
            <a:lvl3pPr marL="11430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3pPr>
            <a:lvl4pPr marL="16002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4pPr>
            <a:lvl5pPr marL="2057400" indent="-228600">
              <a:lnSpc>
                <a:spcPct val="90000"/>
              </a:lnSpc>
              <a:spcBef>
                <a:spcPct val="30000"/>
              </a:spcBef>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5pPr>
            <a:lvl6pPr marL="25146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6pPr>
            <a:lvl7pPr marL="29718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7pPr>
            <a:lvl8pPr marL="34290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8pPr>
            <a:lvl9pPr marL="3886200" indent="-228600" eaLnBrk="0" fontAlgn="base" hangingPunct="0">
              <a:lnSpc>
                <a:spcPct val="90000"/>
              </a:lnSpc>
              <a:spcBef>
                <a:spcPct val="30000"/>
              </a:spcBef>
              <a:spcAft>
                <a:spcPct val="0"/>
              </a:spcAft>
              <a:buFont typeface="Arial" panose="020B0604020202090204" pitchFamily="34" charset="0"/>
              <a:buChar char="•"/>
              <a:defRPr sz="2000">
                <a:solidFill>
                  <a:schemeClr val="tx1"/>
                </a:solidFill>
                <a:latin typeface="Calibri" panose="020F0302020204030204" pitchFamily="34" charset="0"/>
                <a:ea typeface="宋体" panose="02010600030101010101" pitchFamily="2" charset="-122"/>
                <a:sym typeface="Calibri" panose="020F0302020204030204" pitchFamily="34" charset="0"/>
              </a:defRPr>
            </a:lvl9pPr>
          </a:lstStyle>
          <a:p>
            <a:pPr algn="ctr" eaLnBrk="1">
              <a:lnSpc>
                <a:spcPct val="100000"/>
              </a:lnSpc>
              <a:spcBef>
                <a:spcPct val="0"/>
              </a:spcBef>
              <a:buFontTx/>
              <a:buNone/>
            </a:pPr>
            <a:r>
              <a:rPr lang="zh-CN" altLang="zh-CN" sz="1800">
                <a:solidFill>
                  <a:srgbClr val="000000"/>
                </a:solidFill>
                <a:latin typeface="微软雅黑" panose="020B0503020204020204" pitchFamily="34" charset="-122"/>
                <a:ea typeface="微软雅黑" panose="020B0503020204020204" pitchFamily="34" charset="-122"/>
                <a:cs typeface="Helvetica" pitchFamily="34" charset="0"/>
                <a:sym typeface="微软雅黑" panose="020B0503020204020204" pitchFamily="34" charset="-122"/>
              </a:rPr>
              <a:t>标题</a:t>
            </a:r>
            <a:r>
              <a:rPr lang="zh-CN" altLang="zh-CN" sz="1800">
                <a:solidFill>
                  <a:srgbClr val="000000"/>
                </a:solidFill>
                <a:latin typeface="微软雅黑" panose="020B0503020204020204" pitchFamily="34" charset="-122"/>
                <a:ea typeface="微软雅黑" panose="020B0503020204020204" pitchFamily="34" charset="-122"/>
                <a:cs typeface="Helvetica" pitchFamily="34" charset="0"/>
                <a:sym typeface="Bodoni MT Black" panose="02070A03080606020203" pitchFamily="18" charset="0"/>
              </a:rPr>
              <a:t>Title</a:t>
            </a:r>
            <a:endParaRPr lang="zh-CN" altLang="zh-CN" sz="1800">
              <a:solidFill>
                <a:srgbClr val="000000"/>
              </a:solidFill>
              <a:latin typeface="微软雅黑" panose="020B0503020204020204" pitchFamily="34" charset="-122"/>
              <a:ea typeface="微软雅黑" panose="020B0503020204020204" pitchFamily="34" charset="-122"/>
              <a:cs typeface="Helvetica" pitchFamily="34" charset="0"/>
            </a:endParaRPr>
          </a:p>
        </p:txBody>
      </p:sp>
      <p:pic>
        <p:nvPicPr>
          <p:cNvPr id="28" name="图片 27" descr="D:\【兼职】\新建文件夹\5e816f87ae97930781ef80156c4751eb.png5e816f87ae97930781ef80156c4751eb"/>
          <p:cNvPicPr>
            <a:picLocks noChangeAspect="1"/>
          </p:cNvPicPr>
          <p:nvPr/>
        </p:nvPicPr>
        <p:blipFill rotWithShape="1">
          <a:blip r:embed="rId1">
            <a:lum bright="6000"/>
          </a:blip>
          <a:srcRect t="65246" b="29603"/>
          <a:stretch>
            <a:fillRect/>
          </a:stretch>
        </p:blipFill>
        <p:spPr>
          <a:xfrm>
            <a:off x="0" y="12700"/>
            <a:ext cx="12192000" cy="633095"/>
          </a:xfrm>
          <a:prstGeom prst="rect">
            <a:avLst/>
          </a:prstGeom>
        </p:spPr>
      </p:pic>
      <p:pic>
        <p:nvPicPr>
          <p:cNvPr id="35" name="图片 34" descr="D:\【兼职】\新建文件夹\5e816f87ae97930781ef80156c4751eb.png5e816f87ae97930781ef80156c4751eb"/>
          <p:cNvPicPr>
            <a:picLocks noChangeAspect="1"/>
          </p:cNvPicPr>
          <p:nvPr/>
        </p:nvPicPr>
        <p:blipFill rotWithShape="1">
          <a:blip r:embed="rId1">
            <a:lum bright="6000"/>
          </a:blip>
          <a:srcRect l="313" t="26032" r="-312" b="68817"/>
          <a:stretch>
            <a:fillRect/>
          </a:stretch>
        </p:blipFill>
        <p:spPr>
          <a:xfrm>
            <a:off x="0" y="6254750"/>
            <a:ext cx="12192000" cy="633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fdebcb6a1537e1232a62ea362a7f0e7d"/>
          <p:cNvPicPr>
            <a:picLocks noChangeAspect="1"/>
          </p:cNvPicPr>
          <p:nvPr/>
        </p:nvPicPr>
        <p:blipFill>
          <a:blip r:embed="rId1"/>
          <a:stretch>
            <a:fillRect/>
          </a:stretch>
        </p:blipFill>
        <p:spPr>
          <a:xfrm>
            <a:off x="657860" y="233680"/>
            <a:ext cx="6092825" cy="6092825"/>
          </a:xfrm>
          <a:prstGeom prst="rect">
            <a:avLst/>
          </a:prstGeom>
        </p:spPr>
      </p:pic>
      <p:sp>
        <p:nvSpPr>
          <p:cNvPr id="10" name="Text Box 3"/>
          <p:cNvSpPr>
            <a:spLocks noChangeArrowheads="1"/>
          </p:cNvSpPr>
          <p:nvPr/>
        </p:nvSpPr>
        <p:spPr bwMode="auto">
          <a:xfrm>
            <a:off x="6061801" y="3560572"/>
            <a:ext cx="36245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buFont typeface="Arial" panose="020B0604020202090204" pitchFamily="34" charset="0"/>
              <a:buNone/>
              <a:defRPr/>
            </a:pPr>
            <a:r>
              <a:rPr lang="en-US" altLang="zh-CN" sz="3200" b="1" dirty="0">
                <a:solidFill>
                  <a:srgbClr val="BA4A8B"/>
                </a:solidFill>
                <a:latin typeface="微软雅黑" panose="020B0503020204020204" pitchFamily="34" charset="-122"/>
                <a:ea typeface="微软雅黑" panose="020B0503020204020204" pitchFamily="34" charset="-122"/>
                <a:sym typeface="Calibri" panose="020F0302020204030204" pitchFamily="34" charset="0"/>
              </a:rPr>
              <a:t>2019</a:t>
            </a:r>
            <a:r>
              <a:rPr lang="zh-CN" altLang="en-US" sz="3200" b="1" dirty="0">
                <a:solidFill>
                  <a:srgbClr val="BA4A8B"/>
                </a:solidFill>
                <a:latin typeface="微软雅黑" panose="020B0503020204020204" pitchFamily="34" charset="-122"/>
                <a:ea typeface="微软雅黑" panose="020B0503020204020204" pitchFamily="34" charset="-122"/>
                <a:sym typeface="Calibri" panose="020F0302020204030204" pitchFamily="34" charset="0"/>
              </a:rPr>
              <a:t>年度工作总结</a:t>
            </a:r>
            <a:endParaRPr lang="zh-CN" altLang="en-US" sz="3200" b="1" dirty="0">
              <a:solidFill>
                <a:srgbClr val="BA4A8B"/>
              </a:solidFill>
              <a:latin typeface="微软雅黑" panose="020B0503020204020204" pitchFamily="34" charset="-122"/>
              <a:ea typeface="微软雅黑" panose="020B0503020204020204" pitchFamily="34" charset="-122"/>
              <a:sym typeface="Calibri" panose="020F0302020204030204" pitchFamily="34" charset="0"/>
            </a:endParaRPr>
          </a:p>
        </p:txBody>
      </p:sp>
      <p:sp>
        <p:nvSpPr>
          <p:cNvPr id="11" name="矩形 10"/>
          <p:cNvSpPr/>
          <p:nvPr/>
        </p:nvSpPr>
        <p:spPr>
          <a:xfrm>
            <a:off x="6064974" y="3095418"/>
            <a:ext cx="3683635" cy="368300"/>
          </a:xfrm>
          <a:prstGeom prst="rect">
            <a:avLst/>
          </a:prstGeom>
        </p:spPr>
        <p:txBody>
          <a:bodyPr wrap="none">
            <a:spAutoFit/>
          </a:bodyPr>
          <a:lstStyle/>
          <a:p>
            <a:pPr algn="ctr">
              <a:buFont typeface="Arial" panose="020B0604020202090204" pitchFamily="34" charset="0"/>
              <a:buNone/>
              <a:defRPr/>
            </a:pPr>
            <a:r>
              <a:rPr lang="en-US" altLang="zh-CN" dirty="0">
                <a:solidFill>
                  <a:srgbClr val="BA4A8B"/>
                </a:solidFill>
                <a:latin typeface="微软雅黑" panose="020B0503020204020204" pitchFamily="34" charset="-122"/>
                <a:ea typeface="微软雅黑" panose="020B0503020204020204" pitchFamily="34" charset="-122"/>
              </a:rPr>
              <a:t>The 2019 annual work summary</a:t>
            </a:r>
            <a:endParaRPr lang="en-US" altLang="zh-CN" dirty="0">
              <a:solidFill>
                <a:srgbClr val="BA4A8B"/>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3347892" y="4383527"/>
            <a:ext cx="4500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601232" y="963674"/>
            <a:ext cx="1864613" cy="5386090"/>
          </a:xfrm>
          <a:prstGeom prst="rect">
            <a:avLst/>
          </a:prstGeom>
        </p:spPr>
        <p:txBody>
          <a:bodyPr wrap="none">
            <a:spAutoFit/>
          </a:bodyPr>
          <a:lstStyle/>
          <a:p>
            <a:pPr algn="ctr"/>
            <a:r>
              <a:rPr lang="en-US" altLang="zh-CN" sz="34400" dirty="0">
                <a:solidFill>
                  <a:schemeClr val="bg1"/>
                </a:solidFill>
                <a:latin typeface="Impact" panose="020B0806030902050204" pitchFamily="34" charset="0"/>
                <a:ea typeface="微软雅黑" panose="020B0503020204020204" pitchFamily="34" charset="-122"/>
              </a:rPr>
              <a:t>1</a:t>
            </a:r>
            <a:endParaRPr lang="en-US" altLang="zh-CN" sz="34400" dirty="0">
              <a:solidFill>
                <a:schemeClr val="bg1"/>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8005" y="4213178"/>
            <a:ext cx="2333958" cy="1525066"/>
            <a:chOff x="0" y="6227623"/>
            <a:chExt cx="12192000" cy="630377"/>
          </a:xfrm>
        </p:grpSpPr>
        <p:sp>
          <p:nvSpPr>
            <p:cNvPr id="3" name="矩形 2"/>
            <p:cNvSpPr/>
            <p:nvPr/>
          </p:nvSpPr>
          <p:spPr>
            <a:xfrm>
              <a:off x="0" y="6256185"/>
              <a:ext cx="12192000" cy="601815"/>
            </a:xfrm>
            <a:prstGeom prst="rect">
              <a:avLst/>
            </a:prstGeom>
            <a:solidFill>
              <a:srgbClr val="3A3A3B"/>
            </a:solidFill>
            <a:ln>
              <a:solidFill>
                <a:srgbClr val="3B3B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TextBox 4"/>
          <p:cNvSpPr txBox="1">
            <a:spLocks noChangeArrowheads="1"/>
          </p:cNvSpPr>
          <p:nvPr/>
        </p:nvSpPr>
        <p:spPr bwMode="auto">
          <a:xfrm>
            <a:off x="104869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90204" pitchFamily="34" charset="0"/>
              </a:defRPr>
            </a:lvl1pPr>
            <a:lvl2pPr marL="742950" indent="-285750" eaLnBrk="0" hangingPunct="0">
              <a:defRPr sz="1600">
                <a:solidFill>
                  <a:schemeClr val="tx1"/>
                </a:solidFill>
                <a:latin typeface="Arial" panose="020B0604020202090204" pitchFamily="34" charset="0"/>
              </a:defRPr>
            </a:lvl2pPr>
            <a:lvl3pPr marL="1143000" indent="-228600" eaLnBrk="0" hangingPunct="0">
              <a:defRPr sz="1600">
                <a:solidFill>
                  <a:schemeClr val="tx1"/>
                </a:solidFill>
                <a:latin typeface="Arial" panose="020B0604020202090204" pitchFamily="34" charset="0"/>
              </a:defRPr>
            </a:lvl3pPr>
            <a:lvl4pPr marL="1600200" indent="-228600" eaLnBrk="0" hangingPunct="0">
              <a:defRPr sz="1600">
                <a:solidFill>
                  <a:schemeClr val="tx1"/>
                </a:solidFill>
                <a:latin typeface="Arial" panose="020B0604020202090204" pitchFamily="34" charset="0"/>
              </a:defRPr>
            </a:lvl4pPr>
            <a:lvl5pPr marL="2057400" indent="-228600" eaLnBrk="0" hangingPunct="0">
              <a:defRPr sz="1600">
                <a:solidFill>
                  <a:schemeClr val="tx1"/>
                </a:solidFill>
                <a:latin typeface="Arial" panose="020B0604020202090204" pitchFamily="34" charset="0"/>
              </a:defRPr>
            </a:lvl5pPr>
            <a:lvl6pPr marL="2514600" indent="-228600" eaLnBrk="0" fontAlgn="base" hangingPunct="0">
              <a:spcBef>
                <a:spcPct val="0"/>
              </a:spcBef>
              <a:spcAft>
                <a:spcPct val="0"/>
              </a:spcAft>
              <a:defRPr sz="1600">
                <a:solidFill>
                  <a:schemeClr val="tx1"/>
                </a:solidFill>
                <a:latin typeface="Arial" panose="020B0604020202090204" pitchFamily="34" charset="0"/>
              </a:defRPr>
            </a:lvl6pPr>
            <a:lvl7pPr marL="2971800" indent="-228600" eaLnBrk="0" fontAlgn="base" hangingPunct="0">
              <a:spcBef>
                <a:spcPct val="0"/>
              </a:spcBef>
              <a:spcAft>
                <a:spcPct val="0"/>
              </a:spcAft>
              <a:defRPr sz="1600">
                <a:solidFill>
                  <a:schemeClr val="tx1"/>
                </a:solidFill>
                <a:latin typeface="Arial" panose="020B0604020202090204" pitchFamily="34" charset="0"/>
              </a:defRPr>
            </a:lvl7pPr>
            <a:lvl8pPr marL="3429000" indent="-228600" eaLnBrk="0" fontAlgn="base" hangingPunct="0">
              <a:spcBef>
                <a:spcPct val="0"/>
              </a:spcBef>
              <a:spcAft>
                <a:spcPct val="0"/>
              </a:spcAft>
              <a:defRPr sz="1600">
                <a:solidFill>
                  <a:schemeClr val="tx1"/>
                </a:solidFill>
                <a:latin typeface="Arial" panose="020B0604020202090204" pitchFamily="34" charset="0"/>
              </a:defRPr>
            </a:lvl8pPr>
            <a:lvl9pPr marL="3886200" indent="-228600" eaLnBrk="0" fontAlgn="base" hangingPunct="0">
              <a:spcBef>
                <a:spcPct val="0"/>
              </a:spcBef>
              <a:spcAft>
                <a:spcPct val="0"/>
              </a:spcAft>
              <a:defRPr sz="1600">
                <a:solidFill>
                  <a:schemeClr val="tx1"/>
                </a:solidFill>
                <a:latin typeface="Arial" panose="020B0604020202090204" pitchFamily="34" charset="0"/>
              </a:defRPr>
            </a:lvl9pPr>
          </a:lstStyle>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p:txBody>
      </p:sp>
      <p:pic>
        <p:nvPicPr>
          <p:cNvPr id="6" name="图片 5"/>
          <p:cNvPicPr>
            <a:picLocks noChangeAspect="1"/>
          </p:cNvPicPr>
          <p:nvPr/>
        </p:nvPicPr>
        <p:blipFill rotWithShape="1">
          <a:blip r:embed="rId1" cstate="screen">
            <a:duotone>
              <a:prstClr val="black"/>
              <a:schemeClr val="accent3">
                <a:tint val="45000"/>
                <a:satMod val="400000"/>
              </a:schemeClr>
            </a:duotone>
          </a:blip>
          <a:srcRect/>
          <a:stretch>
            <a:fillRect/>
          </a:stretch>
        </p:blipFill>
        <p:spPr>
          <a:xfrm>
            <a:off x="908005" y="1084020"/>
            <a:ext cx="2333958" cy="3111943"/>
          </a:xfrm>
          <a:prstGeom prst="rect">
            <a:avLst/>
          </a:prstGeom>
        </p:spPr>
      </p:pic>
      <p:pic>
        <p:nvPicPr>
          <p:cNvPr id="7" name="图片 6"/>
          <p:cNvPicPr>
            <a:picLocks noChangeAspect="1"/>
          </p:cNvPicPr>
          <p:nvPr/>
        </p:nvPicPr>
        <p:blipFill rotWithShape="1">
          <a:blip r:embed="rId2" cstate="screen">
            <a:duotone>
              <a:prstClr val="black"/>
              <a:schemeClr val="accent3">
                <a:tint val="45000"/>
                <a:satMod val="400000"/>
              </a:schemeClr>
            </a:duotone>
          </a:blip>
          <a:srcRect/>
          <a:stretch>
            <a:fillRect/>
          </a:stretch>
        </p:blipFill>
        <p:spPr>
          <a:xfrm>
            <a:off x="3697211" y="1084020"/>
            <a:ext cx="2333957" cy="3111943"/>
          </a:xfrm>
          <a:prstGeom prst="rect">
            <a:avLst/>
          </a:prstGeom>
        </p:spPr>
      </p:pic>
      <p:pic>
        <p:nvPicPr>
          <p:cNvPr id="8" name="图片 7"/>
          <p:cNvPicPr>
            <a:picLocks noChangeAspect="1"/>
          </p:cNvPicPr>
          <p:nvPr/>
        </p:nvPicPr>
        <p:blipFill rotWithShape="1">
          <a:blip r:embed="rId3" cstate="screen">
            <a:duotone>
              <a:prstClr val="black"/>
              <a:schemeClr val="accent3">
                <a:tint val="45000"/>
                <a:satMod val="400000"/>
              </a:schemeClr>
            </a:duotone>
          </a:blip>
          <a:srcRect/>
          <a:stretch>
            <a:fillRect/>
          </a:stretch>
        </p:blipFill>
        <p:spPr>
          <a:xfrm>
            <a:off x="6492807" y="1084020"/>
            <a:ext cx="2333957" cy="3111943"/>
          </a:xfrm>
          <a:prstGeom prst="rect">
            <a:avLst/>
          </a:prstGeom>
        </p:spPr>
      </p:pic>
      <p:pic>
        <p:nvPicPr>
          <p:cNvPr id="9" name="图片 8"/>
          <p:cNvPicPr>
            <a:picLocks noChangeAspect="1"/>
          </p:cNvPicPr>
          <p:nvPr/>
        </p:nvPicPr>
        <p:blipFill rotWithShape="1">
          <a:blip r:embed="rId4" cstate="screen">
            <a:duotone>
              <a:prstClr val="black"/>
              <a:schemeClr val="accent3">
                <a:tint val="45000"/>
                <a:satMod val="400000"/>
              </a:schemeClr>
            </a:duotone>
          </a:blip>
          <a:srcRect/>
          <a:stretch>
            <a:fillRect/>
          </a:stretch>
        </p:blipFill>
        <p:spPr>
          <a:xfrm>
            <a:off x="9260156" y="1084020"/>
            <a:ext cx="2333957" cy="3111943"/>
          </a:xfrm>
          <a:prstGeom prst="rect">
            <a:avLst/>
          </a:prstGeom>
        </p:spPr>
      </p:pic>
      <p:grpSp>
        <p:nvGrpSpPr>
          <p:cNvPr id="10" name="组合 9"/>
          <p:cNvGrpSpPr/>
          <p:nvPr/>
        </p:nvGrpSpPr>
        <p:grpSpPr>
          <a:xfrm>
            <a:off x="3697210" y="4213178"/>
            <a:ext cx="2333958" cy="1525066"/>
            <a:chOff x="0" y="6227623"/>
            <a:chExt cx="12192000" cy="630377"/>
          </a:xfrm>
        </p:grpSpPr>
        <p:sp>
          <p:nvSpPr>
            <p:cNvPr id="11" name="矩形 10"/>
            <p:cNvSpPr/>
            <p:nvPr/>
          </p:nvSpPr>
          <p:spPr>
            <a:xfrm>
              <a:off x="0" y="6256185"/>
              <a:ext cx="12192000" cy="601815"/>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6227623"/>
              <a:ext cx="12192000" cy="28562"/>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4"/>
          <p:cNvSpPr txBox="1">
            <a:spLocks noChangeArrowheads="1"/>
          </p:cNvSpPr>
          <p:nvPr/>
        </p:nvSpPr>
        <p:spPr bwMode="auto">
          <a:xfrm>
            <a:off x="3837895"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90204" pitchFamily="34" charset="0"/>
              </a:defRPr>
            </a:lvl1pPr>
            <a:lvl2pPr marL="742950" indent="-285750" eaLnBrk="0" hangingPunct="0">
              <a:defRPr sz="1600">
                <a:solidFill>
                  <a:schemeClr val="tx1"/>
                </a:solidFill>
                <a:latin typeface="Arial" panose="020B0604020202090204" pitchFamily="34" charset="0"/>
              </a:defRPr>
            </a:lvl2pPr>
            <a:lvl3pPr marL="1143000" indent="-228600" eaLnBrk="0" hangingPunct="0">
              <a:defRPr sz="1600">
                <a:solidFill>
                  <a:schemeClr val="tx1"/>
                </a:solidFill>
                <a:latin typeface="Arial" panose="020B0604020202090204" pitchFamily="34" charset="0"/>
              </a:defRPr>
            </a:lvl3pPr>
            <a:lvl4pPr marL="1600200" indent="-228600" eaLnBrk="0" hangingPunct="0">
              <a:defRPr sz="1600">
                <a:solidFill>
                  <a:schemeClr val="tx1"/>
                </a:solidFill>
                <a:latin typeface="Arial" panose="020B0604020202090204" pitchFamily="34" charset="0"/>
              </a:defRPr>
            </a:lvl4pPr>
            <a:lvl5pPr marL="2057400" indent="-228600" eaLnBrk="0" hangingPunct="0">
              <a:defRPr sz="1600">
                <a:solidFill>
                  <a:schemeClr val="tx1"/>
                </a:solidFill>
                <a:latin typeface="Arial" panose="020B0604020202090204" pitchFamily="34" charset="0"/>
              </a:defRPr>
            </a:lvl5pPr>
            <a:lvl6pPr marL="2514600" indent="-228600" eaLnBrk="0" fontAlgn="base" hangingPunct="0">
              <a:spcBef>
                <a:spcPct val="0"/>
              </a:spcBef>
              <a:spcAft>
                <a:spcPct val="0"/>
              </a:spcAft>
              <a:defRPr sz="1600">
                <a:solidFill>
                  <a:schemeClr val="tx1"/>
                </a:solidFill>
                <a:latin typeface="Arial" panose="020B0604020202090204" pitchFamily="34" charset="0"/>
              </a:defRPr>
            </a:lvl6pPr>
            <a:lvl7pPr marL="2971800" indent="-228600" eaLnBrk="0" fontAlgn="base" hangingPunct="0">
              <a:spcBef>
                <a:spcPct val="0"/>
              </a:spcBef>
              <a:spcAft>
                <a:spcPct val="0"/>
              </a:spcAft>
              <a:defRPr sz="1600">
                <a:solidFill>
                  <a:schemeClr val="tx1"/>
                </a:solidFill>
                <a:latin typeface="Arial" panose="020B0604020202090204" pitchFamily="34" charset="0"/>
              </a:defRPr>
            </a:lvl7pPr>
            <a:lvl8pPr marL="3429000" indent="-228600" eaLnBrk="0" fontAlgn="base" hangingPunct="0">
              <a:spcBef>
                <a:spcPct val="0"/>
              </a:spcBef>
              <a:spcAft>
                <a:spcPct val="0"/>
              </a:spcAft>
              <a:defRPr sz="1600">
                <a:solidFill>
                  <a:schemeClr val="tx1"/>
                </a:solidFill>
                <a:latin typeface="Arial" panose="020B0604020202090204" pitchFamily="34" charset="0"/>
              </a:defRPr>
            </a:lvl8pPr>
            <a:lvl9pPr marL="3886200" indent="-228600" eaLnBrk="0" fontAlgn="base" hangingPunct="0">
              <a:spcBef>
                <a:spcPct val="0"/>
              </a:spcBef>
              <a:spcAft>
                <a:spcPct val="0"/>
              </a:spcAft>
              <a:defRPr sz="1600">
                <a:solidFill>
                  <a:schemeClr val="tx1"/>
                </a:solidFill>
                <a:latin typeface="Arial" panose="020B0604020202090204" pitchFamily="34" charset="0"/>
              </a:defRPr>
            </a:lvl9pPr>
          </a:lstStyle>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p:txBody>
      </p:sp>
      <p:grpSp>
        <p:nvGrpSpPr>
          <p:cNvPr id="14" name="组合 13"/>
          <p:cNvGrpSpPr/>
          <p:nvPr/>
        </p:nvGrpSpPr>
        <p:grpSpPr>
          <a:xfrm>
            <a:off x="6492806" y="4213178"/>
            <a:ext cx="2333958" cy="1525066"/>
            <a:chOff x="0" y="6227623"/>
            <a:chExt cx="12192000" cy="630377"/>
          </a:xfrm>
        </p:grpSpPr>
        <p:sp>
          <p:nvSpPr>
            <p:cNvPr id="15" name="矩形 14"/>
            <p:cNvSpPr/>
            <p:nvPr/>
          </p:nvSpPr>
          <p:spPr>
            <a:xfrm>
              <a:off x="0" y="6256185"/>
              <a:ext cx="12192000" cy="601815"/>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6227623"/>
              <a:ext cx="12192000" cy="28562"/>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TextBox 4"/>
          <p:cNvSpPr txBox="1">
            <a:spLocks noChangeArrowheads="1"/>
          </p:cNvSpPr>
          <p:nvPr/>
        </p:nvSpPr>
        <p:spPr bwMode="auto">
          <a:xfrm>
            <a:off x="6633491"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90204" pitchFamily="34" charset="0"/>
              </a:defRPr>
            </a:lvl1pPr>
            <a:lvl2pPr marL="742950" indent="-285750" eaLnBrk="0" hangingPunct="0">
              <a:defRPr sz="1600">
                <a:solidFill>
                  <a:schemeClr val="tx1"/>
                </a:solidFill>
                <a:latin typeface="Arial" panose="020B0604020202090204" pitchFamily="34" charset="0"/>
              </a:defRPr>
            </a:lvl2pPr>
            <a:lvl3pPr marL="1143000" indent="-228600" eaLnBrk="0" hangingPunct="0">
              <a:defRPr sz="1600">
                <a:solidFill>
                  <a:schemeClr val="tx1"/>
                </a:solidFill>
                <a:latin typeface="Arial" panose="020B0604020202090204" pitchFamily="34" charset="0"/>
              </a:defRPr>
            </a:lvl3pPr>
            <a:lvl4pPr marL="1600200" indent="-228600" eaLnBrk="0" hangingPunct="0">
              <a:defRPr sz="1600">
                <a:solidFill>
                  <a:schemeClr val="tx1"/>
                </a:solidFill>
                <a:latin typeface="Arial" panose="020B0604020202090204" pitchFamily="34" charset="0"/>
              </a:defRPr>
            </a:lvl4pPr>
            <a:lvl5pPr marL="2057400" indent="-228600" eaLnBrk="0" hangingPunct="0">
              <a:defRPr sz="1600">
                <a:solidFill>
                  <a:schemeClr val="tx1"/>
                </a:solidFill>
                <a:latin typeface="Arial" panose="020B0604020202090204" pitchFamily="34" charset="0"/>
              </a:defRPr>
            </a:lvl5pPr>
            <a:lvl6pPr marL="2514600" indent="-228600" eaLnBrk="0" fontAlgn="base" hangingPunct="0">
              <a:spcBef>
                <a:spcPct val="0"/>
              </a:spcBef>
              <a:spcAft>
                <a:spcPct val="0"/>
              </a:spcAft>
              <a:defRPr sz="1600">
                <a:solidFill>
                  <a:schemeClr val="tx1"/>
                </a:solidFill>
                <a:latin typeface="Arial" panose="020B0604020202090204" pitchFamily="34" charset="0"/>
              </a:defRPr>
            </a:lvl6pPr>
            <a:lvl7pPr marL="2971800" indent="-228600" eaLnBrk="0" fontAlgn="base" hangingPunct="0">
              <a:spcBef>
                <a:spcPct val="0"/>
              </a:spcBef>
              <a:spcAft>
                <a:spcPct val="0"/>
              </a:spcAft>
              <a:defRPr sz="1600">
                <a:solidFill>
                  <a:schemeClr val="tx1"/>
                </a:solidFill>
                <a:latin typeface="Arial" panose="020B0604020202090204" pitchFamily="34" charset="0"/>
              </a:defRPr>
            </a:lvl7pPr>
            <a:lvl8pPr marL="3429000" indent="-228600" eaLnBrk="0" fontAlgn="base" hangingPunct="0">
              <a:spcBef>
                <a:spcPct val="0"/>
              </a:spcBef>
              <a:spcAft>
                <a:spcPct val="0"/>
              </a:spcAft>
              <a:defRPr sz="1600">
                <a:solidFill>
                  <a:schemeClr val="tx1"/>
                </a:solidFill>
                <a:latin typeface="Arial" panose="020B0604020202090204" pitchFamily="34" charset="0"/>
              </a:defRPr>
            </a:lvl8pPr>
            <a:lvl9pPr marL="3886200" indent="-228600" eaLnBrk="0" fontAlgn="base" hangingPunct="0">
              <a:spcBef>
                <a:spcPct val="0"/>
              </a:spcBef>
              <a:spcAft>
                <a:spcPct val="0"/>
              </a:spcAft>
              <a:defRPr sz="1600">
                <a:solidFill>
                  <a:schemeClr val="tx1"/>
                </a:solidFill>
                <a:latin typeface="Arial" panose="020B0604020202090204" pitchFamily="34" charset="0"/>
              </a:defRPr>
            </a:lvl9pPr>
          </a:lstStyle>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p:txBody>
      </p:sp>
      <p:grpSp>
        <p:nvGrpSpPr>
          <p:cNvPr id="18" name="组合 17"/>
          <p:cNvGrpSpPr/>
          <p:nvPr/>
        </p:nvGrpSpPr>
        <p:grpSpPr>
          <a:xfrm>
            <a:off x="9260155" y="4213178"/>
            <a:ext cx="2333958" cy="1525066"/>
            <a:chOff x="0" y="6227623"/>
            <a:chExt cx="12192000" cy="630377"/>
          </a:xfrm>
        </p:grpSpPr>
        <p:sp>
          <p:nvSpPr>
            <p:cNvPr id="19" name="矩形 18"/>
            <p:cNvSpPr/>
            <p:nvPr/>
          </p:nvSpPr>
          <p:spPr>
            <a:xfrm>
              <a:off x="0" y="6256185"/>
              <a:ext cx="12192000" cy="601815"/>
            </a:xfrm>
            <a:prstGeom prst="rect">
              <a:avLst/>
            </a:prstGeom>
            <a:solidFill>
              <a:srgbClr val="3A3A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0" y="6227623"/>
              <a:ext cx="12192000" cy="2856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4"/>
          <p:cNvSpPr txBox="1">
            <a:spLocks noChangeArrowheads="1"/>
          </p:cNvSpPr>
          <p:nvPr/>
        </p:nvSpPr>
        <p:spPr bwMode="auto">
          <a:xfrm>
            <a:off x="9400840" y="4338188"/>
            <a:ext cx="20525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90204" pitchFamily="34" charset="0"/>
              </a:defRPr>
            </a:lvl1pPr>
            <a:lvl2pPr marL="742950" indent="-285750" eaLnBrk="0" hangingPunct="0">
              <a:defRPr sz="1600">
                <a:solidFill>
                  <a:schemeClr val="tx1"/>
                </a:solidFill>
                <a:latin typeface="Arial" panose="020B0604020202090204" pitchFamily="34" charset="0"/>
              </a:defRPr>
            </a:lvl2pPr>
            <a:lvl3pPr marL="1143000" indent="-228600" eaLnBrk="0" hangingPunct="0">
              <a:defRPr sz="1600">
                <a:solidFill>
                  <a:schemeClr val="tx1"/>
                </a:solidFill>
                <a:latin typeface="Arial" panose="020B0604020202090204" pitchFamily="34" charset="0"/>
              </a:defRPr>
            </a:lvl3pPr>
            <a:lvl4pPr marL="1600200" indent="-228600" eaLnBrk="0" hangingPunct="0">
              <a:defRPr sz="1600">
                <a:solidFill>
                  <a:schemeClr val="tx1"/>
                </a:solidFill>
                <a:latin typeface="Arial" panose="020B0604020202090204" pitchFamily="34" charset="0"/>
              </a:defRPr>
            </a:lvl4pPr>
            <a:lvl5pPr marL="2057400" indent="-228600" eaLnBrk="0" hangingPunct="0">
              <a:defRPr sz="1600">
                <a:solidFill>
                  <a:schemeClr val="tx1"/>
                </a:solidFill>
                <a:latin typeface="Arial" panose="020B0604020202090204" pitchFamily="34" charset="0"/>
              </a:defRPr>
            </a:lvl5pPr>
            <a:lvl6pPr marL="2514600" indent="-228600" eaLnBrk="0" fontAlgn="base" hangingPunct="0">
              <a:spcBef>
                <a:spcPct val="0"/>
              </a:spcBef>
              <a:spcAft>
                <a:spcPct val="0"/>
              </a:spcAft>
              <a:defRPr sz="1600">
                <a:solidFill>
                  <a:schemeClr val="tx1"/>
                </a:solidFill>
                <a:latin typeface="Arial" panose="020B0604020202090204" pitchFamily="34" charset="0"/>
              </a:defRPr>
            </a:lvl6pPr>
            <a:lvl7pPr marL="2971800" indent="-228600" eaLnBrk="0" fontAlgn="base" hangingPunct="0">
              <a:spcBef>
                <a:spcPct val="0"/>
              </a:spcBef>
              <a:spcAft>
                <a:spcPct val="0"/>
              </a:spcAft>
              <a:defRPr sz="1600">
                <a:solidFill>
                  <a:schemeClr val="tx1"/>
                </a:solidFill>
                <a:latin typeface="Arial" panose="020B0604020202090204" pitchFamily="34" charset="0"/>
              </a:defRPr>
            </a:lvl7pPr>
            <a:lvl8pPr marL="3429000" indent="-228600" eaLnBrk="0" fontAlgn="base" hangingPunct="0">
              <a:spcBef>
                <a:spcPct val="0"/>
              </a:spcBef>
              <a:spcAft>
                <a:spcPct val="0"/>
              </a:spcAft>
              <a:defRPr sz="1600">
                <a:solidFill>
                  <a:schemeClr val="tx1"/>
                </a:solidFill>
                <a:latin typeface="Arial" panose="020B0604020202090204" pitchFamily="34" charset="0"/>
              </a:defRPr>
            </a:lvl8pPr>
            <a:lvl9pPr marL="3886200" indent="-228600" eaLnBrk="0" fontAlgn="base" hangingPunct="0">
              <a:spcBef>
                <a:spcPct val="0"/>
              </a:spcBef>
              <a:spcAft>
                <a:spcPct val="0"/>
              </a:spcAft>
              <a:defRPr sz="1600">
                <a:solidFill>
                  <a:schemeClr val="tx1"/>
                </a:solidFill>
                <a:latin typeface="Arial" panose="020B0604020202090204" pitchFamily="34" charset="0"/>
              </a:defRPr>
            </a:lvl9pPr>
          </a:lstStyle>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zh-CN" altLang="en-US"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a:p>
            <a:pPr algn="ctr" eaLnBrk="1" hangingPunct="1">
              <a:lnSpc>
                <a:spcPct val="150000"/>
              </a:lnSpc>
            </a:pPr>
            <a:r>
              <a:rPr lang="zh-CN" altLang="en-US" sz="1400" dirty="0">
                <a:solidFill>
                  <a:schemeClr val="bg1"/>
                </a:solidFill>
                <a:latin typeface="Franklin Gothic Book" panose="020B0503020102020204" pitchFamily="34" charset="0"/>
                <a:ea typeface="微软雅黑" panose="020B0503020204020204" pitchFamily="34" charset="-122"/>
              </a:rPr>
              <a:t>点击添加文字说明</a:t>
            </a:r>
            <a:endParaRPr lang="en-US" altLang="zh-CN" sz="1400" dirty="0">
              <a:solidFill>
                <a:schemeClr val="bg1"/>
              </a:solidFill>
              <a:latin typeface="Franklin Gothic Book" panose="020B0503020102020204" pitchFamily="34" charset="0"/>
              <a:ea typeface="微软雅黑" panose="020B0503020204020204" pitchFamily="34" charset="-122"/>
            </a:endParaRPr>
          </a:p>
        </p:txBody>
      </p:sp>
      <p:grpSp>
        <p:nvGrpSpPr>
          <p:cNvPr id="25" name="组合 24"/>
          <p:cNvGrpSpPr/>
          <p:nvPr/>
        </p:nvGrpSpPr>
        <p:grpSpPr>
          <a:xfrm>
            <a:off x="5275387" y="932521"/>
            <a:ext cx="755781" cy="565738"/>
            <a:chOff x="5275387" y="932521"/>
            <a:chExt cx="755781" cy="565738"/>
          </a:xfrm>
        </p:grpSpPr>
        <p:sp>
          <p:nvSpPr>
            <p:cNvPr id="22" name="矩形 21"/>
            <p:cNvSpPr/>
            <p:nvPr/>
          </p:nvSpPr>
          <p:spPr>
            <a:xfrm>
              <a:off x="5427612" y="932522"/>
              <a:ext cx="603556" cy="565737"/>
            </a:xfrm>
            <a:prstGeom prst="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3" name="等腰三角形 22"/>
            <p:cNvSpPr/>
            <p:nvPr/>
          </p:nvSpPr>
          <p:spPr>
            <a:xfrm rot="16200000">
              <a:off x="5275751" y="932157"/>
              <a:ext cx="151498" cy="152225"/>
            </a:xfrm>
            <a:prstGeom prst="triangle">
              <a:avLst>
                <a:gd name="adj" fmla="val 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2499887" y="932521"/>
            <a:ext cx="755781" cy="565738"/>
            <a:chOff x="5275387" y="932521"/>
            <a:chExt cx="755781" cy="565738"/>
          </a:xfrm>
        </p:grpSpPr>
        <p:sp>
          <p:nvSpPr>
            <p:cNvPr id="27" name="矩形 26"/>
            <p:cNvSpPr/>
            <p:nvPr/>
          </p:nvSpPr>
          <p:spPr>
            <a:xfrm>
              <a:off x="5427612" y="932522"/>
              <a:ext cx="603556" cy="565737"/>
            </a:xfrm>
            <a:prstGeom prst="rect">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8" name="等腰三角形 27"/>
            <p:cNvSpPr/>
            <p:nvPr/>
          </p:nvSpPr>
          <p:spPr>
            <a:xfrm rot="16200000">
              <a:off x="5275751" y="932157"/>
              <a:ext cx="151498" cy="152225"/>
            </a:xfrm>
            <a:prstGeom prst="triangle">
              <a:avLst>
                <a:gd name="adj" fmla="val 0"/>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172053" y="932521"/>
            <a:ext cx="755781" cy="565738"/>
            <a:chOff x="5275387" y="932521"/>
            <a:chExt cx="755781" cy="565738"/>
          </a:xfrm>
        </p:grpSpPr>
        <p:sp>
          <p:nvSpPr>
            <p:cNvPr id="30" name="矩形 29"/>
            <p:cNvSpPr/>
            <p:nvPr/>
          </p:nvSpPr>
          <p:spPr>
            <a:xfrm>
              <a:off x="5427612" y="932522"/>
              <a:ext cx="603556" cy="565737"/>
            </a:xfrm>
            <a:prstGeom prst="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31" name="等腰三角形 30"/>
            <p:cNvSpPr/>
            <p:nvPr/>
          </p:nvSpPr>
          <p:spPr>
            <a:xfrm rot="16200000">
              <a:off x="5275751" y="932157"/>
              <a:ext cx="151498" cy="152225"/>
            </a:xfrm>
            <a:prstGeom prst="triangle">
              <a:avLst>
                <a:gd name="adj" fmla="val 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p:cNvGrpSpPr/>
          <p:nvPr/>
        </p:nvGrpSpPr>
        <p:grpSpPr>
          <a:xfrm>
            <a:off x="10838332" y="932521"/>
            <a:ext cx="755781" cy="565738"/>
            <a:chOff x="5275387" y="932521"/>
            <a:chExt cx="755781" cy="565738"/>
          </a:xfrm>
        </p:grpSpPr>
        <p:sp>
          <p:nvSpPr>
            <p:cNvPr id="33" name="矩形 32"/>
            <p:cNvSpPr/>
            <p:nvPr/>
          </p:nvSpPr>
          <p:spPr>
            <a:xfrm>
              <a:off x="5427612" y="932522"/>
              <a:ext cx="603556" cy="5657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34" name="等腰三角形 33"/>
            <p:cNvSpPr/>
            <p:nvPr/>
          </p:nvSpPr>
          <p:spPr>
            <a:xfrm rot="16200000">
              <a:off x="5275751" y="932157"/>
              <a:ext cx="151498" cy="152225"/>
            </a:xfrm>
            <a:prstGeom prst="triangle">
              <a:avLst>
                <a:gd name="adj"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图片 23" descr="D:\【兼职】\新建文件夹\5e816f87ae97930781ef80156c4751eb.png5e816f87ae97930781ef80156c4751eb"/>
          <p:cNvPicPr>
            <a:picLocks noChangeAspect="1"/>
          </p:cNvPicPr>
          <p:nvPr/>
        </p:nvPicPr>
        <p:blipFill rotWithShape="1">
          <a:blip r:embed="rId5">
            <a:lum bright="6000"/>
          </a:blip>
          <a:srcRect t="65246" b="29603"/>
          <a:stretch>
            <a:fillRect/>
          </a:stretch>
        </p:blipFill>
        <p:spPr>
          <a:xfrm>
            <a:off x="0" y="12700"/>
            <a:ext cx="12192000" cy="633095"/>
          </a:xfrm>
          <a:prstGeom prst="rect">
            <a:avLst/>
          </a:prstGeom>
        </p:spPr>
      </p:pic>
      <p:pic>
        <p:nvPicPr>
          <p:cNvPr id="35" name="图片 34" descr="D:\【兼职】\新建文件夹\5e816f87ae97930781ef80156c4751eb.png5e816f87ae97930781ef80156c4751eb"/>
          <p:cNvPicPr>
            <a:picLocks noChangeAspect="1"/>
          </p:cNvPicPr>
          <p:nvPr/>
        </p:nvPicPr>
        <p:blipFill rotWithShape="1">
          <a:blip r:embed="rId5">
            <a:lum bright="6000"/>
          </a:blip>
          <a:srcRect l="313" t="26032" r="-312" b="68817"/>
          <a:stretch>
            <a:fillRect/>
          </a:stretch>
        </p:blipFill>
        <p:spPr>
          <a:xfrm>
            <a:off x="0" y="6254750"/>
            <a:ext cx="12192000" cy="633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697358" y="1620404"/>
            <a:ext cx="2482850" cy="3719512"/>
            <a:chOff x="945" y="1492"/>
            <a:chExt cx="1564" cy="2343"/>
          </a:xfrm>
        </p:grpSpPr>
        <p:sp>
          <p:nvSpPr>
            <p:cNvPr id="3" name="Freeform 5"/>
            <p:cNvSpPr>
              <a:spLocks noEditPoints="1"/>
            </p:cNvSpPr>
            <p:nvPr/>
          </p:nvSpPr>
          <p:spPr bwMode="auto">
            <a:xfrm>
              <a:off x="1182" y="1679"/>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6"/>
            <p:cNvSpPr>
              <a:spLocks noEditPoints="1"/>
            </p:cNvSpPr>
            <p:nvPr/>
          </p:nvSpPr>
          <p:spPr bwMode="auto">
            <a:xfrm>
              <a:off x="945" y="1492"/>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7"/>
            <p:cNvSpPr>
              <a:spLocks noEditPoints="1"/>
            </p:cNvSpPr>
            <p:nvPr/>
          </p:nvSpPr>
          <p:spPr bwMode="auto">
            <a:xfrm>
              <a:off x="971" y="1492"/>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rgbClr val="6BE7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2364060" y="2214128"/>
            <a:ext cx="8240730" cy="2448646"/>
            <a:chOff x="3659187" y="2476502"/>
            <a:chExt cx="6411128" cy="1904999"/>
          </a:xfrm>
        </p:grpSpPr>
        <p:sp>
          <p:nvSpPr>
            <p:cNvPr id="18" name="任意多边形 17"/>
            <p:cNvSpPr/>
            <p:nvPr/>
          </p:nvSpPr>
          <p:spPr>
            <a:xfrm rot="10800000">
              <a:off x="8757339" y="2578317"/>
              <a:ext cx="1312976" cy="1701363"/>
            </a:xfrm>
            <a:custGeom>
              <a:avLst/>
              <a:gdLst>
                <a:gd name="connsiteX0" fmla="*/ 653834 w 1312976"/>
                <a:gd name="connsiteY0" fmla="*/ 1701363 h 1701363"/>
                <a:gd name="connsiteX1" fmla="*/ 0 w 1312976"/>
                <a:gd name="connsiteY1" fmla="*/ 1701363 h 1701363"/>
                <a:gd name="connsiteX2" fmla="*/ 261230 w 1312976"/>
                <a:gd name="connsiteY2" fmla="*/ 1361485 h 1701363"/>
                <a:gd name="connsiteX3" fmla="*/ 209105 w 1312976"/>
                <a:gd name="connsiteY3" fmla="*/ 1361485 h 1701363"/>
                <a:gd name="connsiteX4" fmla="*/ 209105 w 1312976"/>
                <a:gd name="connsiteY4" fmla="*/ 339879 h 1701363"/>
                <a:gd name="connsiteX5" fmla="*/ 261231 w 1312976"/>
                <a:gd name="connsiteY5" fmla="*/ 339879 h 1701363"/>
                <a:gd name="connsiteX6" fmla="*/ 0 w 1312976"/>
                <a:gd name="connsiteY6" fmla="*/ 0 h 1701363"/>
                <a:gd name="connsiteX7" fmla="*/ 653834 w 1312976"/>
                <a:gd name="connsiteY7" fmla="*/ 0 h 1701363"/>
                <a:gd name="connsiteX8" fmla="*/ 915065 w 1312976"/>
                <a:gd name="connsiteY8" fmla="*/ 339879 h 1701363"/>
                <a:gd name="connsiteX9" fmla="*/ 1312976 w 1312976"/>
                <a:gd name="connsiteY9" fmla="*/ 339879 h 1701363"/>
                <a:gd name="connsiteX10" fmla="*/ 1312976 w 1312976"/>
                <a:gd name="connsiteY10" fmla="*/ 1361485 h 1701363"/>
                <a:gd name="connsiteX11" fmla="*/ 915064 w 1312976"/>
                <a:gd name="connsiteY11" fmla="*/ 1361485 h 170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75D5B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solidFill>
                  <a:schemeClr val="tx1"/>
                </a:solidFill>
              </a:endParaRPr>
            </a:p>
          </p:txBody>
        </p:sp>
        <p:sp>
          <p:nvSpPr>
            <p:cNvPr id="16" name="任意多边形 15"/>
            <p:cNvSpPr/>
            <p:nvPr/>
          </p:nvSpPr>
          <p:spPr>
            <a:xfrm rot="5400000">
              <a:off x="7751852" y="2819046"/>
              <a:ext cx="1021607" cy="1219907"/>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8E0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5400000">
              <a:off x="6671246" y="2819047"/>
              <a:ext cx="1021607" cy="1219907"/>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5400000">
              <a:off x="5566609" y="2819048"/>
              <a:ext cx="1021607" cy="1219907"/>
            </a:xfrm>
            <a:custGeom>
              <a:avLst/>
              <a:gdLst>
                <a:gd name="connsiteX0" fmla="*/ 0 w 1021607"/>
                <a:gd name="connsiteY0" fmla="*/ 1219907 h 1219907"/>
                <a:gd name="connsiteX1" fmla="*/ 0 w 1021607"/>
                <a:gd name="connsiteY1" fmla="*/ 116036 h 1219907"/>
                <a:gd name="connsiteX2" fmla="*/ 381631 w 1021607"/>
                <a:gd name="connsiteY2" fmla="*/ 116036 h 1219907"/>
                <a:gd name="connsiteX3" fmla="*/ 510804 w 1021607"/>
                <a:gd name="connsiteY3" fmla="*/ 0 h 1219907"/>
                <a:gd name="connsiteX4" fmla="*/ 639977 w 1021607"/>
                <a:gd name="connsiteY4" fmla="*/ 116036 h 1219907"/>
                <a:gd name="connsiteX5" fmla="*/ 1021607 w 1021607"/>
                <a:gd name="connsiteY5" fmla="*/ 116036 h 1219907"/>
                <a:gd name="connsiteX6" fmla="*/ 1021607 w 1021607"/>
                <a:gd name="connsiteY6" fmla="*/ 1219907 h 121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B570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6200000">
              <a:off x="3663949" y="2471740"/>
              <a:ext cx="1904999" cy="1914523"/>
            </a:xfrm>
            <a:custGeom>
              <a:avLst/>
              <a:gdLst>
                <a:gd name="connsiteX0" fmla="*/ 1904845 w 1904999"/>
                <a:gd name="connsiteY0" fmla="*/ 1752153 h 1914523"/>
                <a:gd name="connsiteX1" fmla="*/ 1877202 w 1904999"/>
                <a:gd name="connsiteY1" fmla="*/ 1803749 h 1914523"/>
                <a:gd name="connsiteX2" fmla="*/ 1875316 w 1904999"/>
                <a:gd name="connsiteY2" fmla="*/ 1806080 h 1914523"/>
                <a:gd name="connsiteX3" fmla="*/ 1694971 w 1904999"/>
                <a:gd name="connsiteY3" fmla="*/ 1808463 h 1914523"/>
                <a:gd name="connsiteX4" fmla="*/ 1070569 w 1904999"/>
                <a:gd name="connsiteY4" fmla="*/ 1808462 h 1914523"/>
                <a:gd name="connsiteX5" fmla="*/ 952500 w 1904999"/>
                <a:gd name="connsiteY5" fmla="*/ 1914523 h 1914523"/>
                <a:gd name="connsiteX6" fmla="*/ 834430 w 1904999"/>
                <a:gd name="connsiteY6" fmla="*/ 1808461 h 1914523"/>
                <a:gd name="connsiteX7" fmla="*/ 196759 w 1904999"/>
                <a:gd name="connsiteY7" fmla="*/ 1808459 h 1914523"/>
                <a:gd name="connsiteX8" fmla="*/ 29203 w 1904999"/>
                <a:gd name="connsiteY8" fmla="*/ 1806079 h 1914523"/>
                <a:gd name="connsiteX9" fmla="*/ 27317 w 1904999"/>
                <a:gd name="connsiteY9" fmla="*/ 1803748 h 1914523"/>
                <a:gd name="connsiteX10" fmla="*/ 2898 w 1904999"/>
                <a:gd name="connsiteY10" fmla="*/ 1724324 h 1914523"/>
                <a:gd name="connsiteX11" fmla="*/ 815756 w 1904999"/>
                <a:gd name="connsiteY11" fmla="*/ 123258 h 1914523"/>
                <a:gd name="connsiteX12" fmla="*/ 833024 w 1904999"/>
                <a:gd name="connsiteY12" fmla="*/ 91381 h 1914523"/>
                <a:gd name="connsiteX13" fmla="*/ 955923 w 1904999"/>
                <a:gd name="connsiteY13" fmla="*/ 601 h 1914523"/>
                <a:gd name="connsiteX14" fmla="*/ 959324 w 1904999"/>
                <a:gd name="connsiteY14" fmla="*/ 0 h 1914523"/>
                <a:gd name="connsiteX15" fmla="*/ 1078826 w 1904999"/>
                <a:gd name="connsiteY15" fmla="*/ 91381 h 1914523"/>
                <a:gd name="connsiteX16" fmla="*/ 1148780 w 1904999"/>
                <a:gd name="connsiteY16" fmla="*/ 220519 h 1914523"/>
                <a:gd name="connsiteX17" fmla="*/ 1623257 w 1904999"/>
                <a:gd name="connsiteY17" fmla="*/ 1155085 h 1914523"/>
                <a:gd name="connsiteX18" fmla="*/ 1620212 w 1904999"/>
                <a:gd name="connsiteY18" fmla="*/ 1153362 h 1914523"/>
                <a:gd name="connsiteX19" fmla="*/ 1883174 w 1904999"/>
                <a:gd name="connsiteY19" fmla="*/ 1670667 h 1914523"/>
                <a:gd name="connsiteX20" fmla="*/ 1904845 w 1904999"/>
                <a:gd name="connsiteY20" fmla="*/ 1752153 h 191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64A4C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eaLnBrk="1" fontAlgn="auto" hangingPunct="1">
                <a:spcBef>
                  <a:spcPts val="0"/>
                </a:spcBef>
                <a:spcAft>
                  <a:spcPts val="0"/>
                </a:spcAft>
                <a:defRPr/>
              </a:pPr>
              <a:endParaRPr lang="zh-CN" altLang="en-US"/>
            </a:p>
          </p:txBody>
        </p:sp>
      </p:grpSp>
      <p:grpSp>
        <p:nvGrpSpPr>
          <p:cNvPr id="20" name="Group 4"/>
          <p:cNvGrpSpPr>
            <a:grpSpLocks noChangeAspect="1"/>
          </p:cNvGrpSpPr>
          <p:nvPr/>
        </p:nvGrpSpPr>
        <p:grpSpPr bwMode="auto">
          <a:xfrm>
            <a:off x="6587532" y="3203979"/>
            <a:ext cx="436982" cy="459201"/>
            <a:chOff x="-334" y="2326"/>
            <a:chExt cx="472" cy="496"/>
          </a:xfrm>
          <a:solidFill>
            <a:schemeClr val="bg1"/>
          </a:solidFill>
          <a:effectLst/>
        </p:grpSpPr>
        <p:sp>
          <p:nvSpPr>
            <p:cNvPr id="21" name="Freeform 5"/>
            <p:cNvSpPr/>
            <p:nvPr/>
          </p:nvSpPr>
          <p:spPr bwMode="auto">
            <a:xfrm>
              <a:off x="-334" y="2326"/>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Rectangle 6"/>
            <p:cNvSpPr>
              <a:spLocks noChangeArrowheads="1"/>
            </p:cNvSpPr>
            <p:nvPr/>
          </p:nvSpPr>
          <p:spPr bwMode="auto">
            <a:xfrm>
              <a:off x="-305" y="2704"/>
              <a:ext cx="85" cy="1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Rectangle 7"/>
            <p:cNvSpPr>
              <a:spLocks noChangeArrowheads="1"/>
            </p:cNvSpPr>
            <p:nvPr/>
          </p:nvSpPr>
          <p:spPr bwMode="auto">
            <a:xfrm>
              <a:off x="-182" y="2599"/>
              <a:ext cx="80" cy="2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Rectangle 8"/>
            <p:cNvSpPr>
              <a:spLocks noChangeArrowheads="1"/>
            </p:cNvSpPr>
            <p:nvPr/>
          </p:nvSpPr>
          <p:spPr bwMode="auto">
            <a:xfrm>
              <a:off x="-64" y="2654"/>
              <a:ext cx="84" cy="1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Rectangle 9"/>
            <p:cNvSpPr>
              <a:spLocks noChangeArrowheads="1"/>
            </p:cNvSpPr>
            <p:nvPr/>
          </p:nvSpPr>
          <p:spPr bwMode="auto">
            <a:xfrm>
              <a:off x="54" y="2549"/>
              <a:ext cx="80" cy="2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6" name="Freeform 13"/>
          <p:cNvSpPr>
            <a:spLocks noEditPoints="1"/>
          </p:cNvSpPr>
          <p:nvPr/>
        </p:nvSpPr>
        <p:spPr bwMode="auto">
          <a:xfrm>
            <a:off x="5139905" y="3212566"/>
            <a:ext cx="451827" cy="442026"/>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1"/>
          <p:cNvSpPr>
            <a:spLocks noEditPoints="1"/>
          </p:cNvSpPr>
          <p:nvPr/>
        </p:nvSpPr>
        <p:spPr bwMode="auto">
          <a:xfrm>
            <a:off x="8036643" y="3196395"/>
            <a:ext cx="472409" cy="474369"/>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25"/>
          <p:cNvSpPr>
            <a:spLocks noEditPoints="1"/>
          </p:cNvSpPr>
          <p:nvPr/>
        </p:nvSpPr>
        <p:spPr bwMode="auto">
          <a:xfrm>
            <a:off x="9499410" y="3199335"/>
            <a:ext cx="467508" cy="468488"/>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nvSpPr>
        <p:spPr>
          <a:xfrm>
            <a:off x="4749237" y="1350272"/>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0" name="文本框 29"/>
          <p:cNvSpPr txBox="1"/>
          <p:nvPr/>
        </p:nvSpPr>
        <p:spPr>
          <a:xfrm>
            <a:off x="4749237" y="2092738"/>
            <a:ext cx="1469081" cy="400110"/>
          </a:xfrm>
          <a:prstGeom prst="rect">
            <a:avLst/>
          </a:prstGeom>
          <a:noFill/>
        </p:spPr>
        <p:txBody>
          <a:bodyPr wrap="square" rtlCol="0">
            <a:spAutoFit/>
          </a:bodyPr>
          <a:lstStyle/>
          <a:p>
            <a:r>
              <a:rPr lang="zh-CN" altLang="en-US" sz="2000" b="1" dirty="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1" name="文本框 30"/>
          <p:cNvSpPr txBox="1"/>
          <p:nvPr/>
        </p:nvSpPr>
        <p:spPr>
          <a:xfrm>
            <a:off x="7497240" y="1340979"/>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2" name="文本框 31"/>
          <p:cNvSpPr txBox="1"/>
          <p:nvPr/>
        </p:nvSpPr>
        <p:spPr>
          <a:xfrm>
            <a:off x="7497240" y="2083445"/>
            <a:ext cx="1469081" cy="400110"/>
          </a:xfrm>
          <a:prstGeom prst="rect">
            <a:avLst/>
          </a:prstGeom>
          <a:noFill/>
        </p:spPr>
        <p:txBody>
          <a:bodyPr wrap="square" rtlCol="0">
            <a:spAutoFit/>
          </a:bodyPr>
          <a:lstStyle/>
          <a:p>
            <a:r>
              <a:rPr lang="zh-CN" altLang="en-US" sz="2000" b="1" dirty="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3" name="文本框 32"/>
          <p:cNvSpPr txBox="1"/>
          <p:nvPr/>
        </p:nvSpPr>
        <p:spPr>
          <a:xfrm>
            <a:off x="6085029" y="4717203"/>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4" name="文本框 33"/>
          <p:cNvSpPr txBox="1"/>
          <p:nvPr/>
        </p:nvSpPr>
        <p:spPr>
          <a:xfrm>
            <a:off x="6085029" y="4238425"/>
            <a:ext cx="1469081" cy="400110"/>
          </a:xfrm>
          <a:prstGeom prst="rect">
            <a:avLst/>
          </a:prstGeom>
          <a:noFill/>
        </p:spPr>
        <p:txBody>
          <a:bodyPr wrap="square" rtlCol="0">
            <a:spAutoFit/>
          </a:bodyPr>
          <a:lstStyle/>
          <a:p>
            <a:r>
              <a:rPr lang="zh-CN" altLang="en-US" sz="2000" b="1" dirty="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a:off x="9037289" y="5228085"/>
            <a:ext cx="1799472" cy="646331"/>
          </a:xfrm>
          <a:prstGeom prst="rect">
            <a:avLst/>
          </a:prstGeom>
          <a:noFill/>
        </p:spPr>
        <p:txBody>
          <a:bodyPr wrap="square" rtlCol="0">
            <a:spAutoFit/>
          </a:bodyPr>
          <a:lstStyle/>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en-US" altLang="zh-CN"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a:p>
            <a:r>
              <a:rPr lang="zh-CN" altLang="en-US" sz="1200" dirty="0">
                <a:solidFill>
                  <a:srgbClr val="3B3B3B"/>
                </a:solidFill>
                <a:latin typeface="微软雅黑" panose="020B0503020204020204" pitchFamily="34" charset="-122"/>
                <a:ea typeface="微软雅黑" panose="020B0503020204020204" pitchFamily="34" charset="-122"/>
                <a:cs typeface="+mn-ea"/>
                <a:sym typeface="+mn-lt"/>
              </a:rPr>
              <a:t>点击此处添加文字说明</a:t>
            </a:r>
            <a:endParaRPr lang="zh-CN" altLang="en-US" sz="1200"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36" name="文本框 35"/>
          <p:cNvSpPr txBox="1"/>
          <p:nvPr/>
        </p:nvSpPr>
        <p:spPr>
          <a:xfrm>
            <a:off x="9037289" y="4749307"/>
            <a:ext cx="1469081" cy="400110"/>
          </a:xfrm>
          <a:prstGeom prst="rect">
            <a:avLst/>
          </a:prstGeom>
          <a:noFill/>
        </p:spPr>
        <p:txBody>
          <a:bodyPr wrap="square" rtlCol="0">
            <a:spAutoFit/>
          </a:bodyPr>
          <a:lstStyle/>
          <a:p>
            <a:r>
              <a:rPr lang="zh-CN" altLang="en-US" sz="2000" b="1" dirty="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2000" b="1" dirty="0">
              <a:solidFill>
                <a:srgbClr val="3B3B3B"/>
              </a:solidFill>
              <a:latin typeface="微软雅黑" panose="020B0503020204020204" pitchFamily="34" charset="-122"/>
              <a:ea typeface="微软雅黑" panose="020B0503020204020204" pitchFamily="34" charset="-122"/>
              <a:cs typeface="+mn-ea"/>
              <a:sym typeface="+mn-lt"/>
            </a:endParaRPr>
          </a:p>
        </p:txBody>
      </p:sp>
      <p:pic>
        <p:nvPicPr>
          <p:cNvPr id="7" name="图片 6" descr="169a4dad089e85449147ba01b8293d1e"/>
          <p:cNvPicPr>
            <a:picLocks noChangeAspect="1"/>
          </p:cNvPicPr>
          <p:nvPr/>
        </p:nvPicPr>
        <p:blipFill>
          <a:blip r:embed="rId1"/>
          <a:srcRect t="42523" r="22460"/>
          <a:stretch>
            <a:fillRect/>
          </a:stretch>
        </p:blipFill>
        <p:spPr>
          <a:xfrm>
            <a:off x="7266940" y="14605"/>
            <a:ext cx="4932680" cy="3656330"/>
          </a:xfrm>
          <a:prstGeom prst="rect">
            <a:avLst/>
          </a:prstGeom>
        </p:spPr>
      </p:pic>
      <p:pic>
        <p:nvPicPr>
          <p:cNvPr id="8" name="图片 7" descr="169a4dad089e85449147ba01b8293d1e"/>
          <p:cNvPicPr>
            <a:picLocks noChangeAspect="1"/>
          </p:cNvPicPr>
          <p:nvPr/>
        </p:nvPicPr>
        <p:blipFill>
          <a:blip r:embed="rId1"/>
          <a:srcRect l="18866" t="-3894" r="3594" b="46417"/>
          <a:stretch>
            <a:fillRect/>
          </a:stretch>
        </p:blipFill>
        <p:spPr>
          <a:xfrm>
            <a:off x="6985" y="3966210"/>
            <a:ext cx="3904615" cy="2894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169a4dad089e85449147ba01b8293d1e"/>
          <p:cNvPicPr>
            <a:picLocks noChangeAspect="1"/>
          </p:cNvPicPr>
          <p:nvPr/>
        </p:nvPicPr>
        <p:blipFill>
          <a:blip r:embed="rId1"/>
          <a:srcRect t="42523" r="22460"/>
          <a:stretch>
            <a:fillRect/>
          </a:stretch>
        </p:blipFill>
        <p:spPr>
          <a:xfrm>
            <a:off x="4643120" y="-73660"/>
            <a:ext cx="7556500" cy="5601335"/>
          </a:xfrm>
          <a:prstGeom prst="rect">
            <a:avLst/>
          </a:prstGeom>
        </p:spPr>
      </p:pic>
      <p:pic>
        <p:nvPicPr>
          <p:cNvPr id="31" name="图片 30" descr="169a4dad089e85449147ba01b8293d1e"/>
          <p:cNvPicPr>
            <a:picLocks noChangeAspect="1"/>
          </p:cNvPicPr>
          <p:nvPr/>
        </p:nvPicPr>
        <p:blipFill>
          <a:blip r:embed="rId1"/>
          <a:srcRect l="18866" t="-3894" r="3594" b="46417"/>
          <a:stretch>
            <a:fillRect/>
          </a:stretch>
        </p:blipFill>
        <p:spPr>
          <a:xfrm>
            <a:off x="6985" y="4951095"/>
            <a:ext cx="2575560" cy="1909445"/>
          </a:xfrm>
          <a:prstGeom prst="rect">
            <a:avLst/>
          </a:prstGeom>
        </p:spPr>
      </p:pic>
      <p:grpSp>
        <p:nvGrpSpPr>
          <p:cNvPr id="2" name="组合 1"/>
          <p:cNvGrpSpPr/>
          <p:nvPr/>
        </p:nvGrpSpPr>
        <p:grpSpPr>
          <a:xfrm>
            <a:off x="2254001" y="2011242"/>
            <a:ext cx="7554314" cy="1442735"/>
            <a:chOff x="1419655" y="1993404"/>
            <a:chExt cx="6032665" cy="1152128"/>
          </a:xfrm>
        </p:grpSpPr>
        <p:cxnSp>
          <p:nvCxnSpPr>
            <p:cNvPr id="3" name="直接连接符 2"/>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9" name="TextBox 29"/>
          <p:cNvSpPr txBox="1"/>
          <p:nvPr/>
        </p:nvSpPr>
        <p:spPr>
          <a:xfrm>
            <a:off x="911172" y="4250812"/>
            <a:ext cx="2524786" cy="738664"/>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30"/>
          <p:cNvSpPr txBox="1"/>
          <p:nvPr/>
        </p:nvSpPr>
        <p:spPr>
          <a:xfrm>
            <a:off x="3435958"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TextBox 31"/>
          <p:cNvSpPr txBox="1"/>
          <p:nvPr/>
        </p:nvSpPr>
        <p:spPr>
          <a:xfrm>
            <a:off x="6050915"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32"/>
          <p:cNvSpPr txBox="1"/>
          <p:nvPr/>
        </p:nvSpPr>
        <p:spPr>
          <a:xfrm>
            <a:off x="8756043" y="4250812"/>
            <a:ext cx="2524786" cy="700576"/>
          </a:xfrm>
          <a:prstGeom prst="rect">
            <a:avLst/>
          </a:prstGeom>
          <a:noFill/>
        </p:spPr>
        <p:txBody>
          <a:bodyPr wrap="square" rtlCol="0">
            <a:spAutoFit/>
          </a:bodyPr>
          <a:lstStyle/>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等腰三角形 12"/>
          <p:cNvSpPr/>
          <p:nvPr/>
        </p:nvSpPr>
        <p:spPr>
          <a:xfrm rot="5400000">
            <a:off x="1878178" y="5552783"/>
            <a:ext cx="360684" cy="310935"/>
          </a:xfrm>
          <a:prstGeom prst="triangle">
            <a:avLst/>
          </a:prstGeom>
          <a:solidFill>
            <a:srgbClr val="CF1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34"/>
          <p:cNvSpPr txBox="1"/>
          <p:nvPr/>
        </p:nvSpPr>
        <p:spPr>
          <a:xfrm>
            <a:off x="2254001" y="5473095"/>
            <a:ext cx="8166765" cy="415498"/>
          </a:xfrm>
          <a:prstGeom prst="rect">
            <a:avLst/>
          </a:prstGeom>
          <a:noFill/>
        </p:spPr>
        <p:txBody>
          <a:bodyPr wrap="square" rtlCol="0">
            <a:spAutoFit/>
          </a:bodyPr>
          <a:lstStyle/>
          <a:p>
            <a:pP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43243" y="1289874"/>
            <a:ext cx="2905514" cy="721368"/>
            <a:chOff x="3385609" y="1289874"/>
            <a:chExt cx="2320263" cy="576064"/>
          </a:xfrm>
          <a:solidFill>
            <a:srgbClr val="7030A0"/>
          </a:solidFill>
        </p:grpSpPr>
        <p:sp>
          <p:nvSpPr>
            <p:cNvPr id="16" name="矩形 15"/>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5"/>
            <p:cNvSpPr txBox="1"/>
            <p:nvPr/>
          </p:nvSpPr>
          <p:spPr>
            <a:xfrm>
              <a:off x="3755638" y="1418148"/>
              <a:ext cx="1560715" cy="319516"/>
            </a:xfrm>
            <a:prstGeom prst="rect">
              <a:avLst/>
            </a:prstGeom>
            <a:grpFill/>
          </p:spPr>
          <p:txBody>
            <a:bodyPr wrap="none" rtlCol="0">
              <a:spAutoFit/>
            </a:bodyPr>
            <a:lstStyle/>
            <a:p>
              <a:pPr algn="ctr"/>
              <a:r>
                <a:rPr lang="zh-CN" altLang="en-US" sz="2000" b="1" spc="300" dirty="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001343" y="3453977"/>
            <a:ext cx="2384533" cy="721368"/>
            <a:chOff x="467544" y="3018066"/>
            <a:chExt cx="1904222" cy="576064"/>
          </a:xfrm>
          <a:solidFill>
            <a:srgbClr val="FFC000"/>
          </a:solidFill>
        </p:grpSpPr>
        <p:sp>
          <p:nvSpPr>
            <p:cNvPr id="19" name="矩形 18"/>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6"/>
            <p:cNvSpPr txBox="1"/>
            <p:nvPr/>
          </p:nvSpPr>
          <p:spPr>
            <a:xfrm>
              <a:off x="792911" y="3158629"/>
              <a:ext cx="1253487"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576211" y="3453977"/>
            <a:ext cx="2384533" cy="721368"/>
            <a:chOff x="2523762" y="3018066"/>
            <a:chExt cx="1904222" cy="576064"/>
          </a:xfrm>
          <a:solidFill>
            <a:srgbClr val="92D050"/>
          </a:solidFill>
        </p:grpSpPr>
        <p:sp>
          <p:nvSpPr>
            <p:cNvPr id="22" name="矩形 21"/>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37"/>
            <p:cNvSpPr txBox="1"/>
            <p:nvPr/>
          </p:nvSpPr>
          <p:spPr>
            <a:xfrm>
              <a:off x="2849129" y="3158629"/>
              <a:ext cx="1253487"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191168" y="3453977"/>
            <a:ext cx="2384533" cy="721368"/>
            <a:chOff x="4611994" y="3018066"/>
            <a:chExt cx="1904222" cy="576064"/>
          </a:xfrm>
          <a:solidFill>
            <a:srgbClr val="EA5322"/>
          </a:solidFill>
        </p:grpSpPr>
        <p:sp>
          <p:nvSpPr>
            <p:cNvPr id="25" name="矩形 24"/>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8"/>
            <p:cNvSpPr txBox="1"/>
            <p:nvPr/>
          </p:nvSpPr>
          <p:spPr>
            <a:xfrm>
              <a:off x="4937361" y="3158629"/>
              <a:ext cx="1253487"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8806125" y="3453977"/>
            <a:ext cx="2384533" cy="721368"/>
            <a:chOff x="6700226" y="3018066"/>
            <a:chExt cx="1904222" cy="576064"/>
          </a:xfrm>
          <a:solidFill>
            <a:srgbClr val="00B0F0"/>
          </a:solidFill>
        </p:grpSpPr>
        <p:sp>
          <p:nvSpPr>
            <p:cNvPr id="28" name="矩形 27"/>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9"/>
            <p:cNvSpPr txBox="1"/>
            <p:nvPr/>
          </p:nvSpPr>
          <p:spPr>
            <a:xfrm>
              <a:off x="7025593" y="3158629"/>
              <a:ext cx="1253487" cy="294938"/>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13213" y="932045"/>
            <a:ext cx="6356039" cy="3081038"/>
            <a:chOff x="0" y="6227623"/>
            <a:chExt cx="12192000" cy="630377"/>
          </a:xfrm>
        </p:grpSpPr>
        <p:sp>
          <p:nvSpPr>
            <p:cNvPr id="3" name="矩形 2"/>
            <p:cNvSpPr/>
            <p:nvPr/>
          </p:nvSpPr>
          <p:spPr>
            <a:xfrm>
              <a:off x="0" y="6256185"/>
              <a:ext cx="12192000" cy="601815"/>
            </a:xfrm>
            <a:prstGeom prst="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6227623"/>
              <a:ext cx="12192000" cy="28562"/>
            </a:xfrm>
            <a:prstGeom prst="rect">
              <a:avLst/>
            </a:prstGeom>
            <a:solidFill>
              <a:srgbClr val="EE44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rotWithShape="1">
          <a:blip r:embed="rId1" cstate="screen">
            <a:duotone>
              <a:prstClr val="black"/>
              <a:schemeClr val="accent3">
                <a:tint val="45000"/>
                <a:satMod val="400000"/>
              </a:schemeClr>
            </a:duotone>
          </a:blip>
          <a:srcRect/>
          <a:stretch>
            <a:fillRect/>
          </a:stretch>
        </p:blipFill>
        <p:spPr>
          <a:xfrm>
            <a:off x="908005" y="901140"/>
            <a:ext cx="4002898" cy="5337196"/>
          </a:xfrm>
          <a:prstGeom prst="rect">
            <a:avLst/>
          </a:prstGeom>
        </p:spPr>
      </p:pic>
      <p:sp>
        <p:nvSpPr>
          <p:cNvPr id="7" name="TextBox 15"/>
          <p:cNvSpPr txBox="1"/>
          <p:nvPr/>
        </p:nvSpPr>
        <p:spPr>
          <a:xfrm>
            <a:off x="5133641" y="2273335"/>
            <a:ext cx="5838092" cy="1384995"/>
          </a:xfrm>
          <a:prstGeom prst="rect">
            <a:avLst/>
          </a:prstGeom>
          <a:noFill/>
        </p:spPr>
        <p:txBody>
          <a:bodyPr wrap="square" rtlCol="0">
            <a:spAutoFit/>
          </a:bodyPr>
          <a:lstStyle/>
          <a:p>
            <a:pP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rotWithShape="1">
          <a:blip r:embed="rId2" cstate="screen">
            <a:duotone>
              <a:prstClr val="black"/>
              <a:schemeClr val="accent3">
                <a:tint val="45000"/>
                <a:satMod val="400000"/>
              </a:schemeClr>
            </a:duotone>
          </a:blip>
          <a:srcRect/>
          <a:stretch>
            <a:fillRect/>
          </a:stretch>
        </p:blipFill>
        <p:spPr>
          <a:xfrm>
            <a:off x="9866569" y="4213442"/>
            <a:ext cx="1502684" cy="2003579"/>
          </a:xfrm>
          <a:prstGeom prst="rect">
            <a:avLst/>
          </a:prstGeom>
        </p:spPr>
      </p:pic>
      <p:grpSp>
        <p:nvGrpSpPr>
          <p:cNvPr id="9" name="组合 8"/>
          <p:cNvGrpSpPr/>
          <p:nvPr/>
        </p:nvGrpSpPr>
        <p:grpSpPr>
          <a:xfrm>
            <a:off x="5013213" y="4213441"/>
            <a:ext cx="4731861" cy="2003579"/>
            <a:chOff x="0" y="6227623"/>
            <a:chExt cx="12192000" cy="630377"/>
          </a:xfrm>
        </p:grpSpPr>
        <p:sp>
          <p:nvSpPr>
            <p:cNvPr id="10" name="矩形 9"/>
            <p:cNvSpPr/>
            <p:nvPr/>
          </p:nvSpPr>
          <p:spPr>
            <a:xfrm>
              <a:off x="0" y="6256185"/>
              <a:ext cx="12192000" cy="601815"/>
            </a:xfrm>
            <a:prstGeom prst="rect">
              <a:avLst/>
            </a:prstGeom>
            <a:solidFill>
              <a:srgbClr val="C9A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6227623"/>
              <a:ext cx="12192000" cy="28562"/>
            </a:xfrm>
            <a:prstGeom prst="rect">
              <a:avLst/>
            </a:prstGeom>
            <a:solidFill>
              <a:srgbClr val="CF1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5"/>
          <p:cNvSpPr txBox="1"/>
          <p:nvPr/>
        </p:nvSpPr>
        <p:spPr>
          <a:xfrm>
            <a:off x="5224942" y="5020496"/>
            <a:ext cx="4342868" cy="1061829"/>
          </a:xfrm>
          <a:prstGeom prst="rect">
            <a:avLst/>
          </a:prstGeom>
          <a:noFill/>
        </p:spPr>
        <p:txBody>
          <a:bodyPr wrap="square" rtlCol="0">
            <a:spAutoFit/>
          </a:bodyPr>
          <a:lstStyle/>
          <a:p>
            <a:pPr algn="r">
              <a:lnSpc>
                <a:spcPct val="150000"/>
              </a:lnSpc>
            </a:pPr>
            <a:r>
              <a:rPr lang="zh-CN" altLang="en-US" sz="14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5133641" y="1504708"/>
            <a:ext cx="4698722" cy="584775"/>
          </a:xfrm>
          <a:prstGeom prst="rect">
            <a:avLst/>
          </a:prstGeom>
        </p:spPr>
        <p:txBody>
          <a:bodyPr wrap="non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p>
        </p:txBody>
      </p:sp>
      <p:sp>
        <p:nvSpPr>
          <p:cNvPr id="14" name="矩形 13"/>
          <p:cNvSpPr/>
          <p:nvPr/>
        </p:nvSpPr>
        <p:spPr>
          <a:xfrm>
            <a:off x="5997602" y="4431526"/>
            <a:ext cx="3570208" cy="461665"/>
          </a:xfrm>
          <a:prstGeom prst="rect">
            <a:avLst/>
          </a:prstGeom>
        </p:spPr>
        <p:txBody>
          <a:bodyPr wrap="non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2400" b="1" dirty="0"/>
          </a:p>
        </p:txBody>
      </p:sp>
      <p:pic>
        <p:nvPicPr>
          <p:cNvPr id="24" name="图片 23" descr="D:\【兼职】\新建文件夹\5e816f87ae97930781ef80156c4751eb.png5e816f87ae97930781ef80156c4751eb"/>
          <p:cNvPicPr>
            <a:picLocks noChangeAspect="1"/>
          </p:cNvPicPr>
          <p:nvPr/>
        </p:nvPicPr>
        <p:blipFill rotWithShape="1">
          <a:blip r:embed="rId3">
            <a:lum bright="6000"/>
          </a:blip>
          <a:srcRect t="65246" b="29603"/>
          <a:stretch>
            <a:fillRect/>
          </a:stretch>
        </p:blipFill>
        <p:spPr>
          <a:xfrm>
            <a:off x="0" y="12700"/>
            <a:ext cx="12192000" cy="633095"/>
          </a:xfrm>
          <a:prstGeom prst="rect">
            <a:avLst/>
          </a:prstGeom>
        </p:spPr>
      </p:pic>
      <p:pic>
        <p:nvPicPr>
          <p:cNvPr id="35" name="图片 34" descr="D:\【兼职】\新建文件夹\5e816f87ae97930781ef80156c4751eb.png5e816f87ae97930781ef80156c4751eb"/>
          <p:cNvPicPr>
            <a:picLocks noChangeAspect="1"/>
          </p:cNvPicPr>
          <p:nvPr/>
        </p:nvPicPr>
        <p:blipFill rotWithShape="1">
          <a:blip r:embed="rId3">
            <a:lum bright="6000"/>
          </a:blip>
          <a:srcRect l="313" t="26032" r="-312" b="68817"/>
          <a:stretch>
            <a:fillRect/>
          </a:stretch>
        </p:blipFill>
        <p:spPr>
          <a:xfrm>
            <a:off x="0" y="6254750"/>
            <a:ext cx="12192000" cy="633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noChangeAspect="1"/>
          </p:cNvGrpSpPr>
          <p:nvPr/>
        </p:nvGrpSpPr>
        <p:grpSpPr bwMode="auto">
          <a:xfrm>
            <a:off x="1465766" y="1830207"/>
            <a:ext cx="637296" cy="590067"/>
            <a:chOff x="5518" y="593"/>
            <a:chExt cx="1120" cy="1037"/>
          </a:xfrm>
          <a:solidFill>
            <a:srgbClr val="3A8898"/>
          </a:solidFill>
        </p:grpSpPr>
        <p:sp>
          <p:nvSpPr>
            <p:cNvPr id="3" name="Freeform 26"/>
            <p:cNvSpPr>
              <a:spLocks noEditPoints="1"/>
            </p:cNvSpPr>
            <p:nvPr/>
          </p:nvSpPr>
          <p:spPr bwMode="auto">
            <a:xfrm>
              <a:off x="5968" y="593"/>
              <a:ext cx="670" cy="671"/>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w="9525">
              <a:noFill/>
              <a:round/>
            </a:ln>
          </p:spPr>
          <p:txBody>
            <a:bodyPr/>
            <a:lstStyle/>
            <a:p>
              <a:endParaRPr lang="zh-CN" altLang="en-US"/>
            </a:p>
          </p:txBody>
        </p:sp>
        <p:sp>
          <p:nvSpPr>
            <p:cNvPr id="4" name="Freeform 27"/>
            <p:cNvSpPr/>
            <p:nvPr/>
          </p:nvSpPr>
          <p:spPr bwMode="auto">
            <a:xfrm>
              <a:off x="5597" y="1166"/>
              <a:ext cx="463" cy="464"/>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grpFill/>
            <a:ln w="9525">
              <a:noFill/>
              <a:round/>
            </a:ln>
          </p:spPr>
          <p:txBody>
            <a:bodyPr/>
            <a:lstStyle/>
            <a:p>
              <a:endParaRPr lang="zh-CN" altLang="en-US"/>
            </a:p>
          </p:txBody>
        </p:sp>
        <p:sp>
          <p:nvSpPr>
            <p:cNvPr id="5" name="Freeform 28"/>
            <p:cNvSpPr/>
            <p:nvPr/>
          </p:nvSpPr>
          <p:spPr bwMode="auto">
            <a:xfrm>
              <a:off x="5518" y="602"/>
              <a:ext cx="490" cy="493"/>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grpFill/>
            <a:ln w="9525">
              <a:noFill/>
              <a:round/>
            </a:ln>
          </p:spPr>
          <p:txBody>
            <a:bodyPr/>
            <a:lstStyle/>
            <a:p>
              <a:endParaRPr lang="zh-CN" altLang="en-US"/>
            </a:p>
          </p:txBody>
        </p:sp>
        <p:sp>
          <p:nvSpPr>
            <p:cNvPr id="6" name="Freeform 29"/>
            <p:cNvSpPr>
              <a:spLocks noEditPoints="1"/>
            </p:cNvSpPr>
            <p:nvPr/>
          </p:nvSpPr>
          <p:spPr bwMode="auto">
            <a:xfrm>
              <a:off x="6125" y="1185"/>
              <a:ext cx="444" cy="445"/>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grpFill/>
            <a:ln w="9525">
              <a:noFill/>
              <a:round/>
            </a:ln>
          </p:spPr>
          <p:txBody>
            <a:bodyPr/>
            <a:lstStyle/>
            <a:p>
              <a:endParaRPr lang="zh-CN" altLang="en-US"/>
            </a:p>
          </p:txBody>
        </p:sp>
      </p:grpSp>
      <p:grpSp>
        <p:nvGrpSpPr>
          <p:cNvPr id="7" name="Group 13"/>
          <p:cNvGrpSpPr>
            <a:grpSpLocks noChangeAspect="1"/>
          </p:cNvGrpSpPr>
          <p:nvPr/>
        </p:nvGrpSpPr>
        <p:grpSpPr bwMode="auto">
          <a:xfrm>
            <a:off x="1491779" y="2741975"/>
            <a:ext cx="604825" cy="672830"/>
            <a:chOff x="2568" y="615"/>
            <a:chExt cx="897" cy="1115"/>
          </a:xfrm>
          <a:solidFill>
            <a:srgbClr val="EA5322"/>
          </a:solidFill>
        </p:grpSpPr>
        <p:sp>
          <p:nvSpPr>
            <p:cNvPr id="8" name="Freeform 14"/>
            <p:cNvSpPr/>
            <p:nvPr/>
          </p:nvSpPr>
          <p:spPr bwMode="auto">
            <a:xfrm>
              <a:off x="2584" y="615"/>
              <a:ext cx="836" cy="262"/>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 name="Freeform 15"/>
            <p:cNvSpPr/>
            <p:nvPr/>
          </p:nvSpPr>
          <p:spPr bwMode="auto">
            <a:xfrm>
              <a:off x="2894" y="615"/>
              <a:ext cx="169" cy="71"/>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Freeform 16"/>
            <p:cNvSpPr>
              <a:spLocks noEditPoints="1"/>
            </p:cNvSpPr>
            <p:nvPr/>
          </p:nvSpPr>
          <p:spPr bwMode="auto">
            <a:xfrm>
              <a:off x="2568" y="898"/>
              <a:ext cx="897" cy="832"/>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1" name="Group 93"/>
          <p:cNvGrpSpPr>
            <a:grpSpLocks noChangeAspect="1"/>
          </p:cNvGrpSpPr>
          <p:nvPr/>
        </p:nvGrpSpPr>
        <p:grpSpPr bwMode="auto">
          <a:xfrm>
            <a:off x="1516736" y="4003588"/>
            <a:ext cx="571700" cy="553242"/>
            <a:chOff x="1" y="1"/>
            <a:chExt cx="1115" cy="1079"/>
          </a:xfrm>
          <a:solidFill>
            <a:srgbClr val="2E648B"/>
          </a:solidFill>
        </p:grpSpPr>
        <p:sp>
          <p:nvSpPr>
            <p:cNvPr id="12" name="Freeform 94"/>
            <p:cNvSpPr/>
            <p:nvPr/>
          </p:nvSpPr>
          <p:spPr bwMode="auto">
            <a:xfrm>
              <a:off x="1" y="184"/>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95"/>
            <p:cNvSpPr/>
            <p:nvPr/>
          </p:nvSpPr>
          <p:spPr bwMode="auto">
            <a:xfrm>
              <a:off x="1" y="391"/>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96"/>
            <p:cNvSpPr/>
            <p:nvPr/>
          </p:nvSpPr>
          <p:spPr bwMode="auto">
            <a:xfrm>
              <a:off x="1" y="595"/>
              <a:ext cx="174" cy="96"/>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97"/>
            <p:cNvSpPr/>
            <p:nvPr/>
          </p:nvSpPr>
          <p:spPr bwMode="auto">
            <a:xfrm>
              <a:off x="1" y="802"/>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98"/>
            <p:cNvSpPr/>
            <p:nvPr/>
          </p:nvSpPr>
          <p:spPr bwMode="auto">
            <a:xfrm>
              <a:off x="1043" y="91"/>
              <a:ext cx="73" cy="203"/>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99"/>
            <p:cNvSpPr/>
            <p:nvPr/>
          </p:nvSpPr>
          <p:spPr bwMode="auto">
            <a:xfrm>
              <a:off x="1043" y="303"/>
              <a:ext cx="73" cy="200"/>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00"/>
            <p:cNvSpPr/>
            <p:nvPr/>
          </p:nvSpPr>
          <p:spPr bwMode="auto">
            <a:xfrm>
              <a:off x="1043" y="512"/>
              <a:ext cx="73" cy="202"/>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01"/>
            <p:cNvSpPr>
              <a:spLocks noEditPoints="1"/>
            </p:cNvSpPr>
            <p:nvPr/>
          </p:nvSpPr>
          <p:spPr bwMode="auto">
            <a:xfrm>
              <a:off x="72" y="1"/>
              <a:ext cx="949" cy="1079"/>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 name="组合 1"/>
          <p:cNvGrpSpPr/>
          <p:nvPr/>
        </p:nvGrpSpPr>
        <p:grpSpPr bwMode="auto">
          <a:xfrm>
            <a:off x="1553140" y="4916248"/>
            <a:ext cx="531088" cy="541386"/>
            <a:chOff x="1444625" y="2115707"/>
            <a:chExt cx="1719263" cy="1752600"/>
          </a:xfrm>
          <a:solidFill>
            <a:srgbClr val="FCC818"/>
          </a:solidFill>
        </p:grpSpPr>
        <p:sp>
          <p:nvSpPr>
            <p:cNvPr id="21" name="Freeform 14"/>
            <p:cNvSpPr>
              <a:spLocks noEditPoints="1"/>
            </p:cNvSpPr>
            <p:nvPr/>
          </p:nvSpPr>
          <p:spPr bwMode="auto">
            <a:xfrm>
              <a:off x="2032000" y="2549095"/>
              <a:ext cx="547688" cy="550862"/>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15"/>
            <p:cNvSpPr/>
            <p:nvPr/>
          </p:nvSpPr>
          <p:spPr bwMode="auto">
            <a:xfrm>
              <a:off x="1497013" y="2680857"/>
              <a:ext cx="98425" cy="14287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6"/>
            <p:cNvSpPr/>
            <p:nvPr/>
          </p:nvSpPr>
          <p:spPr bwMode="auto">
            <a:xfrm>
              <a:off x="2138363" y="2115707"/>
              <a:ext cx="334963" cy="115887"/>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17"/>
            <p:cNvSpPr/>
            <p:nvPr/>
          </p:nvSpPr>
          <p:spPr bwMode="auto">
            <a:xfrm>
              <a:off x="3017838" y="2680857"/>
              <a:ext cx="96838" cy="14287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18"/>
            <p:cNvSpPr/>
            <p:nvPr/>
          </p:nvSpPr>
          <p:spPr bwMode="auto">
            <a:xfrm>
              <a:off x="1595438" y="2231595"/>
              <a:ext cx="1422400" cy="1176337"/>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19"/>
            <p:cNvSpPr>
              <a:spLocks noEditPoints="1"/>
            </p:cNvSpPr>
            <p:nvPr/>
          </p:nvSpPr>
          <p:spPr bwMode="auto">
            <a:xfrm>
              <a:off x="1444625" y="2809445"/>
              <a:ext cx="1719263" cy="1058862"/>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7" name="圆角矩形 26"/>
          <p:cNvSpPr/>
          <p:nvPr/>
        </p:nvSpPr>
        <p:spPr>
          <a:xfrm>
            <a:off x="2619657" y="1835373"/>
            <a:ext cx="4138530" cy="579736"/>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2619656" y="2852119"/>
            <a:ext cx="4136616"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2619656" y="3930801"/>
            <a:ext cx="4138531"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619656" y="4916248"/>
            <a:ext cx="4136616" cy="579736"/>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7654392" y="3191555"/>
            <a:ext cx="4400814" cy="1938992"/>
          </a:xfrm>
          <a:prstGeom prst="rect">
            <a:avLst/>
          </a:prstGeom>
        </p:spPr>
        <p:txBody>
          <a:bodyPr wrap="square">
            <a:spAutoFit/>
          </a:bodyPr>
          <a:lstStyle/>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latin typeface="微软雅黑" panose="020B0503020204020204" pitchFamily="34" charset="-122"/>
                <a:ea typeface="微软雅黑" panose="020B0503020204020204" pitchFamily="34" charset="-122"/>
                <a:cs typeface="+mn-ea"/>
                <a:sym typeface="+mn-lt"/>
              </a:rPr>
              <a:t>点击此处添加文字说明</a:t>
            </a:r>
            <a:endParaRPr lang="en-US" altLang="zh-CN" sz="2000" dirty="0">
              <a:latin typeface="微软雅黑" panose="020B0503020204020204" pitchFamily="34" charset="-122"/>
              <a:ea typeface="微软雅黑" panose="020B0503020204020204" pitchFamily="34" charset="-122"/>
              <a:cs typeface="+mn-ea"/>
              <a:sym typeface="+mn-lt"/>
            </a:endParaRPr>
          </a:p>
        </p:txBody>
      </p:sp>
      <p:sp>
        <p:nvSpPr>
          <p:cNvPr id="35" name="圆角矩形 34"/>
          <p:cNvSpPr/>
          <p:nvPr/>
        </p:nvSpPr>
        <p:spPr>
          <a:xfrm>
            <a:off x="2619656" y="1835373"/>
            <a:ext cx="3606085" cy="579736"/>
          </a:xfrm>
          <a:prstGeom prst="roundRect">
            <a:avLst/>
          </a:pr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440959" y="1971586"/>
            <a:ext cx="744522"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95%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2619655" y="2849164"/>
            <a:ext cx="2640171" cy="579736"/>
          </a:xfrm>
          <a:prstGeom prst="roundRect">
            <a:avLst/>
          </a:pr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515305" y="2988289"/>
            <a:ext cx="744522"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75%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圆角矩形 38"/>
          <p:cNvSpPr/>
          <p:nvPr/>
        </p:nvSpPr>
        <p:spPr>
          <a:xfrm>
            <a:off x="2619656" y="3938042"/>
            <a:ext cx="2060622" cy="579736"/>
          </a:xfrm>
          <a:prstGeom prst="roundRect">
            <a:avLst/>
          </a:pr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3935756" y="4076315"/>
            <a:ext cx="744522"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55%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圆角矩形 40"/>
          <p:cNvSpPr/>
          <p:nvPr/>
        </p:nvSpPr>
        <p:spPr>
          <a:xfrm>
            <a:off x="2619655" y="4923291"/>
            <a:ext cx="1423341" cy="579736"/>
          </a:xfrm>
          <a:prstGeom prst="roundRect">
            <a:avLst/>
          </a:pr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313350" y="5050123"/>
            <a:ext cx="744522"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25%</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3" name="TextBox 14"/>
          <p:cNvSpPr txBox="1"/>
          <p:nvPr/>
        </p:nvSpPr>
        <p:spPr>
          <a:xfrm>
            <a:off x="7654392" y="2457461"/>
            <a:ext cx="3891424" cy="584775"/>
          </a:xfrm>
          <a:prstGeom prst="rect">
            <a:avLst/>
          </a:prstGeom>
          <a:noFill/>
        </p:spPr>
        <p:txBody>
          <a:bodyPr wrap="square" rtlCol="0">
            <a:spAutoFit/>
          </a:bodyPr>
          <a:lstStyle/>
          <a:p>
            <a:r>
              <a:rPr lang="en-US" altLang="zh-CN" sz="3200" b="1" dirty="0">
                <a:solidFill>
                  <a:srgbClr val="3B3B3B"/>
                </a:solidFill>
                <a:latin typeface="微软雅黑" panose="020B0503020204020204" pitchFamily="34" charset="-122"/>
                <a:ea typeface="微软雅黑" panose="020B0503020204020204" pitchFamily="34" charset="-122"/>
              </a:rPr>
              <a:t>2017</a:t>
            </a:r>
            <a:r>
              <a:rPr lang="zh-CN" altLang="en-US" sz="3200" b="1" dirty="0">
                <a:solidFill>
                  <a:srgbClr val="3B3B3B"/>
                </a:solidFill>
                <a:latin typeface="微软雅黑" panose="020B0503020204020204" pitchFamily="34" charset="-122"/>
                <a:ea typeface="微软雅黑" panose="020B0503020204020204" pitchFamily="34" charset="-122"/>
              </a:rPr>
              <a:t>年工作情况</a:t>
            </a:r>
            <a:endParaRPr lang="zh-CN" altLang="en-US" sz="3200" b="1" dirty="0">
              <a:solidFill>
                <a:srgbClr val="3B3B3B"/>
              </a:solidFill>
              <a:latin typeface="微软雅黑" panose="020B0503020204020204" pitchFamily="34" charset="-122"/>
              <a:ea typeface="微软雅黑" panose="020B0503020204020204" pitchFamily="34" charset="-122"/>
            </a:endParaRPr>
          </a:p>
        </p:txBody>
      </p:sp>
      <p:pic>
        <p:nvPicPr>
          <p:cNvPr id="32" name="图片 31" descr="D:\【兼职】\新建文件夹\5e816f87ae97930781ef80156c4751eb.png5e816f87ae97930781ef80156c4751eb"/>
          <p:cNvPicPr>
            <a:picLocks noChangeAspect="1"/>
          </p:cNvPicPr>
          <p:nvPr/>
        </p:nvPicPr>
        <p:blipFill rotWithShape="1">
          <a:blip r:embed="rId1">
            <a:lum bright="6000"/>
          </a:blip>
          <a:srcRect t="65246" b="29603"/>
          <a:stretch>
            <a:fillRect/>
          </a:stretch>
        </p:blipFill>
        <p:spPr>
          <a:xfrm>
            <a:off x="0" y="12700"/>
            <a:ext cx="12192000" cy="633095"/>
          </a:xfrm>
          <a:prstGeom prst="rect">
            <a:avLst/>
          </a:prstGeom>
        </p:spPr>
      </p:pic>
      <p:pic>
        <p:nvPicPr>
          <p:cNvPr id="33" name="图片 32" descr="D:\【兼职】\新建文件夹\5e816f87ae97930781ef80156c4751eb.png5e816f87ae97930781ef80156c4751eb"/>
          <p:cNvPicPr>
            <a:picLocks noChangeAspect="1"/>
          </p:cNvPicPr>
          <p:nvPr/>
        </p:nvPicPr>
        <p:blipFill rotWithShape="1">
          <a:blip r:embed="rId1">
            <a:lum bright="6000"/>
          </a:blip>
          <a:srcRect l="313" t="26032" r="-312" b="68817"/>
          <a:stretch>
            <a:fillRect/>
          </a:stretch>
        </p:blipFill>
        <p:spPr>
          <a:xfrm>
            <a:off x="0" y="6254750"/>
            <a:ext cx="12192000" cy="633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fdebcb6a1537e1232a62ea362a7f0e7d"/>
          <p:cNvPicPr>
            <a:picLocks noChangeAspect="1"/>
          </p:cNvPicPr>
          <p:nvPr/>
        </p:nvPicPr>
        <p:blipFill>
          <a:blip r:embed="rId1"/>
          <a:stretch>
            <a:fillRect/>
          </a:stretch>
        </p:blipFill>
        <p:spPr>
          <a:xfrm>
            <a:off x="657860" y="233680"/>
            <a:ext cx="6092825" cy="6092825"/>
          </a:xfrm>
          <a:prstGeom prst="rect">
            <a:avLst/>
          </a:prstGeom>
        </p:spPr>
      </p:pic>
      <p:sp>
        <p:nvSpPr>
          <p:cNvPr id="13" name="Text Box 3"/>
          <p:cNvSpPr>
            <a:spLocks noChangeArrowheads="1"/>
          </p:cNvSpPr>
          <p:nvPr/>
        </p:nvSpPr>
        <p:spPr bwMode="auto">
          <a:xfrm>
            <a:off x="5980274" y="3764603"/>
            <a:ext cx="387798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r">
              <a:buFont typeface="Arial" panose="020B0604020202090204" pitchFamily="34" charset="0"/>
              <a:buNone/>
              <a:defRPr/>
            </a:pPr>
            <a:r>
              <a:rPr lang="zh-CN" altLang="en-US" sz="3200" b="1" dirty="0">
                <a:solidFill>
                  <a:srgbClr val="B55190"/>
                </a:solidFill>
                <a:latin typeface="微软雅黑" panose="020B0503020204020204" pitchFamily="34" charset="-122"/>
                <a:ea typeface="微软雅黑" panose="020B0503020204020204" pitchFamily="34" charset="-122"/>
                <a:sym typeface="Calibri" panose="020F0302020204030204" pitchFamily="34" charset="0"/>
              </a:rPr>
              <a:t>工作中的成绩与不足</a:t>
            </a:r>
            <a:endParaRPr lang="zh-CN" altLang="en-US" sz="3200" b="1" dirty="0">
              <a:solidFill>
                <a:srgbClr val="B55190"/>
              </a:solidFill>
              <a:latin typeface="微软雅黑" panose="020B0503020204020204" pitchFamily="34" charset="-122"/>
              <a:ea typeface="微软雅黑" panose="020B0503020204020204" pitchFamily="34" charset="-122"/>
              <a:sym typeface="Calibri" panose="020F0302020204030204" pitchFamily="34" charset="0"/>
            </a:endParaRPr>
          </a:p>
        </p:txBody>
      </p:sp>
      <p:sp>
        <p:nvSpPr>
          <p:cNvPr id="14" name="矩形 13"/>
          <p:cNvSpPr/>
          <p:nvPr/>
        </p:nvSpPr>
        <p:spPr>
          <a:xfrm>
            <a:off x="5980274" y="3244503"/>
            <a:ext cx="3803542" cy="369332"/>
          </a:xfrm>
          <a:prstGeom prst="rect">
            <a:avLst/>
          </a:prstGeom>
        </p:spPr>
        <p:txBody>
          <a:bodyPr wrap="none">
            <a:spAutoFit/>
          </a:bodyPr>
          <a:lstStyle/>
          <a:p>
            <a:pPr algn="r">
              <a:buFont typeface="Arial" panose="020B0604020202090204" pitchFamily="34" charset="0"/>
              <a:buNone/>
              <a:defRPr/>
            </a:pPr>
            <a:r>
              <a:rPr lang="en-US" altLang="zh-CN" dirty="0">
                <a:solidFill>
                  <a:srgbClr val="B55190"/>
                </a:solidFill>
                <a:latin typeface="微软雅黑" panose="020B0503020204020204" pitchFamily="34" charset="-122"/>
                <a:ea typeface="微软雅黑" panose="020B0503020204020204" pitchFamily="34" charset="-122"/>
              </a:rPr>
              <a:t>Achievements and shortcomings</a:t>
            </a:r>
            <a:endParaRPr lang="en-US" altLang="zh-CN" dirty="0">
              <a:solidFill>
                <a:srgbClr val="B551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941414" y="4420005"/>
            <a:ext cx="4176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600205" y="968765"/>
            <a:ext cx="2398413" cy="5386090"/>
          </a:xfrm>
          <a:prstGeom prst="rect">
            <a:avLst/>
          </a:prstGeom>
        </p:spPr>
        <p:txBody>
          <a:bodyPr wrap="none">
            <a:spAutoFit/>
          </a:bodyPr>
          <a:lstStyle/>
          <a:p>
            <a:pPr algn="ctr"/>
            <a:r>
              <a:rPr lang="en-US" altLang="zh-CN" sz="34400" dirty="0">
                <a:solidFill>
                  <a:schemeClr val="bg1"/>
                </a:solidFill>
                <a:latin typeface="Impact" panose="020B0806030902050204" pitchFamily="34" charset="0"/>
                <a:ea typeface="微软雅黑" panose="020B0503020204020204" pitchFamily="34" charset="-122"/>
              </a:rPr>
              <a:t>2</a:t>
            </a:r>
            <a:endParaRPr lang="zh-CN" altLang="en-US" sz="34400" dirty="0">
              <a:solidFill>
                <a:schemeClr val="bg1"/>
              </a:solidFill>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2901</Words>
  <Application>WPS 演示</Application>
  <PresentationFormat>宽屏</PresentationFormat>
  <Paragraphs>375</Paragraphs>
  <Slides>22</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22</vt:i4>
      </vt:variant>
    </vt:vector>
  </HeadingPairs>
  <TitlesOfParts>
    <vt:vector size="42" baseType="lpstr">
      <vt:lpstr>Arial</vt:lpstr>
      <vt:lpstr>方正书宋_GBK</vt:lpstr>
      <vt:lpstr>Wingdings</vt:lpstr>
      <vt:lpstr>微软雅黑</vt:lpstr>
      <vt:lpstr>汉仪旗黑KW</vt:lpstr>
      <vt:lpstr>Calibri</vt:lpstr>
      <vt:lpstr>Impact</vt:lpstr>
      <vt:lpstr>Franklin Gothic Book</vt:lpstr>
      <vt:lpstr>苹方-简</vt:lpstr>
      <vt:lpstr>Arial</vt:lpstr>
      <vt:lpstr>宋体</vt:lpstr>
      <vt:lpstr>Arial Unicode MS</vt:lpstr>
      <vt:lpstr>汉仪书宋二KW</vt:lpstr>
      <vt:lpstr>Helvetica</vt:lpstr>
      <vt:lpstr>Bodoni MT Black</vt:lpstr>
      <vt:lpstr>宋体</vt:lpstr>
      <vt:lpstr>等线 Light</vt:lpstr>
      <vt:lpstr>汉仪中等线KW</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孙琳琳</dc:creator>
  <cp:lastModifiedBy>toandfro</cp:lastModifiedBy>
  <cp:revision>3</cp:revision>
  <dcterms:created xsi:type="dcterms:W3CDTF">2020-03-24T08:15:23Z</dcterms:created>
  <dcterms:modified xsi:type="dcterms:W3CDTF">2020-03-24T08:15:23Z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2052-1.8.2.2861</vt:lpwstr>
  </property>
</Properties>
</file>