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67.xml" ContentType="application/vnd.openxmlformats-officedocument.presentationml.notesSlide+xml"/>
  <Override PartName="/ppt/notesSlides/notesSlide68.xml" ContentType="application/vnd.openxmlformats-officedocument.presentationml.notesSlide+xml"/>
  <Override PartName="/ppt/notesSlides/notesSlide69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70.xml" ContentType="application/vnd.openxmlformats-officedocument.presentationml.notesSlide+xml"/>
  <Override PartName="/ppt/notesSlides/notesSlide71.xml" ContentType="application/vnd.openxmlformats-officedocument.presentationml.notesSlide+xml"/>
  <Override PartName="/ppt/notesSlides/notesSlide72.xml" ContentType="application/vnd.openxmlformats-officedocument.presentationml.notesSlide+xml"/>
  <Override PartName="/ppt/notesSlides/notesSlide73.xml" ContentType="application/vnd.openxmlformats-officedocument.presentationml.notesSlide+xml"/>
  <Override PartName="/ppt/notesSlides/notesSlide74.xml" ContentType="application/vnd.openxmlformats-officedocument.presentationml.notesSlide+xml"/>
  <Override PartName="/ppt/notesSlides/notesSlide75.xml" ContentType="application/vnd.openxmlformats-officedocument.presentationml.notesSlide+xml"/>
  <Override PartName="/ppt/notesSlides/notesSlide76.xml" ContentType="application/vnd.openxmlformats-officedocument.presentationml.notesSlide+xml"/>
  <Override PartName="/ppt/notesSlides/notesSlide77.xml" ContentType="application/vnd.openxmlformats-officedocument.presentationml.notesSlide+xml"/>
  <Override PartName="/ppt/notesSlides/notesSlide78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7" r:id="rId3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4" r:id="rId31"/>
    <p:sldId id="285" r:id="rId32"/>
    <p:sldId id="286" r:id="rId33"/>
    <p:sldId id="287" r:id="rId34"/>
    <p:sldId id="288" r:id="rId35"/>
    <p:sldId id="289" r:id="rId36"/>
    <p:sldId id="290" r:id="rId37"/>
    <p:sldId id="291" r:id="rId38"/>
    <p:sldId id="292" r:id="rId39"/>
    <p:sldId id="293" r:id="rId40"/>
    <p:sldId id="294" r:id="rId41"/>
    <p:sldId id="295" r:id="rId42"/>
    <p:sldId id="296" r:id="rId43"/>
    <p:sldId id="297" r:id="rId44"/>
    <p:sldId id="298" r:id="rId45"/>
    <p:sldId id="299" r:id="rId46"/>
    <p:sldId id="300" r:id="rId47"/>
    <p:sldId id="301" r:id="rId48"/>
    <p:sldId id="302" r:id="rId49"/>
    <p:sldId id="303" r:id="rId50"/>
    <p:sldId id="304" r:id="rId51"/>
    <p:sldId id="305" r:id="rId52"/>
    <p:sldId id="306" r:id="rId53"/>
    <p:sldId id="307" r:id="rId54"/>
    <p:sldId id="308" r:id="rId55"/>
    <p:sldId id="309" r:id="rId56"/>
    <p:sldId id="310" r:id="rId57"/>
    <p:sldId id="311" r:id="rId58"/>
    <p:sldId id="312" r:id="rId59"/>
    <p:sldId id="313" r:id="rId60"/>
    <p:sldId id="314" r:id="rId61"/>
    <p:sldId id="315" r:id="rId62"/>
    <p:sldId id="316" r:id="rId63"/>
    <p:sldId id="317" r:id="rId64"/>
    <p:sldId id="318" r:id="rId65"/>
    <p:sldId id="319" r:id="rId66"/>
    <p:sldId id="320" r:id="rId67"/>
    <p:sldId id="321" r:id="rId68"/>
    <p:sldId id="323" r:id="rId69"/>
    <p:sldId id="324" r:id="rId70"/>
    <p:sldId id="325" r:id="rId71"/>
    <p:sldId id="326" r:id="rId72"/>
    <p:sldId id="327" r:id="rId73"/>
    <p:sldId id="328" r:id="rId74"/>
    <p:sldId id="329" r:id="rId75"/>
    <p:sldId id="330" r:id="rId76"/>
    <p:sldId id="331" r:id="rId77"/>
    <p:sldId id="332" r:id="rId78"/>
    <p:sldId id="333" r:id="rId79"/>
    <p:sldId id="334" r:id="rId80"/>
    <p:sldId id="335" r:id="rId8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>
        <p:scale>
          <a:sx n="75" d="100"/>
          <a:sy n="75" d="100"/>
        </p:scale>
        <p:origin x="1056" y="9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4" Type="http://schemas.openxmlformats.org/officeDocument/2006/relationships/tableStyles" Target="tableStyles.xml"/><Relationship Id="rId83" Type="http://schemas.openxmlformats.org/officeDocument/2006/relationships/viewProps" Target="viewProps.xml"/><Relationship Id="rId82" Type="http://schemas.openxmlformats.org/officeDocument/2006/relationships/presProps" Target="presProps.xml"/><Relationship Id="rId81" Type="http://schemas.openxmlformats.org/officeDocument/2006/relationships/slide" Target="slides/slide78.xml"/><Relationship Id="rId80" Type="http://schemas.openxmlformats.org/officeDocument/2006/relationships/slide" Target="slides/slide77.xml"/><Relationship Id="rId8" Type="http://schemas.openxmlformats.org/officeDocument/2006/relationships/slide" Target="slides/slide5.xml"/><Relationship Id="rId79" Type="http://schemas.openxmlformats.org/officeDocument/2006/relationships/slide" Target="slides/slide76.xml"/><Relationship Id="rId78" Type="http://schemas.openxmlformats.org/officeDocument/2006/relationships/slide" Target="slides/slide75.xml"/><Relationship Id="rId77" Type="http://schemas.openxmlformats.org/officeDocument/2006/relationships/slide" Target="slides/slide74.xml"/><Relationship Id="rId76" Type="http://schemas.openxmlformats.org/officeDocument/2006/relationships/slide" Target="slides/slide73.xml"/><Relationship Id="rId75" Type="http://schemas.openxmlformats.org/officeDocument/2006/relationships/slide" Target="slides/slide72.xml"/><Relationship Id="rId74" Type="http://schemas.openxmlformats.org/officeDocument/2006/relationships/slide" Target="slides/slide71.xml"/><Relationship Id="rId73" Type="http://schemas.openxmlformats.org/officeDocument/2006/relationships/slide" Target="slides/slide70.xml"/><Relationship Id="rId72" Type="http://schemas.openxmlformats.org/officeDocument/2006/relationships/slide" Target="slides/slide69.xml"/><Relationship Id="rId71" Type="http://schemas.openxmlformats.org/officeDocument/2006/relationships/slide" Target="slides/slide68.xml"/><Relationship Id="rId70" Type="http://schemas.openxmlformats.org/officeDocument/2006/relationships/slide" Target="slides/slide67.xml"/><Relationship Id="rId7" Type="http://schemas.openxmlformats.org/officeDocument/2006/relationships/slide" Target="slides/slide4.xml"/><Relationship Id="rId69" Type="http://schemas.openxmlformats.org/officeDocument/2006/relationships/slide" Target="slides/slide66.xml"/><Relationship Id="rId68" Type="http://schemas.openxmlformats.org/officeDocument/2006/relationships/slide" Target="slides/slide65.xml"/><Relationship Id="rId67" Type="http://schemas.openxmlformats.org/officeDocument/2006/relationships/slide" Target="slides/slide64.xml"/><Relationship Id="rId66" Type="http://schemas.openxmlformats.org/officeDocument/2006/relationships/slide" Target="slides/slide63.xml"/><Relationship Id="rId65" Type="http://schemas.openxmlformats.org/officeDocument/2006/relationships/slide" Target="slides/slide62.xml"/><Relationship Id="rId64" Type="http://schemas.openxmlformats.org/officeDocument/2006/relationships/slide" Target="slides/slide61.xml"/><Relationship Id="rId63" Type="http://schemas.openxmlformats.org/officeDocument/2006/relationships/slide" Target="slides/slide60.xml"/><Relationship Id="rId62" Type="http://schemas.openxmlformats.org/officeDocument/2006/relationships/slide" Target="slides/slide59.xml"/><Relationship Id="rId61" Type="http://schemas.openxmlformats.org/officeDocument/2006/relationships/slide" Target="slides/slide58.xml"/><Relationship Id="rId60" Type="http://schemas.openxmlformats.org/officeDocument/2006/relationships/slide" Target="slides/slide57.xml"/><Relationship Id="rId6" Type="http://schemas.openxmlformats.org/officeDocument/2006/relationships/slide" Target="slides/slide3.xml"/><Relationship Id="rId59" Type="http://schemas.openxmlformats.org/officeDocument/2006/relationships/slide" Target="slides/slide56.xml"/><Relationship Id="rId58" Type="http://schemas.openxmlformats.org/officeDocument/2006/relationships/slide" Target="slides/slide55.xml"/><Relationship Id="rId57" Type="http://schemas.openxmlformats.org/officeDocument/2006/relationships/slide" Target="slides/slide54.xml"/><Relationship Id="rId56" Type="http://schemas.openxmlformats.org/officeDocument/2006/relationships/slide" Target="slides/slide53.xml"/><Relationship Id="rId55" Type="http://schemas.openxmlformats.org/officeDocument/2006/relationships/slide" Target="slides/slide52.xml"/><Relationship Id="rId54" Type="http://schemas.openxmlformats.org/officeDocument/2006/relationships/slide" Target="slides/slide51.xml"/><Relationship Id="rId53" Type="http://schemas.openxmlformats.org/officeDocument/2006/relationships/slide" Target="slides/slide50.xml"/><Relationship Id="rId52" Type="http://schemas.openxmlformats.org/officeDocument/2006/relationships/slide" Target="slides/slide49.xml"/><Relationship Id="rId51" Type="http://schemas.openxmlformats.org/officeDocument/2006/relationships/slide" Target="slides/slide48.xml"/><Relationship Id="rId50" Type="http://schemas.openxmlformats.org/officeDocument/2006/relationships/slide" Target="slides/slide47.xml"/><Relationship Id="rId5" Type="http://schemas.openxmlformats.org/officeDocument/2006/relationships/slide" Target="slides/slide2.xml"/><Relationship Id="rId49" Type="http://schemas.openxmlformats.org/officeDocument/2006/relationships/slide" Target="slides/slide46.xml"/><Relationship Id="rId48" Type="http://schemas.openxmlformats.org/officeDocument/2006/relationships/slide" Target="slides/slide45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notesMaster" Target="notesMasters/notesMaster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EABE964-E1F0-4D3B-97A2-F62AB328D394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17108E3-5A6B-4A11-8F46-69A5973988E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2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3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4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5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6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7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8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9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0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2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3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4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5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6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7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8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9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0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2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3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4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5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6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7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8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9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0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2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3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4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5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6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7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8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9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0.xml"/></Relationships>
</file>

<file path=ppt/notesSlides/_rels/notesSlide7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1.xml"/></Relationships>
</file>

<file path=ppt/notesSlides/_rels/notesSlide7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2.xml"/></Relationships>
</file>

<file path=ppt/notesSlides/_rels/notesSlide7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3.xml"/></Relationships>
</file>

<file path=ppt/notesSlides/_rels/notesSlide7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4.xml"/></Relationships>
</file>

<file path=ppt/notesSlides/_rels/notesSlide7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5.xml"/></Relationships>
</file>

<file path=ppt/notesSlides/_rels/notesSlide7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6.xml"/></Relationships>
</file>

<file path=ppt/notesSlides/_rels/notesSlide7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7.xml"/></Relationships>
</file>

<file path=ppt/notesSlides/_rels/notesSlide7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8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FE8258-299A-4AAB-B3D4-5D6987BE152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FE8258-299A-4AAB-B3D4-5D6987BE152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FE8258-299A-4AAB-B3D4-5D6987BE152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FE8258-299A-4AAB-B3D4-5D6987BE152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FE8258-299A-4AAB-B3D4-5D6987BE152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FE8258-299A-4AAB-B3D4-5D6987BE152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FE8258-299A-4AAB-B3D4-5D6987BE152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FE8258-299A-4AAB-B3D4-5D6987BE152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FE8258-299A-4AAB-B3D4-5D6987BE152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FE8258-299A-4AAB-B3D4-5D6987BE152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FE8258-299A-4AAB-B3D4-5D6987BE152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FE8258-299A-4AAB-B3D4-5D6987BE152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FE8258-299A-4AAB-B3D4-5D6987BE152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FE8258-299A-4AAB-B3D4-5D6987BE152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FE8258-299A-4AAB-B3D4-5D6987BE152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FE8258-299A-4AAB-B3D4-5D6987BE152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FE8258-299A-4AAB-B3D4-5D6987BE152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FE8258-299A-4AAB-B3D4-5D6987BE152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FE8258-299A-4AAB-B3D4-5D6987BE152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FE8258-299A-4AAB-B3D4-5D6987BE152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FE8258-299A-4AAB-B3D4-5D6987BE152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FE8258-299A-4AAB-B3D4-5D6987BE152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FE8258-299A-4AAB-B3D4-5D6987BE152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FE8258-299A-4AAB-B3D4-5D6987BE152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FE8258-299A-4AAB-B3D4-5D6987BE152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FE8258-299A-4AAB-B3D4-5D6987BE152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FE8258-299A-4AAB-B3D4-5D6987BE152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FE8258-299A-4AAB-B3D4-5D6987BE152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FE8258-299A-4AAB-B3D4-5D6987BE152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FE8258-299A-4AAB-B3D4-5D6987BE152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FE8258-299A-4AAB-B3D4-5D6987BE152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FE8258-299A-4AAB-B3D4-5D6987BE152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FE8258-299A-4AAB-B3D4-5D6987BE152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FE8258-299A-4AAB-B3D4-5D6987BE152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FE8258-299A-4AAB-B3D4-5D6987BE152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FE8258-299A-4AAB-B3D4-5D6987BE152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FE8258-299A-4AAB-B3D4-5D6987BE152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FE8258-299A-4AAB-B3D4-5D6987BE152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FE8258-299A-4AAB-B3D4-5D6987BE152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FE8258-299A-4AAB-B3D4-5D6987BE152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FE8258-299A-4AAB-B3D4-5D6987BE152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FE8258-299A-4AAB-B3D4-5D6987BE152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FE8258-299A-4AAB-B3D4-5D6987BE152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FE8258-299A-4AAB-B3D4-5D6987BE152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FE8258-299A-4AAB-B3D4-5D6987BE152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FE8258-299A-4AAB-B3D4-5D6987BE152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FE8258-299A-4AAB-B3D4-5D6987BE152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FE8258-299A-4AAB-B3D4-5D6987BE152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FE8258-299A-4AAB-B3D4-5D6987BE152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FE8258-299A-4AAB-B3D4-5D6987BE152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FE8258-299A-4AAB-B3D4-5D6987BE152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FE8258-299A-4AAB-B3D4-5D6987BE152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FE8258-299A-4AAB-B3D4-5D6987BE152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FE8258-299A-4AAB-B3D4-5D6987BE152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FE8258-299A-4AAB-B3D4-5D6987BE152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FE8258-299A-4AAB-B3D4-5D6987BE152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FE8258-299A-4AAB-B3D4-5D6987BE152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FE8258-299A-4AAB-B3D4-5D6987BE152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FE8258-299A-4AAB-B3D4-5D6987BE152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FE8258-299A-4AAB-B3D4-5D6987BE152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FE8258-299A-4AAB-B3D4-5D6987BE152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FE8258-299A-4AAB-B3D4-5D6987BE152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FE8258-299A-4AAB-B3D4-5D6987BE152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FE8258-299A-4AAB-B3D4-5D6987BE152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FE8258-299A-4AAB-B3D4-5D6987BE152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FE8258-299A-4AAB-B3D4-5D6987BE152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FE8258-299A-4AAB-B3D4-5D6987BE152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FE8258-299A-4AAB-B3D4-5D6987BE152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FE8258-299A-4AAB-B3D4-5D6987BE152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FE8258-299A-4AAB-B3D4-5D6987BE152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FE8258-299A-4AAB-B3D4-5D6987BE152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FE8258-299A-4AAB-B3D4-5D6987BE152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FE8258-299A-4AAB-B3D4-5D6987BE152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FE8258-299A-4AAB-B3D4-5D6987BE152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FE8258-299A-4AAB-B3D4-5D6987BE152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FE8258-299A-4AAB-B3D4-5D6987BE152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FE8258-299A-4AAB-B3D4-5D6987BE152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FE8258-299A-4AAB-B3D4-5D6987BE152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6B3DD8-F340-43D5-BEB6-ACCAA030F71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79FD7A-55D5-481F-8F00-7E5D977A7AB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6B3DD8-F340-43D5-BEB6-ACCAA030F71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79FD7A-55D5-481F-8F00-7E5D977A7AB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6B3DD8-F340-43D5-BEB6-ACCAA030F71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79FD7A-55D5-481F-8F00-7E5D977A7AB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黑底页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白底页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6B3DD8-F340-43D5-BEB6-ACCAA030F71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79FD7A-55D5-481F-8F00-7E5D977A7AB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6B3DD8-F340-43D5-BEB6-ACCAA030F71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79FD7A-55D5-481F-8F00-7E5D977A7AB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6B3DD8-F340-43D5-BEB6-ACCAA030F719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79FD7A-55D5-481F-8F00-7E5D977A7AB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6B3DD8-F340-43D5-BEB6-ACCAA030F719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79FD7A-55D5-481F-8F00-7E5D977A7AB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6B3DD8-F340-43D5-BEB6-ACCAA030F719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79FD7A-55D5-481F-8F00-7E5D977A7AB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6B3DD8-F340-43D5-BEB6-ACCAA030F719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79FD7A-55D5-481F-8F00-7E5D977A7AB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6B3DD8-F340-43D5-BEB6-ACCAA030F719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79FD7A-55D5-481F-8F00-7E5D977A7AB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6B3DD8-F340-43D5-BEB6-ACCAA030F719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79FD7A-55D5-481F-8F00-7E5D977A7AB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6B3DD8-F340-43D5-BEB6-ACCAA030F71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C79FD7A-55D5-481F-8F00-7E5D977A7AB7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2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3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4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2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2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1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2.jpeg"/><Relationship Id="rId1" Type="http://schemas.openxmlformats.org/officeDocument/2006/relationships/image" Target="../media/image5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2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2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2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2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6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2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7.xml"/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2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8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2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9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2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0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6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1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2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2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7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3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2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4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8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5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2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6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9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7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2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8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0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9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2.jpe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0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1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1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2.jpe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2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2.pn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4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2.jpe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5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2.jpe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6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2.jpe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7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2.jpe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8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2.jpe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9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2.jpe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0.xml"/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2.jpe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1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2.jpe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2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2.jpe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3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2.jpe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4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2.jpe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5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2.jpe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6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2.jpe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7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2.jpe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8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2.jpe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9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2.jpeg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0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2.jpe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1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2.jpe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2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3.jpeg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3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4.jpeg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4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5.jpeg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5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6.jpeg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6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2.jpeg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7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2.jpeg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8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2.jpeg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9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2.jpeg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0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2.jpeg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1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2.jpeg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2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2.jpeg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3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2.jpeg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4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2.jpeg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5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2.jpeg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6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2.jpeg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7.xml"/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2.jpeg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8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t="9302" r="465" b="6976"/>
          <a:stretch>
            <a:fillRect/>
          </a:stretch>
        </p:blipFill>
        <p:spPr>
          <a:xfrm>
            <a:off x="-38100" y="0"/>
            <a:ext cx="12230100" cy="6858000"/>
          </a:xfrm>
          <a:prstGeom prst="rect">
            <a:avLst/>
          </a:prstGeom>
        </p:spPr>
      </p:pic>
      <p:sp>
        <p:nvSpPr>
          <p:cNvPr id="6" name="椭圆"/>
          <p:cNvSpPr>
            <a:spLocks noChangeAspect="1"/>
          </p:cNvSpPr>
          <p:nvPr userDrawn="1"/>
        </p:nvSpPr>
        <p:spPr>
          <a:xfrm>
            <a:off x="5374200" y="3389244"/>
            <a:ext cx="72000" cy="72000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rtlCol="0" anchor="ctr"/>
          <a:lstStyle/>
          <a:p>
            <a:pPr algn="ctr"/>
            <a:endParaRPr lang="zh-CN" altLang="en-US" dirty="0">
              <a:latin typeface="Intro Cond Light Free" panose="00000500000000000000" pitchFamily="50" charset="0"/>
              <a:ea typeface="字魂57号-创细黑" panose="00000500000000000000" pitchFamily="2" charset="-122"/>
              <a:sym typeface="Intro Cond Light Free" panose="00000500000000000000" pitchFamily="50" charset="0"/>
            </a:endParaRPr>
          </a:p>
        </p:txBody>
      </p:sp>
      <p:sp>
        <p:nvSpPr>
          <p:cNvPr id="7" name="椭圆"/>
          <p:cNvSpPr>
            <a:spLocks noChangeAspect="1"/>
          </p:cNvSpPr>
          <p:nvPr userDrawn="1"/>
        </p:nvSpPr>
        <p:spPr>
          <a:xfrm>
            <a:off x="5526600" y="3389244"/>
            <a:ext cx="72000" cy="72000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rtlCol="0" anchor="ctr"/>
          <a:lstStyle/>
          <a:p>
            <a:pPr algn="ctr"/>
            <a:endParaRPr lang="zh-CN" altLang="en-US" dirty="0">
              <a:latin typeface="Intro Cond Light Free" panose="00000500000000000000" pitchFamily="50" charset="0"/>
              <a:ea typeface="字魂57号-创细黑" panose="00000500000000000000" pitchFamily="2" charset="-122"/>
              <a:sym typeface="Intro Cond Light Free" panose="00000500000000000000" pitchFamily="50" charset="0"/>
            </a:endParaRPr>
          </a:p>
        </p:txBody>
      </p:sp>
      <p:sp>
        <p:nvSpPr>
          <p:cNvPr id="8" name="椭圆"/>
          <p:cNvSpPr>
            <a:spLocks noChangeAspect="1"/>
          </p:cNvSpPr>
          <p:nvPr userDrawn="1"/>
        </p:nvSpPr>
        <p:spPr>
          <a:xfrm>
            <a:off x="5679000" y="3389244"/>
            <a:ext cx="72000" cy="72000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rtlCol="0" anchor="ctr"/>
          <a:lstStyle/>
          <a:p>
            <a:pPr algn="ctr"/>
            <a:endParaRPr lang="zh-CN" altLang="en-US" dirty="0">
              <a:latin typeface="Intro Cond Light Free" panose="00000500000000000000" pitchFamily="50" charset="0"/>
              <a:ea typeface="字魂57号-创细黑" panose="00000500000000000000" pitchFamily="2" charset="-122"/>
              <a:sym typeface="Intro Cond Light Free" panose="00000500000000000000" pitchFamily="50" charset="0"/>
            </a:endParaRPr>
          </a:p>
        </p:txBody>
      </p:sp>
      <p:sp>
        <p:nvSpPr>
          <p:cNvPr id="9" name="椭圆"/>
          <p:cNvSpPr>
            <a:spLocks noChangeAspect="1"/>
          </p:cNvSpPr>
          <p:nvPr userDrawn="1"/>
        </p:nvSpPr>
        <p:spPr>
          <a:xfrm>
            <a:off x="5831400" y="3389244"/>
            <a:ext cx="72000" cy="72000"/>
          </a:xfrm>
          <a:prstGeom prst="ellipse">
            <a:avLst/>
          </a:prstGeom>
          <a:solidFill>
            <a:schemeClr val="accent1"/>
          </a:solidFill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rtlCol="0" anchor="ctr"/>
          <a:lstStyle/>
          <a:p>
            <a:pPr algn="ctr"/>
            <a:endParaRPr lang="zh-CN" altLang="en-US" dirty="0">
              <a:latin typeface="Intro Cond Light Free" panose="00000500000000000000" pitchFamily="50" charset="0"/>
              <a:ea typeface="字魂57号-创细黑" panose="00000500000000000000" pitchFamily="2" charset="-122"/>
              <a:sym typeface="Intro Cond Light Free" panose="00000500000000000000" pitchFamily="50" charset="0"/>
            </a:endParaRPr>
          </a:p>
        </p:txBody>
      </p:sp>
      <p:sp>
        <p:nvSpPr>
          <p:cNvPr id="10" name="椭圆"/>
          <p:cNvSpPr>
            <a:spLocks noChangeAspect="1"/>
          </p:cNvSpPr>
          <p:nvPr userDrawn="1"/>
        </p:nvSpPr>
        <p:spPr>
          <a:xfrm>
            <a:off x="5983800" y="3389244"/>
            <a:ext cx="72000" cy="72000"/>
          </a:xfrm>
          <a:prstGeom prst="ellipse">
            <a:avLst/>
          </a:prstGeom>
          <a:solidFill>
            <a:schemeClr val="accent1"/>
          </a:solidFill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rtlCol="0" anchor="ctr"/>
          <a:lstStyle/>
          <a:p>
            <a:pPr algn="ctr"/>
            <a:endParaRPr lang="zh-CN" altLang="en-US" dirty="0">
              <a:latin typeface="Intro Cond Light Free" panose="00000500000000000000" pitchFamily="50" charset="0"/>
              <a:ea typeface="字魂57号-创细黑" panose="00000500000000000000" pitchFamily="2" charset="-122"/>
              <a:sym typeface="Intro Cond Light Free" panose="00000500000000000000" pitchFamily="50" charset="0"/>
            </a:endParaRPr>
          </a:p>
        </p:txBody>
      </p:sp>
      <p:sp>
        <p:nvSpPr>
          <p:cNvPr id="11" name="椭圆"/>
          <p:cNvSpPr>
            <a:spLocks noChangeAspect="1"/>
          </p:cNvSpPr>
          <p:nvPr userDrawn="1"/>
        </p:nvSpPr>
        <p:spPr>
          <a:xfrm>
            <a:off x="6136200" y="3389244"/>
            <a:ext cx="72000" cy="72000"/>
          </a:xfrm>
          <a:prstGeom prst="ellipse">
            <a:avLst/>
          </a:prstGeom>
          <a:solidFill>
            <a:schemeClr val="accent1"/>
          </a:solidFill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rtlCol="0" anchor="ctr"/>
          <a:lstStyle/>
          <a:p>
            <a:pPr algn="ctr"/>
            <a:endParaRPr lang="zh-CN" altLang="en-US" dirty="0">
              <a:latin typeface="Intro Cond Light Free" panose="00000500000000000000" pitchFamily="50" charset="0"/>
              <a:ea typeface="字魂57号-创细黑" panose="00000500000000000000" pitchFamily="2" charset="-122"/>
              <a:sym typeface="Intro Cond Light Free" panose="00000500000000000000" pitchFamily="50" charset="0"/>
            </a:endParaRPr>
          </a:p>
        </p:txBody>
      </p:sp>
      <p:sp>
        <p:nvSpPr>
          <p:cNvPr id="12" name="椭圆"/>
          <p:cNvSpPr>
            <a:spLocks noChangeAspect="1"/>
          </p:cNvSpPr>
          <p:nvPr userDrawn="1"/>
        </p:nvSpPr>
        <p:spPr>
          <a:xfrm>
            <a:off x="6288600" y="3389244"/>
            <a:ext cx="72000" cy="72000"/>
          </a:xfrm>
          <a:prstGeom prst="ellipse">
            <a:avLst/>
          </a:prstGeom>
          <a:solidFill>
            <a:schemeClr val="accent1"/>
          </a:solidFill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rtlCol="0" anchor="ctr"/>
          <a:lstStyle/>
          <a:p>
            <a:pPr algn="ctr"/>
            <a:endParaRPr lang="zh-CN" altLang="en-US" dirty="0">
              <a:latin typeface="Intro Cond Light Free" panose="00000500000000000000" pitchFamily="50" charset="0"/>
              <a:ea typeface="字魂57号-创细黑" panose="00000500000000000000" pitchFamily="2" charset="-122"/>
              <a:sym typeface="Intro Cond Light Free" panose="00000500000000000000" pitchFamily="50" charset="0"/>
            </a:endParaRPr>
          </a:p>
        </p:txBody>
      </p:sp>
      <p:sp>
        <p:nvSpPr>
          <p:cNvPr id="13" name="椭圆"/>
          <p:cNvSpPr>
            <a:spLocks noChangeAspect="1"/>
          </p:cNvSpPr>
          <p:nvPr userDrawn="1"/>
        </p:nvSpPr>
        <p:spPr>
          <a:xfrm>
            <a:off x="6441000" y="3389244"/>
            <a:ext cx="72000" cy="72000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rtlCol="0" anchor="ctr"/>
          <a:lstStyle/>
          <a:p>
            <a:pPr algn="ctr"/>
            <a:endParaRPr lang="zh-CN" altLang="en-US" dirty="0">
              <a:latin typeface="Intro Cond Light Free" panose="00000500000000000000" pitchFamily="50" charset="0"/>
              <a:ea typeface="字魂57号-创细黑" panose="00000500000000000000" pitchFamily="2" charset="-122"/>
              <a:sym typeface="Intro Cond Light Free" panose="00000500000000000000" pitchFamily="50" charset="0"/>
            </a:endParaRPr>
          </a:p>
        </p:txBody>
      </p:sp>
      <p:sp>
        <p:nvSpPr>
          <p:cNvPr id="14" name="椭圆"/>
          <p:cNvSpPr>
            <a:spLocks noChangeAspect="1"/>
          </p:cNvSpPr>
          <p:nvPr userDrawn="1"/>
        </p:nvSpPr>
        <p:spPr>
          <a:xfrm>
            <a:off x="6593400" y="3389244"/>
            <a:ext cx="72000" cy="72000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rtlCol="0" anchor="ctr"/>
          <a:lstStyle/>
          <a:p>
            <a:pPr algn="ctr"/>
            <a:endParaRPr lang="zh-CN" altLang="en-US" dirty="0">
              <a:latin typeface="Intro Cond Light Free" panose="00000500000000000000" pitchFamily="50" charset="0"/>
              <a:ea typeface="字魂57号-创细黑" panose="00000500000000000000" pitchFamily="2" charset="-122"/>
              <a:sym typeface="Intro Cond Light Free" panose="00000500000000000000" pitchFamily="50" charset="0"/>
            </a:endParaRPr>
          </a:p>
        </p:txBody>
      </p:sp>
      <p:sp>
        <p:nvSpPr>
          <p:cNvPr id="15" name="椭圆"/>
          <p:cNvSpPr>
            <a:spLocks noChangeAspect="1"/>
          </p:cNvSpPr>
          <p:nvPr userDrawn="1"/>
        </p:nvSpPr>
        <p:spPr>
          <a:xfrm>
            <a:off x="6745800" y="3389244"/>
            <a:ext cx="72000" cy="72000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rtlCol="0" anchor="ctr"/>
          <a:lstStyle/>
          <a:p>
            <a:pPr algn="ctr"/>
            <a:endParaRPr lang="zh-CN" altLang="en-US" dirty="0">
              <a:latin typeface="Intro Cond Light Free" panose="00000500000000000000" pitchFamily="50" charset="0"/>
              <a:ea typeface="字魂57号-创细黑" panose="00000500000000000000" pitchFamily="2" charset="-122"/>
              <a:sym typeface="Intro Cond Light Free" panose="00000500000000000000" pitchFamily="50" charset="0"/>
            </a:endParaRPr>
          </a:p>
        </p:txBody>
      </p:sp>
      <p:cxnSp>
        <p:nvCxnSpPr>
          <p:cNvPr id="16" name="直接连接符"/>
          <p:cNvCxnSpPr/>
          <p:nvPr/>
        </p:nvCxnSpPr>
        <p:spPr>
          <a:xfrm flipH="1">
            <a:off x="761669" y="3427511"/>
            <a:ext cx="4320000" cy="0"/>
          </a:xfrm>
          <a:prstGeom prst="line">
            <a:avLst/>
          </a:prstGeom>
          <a:ln w="19050">
            <a:gradFill>
              <a:gsLst>
                <a:gs pos="90000">
                  <a:schemeClr val="accent1">
                    <a:alpha val="0"/>
                  </a:schemeClr>
                </a:gs>
                <a:gs pos="50000">
                  <a:schemeClr val="accent1"/>
                </a:gs>
              </a:gsLst>
              <a:lin ang="0" scaled="0"/>
            </a:gradFill>
            <a:prstDash val="dash"/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"/>
          <p:cNvCxnSpPr/>
          <p:nvPr/>
        </p:nvCxnSpPr>
        <p:spPr>
          <a:xfrm>
            <a:off x="7110331" y="3427511"/>
            <a:ext cx="4320000" cy="0"/>
          </a:xfrm>
          <a:prstGeom prst="line">
            <a:avLst/>
          </a:prstGeom>
          <a:ln w="19050">
            <a:gradFill>
              <a:gsLst>
                <a:gs pos="90000">
                  <a:schemeClr val="accent1">
                    <a:alpha val="0"/>
                  </a:schemeClr>
                </a:gs>
                <a:gs pos="50000">
                  <a:schemeClr val="accent1"/>
                </a:gs>
              </a:gsLst>
              <a:lin ang="0" scaled="0"/>
            </a:gradFill>
            <a:prstDash val="dash"/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标题"/>
          <p:cNvSpPr txBox="1"/>
          <p:nvPr/>
        </p:nvSpPr>
        <p:spPr>
          <a:xfrm>
            <a:off x="3132773" y="4123170"/>
            <a:ext cx="5926455" cy="860425"/>
          </a:xfrm>
          <a:prstGeom prst="rect">
            <a:avLst/>
          </a:prstGeom>
          <a:noFill/>
        </p:spPr>
        <p:txBody>
          <a:bodyPr wrap="none" lIns="144000" rIns="0" rtlCol="0">
            <a:spAutoFit/>
          </a:bodyPr>
          <a:lstStyle>
            <a:defPPr>
              <a:defRPr lang="zh-CN"/>
            </a:defPPr>
            <a:lvl1pPr algn="ctr" defTabSz="913765">
              <a:defRPr sz="5065" b="1" spc="213">
                <a:blipFill dpi="0" rotWithShape="1">
                  <a:blip r:embed="rId2"/>
                  <a:srcRect/>
                  <a:tile tx="0" ty="0" sx="100000" sy="100000" flip="none" algn="tl"/>
                </a:blipFill>
                <a:latin typeface="+mj-ea"/>
                <a:ea typeface="+mj-ea"/>
              </a:defRPr>
            </a:lvl1pPr>
          </a:lstStyle>
          <a:p>
            <a:r>
              <a:rPr lang="en-US" altLang="zh-CN" sz="5000" spc="600" dirty="0" smtClean="0">
                <a:solidFill>
                  <a:schemeClr val="accent1"/>
                </a:solidFill>
                <a:latin typeface="Intro Cond Light Free" panose="00000500000000000000" pitchFamily="50" charset="0"/>
                <a:ea typeface="字魂57号-创细黑" panose="00000500000000000000" pitchFamily="2" charset="-122"/>
                <a:cs typeface="Arial" panose="020B0604020202090204" pitchFamily="34" charset="0"/>
                <a:sym typeface="Intro Cond Light Free" panose="00000500000000000000" pitchFamily="50" charset="0"/>
              </a:rPr>
              <a:t>xx</a:t>
            </a:r>
            <a:r>
              <a:rPr lang="zh-CN" altLang="en-US" sz="5000" spc="600" dirty="0" smtClean="0">
                <a:solidFill>
                  <a:schemeClr val="accent1"/>
                </a:solidFill>
                <a:latin typeface="Intro Cond Light Free" panose="00000500000000000000" pitchFamily="50" charset="0"/>
                <a:ea typeface="字魂57号-创细黑" panose="00000500000000000000" pitchFamily="2" charset="-122"/>
                <a:cs typeface="Arial" panose="020B0604020202090204" pitchFamily="34" charset="0"/>
                <a:sym typeface="Intro Cond Light Free" panose="00000500000000000000" pitchFamily="50" charset="0"/>
              </a:rPr>
              <a:t>旅行社旅游宣传</a:t>
            </a:r>
            <a:endParaRPr lang="zh-CN" altLang="en-US" sz="5000" spc="600" dirty="0">
              <a:solidFill>
                <a:schemeClr val="accent1"/>
              </a:solidFill>
              <a:latin typeface="Intro Cond Light Free" panose="00000500000000000000" pitchFamily="50" charset="0"/>
              <a:ea typeface="字魂57号-创细黑" panose="00000500000000000000" pitchFamily="2" charset="-122"/>
              <a:cs typeface="Arial" panose="020B0604020202090204" pitchFamily="34" charset="0"/>
              <a:sym typeface="Intro Cond Light Free" panose="00000500000000000000" pitchFamily="50" charset="0"/>
            </a:endParaRPr>
          </a:p>
        </p:txBody>
      </p:sp>
      <p:sp>
        <p:nvSpPr>
          <p:cNvPr id="4" name="标题"/>
          <p:cNvSpPr txBox="1"/>
          <p:nvPr/>
        </p:nvSpPr>
        <p:spPr>
          <a:xfrm>
            <a:off x="3938593" y="1476246"/>
            <a:ext cx="4314816" cy="1446550"/>
          </a:xfrm>
          <a:prstGeom prst="rect">
            <a:avLst/>
          </a:prstGeom>
          <a:noFill/>
        </p:spPr>
        <p:txBody>
          <a:bodyPr wrap="none" lIns="144000" rIns="0" rtlCol="0">
            <a:spAutoFit/>
          </a:bodyPr>
          <a:lstStyle>
            <a:defPPr>
              <a:defRPr lang="zh-CN"/>
            </a:defPPr>
            <a:lvl1pPr algn="ctr" defTabSz="913765">
              <a:defRPr sz="5065" b="1" spc="213">
                <a:blipFill dpi="0" rotWithShape="1">
                  <a:blip r:embed="rId2"/>
                  <a:srcRect/>
                  <a:tile tx="0" ty="0" sx="100000" sy="100000" flip="none" algn="tl"/>
                </a:blipFill>
                <a:latin typeface="+mj-ea"/>
                <a:ea typeface="+mj-ea"/>
              </a:defRPr>
            </a:lvl1pPr>
          </a:lstStyle>
          <a:p>
            <a:r>
              <a:rPr lang="zh-CN" altLang="en-US" sz="8800" spc="600" dirty="0" smtClean="0">
                <a:solidFill>
                  <a:schemeClr val="accent1"/>
                </a:solidFill>
                <a:latin typeface="Intro Cond Light Free" panose="00000500000000000000" pitchFamily="50" charset="0"/>
                <a:ea typeface="字魂57号-创细黑" panose="00000500000000000000" pitchFamily="2" charset="-122"/>
                <a:cs typeface="Arial" panose="020B0604020202090204" pitchFamily="34" charset="0"/>
                <a:sym typeface="Intro Cond Light Free" panose="00000500000000000000" pitchFamily="50" charset="0"/>
              </a:rPr>
              <a:t>快闪</a:t>
            </a:r>
            <a:r>
              <a:rPr lang="en-US" altLang="zh-CN" sz="7200" spc="600" dirty="0" smtClean="0">
                <a:solidFill>
                  <a:schemeClr val="accent2"/>
                </a:solidFill>
                <a:latin typeface="Intro Cond Light Free" panose="00000500000000000000" pitchFamily="50" charset="0"/>
                <a:ea typeface="字魂57号-创细黑" panose="00000500000000000000" pitchFamily="2" charset="-122"/>
                <a:cs typeface="Arial" panose="020B0604020202090204" pitchFamily="34" charset="0"/>
                <a:sym typeface="Intro Cond Light Free" panose="00000500000000000000" pitchFamily="50" charset="0"/>
              </a:rPr>
              <a:t>PPT</a:t>
            </a:r>
            <a:endParaRPr lang="zh-CN" altLang="en-US" sz="7200" spc="600" dirty="0">
              <a:solidFill>
                <a:schemeClr val="accent2"/>
              </a:solidFill>
              <a:latin typeface="Intro Cond Light Free" panose="00000500000000000000" pitchFamily="50" charset="0"/>
              <a:ea typeface="字魂57号-创细黑" panose="00000500000000000000" pitchFamily="2" charset="-122"/>
              <a:cs typeface="Arial" panose="020B0604020202090204" pitchFamily="34" charset="0"/>
              <a:sym typeface="Intro Cond Light Free" panose="00000500000000000000" pitchFamily="50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4000"/>
    </mc:Choice>
    <mc:Fallback>
      <p:transition advTm="4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6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500"/>
                            </p:stCondLst>
                            <p:childTnLst>
                              <p:par>
                                <p:cTn id="4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000"/>
                            </p:stCondLst>
                            <p:childTnLst>
                              <p:par>
                                <p:cTn id="5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8" grpId="0"/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"/>
          <p:cNvSpPr txBox="1"/>
          <p:nvPr/>
        </p:nvSpPr>
        <p:spPr>
          <a:xfrm>
            <a:off x="3321202" y="-3388251"/>
            <a:ext cx="5549596" cy="13634502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>
            <a:defPPr>
              <a:defRPr lang="zh-CN"/>
            </a:defPPr>
            <a:lvl1pPr algn="ctr" defTabSz="913765">
              <a:defRPr sz="5065" b="1" spc="213">
                <a:blipFill dpi="0" rotWithShape="1">
                  <a:blip r:embed="rId1"/>
                  <a:srcRect/>
                  <a:tile tx="0" ty="0" sx="100000" sy="100000" flip="none" algn="tl"/>
                </a:blipFill>
                <a:latin typeface="+mj-ea"/>
                <a:ea typeface="+mj-ea"/>
              </a:defRPr>
            </a:lvl1pPr>
          </a:lstStyle>
          <a:p>
            <a:r>
              <a:rPr lang="en-US" altLang="zh-CN" sz="88000" b="0" spc="600" dirty="0" smtClean="0">
                <a:solidFill>
                  <a:schemeClr val="accent1"/>
                </a:solidFill>
                <a:latin typeface="Intro Cond Light Free" panose="00000500000000000000" pitchFamily="50" charset="0"/>
                <a:ea typeface="字魂57号-创细黑" panose="00000500000000000000" pitchFamily="2" charset="-122"/>
                <a:cs typeface="Arial" panose="020B0604020202090204" pitchFamily="34" charset="0"/>
                <a:sym typeface="Intro Cond Light Free" panose="00000500000000000000" pitchFamily="50" charset="0"/>
              </a:rPr>
              <a:t>3</a:t>
            </a:r>
            <a:endParaRPr lang="zh-CN" altLang="en-US" sz="88000" b="0" spc="600" dirty="0">
              <a:solidFill>
                <a:schemeClr val="accent1"/>
              </a:solidFill>
              <a:latin typeface="Intro Cond Light Free" panose="00000500000000000000" pitchFamily="50" charset="0"/>
              <a:ea typeface="字魂57号-创细黑" panose="00000500000000000000" pitchFamily="2" charset="-122"/>
              <a:cs typeface="Arial" panose="020B0604020202090204" pitchFamily="34" charset="0"/>
              <a:sym typeface="Intro Cond Light Free" panose="00000500000000000000" pitchFamily="50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xit" presetSubtype="54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3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3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3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" dur="3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"/>
          <p:cNvSpPr txBox="1"/>
          <p:nvPr/>
        </p:nvSpPr>
        <p:spPr>
          <a:xfrm>
            <a:off x="3462265" y="-3388251"/>
            <a:ext cx="5267468" cy="13634502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>
            <a:defPPr>
              <a:defRPr lang="zh-CN"/>
            </a:defPPr>
            <a:lvl1pPr algn="ctr" defTabSz="913765">
              <a:defRPr sz="5065" b="1" spc="213">
                <a:blipFill dpi="0" rotWithShape="1">
                  <a:blip r:embed="rId1"/>
                  <a:srcRect/>
                  <a:tile tx="0" ty="0" sx="100000" sy="100000" flip="none" algn="tl"/>
                </a:blipFill>
                <a:latin typeface="+mj-ea"/>
                <a:ea typeface="+mj-ea"/>
              </a:defRPr>
            </a:lvl1pPr>
          </a:lstStyle>
          <a:p>
            <a:r>
              <a:rPr lang="en-US" altLang="zh-CN" sz="88000" b="0" spc="600" dirty="0" smtClean="0">
                <a:solidFill>
                  <a:schemeClr val="accent3"/>
                </a:solidFill>
                <a:latin typeface="Intro Cond Light Free" panose="00000500000000000000" pitchFamily="50" charset="0"/>
                <a:ea typeface="字魂57号-创细黑" panose="00000500000000000000" pitchFamily="2" charset="-122"/>
                <a:cs typeface="Arial" panose="020B0604020202090204" pitchFamily="34" charset="0"/>
                <a:sym typeface="Intro Cond Light Free" panose="00000500000000000000" pitchFamily="50" charset="0"/>
              </a:rPr>
              <a:t>2</a:t>
            </a:r>
            <a:endParaRPr lang="zh-CN" altLang="en-US" sz="88000" b="0" spc="600" dirty="0">
              <a:solidFill>
                <a:schemeClr val="accent3"/>
              </a:solidFill>
              <a:latin typeface="Intro Cond Light Free" panose="00000500000000000000" pitchFamily="50" charset="0"/>
              <a:ea typeface="字魂57号-创细黑" panose="00000500000000000000" pitchFamily="2" charset="-122"/>
              <a:cs typeface="Arial" panose="020B0604020202090204" pitchFamily="34" charset="0"/>
              <a:sym typeface="Intro Cond Light Free" panose="00000500000000000000" pitchFamily="50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xit" presetSubtype="54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3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3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3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" dur="3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"/>
          <p:cNvSpPr txBox="1"/>
          <p:nvPr/>
        </p:nvSpPr>
        <p:spPr>
          <a:xfrm>
            <a:off x="4110680" y="-3388251"/>
            <a:ext cx="3970638" cy="13634502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>
            <a:defPPr>
              <a:defRPr lang="zh-CN"/>
            </a:defPPr>
            <a:lvl1pPr algn="ctr" defTabSz="913765">
              <a:defRPr sz="5065" b="1" spc="213">
                <a:blipFill dpi="0" rotWithShape="1">
                  <a:blip r:embed="rId1"/>
                  <a:srcRect/>
                  <a:tile tx="0" ty="0" sx="100000" sy="100000" flip="none" algn="tl"/>
                </a:blipFill>
                <a:latin typeface="+mj-ea"/>
                <a:ea typeface="+mj-ea"/>
              </a:defRPr>
            </a:lvl1pPr>
          </a:lstStyle>
          <a:p>
            <a:r>
              <a:rPr lang="en-US" altLang="zh-CN" sz="88000" b="0" spc="600" dirty="0" smtClean="0">
                <a:solidFill>
                  <a:schemeClr val="accent1"/>
                </a:solidFill>
                <a:latin typeface="Intro Cond Light Free" panose="00000500000000000000" pitchFamily="50" charset="0"/>
                <a:ea typeface="字魂57号-创细黑" panose="00000500000000000000" pitchFamily="2" charset="-122"/>
                <a:cs typeface="Arial" panose="020B0604020202090204" pitchFamily="34" charset="0"/>
                <a:sym typeface="Intro Cond Light Free" panose="00000500000000000000" pitchFamily="50" charset="0"/>
              </a:rPr>
              <a:t>1</a:t>
            </a:r>
            <a:endParaRPr lang="zh-CN" altLang="en-US" sz="88000" b="0" spc="600" dirty="0">
              <a:solidFill>
                <a:schemeClr val="accent1"/>
              </a:solidFill>
              <a:latin typeface="Intro Cond Light Free" panose="00000500000000000000" pitchFamily="50" charset="0"/>
              <a:ea typeface="字魂57号-创细黑" panose="00000500000000000000" pitchFamily="2" charset="-122"/>
              <a:cs typeface="Arial" panose="020B0604020202090204" pitchFamily="34" charset="0"/>
              <a:sym typeface="Intro Cond Light Free" panose="00000500000000000000" pitchFamily="50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xit" presetSubtype="54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3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3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3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" dur="3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3" t="12822" r="206" b="3413"/>
          <a:stretch>
            <a:fillRect/>
          </a:stretch>
        </p:blipFill>
        <p:spPr>
          <a:xfrm>
            <a:off x="-12700" y="0"/>
            <a:ext cx="12204700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200"/>
    </mc:Choice>
    <mc:Fallback>
      <p:transition advTm="200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t="8017" r="-52" b="7652"/>
          <a:stretch>
            <a:fillRect/>
          </a:stretch>
        </p:blipFill>
        <p:spPr>
          <a:xfrm>
            <a:off x="-25400" y="0"/>
            <a:ext cx="12204700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500"/>
    </mc:Choice>
    <mc:Fallback>
      <p:transition advTm="500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"/>
          <p:cNvSpPr txBox="1"/>
          <p:nvPr/>
        </p:nvSpPr>
        <p:spPr>
          <a:xfrm>
            <a:off x="4319873" y="2916149"/>
            <a:ext cx="5345430" cy="1076325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>
            <a:defPPr>
              <a:defRPr lang="zh-CN"/>
            </a:defPPr>
            <a:lvl1pPr algn="ctr" defTabSz="913765">
              <a:defRPr sz="5065" b="1" spc="213">
                <a:blipFill dpi="0" rotWithShape="1">
                  <a:blip r:embed="rId1"/>
                  <a:srcRect/>
                  <a:tile tx="0" ty="0" sx="100000" sy="100000" flip="none" algn="tl"/>
                </a:blipFill>
                <a:latin typeface="+mj-ea"/>
                <a:ea typeface="+mj-ea"/>
              </a:defRPr>
            </a:lvl1pPr>
          </a:lstStyle>
          <a:p>
            <a:pPr algn="l"/>
            <a:r>
              <a:rPr lang="en-US" altLang="zh-CN" sz="6400" spc="500" dirty="0" smtClean="0">
                <a:solidFill>
                  <a:schemeClr val="accent1"/>
                </a:solidFill>
                <a:latin typeface="Intro Cond Light Free" panose="00000500000000000000" pitchFamily="50" charset="0"/>
                <a:ea typeface="字魂57号-创细黑" panose="00000500000000000000" pitchFamily="2" charset="-122"/>
                <a:cs typeface="Arial" panose="020B0604020202090204" pitchFamily="34" charset="0"/>
                <a:sym typeface="Intro Cond Light Free" panose="00000500000000000000" pitchFamily="50" charset="0"/>
              </a:rPr>
              <a:t>xx</a:t>
            </a:r>
            <a:r>
              <a:rPr lang="zh-CN" altLang="en-US" sz="6400" spc="500" dirty="0" smtClean="0">
                <a:solidFill>
                  <a:schemeClr val="accent1"/>
                </a:solidFill>
                <a:latin typeface="Intro Cond Light Free" panose="00000500000000000000" pitchFamily="50" charset="0"/>
                <a:ea typeface="字魂57号-创细黑" panose="00000500000000000000" pitchFamily="2" charset="-122"/>
                <a:cs typeface="Arial" panose="020B0604020202090204" pitchFamily="34" charset="0"/>
                <a:sym typeface="Intro Cond Light Free" panose="00000500000000000000" pitchFamily="50" charset="0"/>
              </a:rPr>
              <a:t>旅行社宣传</a:t>
            </a:r>
            <a:endParaRPr lang="zh-CN" altLang="en-US" sz="6400" spc="500" dirty="0">
              <a:solidFill>
                <a:schemeClr val="accent1"/>
              </a:solidFill>
              <a:latin typeface="Intro Cond Light Free" panose="00000500000000000000" pitchFamily="50" charset="0"/>
              <a:ea typeface="字魂57号-创细黑" panose="00000500000000000000" pitchFamily="2" charset="-122"/>
              <a:cs typeface="Arial" panose="020B0604020202090204" pitchFamily="34" charset="0"/>
              <a:sym typeface="Intro Cond Light Free" panose="00000500000000000000" pitchFamily="50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1300"/>
    </mc:Choice>
    <mc:Fallback>
      <p:transition advTm="1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"/>
          <p:cNvSpPr txBox="1"/>
          <p:nvPr/>
        </p:nvSpPr>
        <p:spPr>
          <a:xfrm>
            <a:off x="1351112" y="2859614"/>
            <a:ext cx="1897955" cy="1138773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>
            <a:defPPr>
              <a:defRPr lang="zh-CN"/>
            </a:defPPr>
            <a:lvl1pPr algn="ctr" defTabSz="913765">
              <a:defRPr sz="5065" b="1" spc="213">
                <a:blipFill dpi="0" rotWithShape="1">
                  <a:blip r:embed="rId1"/>
                  <a:srcRect/>
                  <a:tile tx="0" ty="0" sx="100000" sy="100000" flip="none" algn="tl"/>
                </a:blipFill>
                <a:latin typeface="+mj-ea"/>
                <a:ea typeface="+mj-ea"/>
              </a:defRPr>
            </a:lvl1pPr>
          </a:lstStyle>
          <a:p>
            <a:pPr algn="l"/>
            <a:r>
              <a:rPr lang="zh-CN" altLang="en-US" sz="6800" spc="600" dirty="0" smtClean="0">
                <a:solidFill>
                  <a:schemeClr val="accent1"/>
                </a:solidFill>
                <a:latin typeface="Intro Cond Light Free" panose="00000500000000000000" pitchFamily="50" charset="0"/>
                <a:ea typeface="字魂57号-创细黑" panose="00000500000000000000" pitchFamily="2" charset="-122"/>
                <a:cs typeface="Arial" panose="020B0604020202090204" pitchFamily="34" charset="0"/>
                <a:sym typeface="Intro Cond Light Free" panose="00000500000000000000" pitchFamily="50" charset="0"/>
              </a:rPr>
              <a:t>旅游</a:t>
            </a:r>
            <a:endParaRPr lang="zh-CN" altLang="en-US" sz="6800" spc="600" dirty="0">
              <a:solidFill>
                <a:schemeClr val="accent1"/>
              </a:solidFill>
              <a:latin typeface="Intro Cond Light Free" panose="00000500000000000000" pitchFamily="50" charset="0"/>
              <a:ea typeface="字魂57号-创细黑" panose="00000500000000000000" pitchFamily="2" charset="-122"/>
              <a:cs typeface="Arial" panose="020B0604020202090204" pitchFamily="34" charset="0"/>
              <a:sym typeface="Intro Cond Light Free" panose="00000500000000000000" pitchFamily="50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500"/>
    </mc:Choice>
    <mc:Fallback>
      <p:transition advTm="500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"/>
          <p:cNvSpPr txBox="1"/>
          <p:nvPr/>
        </p:nvSpPr>
        <p:spPr>
          <a:xfrm>
            <a:off x="3225800" y="2859614"/>
            <a:ext cx="948978" cy="1138773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>
            <a:defPPr>
              <a:defRPr lang="zh-CN"/>
            </a:defPPr>
            <a:lvl1pPr defTabSz="913765">
              <a:defRPr sz="6800" b="1" spc="600">
                <a:solidFill>
                  <a:schemeClr val="accent1"/>
                </a:solidFill>
                <a:latin typeface="+mj-ea"/>
                <a:ea typeface="+mj-ea"/>
                <a:cs typeface="Arial" panose="020B0604020202090204" pitchFamily="34" charset="0"/>
              </a:defRPr>
            </a:lvl1pPr>
          </a:lstStyle>
          <a:p>
            <a:r>
              <a:rPr lang="zh-CN" altLang="en-US" dirty="0">
                <a:latin typeface="Intro Cond Light Free" panose="00000500000000000000" pitchFamily="50" charset="0"/>
                <a:ea typeface="字魂57号-创细黑" panose="00000500000000000000" pitchFamily="2" charset="-122"/>
                <a:sym typeface="Intro Cond Light Free" panose="00000500000000000000" pitchFamily="50" charset="0"/>
              </a:rPr>
              <a:t>是</a:t>
            </a:r>
            <a:endParaRPr lang="zh-CN" altLang="en-US" dirty="0">
              <a:latin typeface="Intro Cond Light Free" panose="00000500000000000000" pitchFamily="50" charset="0"/>
              <a:ea typeface="字魂57号-创细黑" panose="00000500000000000000" pitchFamily="2" charset="-122"/>
              <a:sym typeface="Intro Cond Light Free" panose="00000500000000000000" pitchFamily="50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500"/>
    </mc:Choice>
    <mc:Fallback>
      <p:transition advTm="500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"/>
          <p:cNvSpPr txBox="1"/>
          <p:nvPr/>
        </p:nvSpPr>
        <p:spPr>
          <a:xfrm>
            <a:off x="4172645" y="2859614"/>
            <a:ext cx="1897955" cy="1138773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>
            <a:defPPr>
              <a:defRPr lang="zh-CN"/>
            </a:defPPr>
            <a:lvl1pPr defTabSz="913765">
              <a:defRPr sz="6800" b="1" spc="600">
                <a:solidFill>
                  <a:schemeClr val="accent1"/>
                </a:solidFill>
                <a:latin typeface="+mj-ea"/>
                <a:ea typeface="+mj-ea"/>
                <a:cs typeface="Arial" panose="020B0604020202090204" pitchFamily="34" charset="0"/>
              </a:defRPr>
            </a:lvl1pPr>
          </a:lstStyle>
          <a:p>
            <a:r>
              <a:rPr lang="zh-CN" altLang="en-US" dirty="0" smtClean="0">
                <a:latin typeface="Intro Cond Light Free" panose="00000500000000000000" pitchFamily="50" charset="0"/>
                <a:ea typeface="字魂57号-创细黑" panose="00000500000000000000" pitchFamily="2" charset="-122"/>
                <a:sym typeface="Intro Cond Light Free" panose="00000500000000000000" pitchFamily="50" charset="0"/>
              </a:rPr>
              <a:t>一场</a:t>
            </a:r>
            <a:endParaRPr lang="zh-CN" altLang="en-US" dirty="0">
              <a:latin typeface="Intro Cond Light Free" panose="00000500000000000000" pitchFamily="50" charset="0"/>
              <a:ea typeface="字魂57号-创细黑" panose="00000500000000000000" pitchFamily="2" charset="-122"/>
              <a:sym typeface="Intro Cond Light Free" panose="00000500000000000000" pitchFamily="50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500"/>
    </mc:Choice>
    <mc:Fallback>
      <p:transition advTm="500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"/>
          <p:cNvSpPr txBox="1"/>
          <p:nvPr/>
        </p:nvSpPr>
        <p:spPr>
          <a:xfrm>
            <a:off x="6057900" y="2859614"/>
            <a:ext cx="2846933" cy="1138773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>
            <a:defPPr>
              <a:defRPr lang="zh-CN"/>
            </a:defPPr>
            <a:lvl1pPr defTabSz="913765">
              <a:defRPr sz="6800" b="1" spc="600">
                <a:solidFill>
                  <a:schemeClr val="accent1"/>
                </a:solidFill>
                <a:latin typeface="+mj-ea"/>
                <a:ea typeface="+mj-ea"/>
                <a:cs typeface="Arial" panose="020B0604020202090204" pitchFamily="34" charset="0"/>
              </a:defRPr>
            </a:lvl1pPr>
          </a:lstStyle>
          <a:p>
            <a:r>
              <a:rPr lang="zh-CN" altLang="en-US" dirty="0" smtClean="0">
                <a:latin typeface="Intro Cond Light Free" panose="00000500000000000000" pitchFamily="50" charset="0"/>
                <a:ea typeface="字魂57号-创细黑" panose="00000500000000000000" pitchFamily="2" charset="-122"/>
                <a:sym typeface="Intro Cond Light Free" panose="00000500000000000000" pitchFamily="50" charset="0"/>
              </a:rPr>
              <a:t>华丽的</a:t>
            </a:r>
            <a:endParaRPr lang="zh-CN" altLang="en-US" dirty="0">
              <a:latin typeface="Intro Cond Light Free" panose="00000500000000000000" pitchFamily="50" charset="0"/>
              <a:ea typeface="字魂57号-创细黑" panose="00000500000000000000" pitchFamily="2" charset="-122"/>
              <a:sym typeface="Intro Cond Light Free" panose="00000500000000000000" pitchFamily="50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500"/>
    </mc:Choice>
    <mc:Fallback>
      <p:transition advTm="500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"/>
          <p:cNvSpPr txBox="1"/>
          <p:nvPr/>
        </p:nvSpPr>
        <p:spPr>
          <a:xfrm>
            <a:off x="2593401" y="2767281"/>
            <a:ext cx="2205732" cy="1323439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>
            <a:defPPr>
              <a:defRPr lang="zh-CN"/>
            </a:defPPr>
            <a:lvl1pPr algn="ctr" defTabSz="913765">
              <a:defRPr sz="5065" b="1" spc="213">
                <a:blipFill dpi="0" rotWithShape="1">
                  <a:blip r:embed="rId1"/>
                  <a:srcRect/>
                  <a:tile tx="0" ty="0" sx="100000" sy="100000" flip="none" algn="tl"/>
                </a:blipFill>
                <a:latin typeface="+mj-ea"/>
                <a:ea typeface="+mj-ea"/>
              </a:defRPr>
            </a:lvl1pPr>
          </a:lstStyle>
          <a:p>
            <a:pPr algn="l"/>
            <a:r>
              <a:rPr lang="zh-CN" altLang="en-US" sz="8000" spc="600" dirty="0" smtClean="0">
                <a:solidFill>
                  <a:schemeClr val="accent1"/>
                </a:solidFill>
                <a:latin typeface="Intro Cond Light Free" panose="00000500000000000000" pitchFamily="50" charset="0"/>
                <a:ea typeface="字魂57号-创细黑" panose="00000500000000000000" pitchFamily="2" charset="-122"/>
                <a:cs typeface="Arial" panose="020B0604020202090204" pitchFamily="34" charset="0"/>
                <a:sym typeface="Intro Cond Light Free" panose="00000500000000000000" pitchFamily="50" charset="0"/>
              </a:rPr>
              <a:t>世界</a:t>
            </a:r>
            <a:endParaRPr lang="zh-CN" altLang="en-US" sz="8000" spc="600" dirty="0">
              <a:solidFill>
                <a:schemeClr val="accent1"/>
              </a:solidFill>
              <a:latin typeface="Intro Cond Light Free" panose="00000500000000000000" pitchFamily="50" charset="0"/>
              <a:ea typeface="字魂57号-创细黑" panose="00000500000000000000" pitchFamily="2" charset="-122"/>
              <a:cs typeface="Arial" panose="020B0604020202090204" pitchFamily="34" charset="0"/>
              <a:sym typeface="Intro Cond Light Free" panose="00000500000000000000" pitchFamily="50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300"/>
    </mc:Choice>
    <mc:Fallback>
      <p:transition advTm="300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"/>
          <p:cNvSpPr txBox="1"/>
          <p:nvPr/>
        </p:nvSpPr>
        <p:spPr>
          <a:xfrm>
            <a:off x="8864600" y="2859614"/>
            <a:ext cx="1897955" cy="1138773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>
            <a:defPPr>
              <a:defRPr lang="zh-CN"/>
            </a:defPPr>
            <a:lvl1pPr defTabSz="913765">
              <a:defRPr sz="6800" b="1" spc="600">
                <a:solidFill>
                  <a:schemeClr val="accent1"/>
                </a:solidFill>
                <a:latin typeface="+mj-ea"/>
                <a:ea typeface="+mj-ea"/>
                <a:cs typeface="Arial" panose="020B0604020202090204" pitchFamily="34" charset="0"/>
              </a:defRPr>
            </a:lvl1pPr>
          </a:lstStyle>
          <a:p>
            <a:r>
              <a:rPr lang="zh-CN" altLang="en-US" dirty="0" smtClean="0">
                <a:solidFill>
                  <a:schemeClr val="accent2"/>
                </a:solidFill>
                <a:latin typeface="Intro Cond Light Free" panose="00000500000000000000" pitchFamily="50" charset="0"/>
                <a:ea typeface="字魂57号-创细黑" panose="00000500000000000000" pitchFamily="2" charset="-122"/>
                <a:sym typeface="Intro Cond Light Free" panose="00000500000000000000" pitchFamily="50" charset="0"/>
              </a:rPr>
              <a:t>梦境</a:t>
            </a:r>
            <a:endParaRPr lang="zh-CN" altLang="en-US" dirty="0">
              <a:solidFill>
                <a:schemeClr val="accent2"/>
              </a:solidFill>
              <a:latin typeface="Intro Cond Light Free" panose="00000500000000000000" pitchFamily="50" charset="0"/>
              <a:ea typeface="字魂57号-创细黑" panose="00000500000000000000" pitchFamily="2" charset="-122"/>
              <a:sym typeface="Intro Cond Light Free" panose="00000500000000000000" pitchFamily="50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500"/>
    </mc:Choice>
    <mc:Fallback>
      <p:transition advTm="500"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6" t="5828" r="-1" b="11349"/>
          <a:stretch>
            <a:fillRect/>
          </a:stretch>
        </p:blipFill>
        <p:spPr>
          <a:xfrm flipH="1">
            <a:off x="-25400" y="0"/>
            <a:ext cx="12331700" cy="6858000"/>
          </a:xfrm>
          <a:prstGeom prst="rect">
            <a:avLst/>
          </a:prstGeom>
        </p:spPr>
      </p:pic>
      <p:sp>
        <p:nvSpPr>
          <p:cNvPr id="4" name="标题"/>
          <p:cNvSpPr txBox="1"/>
          <p:nvPr/>
        </p:nvSpPr>
        <p:spPr>
          <a:xfrm>
            <a:off x="1351112" y="421214"/>
            <a:ext cx="9489777" cy="1138773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>
            <a:defPPr>
              <a:defRPr lang="zh-CN"/>
            </a:defPPr>
            <a:lvl1pPr algn="ctr" defTabSz="913765">
              <a:defRPr sz="5065" b="1" spc="213">
                <a:blipFill dpi="0" rotWithShape="1">
                  <a:blip r:embed="rId2"/>
                  <a:srcRect/>
                  <a:tile tx="0" ty="0" sx="100000" sy="100000" flip="none" algn="tl"/>
                </a:blipFill>
                <a:latin typeface="+mj-ea"/>
                <a:ea typeface="+mj-ea"/>
              </a:defRPr>
            </a:lvl1pPr>
          </a:lstStyle>
          <a:p>
            <a:pPr algn="l"/>
            <a:r>
              <a:rPr lang="zh-CN" altLang="en-US" sz="6800" spc="600" dirty="0">
                <a:solidFill>
                  <a:schemeClr val="accent1"/>
                </a:solidFill>
                <a:latin typeface="Intro Cond Light Free" panose="00000500000000000000" pitchFamily="50" charset="0"/>
                <a:ea typeface="字魂57号-创细黑" panose="00000500000000000000" pitchFamily="2" charset="-122"/>
                <a:cs typeface="Arial" panose="020B0604020202090204" pitchFamily="34" charset="0"/>
                <a:sym typeface="Intro Cond Light Free" panose="00000500000000000000" pitchFamily="50" charset="0"/>
              </a:rPr>
              <a:t>旅游是一场华丽的</a:t>
            </a:r>
            <a:r>
              <a:rPr lang="zh-CN" altLang="en-US" sz="6800" spc="600" dirty="0" smtClean="0">
                <a:solidFill>
                  <a:schemeClr val="accent1"/>
                </a:solidFill>
                <a:latin typeface="Intro Cond Light Free" panose="00000500000000000000" pitchFamily="50" charset="0"/>
                <a:ea typeface="字魂57号-创细黑" panose="00000500000000000000" pitchFamily="2" charset="-122"/>
                <a:cs typeface="Arial" panose="020B0604020202090204" pitchFamily="34" charset="0"/>
                <a:sym typeface="Intro Cond Light Free" panose="00000500000000000000" pitchFamily="50" charset="0"/>
              </a:rPr>
              <a:t>梦境</a:t>
            </a:r>
            <a:endParaRPr lang="zh-CN" altLang="en-US" sz="6800" spc="600" dirty="0">
              <a:solidFill>
                <a:schemeClr val="accent1"/>
              </a:solidFill>
              <a:latin typeface="Intro Cond Light Free" panose="00000500000000000000" pitchFamily="50" charset="0"/>
              <a:ea typeface="字魂57号-创细黑" panose="00000500000000000000" pitchFamily="2" charset="-122"/>
              <a:cs typeface="Arial" panose="020B0604020202090204" pitchFamily="34" charset="0"/>
              <a:sym typeface="Intro Cond Light Free" panose="00000500000000000000" pitchFamily="50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1300"/>
    </mc:Choice>
    <mc:Fallback>
      <p:transition advTm="1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"/>
          <p:cNvSpPr txBox="1"/>
          <p:nvPr/>
        </p:nvSpPr>
        <p:spPr>
          <a:xfrm>
            <a:off x="4993134" y="2767281"/>
            <a:ext cx="2205732" cy="1323439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>
            <a:defPPr>
              <a:defRPr lang="zh-CN"/>
            </a:defPPr>
            <a:lvl1pPr algn="ctr" defTabSz="913765">
              <a:defRPr sz="5065" b="1" spc="213">
                <a:blipFill dpi="0" rotWithShape="1">
                  <a:blip r:embed="rId1"/>
                  <a:srcRect/>
                  <a:tile tx="0" ty="0" sx="100000" sy="100000" flip="none" algn="tl"/>
                </a:blipFill>
                <a:latin typeface="+mj-ea"/>
                <a:ea typeface="+mj-ea"/>
              </a:defRPr>
            </a:lvl1pPr>
          </a:lstStyle>
          <a:p>
            <a:r>
              <a:rPr lang="zh-CN" altLang="en-US" sz="8000" spc="600" dirty="0" smtClean="0">
                <a:solidFill>
                  <a:schemeClr val="accent1"/>
                </a:solidFill>
                <a:latin typeface="Intro Cond Light Free" panose="00000500000000000000" pitchFamily="50" charset="0"/>
                <a:ea typeface="字魂57号-创细黑" panose="00000500000000000000" pitchFamily="2" charset="-122"/>
                <a:cs typeface="Arial" panose="020B0604020202090204" pitchFamily="34" charset="0"/>
                <a:sym typeface="Intro Cond Light Free" panose="00000500000000000000" pitchFamily="50" charset="0"/>
              </a:rPr>
              <a:t>年轻</a:t>
            </a:r>
            <a:endParaRPr lang="zh-CN" altLang="en-US" sz="8000" spc="600" dirty="0">
              <a:solidFill>
                <a:schemeClr val="accent1"/>
              </a:solidFill>
              <a:latin typeface="Intro Cond Light Free" panose="00000500000000000000" pitchFamily="50" charset="0"/>
              <a:ea typeface="字魂57号-创细黑" panose="00000500000000000000" pitchFamily="2" charset="-122"/>
              <a:cs typeface="Arial" panose="020B0604020202090204" pitchFamily="34" charset="0"/>
              <a:sym typeface="Intro Cond Light Free" panose="00000500000000000000" pitchFamily="50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200"/>
    </mc:Choice>
    <mc:Fallback>
      <p:transition advTm="200"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"/>
          <p:cNvSpPr txBox="1"/>
          <p:nvPr/>
        </p:nvSpPr>
        <p:spPr>
          <a:xfrm>
            <a:off x="4441701" y="2767281"/>
            <a:ext cx="3308598" cy="1323439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>
            <a:defPPr>
              <a:defRPr lang="zh-CN"/>
            </a:defPPr>
            <a:lvl1pPr algn="ctr" defTabSz="913765">
              <a:defRPr sz="5065" b="1" spc="213">
                <a:blipFill dpi="0" rotWithShape="1">
                  <a:blip r:embed="rId1"/>
                  <a:srcRect/>
                  <a:tile tx="0" ty="0" sx="100000" sy="100000" flip="none" algn="tl"/>
                </a:blipFill>
                <a:latin typeface="+mj-ea"/>
                <a:ea typeface="+mj-ea"/>
              </a:defRPr>
            </a:lvl1pPr>
          </a:lstStyle>
          <a:p>
            <a:r>
              <a:rPr lang="zh-CN" altLang="en-US" sz="8000" spc="600" dirty="0" smtClean="0">
                <a:solidFill>
                  <a:schemeClr val="accent1"/>
                </a:solidFill>
                <a:latin typeface="Intro Cond Light Free" panose="00000500000000000000" pitchFamily="50" charset="0"/>
                <a:ea typeface="字魂57号-创细黑" panose="00000500000000000000" pitchFamily="2" charset="-122"/>
                <a:cs typeface="Arial" panose="020B0604020202090204" pitchFamily="34" charset="0"/>
                <a:sym typeface="Intro Cond Light Free" panose="00000500000000000000" pitchFamily="50" charset="0"/>
              </a:rPr>
              <a:t>年轻即</a:t>
            </a:r>
            <a:endParaRPr lang="zh-CN" altLang="en-US" sz="8000" spc="600" dirty="0">
              <a:solidFill>
                <a:schemeClr val="accent1"/>
              </a:solidFill>
              <a:latin typeface="Intro Cond Light Free" panose="00000500000000000000" pitchFamily="50" charset="0"/>
              <a:ea typeface="字魂57号-创细黑" panose="00000500000000000000" pitchFamily="2" charset="-122"/>
              <a:cs typeface="Arial" panose="020B0604020202090204" pitchFamily="34" charset="0"/>
              <a:sym typeface="Intro Cond Light Free" panose="00000500000000000000" pitchFamily="50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200"/>
    </mc:Choice>
    <mc:Fallback>
      <p:transition advTm="200"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"/>
          <p:cNvSpPr txBox="1"/>
          <p:nvPr/>
        </p:nvSpPr>
        <p:spPr>
          <a:xfrm>
            <a:off x="3338835" y="2767281"/>
            <a:ext cx="5514330" cy="1323439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>
            <a:defPPr>
              <a:defRPr lang="zh-CN"/>
            </a:defPPr>
            <a:lvl1pPr algn="ctr" defTabSz="913765">
              <a:defRPr sz="5065" b="1" spc="213">
                <a:blipFill dpi="0" rotWithShape="1">
                  <a:blip r:embed="rId1"/>
                  <a:srcRect/>
                  <a:tile tx="0" ty="0" sx="100000" sy="100000" flip="none" algn="tl"/>
                </a:blipFill>
                <a:latin typeface="+mj-ea"/>
                <a:ea typeface="+mj-ea"/>
              </a:defRPr>
            </a:lvl1pPr>
          </a:lstStyle>
          <a:p>
            <a:r>
              <a:rPr lang="zh-CN" altLang="en-US" sz="8000" spc="600" dirty="0" smtClean="0">
                <a:solidFill>
                  <a:schemeClr val="accent1"/>
                </a:solidFill>
                <a:latin typeface="Intro Cond Light Free" panose="00000500000000000000" pitchFamily="50" charset="0"/>
                <a:ea typeface="字魂57号-创细黑" panose="00000500000000000000" pitchFamily="2" charset="-122"/>
                <a:cs typeface="Arial" panose="020B0604020202090204" pitchFamily="34" charset="0"/>
                <a:sym typeface="Intro Cond Light Free" panose="00000500000000000000" pitchFamily="50" charset="0"/>
              </a:rPr>
              <a:t>年轻即出发</a:t>
            </a:r>
            <a:endParaRPr lang="zh-CN" altLang="en-US" sz="8000" spc="600" dirty="0">
              <a:solidFill>
                <a:schemeClr val="accent1"/>
              </a:solidFill>
              <a:latin typeface="Intro Cond Light Free" panose="00000500000000000000" pitchFamily="50" charset="0"/>
              <a:ea typeface="字魂57号-创细黑" panose="00000500000000000000" pitchFamily="2" charset="-122"/>
              <a:cs typeface="Arial" panose="020B0604020202090204" pitchFamily="34" charset="0"/>
              <a:sym typeface="Intro Cond Light Free" panose="00000500000000000000" pitchFamily="50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1000"/>
    </mc:Choice>
    <mc:Fallback>
      <p:transition advTm="1000"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"/>
          <p:cNvSpPr txBox="1"/>
          <p:nvPr/>
        </p:nvSpPr>
        <p:spPr>
          <a:xfrm>
            <a:off x="508967" y="2767281"/>
            <a:ext cx="11174066" cy="1323439"/>
          </a:xfrm>
          <a:prstGeom prst="rect">
            <a:avLst/>
          </a:prstGeom>
          <a:noFill/>
        </p:spPr>
        <p:txBody>
          <a:bodyPr wrap="none" lIns="144000" rIns="0" rtlCol="0">
            <a:spAutoFit/>
          </a:bodyPr>
          <a:lstStyle>
            <a:defPPr>
              <a:defRPr lang="zh-CN"/>
            </a:defPPr>
            <a:lvl1pPr algn="ctr" defTabSz="913765">
              <a:defRPr sz="5065" b="1" spc="213">
                <a:blipFill dpi="0" rotWithShape="1">
                  <a:blip r:embed="rId1"/>
                  <a:srcRect/>
                  <a:tile tx="0" ty="0" sx="100000" sy="100000" flip="none" algn="tl"/>
                </a:blipFill>
                <a:latin typeface="+mj-ea"/>
                <a:ea typeface="+mj-ea"/>
              </a:defRPr>
            </a:lvl1pPr>
          </a:lstStyle>
          <a:p>
            <a:pPr algn="l"/>
            <a:r>
              <a:rPr lang="zh-CN" altLang="en-US" sz="8000" spc="600" dirty="0" smtClean="0">
                <a:solidFill>
                  <a:schemeClr val="accent1"/>
                </a:solidFill>
                <a:latin typeface="Intro Cond Light Free" panose="00000500000000000000" pitchFamily="50" charset="0"/>
                <a:ea typeface="字魂57号-创细黑" panose="00000500000000000000" pitchFamily="2" charset="-122"/>
                <a:cs typeface="Arial" panose="020B0604020202090204" pitchFamily="34" charset="0"/>
                <a:sym typeface="Intro Cond Light Free" panose="00000500000000000000" pitchFamily="50" charset="0"/>
              </a:rPr>
              <a:t>来一场</a:t>
            </a:r>
            <a:r>
              <a:rPr lang="zh-CN" altLang="en-US" sz="8000" spc="600" dirty="0" smtClean="0">
                <a:solidFill>
                  <a:schemeClr val="accent2"/>
                </a:solidFill>
                <a:latin typeface="Intro Cond Light Free" panose="00000500000000000000" pitchFamily="50" charset="0"/>
                <a:ea typeface="字魂57号-创细黑" panose="00000500000000000000" pitchFamily="2" charset="-122"/>
                <a:cs typeface="Arial" panose="020B0604020202090204" pitchFamily="34" charset="0"/>
                <a:sym typeface="Intro Cond Light Free" panose="00000500000000000000" pitchFamily="50" charset="0"/>
              </a:rPr>
              <a:t>说走就走</a:t>
            </a:r>
            <a:r>
              <a:rPr lang="zh-CN" altLang="en-US" sz="8000" spc="600" dirty="0" smtClean="0">
                <a:solidFill>
                  <a:schemeClr val="accent1"/>
                </a:solidFill>
                <a:latin typeface="Intro Cond Light Free" panose="00000500000000000000" pitchFamily="50" charset="0"/>
                <a:ea typeface="字魂57号-创细黑" panose="00000500000000000000" pitchFamily="2" charset="-122"/>
                <a:cs typeface="Arial" panose="020B0604020202090204" pitchFamily="34" charset="0"/>
                <a:sym typeface="Intro Cond Light Free" panose="00000500000000000000" pitchFamily="50" charset="0"/>
              </a:rPr>
              <a:t>的旅游</a:t>
            </a:r>
            <a:endParaRPr lang="zh-CN" altLang="en-US" sz="8000" spc="600" dirty="0">
              <a:solidFill>
                <a:schemeClr val="accent1"/>
              </a:solidFill>
              <a:latin typeface="Intro Cond Light Free" panose="00000500000000000000" pitchFamily="50" charset="0"/>
              <a:ea typeface="字魂57号-创细黑" panose="00000500000000000000" pitchFamily="2" charset="-122"/>
              <a:cs typeface="Arial" panose="020B0604020202090204" pitchFamily="34" charset="0"/>
              <a:sym typeface="Intro Cond Light Free" panose="00000500000000000000" pitchFamily="50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1300"/>
    </mc:Choice>
    <mc:Fallback>
      <p:transition advTm="1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"/>
          <p:cNvSpPr txBox="1"/>
          <p:nvPr/>
        </p:nvSpPr>
        <p:spPr>
          <a:xfrm>
            <a:off x="812502" y="1843951"/>
            <a:ext cx="10566996" cy="3170099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>
            <a:defPPr>
              <a:defRPr lang="zh-CN"/>
            </a:defPPr>
            <a:lvl1pPr algn="ctr" defTabSz="913765">
              <a:defRPr sz="5065" b="1" spc="213">
                <a:blipFill dpi="0" rotWithShape="1">
                  <a:blip r:embed="rId1"/>
                  <a:srcRect/>
                  <a:tile tx="0" ty="0" sx="100000" sy="100000" flip="none" algn="tl"/>
                </a:blipFill>
                <a:latin typeface="+mj-ea"/>
                <a:ea typeface="+mj-ea"/>
              </a:defRPr>
            </a:lvl1pPr>
          </a:lstStyle>
          <a:p>
            <a:r>
              <a:rPr lang="zh-CN" altLang="en-US" sz="20000" spc="600" dirty="0" smtClean="0">
                <a:solidFill>
                  <a:schemeClr val="accent1"/>
                </a:solidFill>
                <a:latin typeface="Intro Cond Light Free" panose="00000500000000000000" pitchFamily="50" charset="0"/>
                <a:ea typeface="字魂57号-创细黑" panose="00000500000000000000" pitchFamily="2" charset="-122"/>
                <a:cs typeface="Arial" panose="020B0604020202090204" pitchFamily="34" charset="0"/>
                <a:sym typeface="Intro Cond Light Free" panose="00000500000000000000" pitchFamily="50" charset="0"/>
              </a:rPr>
              <a:t>热门景点</a:t>
            </a:r>
            <a:endParaRPr lang="zh-CN" altLang="en-US" sz="20000" spc="600" dirty="0">
              <a:solidFill>
                <a:schemeClr val="accent1"/>
              </a:solidFill>
              <a:latin typeface="Intro Cond Light Free" panose="00000500000000000000" pitchFamily="50" charset="0"/>
              <a:ea typeface="字魂57号-创细黑" panose="00000500000000000000" pitchFamily="2" charset="-122"/>
              <a:cs typeface="Arial" panose="020B0604020202090204" pitchFamily="34" charset="0"/>
              <a:sym typeface="Intro Cond Light Free" panose="00000500000000000000" pitchFamily="50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200"/>
    </mc:Choice>
    <mc:Fallback>
      <p:transition advTm="200"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"/>
          <p:cNvSpPr txBox="1"/>
          <p:nvPr/>
        </p:nvSpPr>
        <p:spPr>
          <a:xfrm>
            <a:off x="812502" y="1843951"/>
            <a:ext cx="10566996" cy="3170099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>
            <a:defPPr>
              <a:defRPr lang="zh-CN"/>
            </a:defPPr>
            <a:lvl1pPr algn="ctr" defTabSz="913765">
              <a:defRPr sz="5065" b="1" spc="213">
                <a:blipFill dpi="0" rotWithShape="1">
                  <a:blip r:embed="rId1"/>
                  <a:srcRect/>
                  <a:tile tx="0" ty="0" sx="100000" sy="100000" flip="none" algn="tl"/>
                </a:blipFill>
                <a:latin typeface="+mj-ea"/>
                <a:ea typeface="+mj-ea"/>
              </a:defRPr>
            </a:lvl1pPr>
          </a:lstStyle>
          <a:p>
            <a:r>
              <a:rPr lang="zh-CN" altLang="en-US" sz="20000" spc="600" dirty="0" smtClean="0">
                <a:solidFill>
                  <a:schemeClr val="accent3"/>
                </a:solidFill>
                <a:latin typeface="Intro Cond Light Free" panose="00000500000000000000" pitchFamily="50" charset="0"/>
                <a:ea typeface="字魂57号-创细黑" panose="00000500000000000000" pitchFamily="2" charset="-122"/>
                <a:cs typeface="Arial" panose="020B0604020202090204" pitchFamily="34" charset="0"/>
                <a:sym typeface="Intro Cond Light Free" panose="00000500000000000000" pitchFamily="50" charset="0"/>
              </a:rPr>
              <a:t>热门景点</a:t>
            </a:r>
            <a:endParaRPr lang="zh-CN" altLang="en-US" sz="20000" spc="600" dirty="0">
              <a:solidFill>
                <a:schemeClr val="accent3"/>
              </a:solidFill>
              <a:latin typeface="Intro Cond Light Free" panose="00000500000000000000" pitchFamily="50" charset="0"/>
              <a:ea typeface="字魂57号-创细黑" panose="00000500000000000000" pitchFamily="2" charset="-122"/>
              <a:cs typeface="Arial" panose="020B0604020202090204" pitchFamily="34" charset="0"/>
              <a:sym typeface="Intro Cond Light Free" panose="00000500000000000000" pitchFamily="50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200"/>
    </mc:Choice>
    <mc:Fallback>
      <p:transition advTm="200"/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"/>
          <p:cNvSpPr txBox="1"/>
          <p:nvPr/>
        </p:nvSpPr>
        <p:spPr>
          <a:xfrm>
            <a:off x="812502" y="1843951"/>
            <a:ext cx="10566996" cy="3170099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>
            <a:defPPr>
              <a:defRPr lang="zh-CN"/>
            </a:defPPr>
            <a:lvl1pPr algn="ctr" defTabSz="913765">
              <a:defRPr sz="5065" b="1" spc="213">
                <a:blipFill dpi="0" rotWithShape="1">
                  <a:blip r:embed="rId1"/>
                  <a:srcRect/>
                  <a:tile tx="0" ty="0" sx="100000" sy="100000" flip="none" algn="tl"/>
                </a:blipFill>
                <a:latin typeface="+mj-ea"/>
                <a:ea typeface="+mj-ea"/>
              </a:defRPr>
            </a:lvl1pPr>
          </a:lstStyle>
          <a:p>
            <a:r>
              <a:rPr lang="zh-CN" altLang="en-US" sz="20000" spc="600" dirty="0" smtClean="0">
                <a:solidFill>
                  <a:schemeClr val="accent1"/>
                </a:solidFill>
                <a:latin typeface="Intro Cond Light Free" panose="00000500000000000000" pitchFamily="50" charset="0"/>
                <a:ea typeface="字魂57号-创细黑" panose="00000500000000000000" pitchFamily="2" charset="-122"/>
                <a:cs typeface="Arial" panose="020B0604020202090204" pitchFamily="34" charset="0"/>
                <a:sym typeface="Intro Cond Light Free" panose="00000500000000000000" pitchFamily="50" charset="0"/>
              </a:rPr>
              <a:t>热门景点</a:t>
            </a:r>
            <a:endParaRPr lang="zh-CN" altLang="en-US" sz="20000" spc="600" dirty="0">
              <a:solidFill>
                <a:schemeClr val="accent1"/>
              </a:solidFill>
              <a:latin typeface="Intro Cond Light Free" panose="00000500000000000000" pitchFamily="50" charset="0"/>
              <a:ea typeface="字魂57号-创细黑" panose="00000500000000000000" pitchFamily="2" charset="-122"/>
              <a:cs typeface="Arial" panose="020B0604020202090204" pitchFamily="34" charset="0"/>
              <a:sym typeface="Intro Cond Light Free" panose="00000500000000000000" pitchFamily="50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200"/>
    </mc:Choice>
    <mc:Fallback>
      <p:transition advTm="200"/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"/>
          <p:cNvSpPr txBox="1"/>
          <p:nvPr/>
        </p:nvSpPr>
        <p:spPr>
          <a:xfrm>
            <a:off x="3890268" y="2767281"/>
            <a:ext cx="4411464" cy="1323439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>
            <a:defPPr>
              <a:defRPr lang="zh-CN"/>
            </a:defPPr>
            <a:lvl1pPr algn="ctr" defTabSz="913765">
              <a:defRPr sz="5065" b="1" spc="213">
                <a:blipFill dpi="0" rotWithShape="1">
                  <a:blip r:embed="rId1"/>
                  <a:srcRect/>
                  <a:tile tx="0" ty="0" sx="100000" sy="100000" flip="none" algn="tl"/>
                </a:blipFill>
                <a:latin typeface="+mj-ea"/>
                <a:ea typeface="+mj-ea"/>
              </a:defRPr>
            </a:lvl1pPr>
          </a:lstStyle>
          <a:p>
            <a:r>
              <a:rPr lang="zh-CN" altLang="en-US" sz="8000" spc="600" dirty="0" smtClean="0">
                <a:solidFill>
                  <a:schemeClr val="accent1"/>
                </a:solidFill>
                <a:latin typeface="Intro Cond Light Free" panose="00000500000000000000" pitchFamily="50" charset="0"/>
                <a:ea typeface="字魂57号-创细黑" panose="00000500000000000000" pitchFamily="2" charset="-122"/>
                <a:cs typeface="Arial" panose="020B0604020202090204" pitchFamily="34" charset="0"/>
                <a:sym typeface="Intro Cond Light Free" panose="00000500000000000000" pitchFamily="50" charset="0"/>
              </a:rPr>
              <a:t>七彩云南</a:t>
            </a:r>
            <a:endParaRPr lang="zh-CN" altLang="en-US" sz="8000" spc="600" dirty="0">
              <a:solidFill>
                <a:schemeClr val="accent1"/>
              </a:solidFill>
              <a:latin typeface="Intro Cond Light Free" panose="00000500000000000000" pitchFamily="50" charset="0"/>
              <a:ea typeface="字魂57号-创细黑" panose="00000500000000000000" pitchFamily="2" charset="-122"/>
              <a:cs typeface="Arial" panose="020B0604020202090204" pitchFamily="34" charset="0"/>
              <a:sym typeface="Intro Cond Light Free" panose="00000500000000000000" pitchFamily="50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300"/>
    </mc:Choice>
    <mc:Fallback>
      <p:transition advTm="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"/>
          <p:cNvSpPr txBox="1"/>
          <p:nvPr/>
        </p:nvSpPr>
        <p:spPr>
          <a:xfrm>
            <a:off x="2593401" y="2767281"/>
            <a:ext cx="4411464" cy="1323439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>
            <a:defPPr>
              <a:defRPr lang="zh-CN"/>
            </a:defPPr>
            <a:lvl1pPr algn="ctr" defTabSz="913765">
              <a:defRPr sz="5065" b="1" spc="213">
                <a:blipFill dpi="0" rotWithShape="1">
                  <a:blip r:embed="rId1"/>
                  <a:srcRect/>
                  <a:tile tx="0" ty="0" sx="100000" sy="100000" flip="none" algn="tl"/>
                </a:blipFill>
                <a:latin typeface="+mj-ea"/>
                <a:ea typeface="+mj-ea"/>
              </a:defRPr>
            </a:lvl1pPr>
          </a:lstStyle>
          <a:p>
            <a:pPr algn="l"/>
            <a:r>
              <a:rPr lang="zh-CN" altLang="en-US" sz="8000" spc="600" dirty="0" smtClean="0">
                <a:solidFill>
                  <a:schemeClr val="accent1"/>
                </a:solidFill>
                <a:latin typeface="Intro Cond Light Free" panose="00000500000000000000" pitchFamily="50" charset="0"/>
                <a:ea typeface="字魂57号-创细黑" panose="00000500000000000000" pitchFamily="2" charset="-122"/>
                <a:cs typeface="Arial" panose="020B0604020202090204" pitchFamily="34" charset="0"/>
                <a:sym typeface="Intro Cond Light Free" panose="00000500000000000000" pitchFamily="50" charset="0"/>
              </a:rPr>
              <a:t>世界那么</a:t>
            </a:r>
            <a:endParaRPr lang="zh-CN" altLang="en-US" sz="8000" spc="600" dirty="0">
              <a:solidFill>
                <a:schemeClr val="accent1"/>
              </a:solidFill>
              <a:latin typeface="Intro Cond Light Free" panose="00000500000000000000" pitchFamily="50" charset="0"/>
              <a:ea typeface="字魂57号-创细黑" panose="00000500000000000000" pitchFamily="2" charset="-122"/>
              <a:cs typeface="Arial" panose="020B0604020202090204" pitchFamily="34" charset="0"/>
              <a:sym typeface="Intro Cond Light Free" panose="00000500000000000000" pitchFamily="50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300"/>
    </mc:Choice>
    <mc:Fallback>
      <p:transition advTm="300"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58" b="11835"/>
          <a:stretch>
            <a:fillRect/>
          </a:stretch>
        </p:blipFill>
        <p:spPr>
          <a:xfrm>
            <a:off x="0" y="-12700"/>
            <a:ext cx="12192000" cy="6870700"/>
          </a:xfrm>
          <a:prstGeom prst="rect">
            <a:avLst/>
          </a:prstGeom>
        </p:spPr>
      </p:pic>
    </p:spTree>
  </p:cSld>
  <p:clrMapOvr>
    <a:masterClrMapping/>
  </p:clrMapOvr>
  <p:transition spd="med" advTm="380">
    <p:pull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"/>
          <p:cNvSpPr txBox="1"/>
          <p:nvPr/>
        </p:nvSpPr>
        <p:spPr>
          <a:xfrm>
            <a:off x="3890268" y="2767281"/>
            <a:ext cx="4411465" cy="1323439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>
            <a:defPPr>
              <a:defRPr lang="zh-CN"/>
            </a:defPPr>
            <a:lvl1pPr algn="ctr" defTabSz="913765">
              <a:defRPr sz="5065" b="1" spc="213">
                <a:blipFill dpi="0" rotWithShape="1">
                  <a:blip r:embed="rId1"/>
                  <a:srcRect/>
                  <a:tile tx="0" ty="0" sx="100000" sy="100000" flip="none" algn="tl"/>
                </a:blipFill>
                <a:latin typeface="+mj-ea"/>
                <a:ea typeface="+mj-ea"/>
              </a:defRPr>
            </a:lvl1pPr>
          </a:lstStyle>
          <a:p>
            <a:r>
              <a:rPr lang="zh-CN" altLang="en-US" sz="8000" spc="600" dirty="0" smtClean="0">
                <a:solidFill>
                  <a:schemeClr val="accent1"/>
                </a:solidFill>
                <a:latin typeface="Intro Cond Light Free" panose="00000500000000000000" pitchFamily="50" charset="0"/>
                <a:ea typeface="字魂57号-创细黑" panose="00000500000000000000" pitchFamily="2" charset="-122"/>
                <a:cs typeface="Arial" panose="020B0604020202090204" pitchFamily="34" charset="0"/>
                <a:sym typeface="Intro Cond Light Free" panose="00000500000000000000" pitchFamily="50" charset="0"/>
              </a:rPr>
              <a:t>桂林山水</a:t>
            </a:r>
            <a:endParaRPr lang="zh-CN" altLang="en-US" sz="8000" spc="600" dirty="0">
              <a:solidFill>
                <a:schemeClr val="accent1"/>
              </a:solidFill>
              <a:latin typeface="Intro Cond Light Free" panose="00000500000000000000" pitchFamily="50" charset="0"/>
              <a:ea typeface="字魂57号-创细黑" panose="00000500000000000000" pitchFamily="2" charset="-122"/>
              <a:cs typeface="Arial" panose="020B0604020202090204" pitchFamily="34" charset="0"/>
              <a:sym typeface="Intro Cond Light Free" panose="00000500000000000000" pitchFamily="50" charset="0"/>
            </a:endParaRPr>
          </a:p>
        </p:txBody>
      </p:sp>
    </p:spTree>
  </p:cSld>
  <p:clrMapOvr>
    <a:masterClrMapping/>
  </p:clrMapOvr>
  <p:transition spd="med" advTm="300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23" t="600" r="123" b="14911"/>
          <a:stretch>
            <a:fillRect/>
          </a:stretch>
        </p:blipFill>
        <p:spPr>
          <a:xfrm>
            <a:off x="0" y="-25400"/>
            <a:ext cx="12192000" cy="6858000"/>
          </a:xfrm>
          <a:prstGeom prst="rect">
            <a:avLst/>
          </a:prstGeom>
        </p:spPr>
      </p:pic>
    </p:spTree>
  </p:cSld>
  <p:clrMapOvr>
    <a:masterClrMapping/>
  </p:clrMapOvr>
  <p:transition spd="med" advTm="380">
    <p:pull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"/>
          <p:cNvSpPr txBox="1"/>
          <p:nvPr/>
        </p:nvSpPr>
        <p:spPr>
          <a:xfrm>
            <a:off x="3890268" y="2767281"/>
            <a:ext cx="4411464" cy="1323439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>
            <a:defPPr>
              <a:defRPr lang="zh-CN"/>
            </a:defPPr>
            <a:lvl1pPr algn="ctr" defTabSz="913765">
              <a:defRPr sz="5065" b="1" spc="213">
                <a:blipFill dpi="0" rotWithShape="1">
                  <a:blip r:embed="rId1"/>
                  <a:srcRect/>
                  <a:tile tx="0" ty="0" sx="100000" sy="100000" flip="none" algn="tl"/>
                </a:blipFill>
                <a:latin typeface="+mj-ea"/>
                <a:ea typeface="+mj-ea"/>
              </a:defRPr>
            </a:lvl1pPr>
          </a:lstStyle>
          <a:p>
            <a:r>
              <a:rPr lang="zh-CN" altLang="en-US" sz="8000" spc="600" dirty="0" smtClean="0">
                <a:solidFill>
                  <a:schemeClr val="accent1"/>
                </a:solidFill>
                <a:latin typeface="Intro Cond Light Free" panose="00000500000000000000" pitchFamily="50" charset="0"/>
                <a:ea typeface="字魂57号-创细黑" panose="00000500000000000000" pitchFamily="2" charset="-122"/>
                <a:cs typeface="Arial" panose="020B0604020202090204" pitchFamily="34" charset="0"/>
                <a:sym typeface="Intro Cond Light Free" panose="00000500000000000000" pitchFamily="50" charset="0"/>
              </a:rPr>
              <a:t>凤凰古城</a:t>
            </a:r>
            <a:endParaRPr lang="zh-CN" altLang="en-US" sz="8000" spc="600" dirty="0">
              <a:solidFill>
                <a:schemeClr val="accent1"/>
              </a:solidFill>
              <a:latin typeface="Intro Cond Light Free" panose="00000500000000000000" pitchFamily="50" charset="0"/>
              <a:ea typeface="字魂57号-创细黑" panose="00000500000000000000" pitchFamily="2" charset="-122"/>
              <a:cs typeface="Arial" panose="020B0604020202090204" pitchFamily="34" charset="0"/>
              <a:sym typeface="Intro Cond Light Free" panose="00000500000000000000" pitchFamily="50" charset="0"/>
            </a:endParaRPr>
          </a:p>
        </p:txBody>
      </p:sp>
    </p:spTree>
  </p:cSld>
  <p:clrMapOvr>
    <a:masterClrMapping/>
  </p:clrMapOvr>
  <p:transition spd="med" advTm="300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94" b="1623"/>
          <a:stretch>
            <a:fillRect/>
          </a:stretch>
        </p:blipFill>
        <p:spPr>
          <a:xfrm>
            <a:off x="0" y="-12700"/>
            <a:ext cx="12192000" cy="6870700"/>
          </a:xfrm>
          <a:prstGeom prst="rect">
            <a:avLst/>
          </a:prstGeom>
        </p:spPr>
      </p:pic>
    </p:spTree>
  </p:cSld>
  <p:clrMapOvr>
    <a:masterClrMapping/>
  </p:clrMapOvr>
  <p:transition spd="med" advTm="380">
    <p:pull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"/>
          <p:cNvSpPr txBox="1"/>
          <p:nvPr/>
        </p:nvSpPr>
        <p:spPr>
          <a:xfrm>
            <a:off x="3890268" y="2767281"/>
            <a:ext cx="4411464" cy="1323439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>
            <a:defPPr>
              <a:defRPr lang="zh-CN"/>
            </a:defPPr>
            <a:lvl1pPr algn="ctr" defTabSz="913765">
              <a:defRPr sz="5065" b="1" spc="213">
                <a:blipFill dpi="0" rotWithShape="1">
                  <a:blip r:embed="rId1"/>
                  <a:srcRect/>
                  <a:tile tx="0" ty="0" sx="100000" sy="100000" flip="none" algn="tl"/>
                </a:blipFill>
                <a:latin typeface="+mj-ea"/>
                <a:ea typeface="+mj-ea"/>
              </a:defRPr>
            </a:lvl1pPr>
          </a:lstStyle>
          <a:p>
            <a:r>
              <a:rPr lang="zh-CN" altLang="en-US" sz="8000" spc="600" dirty="0" smtClean="0">
                <a:solidFill>
                  <a:schemeClr val="accent1"/>
                </a:solidFill>
                <a:latin typeface="Intro Cond Light Free" panose="00000500000000000000" pitchFamily="50" charset="0"/>
                <a:ea typeface="字魂57号-创细黑" panose="00000500000000000000" pitchFamily="2" charset="-122"/>
                <a:cs typeface="Arial" panose="020B0604020202090204" pitchFamily="34" charset="0"/>
                <a:sym typeface="Intro Cond Light Free" panose="00000500000000000000" pitchFamily="50" charset="0"/>
              </a:rPr>
              <a:t>马尔代夫</a:t>
            </a:r>
            <a:endParaRPr lang="zh-CN" altLang="en-US" sz="8000" spc="600" dirty="0">
              <a:solidFill>
                <a:schemeClr val="accent1"/>
              </a:solidFill>
              <a:latin typeface="Intro Cond Light Free" panose="00000500000000000000" pitchFamily="50" charset="0"/>
              <a:ea typeface="字魂57号-创细黑" panose="00000500000000000000" pitchFamily="2" charset="-122"/>
              <a:cs typeface="Arial" panose="020B0604020202090204" pitchFamily="34" charset="0"/>
              <a:sym typeface="Intro Cond Light Free" panose="00000500000000000000" pitchFamily="50" charset="0"/>
            </a:endParaRPr>
          </a:p>
        </p:txBody>
      </p:sp>
    </p:spTree>
  </p:cSld>
  <p:clrMapOvr>
    <a:masterClrMapping/>
  </p:clrMapOvr>
  <p:transition spd="med" advTm="300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29" b="1626"/>
          <a:stretch>
            <a:fillRect/>
          </a:stretch>
        </p:blipFill>
        <p:spPr>
          <a:xfrm>
            <a:off x="0" y="-25400"/>
            <a:ext cx="12192000" cy="6883400"/>
          </a:xfrm>
          <a:prstGeom prst="rect">
            <a:avLst/>
          </a:prstGeom>
        </p:spPr>
      </p:pic>
    </p:spTree>
  </p:cSld>
  <p:clrMapOvr>
    <a:masterClrMapping/>
  </p:clrMapOvr>
  <p:transition spd="med" advTm="380">
    <p:pull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"/>
          <p:cNvSpPr txBox="1"/>
          <p:nvPr/>
        </p:nvSpPr>
        <p:spPr>
          <a:xfrm>
            <a:off x="4441701" y="2767281"/>
            <a:ext cx="3308598" cy="1323439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>
            <a:defPPr>
              <a:defRPr lang="zh-CN"/>
            </a:defPPr>
            <a:lvl1pPr algn="ctr" defTabSz="913765">
              <a:defRPr sz="5065" b="1" spc="213">
                <a:blipFill dpi="0" rotWithShape="1">
                  <a:blip r:embed="rId1"/>
                  <a:srcRect/>
                  <a:tile tx="0" ty="0" sx="100000" sy="100000" flip="none" algn="tl"/>
                </a:blipFill>
                <a:latin typeface="+mj-ea"/>
                <a:ea typeface="+mj-ea"/>
              </a:defRPr>
            </a:lvl1pPr>
          </a:lstStyle>
          <a:p>
            <a:r>
              <a:rPr lang="zh-CN" altLang="en-US" sz="8000" spc="600" dirty="0" smtClean="0">
                <a:solidFill>
                  <a:schemeClr val="accent1"/>
                </a:solidFill>
                <a:latin typeface="Intro Cond Light Free" panose="00000500000000000000" pitchFamily="50" charset="0"/>
                <a:ea typeface="字魂57号-创细黑" panose="00000500000000000000" pitchFamily="2" charset="-122"/>
                <a:cs typeface="Arial" panose="020B0604020202090204" pitchFamily="34" charset="0"/>
                <a:sym typeface="Intro Cond Light Free" panose="00000500000000000000" pitchFamily="50" charset="0"/>
              </a:rPr>
              <a:t>张家界</a:t>
            </a:r>
            <a:endParaRPr lang="zh-CN" altLang="en-US" sz="8000" spc="600" dirty="0">
              <a:solidFill>
                <a:schemeClr val="accent1"/>
              </a:solidFill>
              <a:latin typeface="Intro Cond Light Free" panose="00000500000000000000" pitchFamily="50" charset="0"/>
              <a:ea typeface="字魂57号-创细黑" panose="00000500000000000000" pitchFamily="2" charset="-122"/>
              <a:cs typeface="Arial" panose="020B0604020202090204" pitchFamily="34" charset="0"/>
              <a:sym typeface="Intro Cond Light Free" panose="00000500000000000000" pitchFamily="50" charset="0"/>
            </a:endParaRPr>
          </a:p>
        </p:txBody>
      </p:sp>
    </p:spTree>
  </p:cSld>
  <p:clrMapOvr>
    <a:masterClrMapping/>
  </p:clrMapOvr>
  <p:transition spd="med" advTm="300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10" b="12978"/>
          <a:stretch>
            <a:fillRect/>
          </a:stretch>
        </p:blipFill>
        <p:spPr>
          <a:xfrm>
            <a:off x="0" y="-63500"/>
            <a:ext cx="12192000" cy="6896100"/>
          </a:xfrm>
          <a:prstGeom prst="rect">
            <a:avLst/>
          </a:prstGeom>
        </p:spPr>
      </p:pic>
    </p:spTree>
  </p:cSld>
  <p:clrMapOvr>
    <a:masterClrMapping/>
  </p:clrMapOvr>
  <p:transition spd="med" advTm="380">
    <p:pull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"/>
          <p:cNvSpPr txBox="1"/>
          <p:nvPr/>
        </p:nvSpPr>
        <p:spPr>
          <a:xfrm>
            <a:off x="3890268" y="2767281"/>
            <a:ext cx="4411464" cy="1323439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>
            <a:defPPr>
              <a:defRPr lang="zh-CN"/>
            </a:defPPr>
            <a:lvl1pPr algn="ctr" defTabSz="913765">
              <a:defRPr sz="5065" b="1" spc="213">
                <a:blipFill dpi="0" rotWithShape="1">
                  <a:blip r:embed="rId1"/>
                  <a:srcRect/>
                  <a:tile tx="0" ty="0" sx="100000" sy="100000" flip="none" algn="tl"/>
                </a:blipFill>
                <a:latin typeface="+mj-ea"/>
                <a:ea typeface="+mj-ea"/>
              </a:defRPr>
            </a:lvl1pPr>
          </a:lstStyle>
          <a:p>
            <a:r>
              <a:rPr lang="zh-CN" altLang="en-US" sz="8000" spc="600" dirty="0">
                <a:solidFill>
                  <a:schemeClr val="accent1"/>
                </a:solidFill>
                <a:latin typeface="Intro Cond Light Free" panose="00000500000000000000" pitchFamily="50" charset="0"/>
                <a:ea typeface="字魂57号-创细黑" panose="00000500000000000000" pitchFamily="2" charset="-122"/>
                <a:cs typeface="Arial" panose="020B0604020202090204" pitchFamily="34" charset="0"/>
                <a:sym typeface="Intro Cond Light Free" panose="00000500000000000000" pitchFamily="50" charset="0"/>
              </a:rPr>
              <a:t>法国巴黎</a:t>
            </a:r>
            <a:endParaRPr lang="zh-CN" altLang="en-US" sz="8000" spc="600" dirty="0">
              <a:solidFill>
                <a:schemeClr val="accent1"/>
              </a:solidFill>
              <a:latin typeface="Intro Cond Light Free" panose="00000500000000000000" pitchFamily="50" charset="0"/>
              <a:ea typeface="字魂57号-创细黑" panose="00000500000000000000" pitchFamily="2" charset="-122"/>
              <a:cs typeface="Arial" panose="020B0604020202090204" pitchFamily="34" charset="0"/>
              <a:sym typeface="Intro Cond Light Free" panose="00000500000000000000" pitchFamily="50" charset="0"/>
            </a:endParaRPr>
          </a:p>
        </p:txBody>
      </p:sp>
    </p:spTree>
  </p:cSld>
  <p:clrMapOvr>
    <a:masterClrMapping/>
  </p:clrMapOvr>
  <p:transition spd="med" advTm="300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"/>
          <p:cNvSpPr txBox="1"/>
          <p:nvPr/>
        </p:nvSpPr>
        <p:spPr>
          <a:xfrm>
            <a:off x="2593401" y="2767281"/>
            <a:ext cx="4411464" cy="1323439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>
            <a:defPPr>
              <a:defRPr lang="zh-CN"/>
            </a:defPPr>
            <a:lvl1pPr algn="ctr" defTabSz="913765">
              <a:defRPr sz="5065" b="1" spc="213">
                <a:blipFill dpi="0" rotWithShape="1">
                  <a:blip r:embed="rId1"/>
                  <a:srcRect/>
                  <a:tile tx="0" ty="0" sx="100000" sy="100000" flip="none" algn="tl"/>
                </a:blipFill>
                <a:latin typeface="+mj-ea"/>
                <a:ea typeface="+mj-ea"/>
              </a:defRPr>
            </a:lvl1pPr>
          </a:lstStyle>
          <a:p>
            <a:pPr algn="l"/>
            <a:r>
              <a:rPr lang="zh-CN" altLang="en-US" sz="8000" spc="600" dirty="0" smtClean="0">
                <a:solidFill>
                  <a:schemeClr val="accent1"/>
                </a:solidFill>
                <a:latin typeface="Intro Cond Light Free" panose="00000500000000000000" pitchFamily="50" charset="0"/>
                <a:ea typeface="字魂57号-创细黑" panose="00000500000000000000" pitchFamily="2" charset="-122"/>
                <a:cs typeface="Arial" panose="020B0604020202090204" pitchFamily="34" charset="0"/>
                <a:sym typeface="Intro Cond Light Free" panose="00000500000000000000" pitchFamily="50" charset="0"/>
              </a:rPr>
              <a:t>世界那么</a:t>
            </a:r>
            <a:endParaRPr lang="zh-CN" altLang="en-US" sz="8000" spc="600" dirty="0">
              <a:solidFill>
                <a:schemeClr val="accent1"/>
              </a:solidFill>
              <a:latin typeface="Intro Cond Light Free" panose="00000500000000000000" pitchFamily="50" charset="0"/>
              <a:ea typeface="字魂57号-创细黑" panose="00000500000000000000" pitchFamily="2" charset="-122"/>
              <a:cs typeface="Arial" panose="020B0604020202090204" pitchFamily="34" charset="0"/>
              <a:sym typeface="Intro Cond Light Free" panose="00000500000000000000" pitchFamily="50" charset="0"/>
            </a:endParaRPr>
          </a:p>
        </p:txBody>
      </p:sp>
      <p:sp>
        <p:nvSpPr>
          <p:cNvPr id="3" name="标题"/>
          <p:cNvSpPr txBox="1"/>
          <p:nvPr/>
        </p:nvSpPr>
        <p:spPr>
          <a:xfrm>
            <a:off x="7004865" y="2228672"/>
            <a:ext cx="2000548" cy="2400657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>
            <a:defPPr>
              <a:defRPr lang="zh-CN"/>
            </a:defPPr>
            <a:lvl1pPr algn="ctr" defTabSz="913765">
              <a:defRPr sz="5065" b="1" spc="213">
                <a:blipFill dpi="0" rotWithShape="1">
                  <a:blip r:embed="rId1"/>
                  <a:srcRect/>
                  <a:tile tx="0" ty="0" sx="100000" sy="100000" flip="none" algn="tl"/>
                </a:blipFill>
                <a:latin typeface="+mj-ea"/>
                <a:ea typeface="+mj-ea"/>
              </a:defRPr>
            </a:lvl1pPr>
          </a:lstStyle>
          <a:p>
            <a:pPr algn="l"/>
            <a:r>
              <a:rPr lang="zh-CN" altLang="en-US" sz="15000" spc="600" dirty="0" smtClean="0">
                <a:solidFill>
                  <a:schemeClr val="accent2"/>
                </a:solidFill>
                <a:latin typeface="Intro Cond Light Free" panose="00000500000000000000" pitchFamily="50" charset="0"/>
                <a:ea typeface="字魂57号-创细黑" panose="00000500000000000000" pitchFamily="2" charset="-122"/>
                <a:cs typeface="Arial" panose="020B0604020202090204" pitchFamily="34" charset="0"/>
                <a:sym typeface="Intro Cond Light Free" panose="00000500000000000000" pitchFamily="50" charset="0"/>
              </a:rPr>
              <a:t>大</a:t>
            </a:r>
            <a:endParaRPr lang="zh-CN" altLang="en-US" sz="15000" spc="600" dirty="0">
              <a:solidFill>
                <a:schemeClr val="accent2"/>
              </a:solidFill>
              <a:latin typeface="Intro Cond Light Free" panose="00000500000000000000" pitchFamily="50" charset="0"/>
              <a:ea typeface="字魂57号-创细黑" panose="00000500000000000000" pitchFamily="2" charset="-122"/>
              <a:cs typeface="Arial" panose="020B0604020202090204" pitchFamily="34" charset="0"/>
              <a:sym typeface="Intro Cond Light Free" panose="00000500000000000000" pitchFamily="50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300"/>
    </mc:Choice>
    <mc:Fallback>
      <p:transition advTm="300"/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788" b="9425"/>
          <a:stretch>
            <a:fillRect/>
          </a:stretch>
        </p:blipFill>
        <p:spPr>
          <a:xfrm>
            <a:off x="0" y="-38100"/>
            <a:ext cx="12192000" cy="6896100"/>
          </a:xfrm>
          <a:prstGeom prst="rect">
            <a:avLst/>
          </a:prstGeom>
        </p:spPr>
      </p:pic>
    </p:spTree>
  </p:cSld>
  <p:clrMapOvr>
    <a:masterClrMapping/>
  </p:clrMapOvr>
  <p:transition spd="med" advTm="380">
    <p:pull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"/>
          <p:cNvSpPr txBox="1"/>
          <p:nvPr/>
        </p:nvSpPr>
        <p:spPr>
          <a:xfrm>
            <a:off x="4441701" y="2767281"/>
            <a:ext cx="3308598" cy="1323439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>
            <a:defPPr>
              <a:defRPr lang="zh-CN"/>
            </a:defPPr>
            <a:lvl1pPr algn="ctr" defTabSz="913765">
              <a:defRPr sz="5065" b="1" spc="213">
                <a:blipFill dpi="0" rotWithShape="1">
                  <a:blip r:embed="rId1"/>
                  <a:srcRect/>
                  <a:tile tx="0" ty="0" sx="100000" sy="100000" flip="none" algn="tl"/>
                </a:blipFill>
                <a:latin typeface="+mj-ea"/>
                <a:ea typeface="+mj-ea"/>
              </a:defRPr>
            </a:lvl1pPr>
          </a:lstStyle>
          <a:p>
            <a:r>
              <a:rPr lang="zh-CN" altLang="en-US" sz="8000" spc="600" dirty="0" smtClean="0">
                <a:solidFill>
                  <a:schemeClr val="accent1"/>
                </a:solidFill>
                <a:latin typeface="Intro Cond Light Free" panose="00000500000000000000" pitchFamily="50" charset="0"/>
                <a:ea typeface="字魂57号-创细黑" panose="00000500000000000000" pitchFamily="2" charset="-122"/>
                <a:cs typeface="Arial" panose="020B0604020202090204" pitchFamily="34" charset="0"/>
                <a:sym typeface="Intro Cond Light Free" panose="00000500000000000000" pitchFamily="50" charset="0"/>
              </a:rPr>
              <a:t>峨眉山</a:t>
            </a:r>
            <a:endParaRPr lang="zh-CN" altLang="en-US" sz="8000" spc="600" dirty="0">
              <a:solidFill>
                <a:schemeClr val="accent1"/>
              </a:solidFill>
              <a:latin typeface="Intro Cond Light Free" panose="00000500000000000000" pitchFamily="50" charset="0"/>
              <a:ea typeface="字魂57号-创细黑" panose="00000500000000000000" pitchFamily="2" charset="-122"/>
              <a:cs typeface="Arial" panose="020B0604020202090204" pitchFamily="34" charset="0"/>
              <a:sym typeface="Intro Cond Light Free" panose="00000500000000000000" pitchFamily="50" charset="0"/>
            </a:endParaRPr>
          </a:p>
        </p:txBody>
      </p:sp>
    </p:spTree>
  </p:cSld>
  <p:clrMapOvr>
    <a:masterClrMapping/>
  </p:clrMapOvr>
  <p:transition spd="med" advTm="300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65" b="11521"/>
          <a:stretch>
            <a:fillRect/>
          </a:stretch>
        </p:blipFill>
        <p:spPr>
          <a:xfrm>
            <a:off x="0" y="-12700"/>
            <a:ext cx="12192000" cy="6858000"/>
          </a:xfrm>
          <a:prstGeom prst="rect">
            <a:avLst/>
          </a:prstGeom>
        </p:spPr>
      </p:pic>
    </p:spTree>
  </p:cSld>
  <p:clrMapOvr>
    <a:masterClrMapping/>
  </p:clrMapOvr>
  <p:transition spd="med" advTm="380">
    <p:pull/>
  </p:transition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 advTm="300">
    <p:pull dir="r"/>
  </p:transition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"/>
          <p:cNvSpPr txBox="1"/>
          <p:nvPr/>
        </p:nvSpPr>
        <p:spPr>
          <a:xfrm>
            <a:off x="1154743" y="2228672"/>
            <a:ext cx="2000548" cy="2400657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>
            <a:defPPr>
              <a:defRPr lang="zh-CN"/>
            </a:defPPr>
            <a:lvl1pPr algn="ctr" defTabSz="913765">
              <a:defRPr sz="5065" b="1" spc="213">
                <a:blipFill dpi="0" rotWithShape="1">
                  <a:blip r:embed="rId1"/>
                  <a:srcRect/>
                  <a:tile tx="0" ty="0" sx="100000" sy="100000" flip="none" algn="tl"/>
                </a:blipFill>
                <a:latin typeface="+mj-ea"/>
                <a:ea typeface="+mj-ea"/>
              </a:defRPr>
            </a:lvl1pPr>
          </a:lstStyle>
          <a:p>
            <a:pPr algn="l"/>
            <a:r>
              <a:rPr lang="zh-CN" altLang="en-US" sz="15000" spc="600" dirty="0" smtClean="0">
                <a:solidFill>
                  <a:schemeClr val="accent1"/>
                </a:solidFill>
                <a:latin typeface="Intro Cond Light Free" panose="00000500000000000000" pitchFamily="50" charset="0"/>
                <a:ea typeface="字魂57号-创细黑" panose="00000500000000000000" pitchFamily="2" charset="-122"/>
                <a:cs typeface="Arial" panose="020B0604020202090204" pitchFamily="34" charset="0"/>
                <a:sym typeface="Intro Cond Light Free" panose="00000500000000000000" pitchFamily="50" charset="0"/>
              </a:rPr>
              <a:t>还</a:t>
            </a:r>
            <a:endParaRPr lang="zh-CN" altLang="en-US" sz="15000" spc="600" dirty="0">
              <a:solidFill>
                <a:schemeClr val="accent1"/>
              </a:solidFill>
              <a:latin typeface="Intro Cond Light Free" panose="00000500000000000000" pitchFamily="50" charset="0"/>
              <a:ea typeface="字魂57号-创细黑" panose="00000500000000000000" pitchFamily="2" charset="-122"/>
              <a:cs typeface="Arial" panose="020B0604020202090204" pitchFamily="34" charset="0"/>
              <a:sym typeface="Intro Cond Light Free" panose="00000500000000000000" pitchFamily="50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200"/>
    </mc:Choice>
    <mc:Fallback>
      <p:transition advTm="200"/>
    </mc:Fallback>
  </mc:AlternateContent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"/>
          <p:cNvSpPr txBox="1"/>
          <p:nvPr/>
        </p:nvSpPr>
        <p:spPr>
          <a:xfrm>
            <a:off x="1154743" y="2228672"/>
            <a:ext cx="4001095" cy="2400657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>
            <a:defPPr>
              <a:defRPr lang="zh-CN"/>
            </a:defPPr>
            <a:lvl1pPr algn="ctr" defTabSz="913765">
              <a:defRPr sz="5065" b="1" spc="213">
                <a:blipFill dpi="0" rotWithShape="1">
                  <a:blip r:embed="rId1"/>
                  <a:srcRect/>
                  <a:tile tx="0" ty="0" sx="100000" sy="100000" flip="none" algn="tl"/>
                </a:blipFill>
                <a:latin typeface="+mj-ea"/>
                <a:ea typeface="+mj-ea"/>
              </a:defRPr>
            </a:lvl1pPr>
          </a:lstStyle>
          <a:p>
            <a:pPr algn="l"/>
            <a:r>
              <a:rPr lang="zh-CN" altLang="en-US" sz="15000" spc="600" dirty="0" smtClean="0">
                <a:solidFill>
                  <a:schemeClr val="accent1"/>
                </a:solidFill>
                <a:latin typeface="Intro Cond Light Free" panose="00000500000000000000" pitchFamily="50" charset="0"/>
                <a:ea typeface="字魂57号-创细黑" panose="00000500000000000000" pitchFamily="2" charset="-122"/>
                <a:cs typeface="Arial" panose="020B0604020202090204" pitchFamily="34" charset="0"/>
                <a:sym typeface="Intro Cond Light Free" panose="00000500000000000000" pitchFamily="50" charset="0"/>
              </a:rPr>
              <a:t>还有</a:t>
            </a:r>
            <a:endParaRPr lang="zh-CN" altLang="en-US" sz="15000" spc="600" dirty="0">
              <a:solidFill>
                <a:schemeClr val="accent1"/>
              </a:solidFill>
              <a:latin typeface="Intro Cond Light Free" panose="00000500000000000000" pitchFamily="50" charset="0"/>
              <a:ea typeface="字魂57号-创细黑" panose="00000500000000000000" pitchFamily="2" charset="-122"/>
              <a:cs typeface="Arial" panose="020B0604020202090204" pitchFamily="34" charset="0"/>
              <a:sym typeface="Intro Cond Light Free" panose="00000500000000000000" pitchFamily="50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200"/>
    </mc:Choice>
    <mc:Fallback>
      <p:transition advTm="200"/>
    </mc:Fallback>
  </mc:AlternateContent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"/>
          <p:cNvSpPr txBox="1"/>
          <p:nvPr/>
        </p:nvSpPr>
        <p:spPr>
          <a:xfrm>
            <a:off x="1154743" y="2228672"/>
            <a:ext cx="6001643" cy="2400657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>
            <a:defPPr>
              <a:defRPr lang="zh-CN"/>
            </a:defPPr>
            <a:lvl1pPr algn="ctr" defTabSz="913765">
              <a:defRPr sz="5065" b="1" spc="213">
                <a:blipFill dpi="0" rotWithShape="1">
                  <a:blip r:embed="rId1"/>
                  <a:srcRect/>
                  <a:tile tx="0" ty="0" sx="100000" sy="100000" flip="none" algn="tl"/>
                </a:blipFill>
                <a:latin typeface="+mj-ea"/>
                <a:ea typeface="+mj-ea"/>
              </a:defRPr>
            </a:lvl1pPr>
          </a:lstStyle>
          <a:p>
            <a:pPr algn="l"/>
            <a:r>
              <a:rPr lang="zh-CN" altLang="en-US" sz="15000" spc="600" dirty="0" smtClean="0">
                <a:solidFill>
                  <a:schemeClr val="accent1"/>
                </a:solidFill>
                <a:latin typeface="Intro Cond Light Free" panose="00000500000000000000" pitchFamily="50" charset="0"/>
                <a:ea typeface="字魂57号-创细黑" panose="00000500000000000000" pitchFamily="2" charset="-122"/>
                <a:cs typeface="Arial" panose="020B0604020202090204" pitchFamily="34" charset="0"/>
                <a:sym typeface="Intro Cond Light Free" panose="00000500000000000000" pitchFamily="50" charset="0"/>
              </a:rPr>
              <a:t>还有很</a:t>
            </a:r>
            <a:endParaRPr lang="zh-CN" altLang="en-US" sz="15000" spc="600" dirty="0">
              <a:solidFill>
                <a:schemeClr val="accent1"/>
              </a:solidFill>
              <a:latin typeface="Intro Cond Light Free" panose="00000500000000000000" pitchFamily="50" charset="0"/>
              <a:ea typeface="字魂57号-创细黑" panose="00000500000000000000" pitchFamily="2" charset="-122"/>
              <a:cs typeface="Arial" panose="020B0604020202090204" pitchFamily="34" charset="0"/>
              <a:sym typeface="Intro Cond Light Free" panose="00000500000000000000" pitchFamily="50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200"/>
    </mc:Choice>
    <mc:Fallback>
      <p:transition advTm="200"/>
    </mc:Fallback>
  </mc:AlternateContent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"/>
          <p:cNvSpPr txBox="1"/>
          <p:nvPr/>
        </p:nvSpPr>
        <p:spPr>
          <a:xfrm>
            <a:off x="1154743" y="2228672"/>
            <a:ext cx="8002191" cy="2400657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>
            <a:defPPr>
              <a:defRPr lang="zh-CN"/>
            </a:defPPr>
            <a:lvl1pPr algn="ctr" defTabSz="913765">
              <a:defRPr sz="5065" b="1" spc="213">
                <a:blipFill dpi="0" rotWithShape="1">
                  <a:blip r:embed="rId1"/>
                  <a:srcRect/>
                  <a:tile tx="0" ty="0" sx="100000" sy="100000" flip="none" algn="tl"/>
                </a:blipFill>
                <a:latin typeface="+mj-ea"/>
                <a:ea typeface="+mj-ea"/>
              </a:defRPr>
            </a:lvl1pPr>
          </a:lstStyle>
          <a:p>
            <a:pPr algn="l"/>
            <a:r>
              <a:rPr lang="zh-CN" altLang="en-US" sz="15000" spc="600" dirty="0" smtClean="0">
                <a:solidFill>
                  <a:schemeClr val="accent1"/>
                </a:solidFill>
                <a:latin typeface="Intro Cond Light Free" panose="00000500000000000000" pitchFamily="50" charset="0"/>
                <a:ea typeface="字魂57号-创细黑" panose="00000500000000000000" pitchFamily="2" charset="-122"/>
                <a:cs typeface="Arial" panose="020B0604020202090204" pitchFamily="34" charset="0"/>
                <a:sym typeface="Intro Cond Light Free" panose="00000500000000000000" pitchFamily="50" charset="0"/>
              </a:rPr>
              <a:t>还有很多</a:t>
            </a:r>
            <a:endParaRPr lang="zh-CN" altLang="en-US" sz="15000" spc="600" dirty="0">
              <a:solidFill>
                <a:schemeClr val="accent1"/>
              </a:solidFill>
              <a:latin typeface="Intro Cond Light Free" panose="00000500000000000000" pitchFamily="50" charset="0"/>
              <a:ea typeface="字魂57号-创细黑" panose="00000500000000000000" pitchFamily="2" charset="-122"/>
              <a:cs typeface="Arial" panose="020B0604020202090204" pitchFamily="34" charset="0"/>
              <a:sym typeface="Intro Cond Light Free" panose="00000500000000000000" pitchFamily="50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200"/>
    </mc:Choice>
    <mc:Fallback>
      <p:transition advTm="200"/>
    </mc:Fallback>
  </mc:AlternateContent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"/>
          <p:cNvSpPr txBox="1"/>
          <p:nvPr/>
        </p:nvSpPr>
        <p:spPr>
          <a:xfrm>
            <a:off x="1154743" y="2228672"/>
            <a:ext cx="9398407" cy="2400657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>
            <a:defPPr>
              <a:defRPr lang="zh-CN"/>
            </a:defPPr>
            <a:lvl1pPr algn="ctr" defTabSz="913765">
              <a:defRPr sz="5065" b="1" spc="213">
                <a:blipFill dpi="0" rotWithShape="1">
                  <a:blip r:embed="rId1"/>
                  <a:srcRect/>
                  <a:tile tx="0" ty="0" sx="100000" sy="100000" flip="none" algn="tl"/>
                </a:blipFill>
                <a:latin typeface="+mj-ea"/>
                <a:ea typeface="+mj-ea"/>
              </a:defRPr>
            </a:lvl1pPr>
          </a:lstStyle>
          <a:p>
            <a:pPr algn="l"/>
            <a:r>
              <a:rPr lang="zh-CN" altLang="en-US" sz="15000" spc="600" dirty="0" smtClean="0">
                <a:solidFill>
                  <a:schemeClr val="accent1"/>
                </a:solidFill>
                <a:latin typeface="Intro Cond Light Free" panose="00000500000000000000" pitchFamily="50" charset="0"/>
                <a:ea typeface="字魂57号-创细黑" panose="00000500000000000000" pitchFamily="2" charset="-122"/>
                <a:cs typeface="Arial" panose="020B0604020202090204" pitchFamily="34" charset="0"/>
                <a:sym typeface="Intro Cond Light Free" panose="00000500000000000000" pitchFamily="50" charset="0"/>
              </a:rPr>
              <a:t>还有很多</a:t>
            </a:r>
            <a:r>
              <a:rPr lang="en-US" altLang="zh-CN" sz="15000" spc="600" dirty="0" smtClean="0">
                <a:solidFill>
                  <a:schemeClr val="accent1"/>
                </a:solidFill>
                <a:latin typeface="Intro Cond Light Free" panose="00000500000000000000" pitchFamily="50" charset="0"/>
                <a:ea typeface="字魂57号-创细黑" panose="00000500000000000000" pitchFamily="2" charset="-122"/>
                <a:cs typeface="Arial" panose="020B0604020202090204" pitchFamily="34" charset="0"/>
                <a:sym typeface="Intro Cond Light Free" panose="00000500000000000000" pitchFamily="50" charset="0"/>
              </a:rPr>
              <a:t>...</a:t>
            </a:r>
            <a:endParaRPr lang="zh-CN" altLang="en-US" sz="15000" spc="600" dirty="0">
              <a:solidFill>
                <a:schemeClr val="accent1"/>
              </a:solidFill>
              <a:latin typeface="Intro Cond Light Free" panose="00000500000000000000" pitchFamily="50" charset="0"/>
              <a:ea typeface="字魂57号-创细黑" panose="00000500000000000000" pitchFamily="2" charset="-122"/>
              <a:cs typeface="Arial" panose="020B0604020202090204" pitchFamily="34" charset="0"/>
              <a:sym typeface="Intro Cond Light Free" panose="00000500000000000000" pitchFamily="50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200"/>
    </mc:Choice>
    <mc:Fallback>
      <p:transition advTm="200"/>
    </mc:Fallback>
  </mc:AlternateContent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"/>
          <p:cNvSpPr txBox="1"/>
          <p:nvPr/>
        </p:nvSpPr>
        <p:spPr>
          <a:xfrm>
            <a:off x="3454251" y="1843951"/>
            <a:ext cx="5283498" cy="3170099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>
            <a:defPPr>
              <a:defRPr lang="zh-CN"/>
            </a:defPPr>
            <a:lvl1pPr algn="ctr" defTabSz="913765">
              <a:defRPr sz="5065" b="1" spc="213">
                <a:blipFill dpi="0" rotWithShape="1">
                  <a:blip r:embed="rId1"/>
                  <a:srcRect/>
                  <a:tile tx="0" ty="0" sx="100000" sy="100000" flip="none" algn="tl"/>
                </a:blipFill>
                <a:latin typeface="+mj-ea"/>
                <a:ea typeface="+mj-ea"/>
              </a:defRPr>
            </a:lvl1pPr>
          </a:lstStyle>
          <a:p>
            <a:r>
              <a:rPr lang="zh-CN" altLang="en-US" sz="20000" spc="600" dirty="0" smtClean="0">
                <a:solidFill>
                  <a:schemeClr val="accent1"/>
                </a:solidFill>
                <a:latin typeface="Intro Cond Light Free" panose="00000500000000000000" pitchFamily="50" charset="0"/>
                <a:ea typeface="字魂57号-创细黑" panose="00000500000000000000" pitchFamily="2" charset="-122"/>
                <a:cs typeface="Arial" panose="020B0604020202090204" pitchFamily="34" charset="0"/>
                <a:sym typeface="Intro Cond Light Free" panose="00000500000000000000" pitchFamily="50" charset="0"/>
              </a:rPr>
              <a:t>景点</a:t>
            </a:r>
            <a:endParaRPr lang="zh-CN" altLang="en-US" sz="20000" spc="600" dirty="0">
              <a:solidFill>
                <a:schemeClr val="accent1"/>
              </a:solidFill>
              <a:latin typeface="Intro Cond Light Free" panose="00000500000000000000" pitchFamily="50" charset="0"/>
              <a:ea typeface="字魂57号-创细黑" panose="00000500000000000000" pitchFamily="2" charset="-122"/>
              <a:cs typeface="Arial" panose="020B0604020202090204" pitchFamily="34" charset="0"/>
              <a:sym typeface="Intro Cond Light Free" panose="00000500000000000000" pitchFamily="50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200"/>
    </mc:Choice>
    <mc:Fallback>
      <p:transition advTm="200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"/>
          <p:cNvSpPr txBox="1"/>
          <p:nvPr/>
        </p:nvSpPr>
        <p:spPr>
          <a:xfrm>
            <a:off x="2593401" y="2767281"/>
            <a:ext cx="1102866" cy="1323439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>
            <a:defPPr>
              <a:defRPr lang="zh-CN"/>
            </a:defPPr>
            <a:lvl1pPr algn="ctr" defTabSz="913765">
              <a:defRPr sz="5065" b="1" spc="213">
                <a:blipFill dpi="0" rotWithShape="1">
                  <a:blip r:embed="rId1"/>
                  <a:srcRect/>
                  <a:tile tx="0" ty="0" sx="100000" sy="100000" flip="none" algn="tl"/>
                </a:blipFill>
                <a:latin typeface="+mj-ea"/>
                <a:ea typeface="+mj-ea"/>
              </a:defRPr>
            </a:lvl1pPr>
          </a:lstStyle>
          <a:p>
            <a:pPr algn="l"/>
            <a:r>
              <a:rPr lang="zh-CN" altLang="en-US" sz="8000" spc="600" dirty="0" smtClean="0">
                <a:solidFill>
                  <a:schemeClr val="accent1"/>
                </a:solidFill>
                <a:latin typeface="Intro Cond Light Free" panose="00000500000000000000" pitchFamily="50" charset="0"/>
                <a:ea typeface="字魂57号-创细黑" panose="00000500000000000000" pitchFamily="2" charset="-122"/>
                <a:cs typeface="Arial" panose="020B0604020202090204" pitchFamily="34" charset="0"/>
                <a:sym typeface="Intro Cond Light Free" panose="00000500000000000000" pitchFamily="50" charset="0"/>
              </a:rPr>
              <a:t>带</a:t>
            </a:r>
            <a:endParaRPr lang="zh-CN" altLang="en-US" sz="8000" spc="600" dirty="0">
              <a:solidFill>
                <a:schemeClr val="accent1"/>
              </a:solidFill>
              <a:latin typeface="Intro Cond Light Free" panose="00000500000000000000" pitchFamily="50" charset="0"/>
              <a:ea typeface="字魂57号-创细黑" panose="00000500000000000000" pitchFamily="2" charset="-122"/>
              <a:cs typeface="Arial" panose="020B0604020202090204" pitchFamily="34" charset="0"/>
              <a:sym typeface="Intro Cond Light Free" panose="00000500000000000000" pitchFamily="50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300"/>
    </mc:Choice>
    <mc:Fallback>
      <p:transition advTm="300"/>
    </mc:Fallback>
  </mc:AlternateContent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"/>
          <p:cNvSpPr txBox="1"/>
          <p:nvPr/>
        </p:nvSpPr>
        <p:spPr>
          <a:xfrm>
            <a:off x="3454251" y="1843951"/>
            <a:ext cx="5283498" cy="3170099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>
            <a:defPPr>
              <a:defRPr lang="zh-CN"/>
            </a:defPPr>
            <a:lvl1pPr algn="ctr" defTabSz="913765">
              <a:defRPr sz="5065" b="1" spc="213">
                <a:blipFill dpi="0" rotWithShape="1">
                  <a:blip r:embed="rId1"/>
                  <a:srcRect/>
                  <a:tile tx="0" ty="0" sx="100000" sy="100000" flip="none" algn="tl"/>
                </a:blipFill>
                <a:latin typeface="+mj-ea"/>
                <a:ea typeface="+mj-ea"/>
              </a:defRPr>
            </a:lvl1pPr>
          </a:lstStyle>
          <a:p>
            <a:r>
              <a:rPr lang="zh-CN" altLang="en-US" sz="20000" spc="600" dirty="0" smtClean="0">
                <a:solidFill>
                  <a:schemeClr val="accent3"/>
                </a:solidFill>
                <a:latin typeface="Intro Cond Light Free" panose="00000500000000000000" pitchFamily="50" charset="0"/>
                <a:ea typeface="字魂57号-创细黑" panose="00000500000000000000" pitchFamily="2" charset="-122"/>
                <a:cs typeface="Arial" panose="020B0604020202090204" pitchFamily="34" charset="0"/>
                <a:sym typeface="Intro Cond Light Free" panose="00000500000000000000" pitchFamily="50" charset="0"/>
              </a:rPr>
              <a:t>景点</a:t>
            </a:r>
            <a:endParaRPr lang="zh-CN" altLang="en-US" sz="20000" spc="600" dirty="0">
              <a:solidFill>
                <a:schemeClr val="accent3"/>
              </a:solidFill>
              <a:latin typeface="Intro Cond Light Free" panose="00000500000000000000" pitchFamily="50" charset="0"/>
              <a:ea typeface="字魂57号-创细黑" panose="00000500000000000000" pitchFamily="2" charset="-122"/>
              <a:cs typeface="Arial" panose="020B0604020202090204" pitchFamily="34" charset="0"/>
              <a:sym typeface="Intro Cond Light Free" panose="00000500000000000000" pitchFamily="50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200"/>
    </mc:Choice>
    <mc:Fallback>
      <p:transition advTm="200"/>
    </mc:Fallback>
  </mc:AlternateContent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"/>
          <p:cNvSpPr txBox="1"/>
          <p:nvPr/>
        </p:nvSpPr>
        <p:spPr>
          <a:xfrm>
            <a:off x="3454251" y="1843951"/>
            <a:ext cx="5283498" cy="3170099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>
            <a:defPPr>
              <a:defRPr lang="zh-CN"/>
            </a:defPPr>
            <a:lvl1pPr algn="ctr" defTabSz="913765">
              <a:defRPr sz="5065" b="1" spc="213">
                <a:blipFill dpi="0" rotWithShape="1">
                  <a:blip r:embed="rId1"/>
                  <a:srcRect/>
                  <a:tile tx="0" ty="0" sx="100000" sy="100000" flip="none" algn="tl"/>
                </a:blipFill>
                <a:latin typeface="+mj-ea"/>
                <a:ea typeface="+mj-ea"/>
              </a:defRPr>
            </a:lvl1pPr>
          </a:lstStyle>
          <a:p>
            <a:r>
              <a:rPr lang="zh-CN" altLang="en-US" sz="20000" spc="600" dirty="0" smtClean="0">
                <a:solidFill>
                  <a:schemeClr val="accent1"/>
                </a:solidFill>
                <a:latin typeface="Intro Cond Light Free" panose="00000500000000000000" pitchFamily="50" charset="0"/>
                <a:ea typeface="字魂57号-创细黑" panose="00000500000000000000" pitchFamily="2" charset="-122"/>
                <a:cs typeface="Arial" panose="020B0604020202090204" pitchFamily="34" charset="0"/>
                <a:sym typeface="Intro Cond Light Free" panose="00000500000000000000" pitchFamily="50" charset="0"/>
              </a:rPr>
              <a:t>景点</a:t>
            </a:r>
            <a:endParaRPr lang="zh-CN" altLang="en-US" sz="20000" spc="600" dirty="0">
              <a:solidFill>
                <a:schemeClr val="accent1"/>
              </a:solidFill>
              <a:latin typeface="Intro Cond Light Free" panose="00000500000000000000" pitchFamily="50" charset="0"/>
              <a:ea typeface="字魂57号-创细黑" panose="00000500000000000000" pitchFamily="2" charset="-122"/>
              <a:cs typeface="Arial" panose="020B0604020202090204" pitchFamily="34" charset="0"/>
              <a:sym typeface="Intro Cond Light Free" panose="00000500000000000000" pitchFamily="50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200"/>
    </mc:Choice>
    <mc:Fallback>
      <p:transition advTm="200"/>
    </mc:Fallback>
  </mc:AlternateContent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"/>
          <p:cNvSpPr txBox="1"/>
          <p:nvPr/>
        </p:nvSpPr>
        <p:spPr>
          <a:xfrm>
            <a:off x="4441701" y="2767281"/>
            <a:ext cx="3308598" cy="1323439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>
            <a:defPPr>
              <a:defRPr lang="zh-CN"/>
            </a:defPPr>
            <a:lvl1pPr algn="ctr" defTabSz="913765">
              <a:defRPr sz="5065" b="1" spc="213">
                <a:blipFill dpi="0" rotWithShape="1">
                  <a:blip r:embed="rId1"/>
                  <a:srcRect/>
                  <a:tile tx="0" ty="0" sx="100000" sy="100000" flip="none" algn="tl"/>
                </a:blipFill>
                <a:latin typeface="+mj-ea"/>
                <a:ea typeface="+mj-ea"/>
              </a:defRPr>
            </a:lvl1pPr>
          </a:lstStyle>
          <a:p>
            <a:r>
              <a:rPr lang="zh-CN" altLang="en-US" sz="8000" spc="600" dirty="0" smtClean="0">
                <a:solidFill>
                  <a:schemeClr val="accent1"/>
                </a:solidFill>
                <a:latin typeface="Intro Cond Light Free" panose="00000500000000000000" pitchFamily="50" charset="0"/>
                <a:ea typeface="字魂57号-创细黑" panose="00000500000000000000" pitchFamily="2" charset="-122"/>
                <a:cs typeface="Arial" panose="020B0604020202090204" pitchFamily="34" charset="0"/>
                <a:sym typeface="Intro Cond Light Free" panose="00000500000000000000" pitchFamily="50" charset="0"/>
              </a:rPr>
              <a:t>武当山</a:t>
            </a:r>
            <a:endParaRPr lang="zh-CN" altLang="en-US" sz="8000" spc="600" dirty="0">
              <a:solidFill>
                <a:schemeClr val="accent1"/>
              </a:solidFill>
              <a:latin typeface="Intro Cond Light Free" panose="00000500000000000000" pitchFamily="50" charset="0"/>
              <a:ea typeface="字魂57号-创细黑" panose="00000500000000000000" pitchFamily="2" charset="-122"/>
              <a:cs typeface="Arial" panose="020B0604020202090204" pitchFamily="34" charset="0"/>
              <a:sym typeface="Intro Cond Light Free" panose="00000500000000000000" pitchFamily="50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400"/>
    </mc:Choice>
    <mc:Fallback>
      <p:transition advTm="4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"/>
          <p:cNvSpPr txBox="1"/>
          <p:nvPr/>
        </p:nvSpPr>
        <p:spPr>
          <a:xfrm>
            <a:off x="4441701" y="2767281"/>
            <a:ext cx="3308598" cy="1323439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>
            <a:defPPr>
              <a:defRPr lang="zh-CN"/>
            </a:defPPr>
            <a:lvl1pPr algn="ctr" defTabSz="913765">
              <a:defRPr sz="5065" b="1" spc="213">
                <a:blipFill dpi="0" rotWithShape="1">
                  <a:blip r:embed="rId1"/>
                  <a:srcRect/>
                  <a:tile tx="0" ty="0" sx="100000" sy="100000" flip="none" algn="tl"/>
                </a:blipFill>
                <a:latin typeface="+mj-ea"/>
                <a:ea typeface="+mj-ea"/>
              </a:defRPr>
            </a:lvl1pPr>
          </a:lstStyle>
          <a:p>
            <a:r>
              <a:rPr lang="zh-CN" altLang="en-US" sz="8000" spc="600" dirty="0" smtClean="0">
                <a:solidFill>
                  <a:schemeClr val="accent1"/>
                </a:solidFill>
                <a:latin typeface="Intro Cond Light Free" panose="00000500000000000000" pitchFamily="50" charset="0"/>
                <a:ea typeface="字魂57号-创细黑" panose="00000500000000000000" pitchFamily="2" charset="-122"/>
                <a:cs typeface="Arial" panose="020B0604020202090204" pitchFamily="34" charset="0"/>
                <a:sym typeface="Intro Cond Light Free" panose="00000500000000000000" pitchFamily="50" charset="0"/>
              </a:rPr>
              <a:t>丹霞山</a:t>
            </a:r>
            <a:endParaRPr lang="zh-CN" altLang="en-US" sz="8000" spc="600" dirty="0">
              <a:solidFill>
                <a:schemeClr val="accent1"/>
              </a:solidFill>
              <a:latin typeface="Intro Cond Light Free" panose="00000500000000000000" pitchFamily="50" charset="0"/>
              <a:ea typeface="字魂57号-创细黑" panose="00000500000000000000" pitchFamily="2" charset="-122"/>
              <a:cs typeface="Arial" panose="020B0604020202090204" pitchFamily="34" charset="0"/>
              <a:sym typeface="Intro Cond Light Free" panose="00000500000000000000" pitchFamily="50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400"/>
    </mc:Choice>
    <mc:Fallback>
      <p:transition advTm="4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"/>
          <p:cNvSpPr txBox="1"/>
          <p:nvPr/>
        </p:nvSpPr>
        <p:spPr>
          <a:xfrm>
            <a:off x="4993134" y="2767281"/>
            <a:ext cx="2205732" cy="1323439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>
            <a:defPPr>
              <a:defRPr lang="zh-CN"/>
            </a:defPPr>
            <a:lvl1pPr algn="ctr" defTabSz="913765">
              <a:defRPr sz="5065" b="1" spc="213">
                <a:blipFill dpi="0" rotWithShape="1">
                  <a:blip r:embed="rId1"/>
                  <a:srcRect/>
                  <a:tile tx="0" ty="0" sx="100000" sy="100000" flip="none" algn="tl"/>
                </a:blipFill>
                <a:latin typeface="+mj-ea"/>
                <a:ea typeface="+mj-ea"/>
              </a:defRPr>
            </a:lvl1pPr>
          </a:lstStyle>
          <a:p>
            <a:r>
              <a:rPr lang="zh-CN" altLang="en-US" sz="8000" spc="600" dirty="0" smtClean="0">
                <a:solidFill>
                  <a:schemeClr val="accent1"/>
                </a:solidFill>
                <a:latin typeface="Intro Cond Light Free" panose="00000500000000000000" pitchFamily="50" charset="0"/>
                <a:ea typeface="字魂57号-创细黑" panose="00000500000000000000" pitchFamily="2" charset="-122"/>
                <a:cs typeface="Arial" panose="020B0604020202090204" pitchFamily="34" charset="0"/>
                <a:sym typeface="Intro Cond Light Free" panose="00000500000000000000" pitchFamily="50" charset="0"/>
              </a:rPr>
              <a:t>西湖</a:t>
            </a:r>
            <a:endParaRPr lang="zh-CN" altLang="en-US" sz="8000" spc="600" dirty="0">
              <a:solidFill>
                <a:schemeClr val="accent1"/>
              </a:solidFill>
              <a:latin typeface="Intro Cond Light Free" panose="00000500000000000000" pitchFamily="50" charset="0"/>
              <a:ea typeface="字魂57号-创细黑" panose="00000500000000000000" pitchFamily="2" charset="-122"/>
              <a:cs typeface="Arial" panose="020B0604020202090204" pitchFamily="34" charset="0"/>
              <a:sym typeface="Intro Cond Light Free" panose="00000500000000000000" pitchFamily="50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400"/>
    </mc:Choice>
    <mc:Fallback>
      <p:transition advTm="4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"/>
          <p:cNvSpPr txBox="1"/>
          <p:nvPr/>
        </p:nvSpPr>
        <p:spPr>
          <a:xfrm>
            <a:off x="4993134" y="2767281"/>
            <a:ext cx="2205732" cy="1323439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>
            <a:defPPr>
              <a:defRPr lang="zh-CN"/>
            </a:defPPr>
            <a:lvl1pPr algn="ctr" defTabSz="913765">
              <a:defRPr sz="5065" b="1" spc="213">
                <a:blipFill dpi="0" rotWithShape="1">
                  <a:blip r:embed="rId1"/>
                  <a:srcRect/>
                  <a:tile tx="0" ty="0" sx="100000" sy="100000" flip="none" algn="tl"/>
                </a:blipFill>
                <a:latin typeface="+mj-ea"/>
                <a:ea typeface="+mj-ea"/>
              </a:defRPr>
            </a:lvl1pPr>
          </a:lstStyle>
          <a:p>
            <a:r>
              <a:rPr lang="zh-CN" altLang="en-US" sz="8000" spc="600" dirty="0" smtClean="0">
                <a:solidFill>
                  <a:schemeClr val="accent1"/>
                </a:solidFill>
                <a:latin typeface="Intro Cond Light Free" panose="00000500000000000000" pitchFamily="50" charset="0"/>
                <a:ea typeface="字魂57号-创细黑" panose="00000500000000000000" pitchFamily="2" charset="-122"/>
                <a:cs typeface="Arial" panose="020B0604020202090204" pitchFamily="34" charset="0"/>
                <a:sym typeface="Intro Cond Light Free" panose="00000500000000000000" pitchFamily="50" charset="0"/>
              </a:rPr>
              <a:t>庐山</a:t>
            </a:r>
            <a:endParaRPr lang="zh-CN" altLang="en-US" sz="8000" spc="600" dirty="0">
              <a:solidFill>
                <a:schemeClr val="accent1"/>
              </a:solidFill>
              <a:latin typeface="Intro Cond Light Free" panose="00000500000000000000" pitchFamily="50" charset="0"/>
              <a:ea typeface="字魂57号-创细黑" panose="00000500000000000000" pitchFamily="2" charset="-122"/>
              <a:cs typeface="Arial" panose="020B0604020202090204" pitchFamily="34" charset="0"/>
              <a:sym typeface="Intro Cond Light Free" panose="00000500000000000000" pitchFamily="50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400"/>
    </mc:Choice>
    <mc:Fallback>
      <p:transition advTm="4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"/>
          <p:cNvSpPr txBox="1"/>
          <p:nvPr/>
        </p:nvSpPr>
        <p:spPr>
          <a:xfrm>
            <a:off x="4441701" y="2767281"/>
            <a:ext cx="3308599" cy="1323439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>
            <a:defPPr>
              <a:defRPr lang="zh-CN"/>
            </a:defPPr>
            <a:lvl1pPr algn="ctr" defTabSz="913765">
              <a:defRPr sz="5065" b="1" spc="213">
                <a:blipFill dpi="0" rotWithShape="1">
                  <a:blip r:embed="rId1"/>
                  <a:srcRect/>
                  <a:tile tx="0" ty="0" sx="100000" sy="100000" flip="none" algn="tl"/>
                </a:blipFill>
                <a:latin typeface="+mj-ea"/>
                <a:ea typeface="+mj-ea"/>
              </a:defRPr>
            </a:lvl1pPr>
          </a:lstStyle>
          <a:p>
            <a:r>
              <a:rPr lang="zh-CN" altLang="en-US" sz="8000" spc="600" dirty="0" smtClean="0">
                <a:solidFill>
                  <a:schemeClr val="accent1"/>
                </a:solidFill>
                <a:latin typeface="Intro Cond Light Free" panose="00000500000000000000" pitchFamily="50" charset="0"/>
                <a:ea typeface="字魂57号-创细黑" panose="00000500000000000000" pitchFamily="2" charset="-122"/>
                <a:cs typeface="Arial" panose="020B0604020202090204" pitchFamily="34" charset="0"/>
                <a:sym typeface="Intro Cond Light Free" panose="00000500000000000000" pitchFamily="50" charset="0"/>
              </a:rPr>
              <a:t>巴厘岛</a:t>
            </a:r>
            <a:endParaRPr lang="zh-CN" altLang="en-US" sz="8000" spc="600" dirty="0">
              <a:solidFill>
                <a:schemeClr val="accent1"/>
              </a:solidFill>
              <a:latin typeface="Intro Cond Light Free" panose="00000500000000000000" pitchFamily="50" charset="0"/>
              <a:ea typeface="字魂57号-创细黑" panose="00000500000000000000" pitchFamily="2" charset="-122"/>
              <a:cs typeface="Arial" panose="020B0604020202090204" pitchFamily="34" charset="0"/>
              <a:sym typeface="Intro Cond Light Free" panose="00000500000000000000" pitchFamily="50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400"/>
    </mc:Choice>
    <mc:Fallback>
      <p:transition advTm="4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"/>
          <p:cNvSpPr txBox="1"/>
          <p:nvPr/>
        </p:nvSpPr>
        <p:spPr>
          <a:xfrm>
            <a:off x="4993134" y="2767281"/>
            <a:ext cx="2205732" cy="1323439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>
            <a:defPPr>
              <a:defRPr lang="zh-CN"/>
            </a:defPPr>
            <a:lvl1pPr algn="ctr" defTabSz="913765">
              <a:defRPr sz="5065" b="1" spc="213">
                <a:blipFill dpi="0" rotWithShape="1">
                  <a:blip r:embed="rId1"/>
                  <a:srcRect/>
                  <a:tile tx="0" ty="0" sx="100000" sy="100000" flip="none" algn="tl"/>
                </a:blipFill>
                <a:latin typeface="+mj-ea"/>
                <a:ea typeface="+mj-ea"/>
              </a:defRPr>
            </a:lvl1pPr>
          </a:lstStyle>
          <a:p>
            <a:r>
              <a:rPr lang="zh-CN" altLang="en-US" sz="8000" spc="600" dirty="0" smtClean="0">
                <a:solidFill>
                  <a:schemeClr val="accent1"/>
                </a:solidFill>
                <a:latin typeface="Intro Cond Light Free" panose="00000500000000000000" pitchFamily="50" charset="0"/>
                <a:ea typeface="字魂57号-创细黑" panose="00000500000000000000" pitchFamily="2" charset="-122"/>
                <a:cs typeface="Arial" panose="020B0604020202090204" pitchFamily="34" charset="0"/>
                <a:sym typeface="Intro Cond Light Free" panose="00000500000000000000" pitchFamily="50" charset="0"/>
              </a:rPr>
              <a:t>黄山</a:t>
            </a:r>
            <a:endParaRPr lang="zh-CN" altLang="en-US" sz="8000" spc="600" dirty="0">
              <a:solidFill>
                <a:schemeClr val="accent1"/>
              </a:solidFill>
              <a:latin typeface="Intro Cond Light Free" panose="00000500000000000000" pitchFamily="50" charset="0"/>
              <a:ea typeface="字魂57号-创细黑" panose="00000500000000000000" pitchFamily="2" charset="-122"/>
              <a:cs typeface="Arial" panose="020B0604020202090204" pitchFamily="34" charset="0"/>
              <a:sym typeface="Intro Cond Light Free" panose="00000500000000000000" pitchFamily="50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400"/>
    </mc:Choice>
    <mc:Fallback>
      <p:transition advTm="4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"/>
          <p:cNvSpPr txBox="1"/>
          <p:nvPr/>
        </p:nvSpPr>
        <p:spPr>
          <a:xfrm>
            <a:off x="4441701" y="2767281"/>
            <a:ext cx="3308599" cy="1323439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>
            <a:defPPr>
              <a:defRPr lang="zh-CN"/>
            </a:defPPr>
            <a:lvl1pPr algn="ctr" defTabSz="913765">
              <a:defRPr sz="5065" b="1" spc="213">
                <a:blipFill dpi="0" rotWithShape="1">
                  <a:blip r:embed="rId1"/>
                  <a:srcRect/>
                  <a:tile tx="0" ty="0" sx="100000" sy="100000" flip="none" algn="tl"/>
                </a:blipFill>
                <a:latin typeface="+mj-ea"/>
                <a:ea typeface="+mj-ea"/>
              </a:defRPr>
            </a:lvl1pPr>
          </a:lstStyle>
          <a:p>
            <a:r>
              <a:rPr lang="zh-CN" altLang="en-US" sz="8000" spc="600" dirty="0" smtClean="0">
                <a:solidFill>
                  <a:schemeClr val="accent1"/>
                </a:solidFill>
                <a:latin typeface="Intro Cond Light Free" panose="00000500000000000000" pitchFamily="50" charset="0"/>
                <a:ea typeface="字魂57号-创细黑" panose="00000500000000000000" pitchFamily="2" charset="-122"/>
                <a:cs typeface="Arial" panose="020B0604020202090204" pitchFamily="34" charset="0"/>
                <a:sym typeface="Intro Cond Light Free" panose="00000500000000000000" pitchFamily="50" charset="0"/>
              </a:rPr>
              <a:t>都江堰</a:t>
            </a:r>
            <a:endParaRPr lang="zh-CN" altLang="en-US" sz="8000" spc="600" dirty="0">
              <a:solidFill>
                <a:schemeClr val="accent1"/>
              </a:solidFill>
              <a:latin typeface="Intro Cond Light Free" panose="00000500000000000000" pitchFamily="50" charset="0"/>
              <a:ea typeface="字魂57号-创细黑" panose="00000500000000000000" pitchFamily="2" charset="-122"/>
              <a:cs typeface="Arial" panose="020B0604020202090204" pitchFamily="34" charset="0"/>
              <a:sym typeface="Intro Cond Light Free" panose="00000500000000000000" pitchFamily="50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400"/>
    </mc:Choice>
    <mc:Fallback>
      <p:transition advTm="4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"/>
          <p:cNvSpPr txBox="1"/>
          <p:nvPr/>
        </p:nvSpPr>
        <p:spPr>
          <a:xfrm>
            <a:off x="3338836" y="2767281"/>
            <a:ext cx="5514330" cy="1323439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>
            <a:defPPr>
              <a:defRPr lang="zh-CN"/>
            </a:defPPr>
            <a:lvl1pPr algn="ctr" defTabSz="913765">
              <a:defRPr sz="5065" b="1" spc="213">
                <a:blipFill dpi="0" rotWithShape="1">
                  <a:blip r:embed="rId1"/>
                  <a:srcRect/>
                  <a:tile tx="0" ty="0" sx="100000" sy="100000" flip="none" algn="tl"/>
                </a:blipFill>
                <a:latin typeface="+mj-ea"/>
                <a:ea typeface="+mj-ea"/>
              </a:defRPr>
            </a:lvl1pPr>
          </a:lstStyle>
          <a:p>
            <a:r>
              <a:rPr lang="zh-CN" altLang="en-US" sz="8000" spc="600" dirty="0" smtClean="0">
                <a:solidFill>
                  <a:schemeClr val="accent1"/>
                </a:solidFill>
                <a:latin typeface="Intro Cond Light Free" panose="00000500000000000000" pitchFamily="50" charset="0"/>
                <a:ea typeface="字魂57号-创细黑" panose="00000500000000000000" pitchFamily="2" charset="-122"/>
                <a:cs typeface="Arial" panose="020B0604020202090204" pitchFamily="34" charset="0"/>
                <a:sym typeface="Intro Cond Light Free" panose="00000500000000000000" pitchFamily="50" charset="0"/>
              </a:rPr>
              <a:t>八达岭长城</a:t>
            </a:r>
            <a:endParaRPr lang="zh-CN" altLang="en-US" sz="8000" spc="600" dirty="0">
              <a:solidFill>
                <a:schemeClr val="accent1"/>
              </a:solidFill>
              <a:latin typeface="Intro Cond Light Free" panose="00000500000000000000" pitchFamily="50" charset="0"/>
              <a:ea typeface="字魂57号-创细黑" panose="00000500000000000000" pitchFamily="2" charset="-122"/>
              <a:cs typeface="Arial" panose="020B0604020202090204" pitchFamily="34" charset="0"/>
              <a:sym typeface="Intro Cond Light Free" panose="00000500000000000000" pitchFamily="50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400"/>
    </mc:Choice>
    <mc:Fallback>
      <p:transition advTm="4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"/>
          <p:cNvSpPr txBox="1"/>
          <p:nvPr/>
        </p:nvSpPr>
        <p:spPr>
          <a:xfrm>
            <a:off x="2593401" y="2767281"/>
            <a:ext cx="3308598" cy="1323439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>
            <a:defPPr>
              <a:defRPr lang="zh-CN"/>
            </a:defPPr>
            <a:lvl1pPr algn="ctr" defTabSz="913765">
              <a:defRPr sz="5065" b="1" spc="213">
                <a:blipFill dpi="0" rotWithShape="1">
                  <a:blip r:embed="rId1"/>
                  <a:srcRect/>
                  <a:tile tx="0" ty="0" sx="100000" sy="100000" flip="none" algn="tl"/>
                </a:blipFill>
                <a:latin typeface="+mj-ea"/>
                <a:ea typeface="+mj-ea"/>
              </a:defRPr>
            </a:lvl1pPr>
          </a:lstStyle>
          <a:p>
            <a:pPr algn="l"/>
            <a:r>
              <a:rPr lang="zh-CN" altLang="en-US" sz="8000" spc="600" dirty="0" smtClean="0">
                <a:solidFill>
                  <a:schemeClr val="accent1"/>
                </a:solidFill>
                <a:latin typeface="Intro Cond Light Free" panose="00000500000000000000" pitchFamily="50" charset="0"/>
                <a:ea typeface="字魂57号-创细黑" panose="00000500000000000000" pitchFamily="2" charset="-122"/>
                <a:cs typeface="Arial" panose="020B0604020202090204" pitchFamily="34" charset="0"/>
                <a:sym typeface="Intro Cond Light Free" panose="00000500000000000000" pitchFamily="50" charset="0"/>
              </a:rPr>
              <a:t>带你去</a:t>
            </a:r>
            <a:endParaRPr lang="zh-CN" altLang="en-US" sz="8000" spc="600" dirty="0">
              <a:solidFill>
                <a:schemeClr val="accent1"/>
              </a:solidFill>
              <a:latin typeface="Intro Cond Light Free" panose="00000500000000000000" pitchFamily="50" charset="0"/>
              <a:ea typeface="字魂57号-创细黑" panose="00000500000000000000" pitchFamily="2" charset="-122"/>
              <a:cs typeface="Arial" panose="020B0604020202090204" pitchFamily="34" charset="0"/>
              <a:sym typeface="Intro Cond Light Free" panose="00000500000000000000" pitchFamily="50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300"/>
    </mc:Choice>
    <mc:Fallback>
      <p:transition advTm="300"/>
    </mc:Fallback>
  </mc:AlternateContent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"/>
          <p:cNvSpPr txBox="1"/>
          <p:nvPr/>
        </p:nvSpPr>
        <p:spPr>
          <a:xfrm>
            <a:off x="3890268" y="2767281"/>
            <a:ext cx="4411465" cy="1323439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>
            <a:defPPr>
              <a:defRPr lang="zh-CN"/>
            </a:defPPr>
            <a:lvl1pPr algn="ctr" defTabSz="913765">
              <a:defRPr sz="5065" b="1" spc="213">
                <a:blipFill dpi="0" rotWithShape="1">
                  <a:blip r:embed="rId1"/>
                  <a:srcRect/>
                  <a:tile tx="0" ty="0" sx="100000" sy="100000" flip="none" algn="tl"/>
                </a:blipFill>
                <a:latin typeface="+mj-ea"/>
                <a:ea typeface="+mj-ea"/>
              </a:defRPr>
            </a:lvl1pPr>
          </a:lstStyle>
          <a:p>
            <a:r>
              <a:rPr lang="zh-CN" altLang="en-US" sz="8000" spc="600" dirty="0" smtClean="0">
                <a:solidFill>
                  <a:schemeClr val="accent1"/>
                </a:solidFill>
                <a:latin typeface="Intro Cond Light Free" panose="00000500000000000000" pitchFamily="50" charset="0"/>
                <a:ea typeface="字魂57号-创细黑" panose="00000500000000000000" pitchFamily="2" charset="-122"/>
                <a:cs typeface="Arial" panose="020B0604020202090204" pitchFamily="34" charset="0"/>
                <a:sym typeface="Intro Cond Light Free" panose="00000500000000000000" pitchFamily="50" charset="0"/>
              </a:rPr>
              <a:t>玉龙雪山</a:t>
            </a:r>
            <a:endParaRPr lang="zh-CN" altLang="en-US" sz="8000" spc="600" dirty="0">
              <a:solidFill>
                <a:schemeClr val="accent1"/>
              </a:solidFill>
              <a:latin typeface="Intro Cond Light Free" panose="00000500000000000000" pitchFamily="50" charset="0"/>
              <a:ea typeface="字魂57号-创细黑" panose="00000500000000000000" pitchFamily="2" charset="-122"/>
              <a:cs typeface="Arial" panose="020B0604020202090204" pitchFamily="34" charset="0"/>
              <a:sym typeface="Intro Cond Light Free" panose="00000500000000000000" pitchFamily="50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400"/>
    </mc:Choice>
    <mc:Fallback>
      <p:transition advTm="4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"/>
          <p:cNvSpPr txBox="1"/>
          <p:nvPr/>
        </p:nvSpPr>
        <p:spPr>
          <a:xfrm>
            <a:off x="4441701" y="2767281"/>
            <a:ext cx="3308599" cy="1323439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>
            <a:defPPr>
              <a:defRPr lang="zh-CN"/>
            </a:defPPr>
            <a:lvl1pPr algn="ctr" defTabSz="913765">
              <a:defRPr sz="5065" b="1" spc="213">
                <a:blipFill dpi="0" rotWithShape="1">
                  <a:blip r:embed="rId1"/>
                  <a:srcRect/>
                  <a:tile tx="0" ty="0" sx="100000" sy="100000" flip="none" algn="tl"/>
                </a:blipFill>
                <a:latin typeface="+mj-ea"/>
                <a:ea typeface="+mj-ea"/>
              </a:defRPr>
            </a:lvl1pPr>
          </a:lstStyle>
          <a:p>
            <a:r>
              <a:rPr lang="zh-CN" altLang="en-US" sz="8000" spc="600" dirty="0" smtClean="0">
                <a:solidFill>
                  <a:schemeClr val="accent1"/>
                </a:solidFill>
                <a:latin typeface="Intro Cond Light Free" panose="00000500000000000000" pitchFamily="50" charset="0"/>
                <a:ea typeface="字魂57号-创细黑" panose="00000500000000000000" pitchFamily="2" charset="-122"/>
                <a:cs typeface="Arial" panose="020B0604020202090204" pitchFamily="34" charset="0"/>
                <a:sym typeface="Intro Cond Light Free" panose="00000500000000000000" pitchFamily="50" charset="0"/>
              </a:rPr>
              <a:t>普陀山</a:t>
            </a:r>
            <a:endParaRPr lang="zh-CN" altLang="en-US" sz="8000" spc="600" dirty="0">
              <a:solidFill>
                <a:schemeClr val="accent1"/>
              </a:solidFill>
              <a:latin typeface="Intro Cond Light Free" panose="00000500000000000000" pitchFamily="50" charset="0"/>
              <a:ea typeface="字魂57号-创细黑" panose="00000500000000000000" pitchFamily="2" charset="-122"/>
              <a:cs typeface="Arial" panose="020B0604020202090204" pitchFamily="34" charset="0"/>
              <a:sym typeface="Intro Cond Light Free" panose="00000500000000000000" pitchFamily="50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400"/>
    </mc:Choice>
    <mc:Fallback>
      <p:transition advTm="4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62" b="3897"/>
          <a:stretch>
            <a:fillRect/>
          </a:stretch>
        </p:blipFill>
        <p:spPr>
          <a:xfrm>
            <a:off x="0" y="-12700"/>
            <a:ext cx="12192000" cy="692149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200"/>
    </mc:Choice>
    <mc:Fallback>
      <p:transition advTm="200"/>
    </mc:Fallback>
  </mc:AlternateContent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69" t="1800" r="369" b="12847"/>
          <a:stretch>
            <a:fillRect/>
          </a:stretch>
        </p:blipFill>
        <p:spPr>
          <a:xfrm>
            <a:off x="-104932" y="-63500"/>
            <a:ext cx="12296931" cy="694689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200"/>
    </mc:Choice>
    <mc:Fallback>
      <p:transition advTm="2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11" t="1418" r="104" b="1153"/>
          <a:stretch>
            <a:fillRect/>
          </a:stretch>
        </p:blipFill>
        <p:spPr>
          <a:xfrm>
            <a:off x="0" y="-25400"/>
            <a:ext cx="12217400" cy="68707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200"/>
    </mc:Choice>
    <mc:Fallback>
      <p:transition advTm="2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56" b="10285"/>
          <a:stretch>
            <a:fillRect/>
          </a:stretch>
        </p:blipFill>
        <p:spPr>
          <a:xfrm>
            <a:off x="0" y="0"/>
            <a:ext cx="12192000" cy="68707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200"/>
    </mc:Choice>
    <mc:Fallback>
      <p:transition advTm="2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"/>
          <p:cNvSpPr txBox="1"/>
          <p:nvPr/>
        </p:nvSpPr>
        <p:spPr>
          <a:xfrm>
            <a:off x="4480173" y="2459504"/>
            <a:ext cx="3231654" cy="1938992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>
            <a:defPPr>
              <a:defRPr lang="zh-CN"/>
            </a:defPPr>
            <a:lvl1pPr algn="ctr" defTabSz="913765">
              <a:defRPr sz="5065" b="1" spc="213">
                <a:blipFill dpi="0" rotWithShape="1">
                  <a:blip r:embed="rId1"/>
                  <a:srcRect/>
                  <a:tile tx="0" ty="0" sx="100000" sy="100000" flip="none" algn="tl"/>
                </a:blipFill>
                <a:latin typeface="+mj-ea"/>
                <a:ea typeface="+mj-ea"/>
              </a:defRPr>
            </a:lvl1pPr>
          </a:lstStyle>
          <a:p>
            <a:pPr algn="l"/>
            <a:r>
              <a:rPr lang="zh-CN" altLang="en-US" sz="12000" spc="600" dirty="0" smtClean="0">
                <a:solidFill>
                  <a:schemeClr val="accent1"/>
                </a:solidFill>
                <a:latin typeface="Intro Cond Light Free" panose="00000500000000000000" pitchFamily="50" charset="0"/>
                <a:ea typeface="字魂57号-创细黑" panose="00000500000000000000" pitchFamily="2" charset="-122"/>
                <a:cs typeface="Arial" panose="020B0604020202090204" pitchFamily="34" charset="0"/>
                <a:sym typeface="Intro Cond Light Free" panose="00000500000000000000" pitchFamily="50" charset="0"/>
              </a:rPr>
              <a:t>旅游</a:t>
            </a:r>
            <a:endParaRPr lang="zh-CN" altLang="en-US" sz="12000" spc="600" dirty="0">
              <a:solidFill>
                <a:schemeClr val="accent1"/>
              </a:solidFill>
              <a:latin typeface="Intro Cond Light Free" panose="00000500000000000000" pitchFamily="50" charset="0"/>
              <a:ea typeface="字魂57号-创细黑" panose="00000500000000000000" pitchFamily="2" charset="-122"/>
              <a:cs typeface="Arial" panose="020B0604020202090204" pitchFamily="34" charset="0"/>
              <a:sym typeface="Intro Cond Light Free" panose="00000500000000000000" pitchFamily="50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500"/>
    </mc:Choice>
    <mc:Fallback>
      <p:transition advTm="5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35" presetClass="path" presetSubtype="0" accel="40000" decel="4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32227 0 " pathEditMode="relative" rAng="0" ptsTypes="AA">
                                      <p:cBhvr>
                                        <p:cTn id="12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12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6" presetClass="emph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5" dur="250" fill="hold"/>
                                        <p:tgtEl>
                                          <p:spTgt spid="4"/>
                                        </p:tgtEl>
                                      </p:cBhvr>
                                      <p:by x="80000" y="8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4" grpId="2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"/>
          <p:cNvSpPr txBox="1"/>
          <p:nvPr/>
        </p:nvSpPr>
        <p:spPr>
          <a:xfrm>
            <a:off x="868627" y="2692298"/>
            <a:ext cx="2580194" cy="1569660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>
            <a:defPPr>
              <a:defRPr lang="zh-CN"/>
            </a:defPPr>
            <a:lvl1pPr algn="ctr" defTabSz="913765">
              <a:defRPr sz="5065" b="1" spc="213">
                <a:blipFill dpi="0" rotWithShape="1">
                  <a:blip r:embed="rId1"/>
                  <a:srcRect/>
                  <a:tile tx="0" ty="0" sx="100000" sy="100000" flip="none" algn="tl"/>
                </a:blipFill>
                <a:latin typeface="+mj-ea"/>
                <a:ea typeface="+mj-ea"/>
              </a:defRPr>
            </a:lvl1pPr>
          </a:lstStyle>
          <a:p>
            <a:pPr algn="l"/>
            <a:r>
              <a:rPr lang="zh-CN" altLang="en-US" sz="9600" spc="500" dirty="0" smtClean="0">
                <a:solidFill>
                  <a:schemeClr val="accent1"/>
                </a:solidFill>
                <a:latin typeface="Intro Cond Light Free" panose="00000500000000000000" pitchFamily="50" charset="0"/>
                <a:ea typeface="字魂57号-创细黑" panose="00000500000000000000" pitchFamily="2" charset="-122"/>
                <a:cs typeface="Arial" panose="020B0604020202090204" pitchFamily="34" charset="0"/>
                <a:sym typeface="Intro Cond Light Free" panose="00000500000000000000" pitchFamily="50" charset="0"/>
              </a:rPr>
              <a:t>旅游</a:t>
            </a:r>
            <a:endParaRPr lang="zh-CN" altLang="en-US" sz="9600" spc="500" dirty="0">
              <a:solidFill>
                <a:schemeClr val="accent1"/>
              </a:solidFill>
              <a:latin typeface="Intro Cond Light Free" panose="00000500000000000000" pitchFamily="50" charset="0"/>
              <a:ea typeface="字魂57号-创细黑" panose="00000500000000000000" pitchFamily="2" charset="-122"/>
              <a:cs typeface="Arial" panose="020B0604020202090204" pitchFamily="34" charset="0"/>
              <a:sym typeface="Intro Cond Light Free" panose="00000500000000000000" pitchFamily="50" charset="0"/>
            </a:endParaRPr>
          </a:p>
        </p:txBody>
      </p:sp>
      <p:sp>
        <p:nvSpPr>
          <p:cNvPr id="5" name="标题"/>
          <p:cNvSpPr txBox="1"/>
          <p:nvPr/>
        </p:nvSpPr>
        <p:spPr>
          <a:xfrm>
            <a:off x="3600144" y="2692298"/>
            <a:ext cx="7771358" cy="1569660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>
            <a:defPPr>
              <a:defRPr lang="zh-CN"/>
            </a:defPPr>
            <a:lvl1pPr algn="ctr" defTabSz="913765">
              <a:defRPr sz="5065" b="1" spc="213">
                <a:blipFill dpi="0" rotWithShape="1">
                  <a:blip r:embed="rId1"/>
                  <a:srcRect/>
                  <a:tile tx="0" ty="0" sx="100000" sy="100000" flip="none" algn="tl"/>
                </a:blipFill>
                <a:latin typeface="+mj-ea"/>
                <a:ea typeface="+mj-ea"/>
              </a:defRPr>
            </a:lvl1pPr>
          </a:lstStyle>
          <a:p>
            <a:pPr algn="l"/>
            <a:r>
              <a:rPr lang="zh-CN" altLang="en-US" sz="9600" spc="500" dirty="0">
                <a:solidFill>
                  <a:schemeClr val="accent2"/>
                </a:solidFill>
                <a:latin typeface="Intro Cond Light Free" panose="00000500000000000000" pitchFamily="50" charset="0"/>
                <a:ea typeface="字魂57号-创细黑" panose="00000500000000000000" pitchFamily="2" charset="-122"/>
                <a:cs typeface="Arial" panose="020B0604020202090204" pitchFamily="34" charset="0"/>
                <a:sym typeface="Intro Cond Light Free" panose="00000500000000000000" pitchFamily="50" charset="0"/>
              </a:rPr>
              <a:t>让生活更美好</a:t>
            </a:r>
            <a:endParaRPr lang="zh-CN" altLang="en-US" sz="9600" spc="500" dirty="0">
              <a:solidFill>
                <a:schemeClr val="accent2"/>
              </a:solidFill>
              <a:latin typeface="Intro Cond Light Free" panose="00000500000000000000" pitchFamily="50" charset="0"/>
              <a:ea typeface="字魂57号-创细黑" panose="00000500000000000000" pitchFamily="2" charset="-122"/>
              <a:cs typeface="Arial" panose="020B0604020202090204" pitchFamily="34" charset="0"/>
              <a:sym typeface="Intro Cond Light Free" panose="00000500000000000000" pitchFamily="50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1300"/>
    </mc:Choice>
    <mc:Fallback>
      <p:transition advTm="1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"/>
          <p:cNvSpPr txBox="1"/>
          <p:nvPr/>
        </p:nvSpPr>
        <p:spPr>
          <a:xfrm>
            <a:off x="4993134" y="2767281"/>
            <a:ext cx="2205732" cy="1323439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>
            <a:defPPr>
              <a:defRPr lang="zh-CN"/>
            </a:defPPr>
            <a:lvl1pPr algn="ctr" defTabSz="913765">
              <a:defRPr sz="5065" b="1" spc="213">
                <a:blipFill dpi="0" rotWithShape="1">
                  <a:blip r:embed="rId1"/>
                  <a:srcRect/>
                  <a:tile tx="0" ty="0" sx="100000" sy="100000" flip="none" algn="tl"/>
                </a:blipFill>
                <a:latin typeface="+mj-ea"/>
                <a:ea typeface="+mj-ea"/>
              </a:defRPr>
            </a:lvl1pPr>
          </a:lstStyle>
          <a:p>
            <a:r>
              <a:rPr lang="zh-CN" altLang="en-US" sz="8000" spc="600" dirty="0" smtClean="0">
                <a:solidFill>
                  <a:schemeClr val="accent1"/>
                </a:solidFill>
                <a:latin typeface="Intro Cond Light Free" panose="00000500000000000000" pitchFamily="50" charset="0"/>
                <a:ea typeface="字魂57号-创细黑" panose="00000500000000000000" pitchFamily="2" charset="-122"/>
                <a:cs typeface="Arial" panose="020B0604020202090204" pitchFamily="34" charset="0"/>
                <a:sym typeface="Intro Cond Light Free" panose="00000500000000000000" pitchFamily="50" charset="0"/>
              </a:rPr>
              <a:t>一起</a:t>
            </a:r>
            <a:endParaRPr lang="zh-CN" altLang="en-US" sz="8000" spc="600" dirty="0">
              <a:solidFill>
                <a:schemeClr val="accent1"/>
              </a:solidFill>
              <a:latin typeface="Intro Cond Light Free" panose="00000500000000000000" pitchFamily="50" charset="0"/>
              <a:ea typeface="字魂57号-创细黑" panose="00000500000000000000" pitchFamily="2" charset="-122"/>
              <a:cs typeface="Arial" panose="020B0604020202090204" pitchFamily="34" charset="0"/>
              <a:sym typeface="Intro Cond Light Free" panose="00000500000000000000" pitchFamily="50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400"/>
    </mc:Choice>
    <mc:Fallback>
      <p:transition advTm="4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"/>
          <p:cNvSpPr txBox="1"/>
          <p:nvPr/>
        </p:nvSpPr>
        <p:spPr>
          <a:xfrm>
            <a:off x="5544567" y="2767281"/>
            <a:ext cx="1102866" cy="1323439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>
            <a:defPPr>
              <a:defRPr lang="zh-CN"/>
            </a:defPPr>
            <a:lvl1pPr algn="ctr" defTabSz="913765">
              <a:defRPr sz="5065" b="1" spc="213">
                <a:blipFill dpi="0" rotWithShape="1">
                  <a:blip r:embed="rId1"/>
                  <a:srcRect/>
                  <a:tile tx="0" ty="0" sx="100000" sy="100000" flip="none" algn="tl"/>
                </a:blipFill>
                <a:latin typeface="+mj-ea"/>
                <a:ea typeface="+mj-ea"/>
              </a:defRPr>
            </a:lvl1pPr>
          </a:lstStyle>
          <a:p>
            <a:r>
              <a:rPr lang="zh-CN" altLang="en-US" sz="8000" spc="600" dirty="0" smtClean="0">
                <a:solidFill>
                  <a:schemeClr val="accent1"/>
                </a:solidFill>
                <a:latin typeface="Intro Cond Light Free" panose="00000500000000000000" pitchFamily="50" charset="0"/>
                <a:ea typeface="字魂57号-创细黑" panose="00000500000000000000" pitchFamily="2" charset="-122"/>
                <a:cs typeface="Arial" panose="020B0604020202090204" pitchFamily="34" charset="0"/>
                <a:sym typeface="Intro Cond Light Free" panose="00000500000000000000" pitchFamily="50" charset="0"/>
              </a:rPr>
              <a:t>去</a:t>
            </a:r>
            <a:endParaRPr lang="zh-CN" altLang="en-US" sz="8000" spc="600" dirty="0">
              <a:solidFill>
                <a:schemeClr val="accent1"/>
              </a:solidFill>
              <a:latin typeface="Intro Cond Light Free" panose="00000500000000000000" pitchFamily="50" charset="0"/>
              <a:ea typeface="字魂57号-创细黑" panose="00000500000000000000" pitchFamily="2" charset="-122"/>
              <a:cs typeface="Arial" panose="020B0604020202090204" pitchFamily="34" charset="0"/>
              <a:sym typeface="Intro Cond Light Free" panose="00000500000000000000" pitchFamily="50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400"/>
    </mc:Choice>
    <mc:Fallback>
      <p:transition advTm="4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"/>
          <p:cNvSpPr txBox="1"/>
          <p:nvPr/>
        </p:nvSpPr>
        <p:spPr>
          <a:xfrm>
            <a:off x="2593401" y="2767281"/>
            <a:ext cx="3308598" cy="1323439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>
            <a:defPPr>
              <a:defRPr lang="zh-CN"/>
            </a:defPPr>
            <a:lvl1pPr algn="ctr" defTabSz="913765">
              <a:defRPr sz="5065" b="1" spc="213">
                <a:blipFill dpi="0" rotWithShape="1">
                  <a:blip r:embed="rId1"/>
                  <a:srcRect/>
                  <a:tile tx="0" ty="0" sx="100000" sy="100000" flip="none" algn="tl"/>
                </a:blipFill>
                <a:latin typeface="+mj-ea"/>
                <a:ea typeface="+mj-ea"/>
              </a:defRPr>
            </a:lvl1pPr>
          </a:lstStyle>
          <a:p>
            <a:pPr algn="l"/>
            <a:r>
              <a:rPr lang="zh-CN" altLang="en-US" sz="8000" spc="600" dirty="0" smtClean="0">
                <a:solidFill>
                  <a:schemeClr val="accent1"/>
                </a:solidFill>
                <a:latin typeface="Intro Cond Light Free" panose="00000500000000000000" pitchFamily="50" charset="0"/>
                <a:ea typeface="字魂57号-创细黑" panose="00000500000000000000" pitchFamily="2" charset="-122"/>
                <a:cs typeface="Arial" panose="020B0604020202090204" pitchFamily="34" charset="0"/>
                <a:sym typeface="Intro Cond Light Free" panose="00000500000000000000" pitchFamily="50" charset="0"/>
              </a:rPr>
              <a:t>带你去</a:t>
            </a:r>
            <a:endParaRPr lang="zh-CN" altLang="en-US" sz="8000" spc="600" dirty="0">
              <a:solidFill>
                <a:schemeClr val="accent1"/>
              </a:solidFill>
              <a:latin typeface="Intro Cond Light Free" panose="00000500000000000000" pitchFamily="50" charset="0"/>
              <a:ea typeface="字魂57号-创细黑" panose="00000500000000000000" pitchFamily="2" charset="-122"/>
              <a:cs typeface="Arial" panose="020B0604020202090204" pitchFamily="34" charset="0"/>
              <a:sym typeface="Intro Cond Light Free" panose="00000500000000000000" pitchFamily="50" charset="0"/>
            </a:endParaRPr>
          </a:p>
        </p:txBody>
      </p:sp>
      <p:sp>
        <p:nvSpPr>
          <p:cNvPr id="3" name="标题"/>
          <p:cNvSpPr txBox="1"/>
          <p:nvPr/>
        </p:nvSpPr>
        <p:spPr>
          <a:xfrm>
            <a:off x="6001012" y="2228672"/>
            <a:ext cx="4001095" cy="2400657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>
            <a:defPPr>
              <a:defRPr lang="zh-CN"/>
            </a:defPPr>
            <a:lvl1pPr algn="ctr" defTabSz="913765">
              <a:defRPr sz="5065" b="1" spc="213">
                <a:blipFill dpi="0" rotWithShape="1">
                  <a:blip r:embed="rId1"/>
                  <a:srcRect/>
                  <a:tile tx="0" ty="0" sx="100000" sy="100000" flip="none" algn="tl"/>
                </a:blipFill>
                <a:latin typeface="+mj-ea"/>
                <a:ea typeface="+mj-ea"/>
              </a:defRPr>
            </a:lvl1pPr>
          </a:lstStyle>
          <a:p>
            <a:pPr algn="l"/>
            <a:r>
              <a:rPr lang="zh-CN" altLang="en-US" sz="15000" spc="600" dirty="0" smtClean="0">
                <a:solidFill>
                  <a:schemeClr val="accent2"/>
                </a:solidFill>
                <a:latin typeface="Intro Cond Light Free" panose="00000500000000000000" pitchFamily="50" charset="0"/>
                <a:ea typeface="字魂57号-创细黑" panose="00000500000000000000" pitchFamily="2" charset="-122"/>
                <a:cs typeface="Arial" panose="020B0604020202090204" pitchFamily="34" charset="0"/>
                <a:sym typeface="Intro Cond Light Free" panose="00000500000000000000" pitchFamily="50" charset="0"/>
              </a:rPr>
              <a:t>看看</a:t>
            </a:r>
            <a:endParaRPr lang="zh-CN" altLang="en-US" sz="15000" spc="600" dirty="0">
              <a:solidFill>
                <a:schemeClr val="accent2"/>
              </a:solidFill>
              <a:latin typeface="Intro Cond Light Free" panose="00000500000000000000" pitchFamily="50" charset="0"/>
              <a:ea typeface="字魂57号-创细黑" panose="00000500000000000000" pitchFamily="2" charset="-122"/>
              <a:cs typeface="Arial" panose="020B0604020202090204" pitchFamily="34" charset="0"/>
              <a:sym typeface="Intro Cond Light Free" panose="00000500000000000000" pitchFamily="50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300"/>
    </mc:Choice>
    <mc:Fallback>
      <p:transition advTm="300"/>
    </mc:Fallback>
  </mc:AlternateContent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"/>
          <p:cNvSpPr txBox="1"/>
          <p:nvPr/>
        </p:nvSpPr>
        <p:spPr>
          <a:xfrm>
            <a:off x="4441701" y="2767281"/>
            <a:ext cx="3308599" cy="1323439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>
            <a:defPPr>
              <a:defRPr lang="zh-CN"/>
            </a:defPPr>
            <a:lvl1pPr algn="ctr" defTabSz="913765">
              <a:defRPr sz="5065" b="1" spc="213">
                <a:blipFill dpi="0" rotWithShape="1">
                  <a:blip r:embed="rId1"/>
                  <a:srcRect/>
                  <a:tile tx="0" ty="0" sx="100000" sy="100000" flip="none" algn="tl"/>
                </a:blipFill>
                <a:latin typeface="+mj-ea"/>
                <a:ea typeface="+mj-ea"/>
              </a:defRPr>
            </a:lvl1pPr>
          </a:lstStyle>
          <a:p>
            <a:r>
              <a:rPr lang="zh-CN" altLang="en-US" sz="8000" spc="600" dirty="0" smtClean="0">
                <a:solidFill>
                  <a:schemeClr val="accent1"/>
                </a:solidFill>
                <a:latin typeface="Intro Cond Light Free" panose="00000500000000000000" pitchFamily="50" charset="0"/>
                <a:ea typeface="字魂57号-创细黑" panose="00000500000000000000" pitchFamily="2" charset="-122"/>
                <a:cs typeface="Arial" panose="020B0604020202090204" pitchFamily="34" charset="0"/>
                <a:sym typeface="Intro Cond Light Free" panose="00000500000000000000" pitchFamily="50" charset="0"/>
              </a:rPr>
              <a:t>旅游吧</a:t>
            </a:r>
            <a:endParaRPr lang="zh-CN" altLang="en-US" sz="8000" spc="600" dirty="0">
              <a:solidFill>
                <a:schemeClr val="accent1"/>
              </a:solidFill>
              <a:latin typeface="Intro Cond Light Free" panose="00000500000000000000" pitchFamily="50" charset="0"/>
              <a:ea typeface="字魂57号-创细黑" panose="00000500000000000000" pitchFamily="2" charset="-122"/>
              <a:cs typeface="Arial" panose="020B0604020202090204" pitchFamily="34" charset="0"/>
              <a:sym typeface="Intro Cond Light Free" panose="00000500000000000000" pitchFamily="50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400"/>
    </mc:Choice>
    <mc:Fallback>
      <p:transition advTm="4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"/>
          <p:cNvSpPr txBox="1"/>
          <p:nvPr/>
        </p:nvSpPr>
        <p:spPr>
          <a:xfrm>
            <a:off x="5858756" y="2767281"/>
            <a:ext cx="474490" cy="1323439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>
            <a:defPPr>
              <a:defRPr lang="zh-CN"/>
            </a:defPPr>
            <a:lvl1pPr algn="ctr" defTabSz="913765">
              <a:defRPr sz="5065" b="1" spc="213">
                <a:blipFill dpi="0" rotWithShape="1">
                  <a:blip r:embed="rId1"/>
                  <a:srcRect/>
                  <a:tile tx="0" ty="0" sx="100000" sy="100000" flip="none" algn="tl"/>
                </a:blipFill>
                <a:latin typeface="+mj-ea"/>
                <a:ea typeface="+mj-ea"/>
              </a:defRPr>
            </a:lvl1pPr>
          </a:lstStyle>
          <a:p>
            <a:r>
              <a:rPr lang="en-US" altLang="zh-CN" sz="8000" spc="0" dirty="0" smtClean="0">
                <a:solidFill>
                  <a:schemeClr val="accent1"/>
                </a:solidFill>
                <a:latin typeface="Intro Cond Light Free" panose="00000500000000000000" pitchFamily="50" charset="0"/>
                <a:ea typeface="字魂57号-创细黑" panose="00000500000000000000" pitchFamily="2" charset="-122"/>
                <a:cs typeface="Arial" panose="020B0604020202090204" pitchFamily="34" charset="0"/>
                <a:sym typeface="Intro Cond Light Free" panose="00000500000000000000" pitchFamily="50" charset="0"/>
              </a:rPr>
              <a:t>L</a:t>
            </a:r>
            <a:endParaRPr lang="zh-CN" altLang="en-US" sz="8000" spc="0" dirty="0">
              <a:solidFill>
                <a:schemeClr val="accent1"/>
              </a:solidFill>
              <a:latin typeface="Intro Cond Light Free" panose="00000500000000000000" pitchFamily="50" charset="0"/>
              <a:ea typeface="字魂57号-创细黑" panose="00000500000000000000" pitchFamily="2" charset="-122"/>
              <a:cs typeface="Arial" panose="020B0604020202090204" pitchFamily="34" charset="0"/>
              <a:sym typeface="Intro Cond Light Free" panose="00000500000000000000" pitchFamily="50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100"/>
    </mc:Choice>
    <mc:Fallback>
      <p:transition advTm="100"/>
    </mc:Fallback>
  </mc:AlternateContent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"/>
          <p:cNvSpPr txBox="1"/>
          <p:nvPr/>
        </p:nvSpPr>
        <p:spPr>
          <a:xfrm>
            <a:off x="5595861" y="2767281"/>
            <a:ext cx="1000275" cy="1323439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>
            <a:defPPr>
              <a:defRPr lang="zh-CN"/>
            </a:defPPr>
            <a:lvl1pPr algn="ctr" defTabSz="913765">
              <a:defRPr sz="5065" b="1" spc="213">
                <a:blipFill dpi="0" rotWithShape="1">
                  <a:blip r:embed="rId1"/>
                  <a:srcRect/>
                  <a:tile tx="0" ty="0" sx="100000" sy="100000" flip="none" algn="tl"/>
                </a:blipFill>
                <a:latin typeface="+mj-ea"/>
                <a:ea typeface="+mj-ea"/>
              </a:defRPr>
            </a:lvl1pPr>
          </a:lstStyle>
          <a:p>
            <a:r>
              <a:rPr lang="en-US" altLang="zh-CN" sz="8000" spc="0" dirty="0" smtClean="0">
                <a:solidFill>
                  <a:schemeClr val="accent1"/>
                </a:solidFill>
                <a:latin typeface="Intro Cond Light Free" panose="00000500000000000000" pitchFamily="50" charset="0"/>
                <a:ea typeface="字魂57号-创细黑" panose="00000500000000000000" pitchFamily="2" charset="-122"/>
                <a:cs typeface="Arial" panose="020B0604020202090204" pitchFamily="34" charset="0"/>
                <a:sym typeface="Intro Cond Light Free" panose="00000500000000000000" pitchFamily="50" charset="0"/>
              </a:rPr>
              <a:t>Le</a:t>
            </a:r>
            <a:endParaRPr lang="zh-CN" altLang="en-US" sz="8000" spc="0" dirty="0">
              <a:solidFill>
                <a:schemeClr val="accent1"/>
              </a:solidFill>
              <a:latin typeface="Intro Cond Light Free" panose="00000500000000000000" pitchFamily="50" charset="0"/>
              <a:ea typeface="字魂57号-创细黑" panose="00000500000000000000" pitchFamily="2" charset="-122"/>
              <a:cs typeface="Arial" panose="020B0604020202090204" pitchFamily="34" charset="0"/>
              <a:sym typeface="Intro Cond Light Free" panose="00000500000000000000" pitchFamily="50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100"/>
    </mc:Choice>
    <mc:Fallback>
      <p:transition advTm="100"/>
    </mc:Fallback>
  </mc:AlternateContent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"/>
          <p:cNvSpPr txBox="1"/>
          <p:nvPr/>
        </p:nvSpPr>
        <p:spPr>
          <a:xfrm>
            <a:off x="5345795" y="2767281"/>
            <a:ext cx="1500411" cy="1323439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>
            <a:defPPr>
              <a:defRPr lang="zh-CN"/>
            </a:defPPr>
            <a:lvl1pPr algn="ctr" defTabSz="913765">
              <a:defRPr sz="5065" b="1" spc="213">
                <a:blipFill dpi="0" rotWithShape="1">
                  <a:blip r:embed="rId1"/>
                  <a:srcRect/>
                  <a:tile tx="0" ty="0" sx="100000" sy="100000" flip="none" algn="tl"/>
                </a:blipFill>
                <a:latin typeface="+mj-ea"/>
                <a:ea typeface="+mj-ea"/>
              </a:defRPr>
            </a:lvl1pPr>
          </a:lstStyle>
          <a:p>
            <a:r>
              <a:rPr lang="en-US" altLang="zh-CN" sz="8000" spc="0" dirty="0" smtClean="0">
                <a:solidFill>
                  <a:schemeClr val="accent1"/>
                </a:solidFill>
                <a:latin typeface="Intro Cond Light Free" panose="00000500000000000000" pitchFamily="50" charset="0"/>
                <a:ea typeface="字魂57号-创细黑" panose="00000500000000000000" pitchFamily="2" charset="-122"/>
                <a:cs typeface="Arial" panose="020B0604020202090204" pitchFamily="34" charset="0"/>
                <a:sym typeface="Intro Cond Light Free" panose="00000500000000000000" pitchFamily="50" charset="0"/>
              </a:rPr>
              <a:t>Let</a:t>
            </a:r>
            <a:endParaRPr lang="zh-CN" altLang="en-US" sz="8000" spc="0" dirty="0">
              <a:solidFill>
                <a:schemeClr val="accent1"/>
              </a:solidFill>
              <a:latin typeface="Intro Cond Light Free" panose="00000500000000000000" pitchFamily="50" charset="0"/>
              <a:ea typeface="字魂57号-创细黑" panose="00000500000000000000" pitchFamily="2" charset="-122"/>
              <a:cs typeface="Arial" panose="020B0604020202090204" pitchFamily="34" charset="0"/>
              <a:sym typeface="Intro Cond Light Free" panose="00000500000000000000" pitchFamily="50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100"/>
    </mc:Choice>
    <mc:Fallback>
      <p:transition advTm="100"/>
    </mc:Fallback>
  </mc:AlternateContent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"/>
          <p:cNvSpPr txBox="1"/>
          <p:nvPr/>
        </p:nvSpPr>
        <p:spPr>
          <a:xfrm>
            <a:off x="4972295" y="2767281"/>
            <a:ext cx="2247411" cy="1323439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>
            <a:defPPr>
              <a:defRPr lang="zh-CN"/>
            </a:defPPr>
            <a:lvl1pPr algn="ctr" defTabSz="913765">
              <a:defRPr sz="5065" b="1" spc="213">
                <a:blipFill dpi="0" rotWithShape="1">
                  <a:blip r:embed="rId1"/>
                  <a:srcRect/>
                  <a:tile tx="0" ty="0" sx="100000" sy="100000" flip="none" algn="tl"/>
                </a:blipFill>
                <a:latin typeface="+mj-ea"/>
                <a:ea typeface="+mj-ea"/>
              </a:defRPr>
            </a:lvl1pPr>
          </a:lstStyle>
          <a:p>
            <a:r>
              <a:rPr lang="en-US" altLang="zh-CN" sz="8000" spc="0" dirty="0" smtClean="0">
                <a:solidFill>
                  <a:schemeClr val="accent1"/>
                </a:solidFill>
                <a:latin typeface="Intro Cond Light Free" panose="00000500000000000000" pitchFamily="50" charset="0"/>
                <a:ea typeface="字魂57号-创细黑" panose="00000500000000000000" pitchFamily="2" charset="-122"/>
                <a:cs typeface="Arial" panose="020B0604020202090204" pitchFamily="34" charset="0"/>
                <a:sym typeface="Intro Cond Light Free" panose="00000500000000000000" pitchFamily="50" charset="0"/>
              </a:rPr>
              <a:t>Let'</a:t>
            </a:r>
            <a:endParaRPr lang="zh-CN" altLang="en-US" sz="8000" spc="0" dirty="0">
              <a:solidFill>
                <a:schemeClr val="accent1"/>
              </a:solidFill>
              <a:latin typeface="Intro Cond Light Free" panose="00000500000000000000" pitchFamily="50" charset="0"/>
              <a:ea typeface="字魂57号-创细黑" panose="00000500000000000000" pitchFamily="2" charset="-122"/>
              <a:cs typeface="Arial" panose="020B0604020202090204" pitchFamily="34" charset="0"/>
              <a:sym typeface="Intro Cond Light Free" panose="00000500000000000000" pitchFamily="50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100"/>
    </mc:Choice>
    <mc:Fallback>
      <p:transition advTm="100"/>
    </mc:Fallback>
  </mc:AlternateContent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"/>
          <p:cNvSpPr txBox="1"/>
          <p:nvPr/>
        </p:nvSpPr>
        <p:spPr>
          <a:xfrm>
            <a:off x="4190030" y="2767281"/>
            <a:ext cx="3811942" cy="1323439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>
            <a:defPPr>
              <a:defRPr lang="zh-CN"/>
            </a:defPPr>
            <a:lvl1pPr algn="ctr" defTabSz="913765">
              <a:defRPr sz="5065" b="1" spc="213">
                <a:blipFill dpi="0" rotWithShape="1">
                  <a:blip r:embed="rId1"/>
                  <a:srcRect/>
                  <a:tile tx="0" ty="0" sx="100000" sy="100000" flip="none" algn="tl"/>
                </a:blipFill>
                <a:latin typeface="+mj-ea"/>
                <a:ea typeface="+mj-ea"/>
              </a:defRPr>
            </a:lvl1pPr>
          </a:lstStyle>
          <a:p>
            <a:r>
              <a:rPr lang="en-US" altLang="zh-CN" sz="8000" spc="0" dirty="0" smtClean="0">
                <a:solidFill>
                  <a:schemeClr val="accent1"/>
                </a:solidFill>
                <a:latin typeface="Intro Cond Light Free" panose="00000500000000000000" pitchFamily="50" charset="0"/>
                <a:ea typeface="字魂57号-创细黑" panose="00000500000000000000" pitchFamily="2" charset="-122"/>
                <a:cs typeface="Arial" panose="020B0604020202090204" pitchFamily="34" charset="0"/>
                <a:sym typeface="Intro Cond Light Free" panose="00000500000000000000" pitchFamily="50" charset="0"/>
              </a:rPr>
              <a:t>Let's g</a:t>
            </a:r>
            <a:endParaRPr lang="zh-CN" altLang="en-US" sz="8000" spc="0" dirty="0">
              <a:solidFill>
                <a:schemeClr val="accent1"/>
              </a:solidFill>
              <a:latin typeface="Intro Cond Light Free" panose="00000500000000000000" pitchFamily="50" charset="0"/>
              <a:ea typeface="字魂57号-创细黑" panose="00000500000000000000" pitchFamily="2" charset="-122"/>
              <a:cs typeface="Arial" panose="020B0604020202090204" pitchFamily="34" charset="0"/>
              <a:sym typeface="Intro Cond Light Free" panose="00000500000000000000" pitchFamily="50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100"/>
    </mc:Choice>
    <mc:Fallback>
      <p:transition advTm="100"/>
    </mc:Fallback>
  </mc:AlternateContent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"/>
          <p:cNvSpPr txBox="1"/>
          <p:nvPr/>
        </p:nvSpPr>
        <p:spPr>
          <a:xfrm>
            <a:off x="3818935" y="2767281"/>
            <a:ext cx="4554132" cy="1323439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>
            <a:defPPr>
              <a:defRPr lang="zh-CN"/>
            </a:defPPr>
            <a:lvl1pPr algn="ctr" defTabSz="913765">
              <a:defRPr sz="5065" b="1" spc="213">
                <a:blipFill dpi="0" rotWithShape="1">
                  <a:blip r:embed="rId1"/>
                  <a:srcRect/>
                  <a:tile tx="0" ty="0" sx="100000" sy="100000" flip="none" algn="tl"/>
                </a:blipFill>
                <a:latin typeface="+mj-ea"/>
                <a:ea typeface="+mj-ea"/>
              </a:defRPr>
            </a:lvl1pPr>
          </a:lstStyle>
          <a:p>
            <a:r>
              <a:rPr lang="en-US" altLang="zh-CN" sz="8000" spc="0" dirty="0" smtClean="0">
                <a:solidFill>
                  <a:schemeClr val="accent1"/>
                </a:solidFill>
                <a:latin typeface="Intro Cond Light Free" panose="00000500000000000000" pitchFamily="50" charset="0"/>
                <a:ea typeface="字魂57号-创细黑" panose="00000500000000000000" pitchFamily="2" charset="-122"/>
                <a:cs typeface="Arial" panose="020B0604020202090204" pitchFamily="34" charset="0"/>
                <a:sym typeface="Intro Cond Light Free" panose="00000500000000000000" pitchFamily="50" charset="0"/>
              </a:rPr>
              <a:t>Let's </a:t>
            </a:r>
            <a:r>
              <a:rPr lang="en-US" altLang="zh-CN" sz="8000" spc="0" dirty="0">
                <a:solidFill>
                  <a:schemeClr val="accent1"/>
                </a:solidFill>
                <a:latin typeface="Intro Cond Light Free" panose="00000500000000000000" pitchFamily="50" charset="0"/>
                <a:ea typeface="字魂57号-创细黑" panose="00000500000000000000" pitchFamily="2" charset="-122"/>
                <a:cs typeface="Arial" panose="020B0604020202090204" pitchFamily="34" charset="0"/>
                <a:sym typeface="Intro Cond Light Free" panose="00000500000000000000" pitchFamily="50" charset="0"/>
              </a:rPr>
              <a:t>go</a:t>
            </a:r>
            <a:endParaRPr lang="zh-CN" altLang="en-US" sz="8000" spc="0" dirty="0">
              <a:solidFill>
                <a:schemeClr val="accent1"/>
              </a:solidFill>
              <a:latin typeface="Intro Cond Light Free" panose="00000500000000000000" pitchFamily="50" charset="0"/>
              <a:ea typeface="字魂57号-创细黑" panose="00000500000000000000" pitchFamily="2" charset="-122"/>
              <a:cs typeface="Arial" panose="020B0604020202090204" pitchFamily="34" charset="0"/>
              <a:sym typeface="Intro Cond Light Free" panose="00000500000000000000" pitchFamily="50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200"/>
    </mc:Choice>
    <mc:Fallback>
      <p:transition advTm="200"/>
    </mc:Fallback>
  </mc:AlternateContent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"/>
          <p:cNvSpPr txBox="1"/>
          <p:nvPr/>
        </p:nvSpPr>
        <p:spPr>
          <a:xfrm>
            <a:off x="3818935" y="2767281"/>
            <a:ext cx="4554132" cy="1323439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>
            <a:defPPr>
              <a:defRPr lang="zh-CN"/>
            </a:defPPr>
            <a:lvl1pPr algn="ctr" defTabSz="913765">
              <a:defRPr sz="5065" b="1" spc="213">
                <a:blipFill dpi="0" rotWithShape="1">
                  <a:blip r:embed="rId1"/>
                  <a:srcRect/>
                  <a:tile tx="0" ty="0" sx="100000" sy="100000" flip="none" algn="tl"/>
                </a:blipFill>
                <a:latin typeface="+mj-ea"/>
                <a:ea typeface="+mj-ea"/>
              </a:defRPr>
            </a:lvl1pPr>
          </a:lstStyle>
          <a:p>
            <a:r>
              <a:rPr lang="en-US" altLang="zh-CN" sz="8000" spc="0" dirty="0" smtClean="0">
                <a:solidFill>
                  <a:schemeClr val="accent3"/>
                </a:solidFill>
                <a:latin typeface="Intro Cond Light Free" panose="00000500000000000000" pitchFamily="50" charset="0"/>
                <a:ea typeface="字魂57号-创细黑" panose="00000500000000000000" pitchFamily="2" charset="-122"/>
                <a:cs typeface="Arial" panose="020B0604020202090204" pitchFamily="34" charset="0"/>
                <a:sym typeface="Intro Cond Light Free" panose="00000500000000000000" pitchFamily="50" charset="0"/>
              </a:rPr>
              <a:t>Let's </a:t>
            </a:r>
            <a:r>
              <a:rPr lang="en-US" altLang="zh-CN" sz="8000" spc="0" dirty="0">
                <a:solidFill>
                  <a:schemeClr val="accent3"/>
                </a:solidFill>
                <a:latin typeface="Intro Cond Light Free" panose="00000500000000000000" pitchFamily="50" charset="0"/>
                <a:ea typeface="字魂57号-创细黑" panose="00000500000000000000" pitchFamily="2" charset="-122"/>
                <a:cs typeface="Arial" panose="020B0604020202090204" pitchFamily="34" charset="0"/>
                <a:sym typeface="Intro Cond Light Free" panose="00000500000000000000" pitchFamily="50" charset="0"/>
              </a:rPr>
              <a:t>go</a:t>
            </a:r>
            <a:endParaRPr lang="zh-CN" altLang="en-US" sz="8000" spc="0" dirty="0">
              <a:solidFill>
                <a:schemeClr val="accent3"/>
              </a:solidFill>
              <a:latin typeface="Intro Cond Light Free" panose="00000500000000000000" pitchFamily="50" charset="0"/>
              <a:ea typeface="字魂57号-创细黑" panose="00000500000000000000" pitchFamily="2" charset="-122"/>
              <a:cs typeface="Arial" panose="020B0604020202090204" pitchFamily="34" charset="0"/>
              <a:sym typeface="Intro Cond Light Free" panose="00000500000000000000" pitchFamily="50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200"/>
    </mc:Choice>
    <mc:Fallback>
      <p:transition advTm="2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"/>
          <p:cNvSpPr txBox="1"/>
          <p:nvPr/>
        </p:nvSpPr>
        <p:spPr>
          <a:xfrm>
            <a:off x="3818935" y="2767281"/>
            <a:ext cx="4554132" cy="1323439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>
            <a:defPPr>
              <a:defRPr lang="zh-CN"/>
            </a:defPPr>
            <a:lvl1pPr algn="ctr" defTabSz="913765">
              <a:defRPr sz="5065" b="1" spc="213">
                <a:blipFill dpi="0" rotWithShape="1">
                  <a:blip r:embed="rId1"/>
                  <a:srcRect/>
                  <a:tile tx="0" ty="0" sx="100000" sy="100000" flip="none" algn="tl"/>
                </a:blipFill>
                <a:latin typeface="+mj-ea"/>
                <a:ea typeface="+mj-ea"/>
              </a:defRPr>
            </a:lvl1pPr>
          </a:lstStyle>
          <a:p>
            <a:r>
              <a:rPr lang="en-US" altLang="zh-CN" sz="8000" spc="0" dirty="0" smtClean="0">
                <a:solidFill>
                  <a:schemeClr val="accent1"/>
                </a:solidFill>
                <a:latin typeface="Intro Cond Light Free" panose="00000500000000000000" pitchFamily="50" charset="0"/>
                <a:ea typeface="字魂57号-创细黑" panose="00000500000000000000" pitchFamily="2" charset="-122"/>
                <a:cs typeface="Arial" panose="020B0604020202090204" pitchFamily="34" charset="0"/>
                <a:sym typeface="Intro Cond Light Free" panose="00000500000000000000" pitchFamily="50" charset="0"/>
              </a:rPr>
              <a:t>Let's </a:t>
            </a:r>
            <a:r>
              <a:rPr lang="en-US" altLang="zh-CN" sz="8000" spc="0" dirty="0">
                <a:solidFill>
                  <a:schemeClr val="accent1"/>
                </a:solidFill>
                <a:latin typeface="Intro Cond Light Free" panose="00000500000000000000" pitchFamily="50" charset="0"/>
                <a:ea typeface="字魂57号-创细黑" panose="00000500000000000000" pitchFamily="2" charset="-122"/>
                <a:cs typeface="Arial" panose="020B0604020202090204" pitchFamily="34" charset="0"/>
                <a:sym typeface="Intro Cond Light Free" panose="00000500000000000000" pitchFamily="50" charset="0"/>
              </a:rPr>
              <a:t>go</a:t>
            </a:r>
            <a:endParaRPr lang="zh-CN" altLang="en-US" sz="8000" spc="0" dirty="0">
              <a:solidFill>
                <a:schemeClr val="accent1"/>
              </a:solidFill>
              <a:latin typeface="Intro Cond Light Free" panose="00000500000000000000" pitchFamily="50" charset="0"/>
              <a:ea typeface="字魂57号-创细黑" panose="00000500000000000000" pitchFamily="2" charset="-122"/>
              <a:cs typeface="Arial" panose="020B0604020202090204" pitchFamily="34" charset="0"/>
              <a:sym typeface="Intro Cond Light Free" panose="00000500000000000000" pitchFamily="50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200"/>
    </mc:Choice>
    <mc:Fallback>
      <p:transition advTm="200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"/>
          <p:cNvSpPr txBox="1"/>
          <p:nvPr/>
        </p:nvSpPr>
        <p:spPr>
          <a:xfrm>
            <a:off x="3286737" y="-3388251"/>
            <a:ext cx="5618525" cy="13634502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>
            <a:defPPr>
              <a:defRPr lang="zh-CN"/>
            </a:defPPr>
            <a:lvl1pPr algn="ctr" defTabSz="913765">
              <a:defRPr sz="5065" b="1" spc="213">
                <a:blipFill dpi="0" rotWithShape="1">
                  <a:blip r:embed="rId1"/>
                  <a:srcRect/>
                  <a:tile tx="0" ty="0" sx="100000" sy="100000" flip="none" algn="tl"/>
                </a:blipFill>
                <a:latin typeface="+mj-ea"/>
                <a:ea typeface="+mj-ea"/>
              </a:defRPr>
            </a:lvl1pPr>
          </a:lstStyle>
          <a:p>
            <a:r>
              <a:rPr lang="en-US" altLang="zh-CN" sz="88000" b="0" spc="600" dirty="0" smtClean="0">
                <a:solidFill>
                  <a:schemeClr val="accent1"/>
                </a:solidFill>
                <a:latin typeface="Intro Cond Light Free" panose="00000500000000000000" pitchFamily="50" charset="0"/>
                <a:ea typeface="字魂57号-创细黑" panose="00000500000000000000" pitchFamily="2" charset="-122"/>
                <a:cs typeface="Arial" panose="020B0604020202090204" pitchFamily="34" charset="0"/>
                <a:sym typeface="Intro Cond Light Free" panose="00000500000000000000" pitchFamily="50" charset="0"/>
              </a:rPr>
              <a:t>5</a:t>
            </a:r>
            <a:endParaRPr lang="zh-CN" altLang="en-US" sz="88000" b="0" spc="600" dirty="0">
              <a:solidFill>
                <a:schemeClr val="accent1"/>
              </a:solidFill>
              <a:latin typeface="Intro Cond Light Free" panose="00000500000000000000" pitchFamily="50" charset="0"/>
              <a:ea typeface="字魂57号-创细黑" panose="00000500000000000000" pitchFamily="2" charset="-122"/>
              <a:cs typeface="Arial" panose="020B0604020202090204" pitchFamily="34" charset="0"/>
              <a:sym typeface="Intro Cond Light Free" panose="00000500000000000000" pitchFamily="50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xit" presetSubtype="54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3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3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3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" dur="3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"/>
          <p:cNvSpPr txBox="1"/>
          <p:nvPr/>
        </p:nvSpPr>
        <p:spPr>
          <a:xfrm>
            <a:off x="3292348" y="-3388251"/>
            <a:ext cx="5607304" cy="13634502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>
            <a:defPPr>
              <a:defRPr lang="zh-CN"/>
            </a:defPPr>
            <a:lvl1pPr algn="ctr" defTabSz="913765">
              <a:defRPr sz="5065" b="1" spc="213">
                <a:blipFill dpi="0" rotWithShape="1">
                  <a:blip r:embed="rId1"/>
                  <a:srcRect/>
                  <a:tile tx="0" ty="0" sx="100000" sy="100000" flip="none" algn="tl"/>
                </a:blipFill>
                <a:latin typeface="+mj-ea"/>
                <a:ea typeface="+mj-ea"/>
              </a:defRPr>
            </a:lvl1pPr>
          </a:lstStyle>
          <a:p>
            <a:r>
              <a:rPr lang="en-US" altLang="zh-CN" sz="88000" b="0" spc="600" dirty="0" smtClean="0">
                <a:solidFill>
                  <a:schemeClr val="accent3"/>
                </a:solidFill>
                <a:latin typeface="Intro Cond Light Free" panose="00000500000000000000" pitchFamily="50" charset="0"/>
                <a:ea typeface="字魂57号-创细黑" panose="00000500000000000000" pitchFamily="2" charset="-122"/>
                <a:cs typeface="Arial" panose="020B0604020202090204" pitchFamily="34" charset="0"/>
                <a:sym typeface="Intro Cond Light Free" panose="00000500000000000000" pitchFamily="50" charset="0"/>
              </a:rPr>
              <a:t>4</a:t>
            </a:r>
            <a:endParaRPr lang="zh-CN" altLang="en-US" sz="88000" b="0" spc="600" dirty="0">
              <a:solidFill>
                <a:schemeClr val="accent3"/>
              </a:solidFill>
              <a:latin typeface="Intro Cond Light Free" panose="00000500000000000000" pitchFamily="50" charset="0"/>
              <a:ea typeface="字魂57号-创细黑" panose="00000500000000000000" pitchFamily="2" charset="-122"/>
              <a:cs typeface="Arial" panose="020B0604020202090204" pitchFamily="34" charset="0"/>
              <a:sym typeface="Intro Cond Light Free" panose="00000500000000000000" pitchFamily="50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xit" presetSubtype="54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3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3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3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" dur="3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heme/theme1.xml><?xml version="1.0" encoding="utf-8"?>
<a:theme xmlns:a="http://schemas.openxmlformats.org/drawingml/2006/main" name="Office 主题​​">
  <a:themeElements>
    <a:clrScheme name="自定义 5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388C82"/>
      </a:accent1>
      <a:accent2>
        <a:srgbClr val="2C5642"/>
      </a:accent2>
      <a:accent3>
        <a:srgbClr val="36AFCE"/>
      </a:accent3>
      <a:accent4>
        <a:srgbClr val="1D6FA9"/>
      </a:accent4>
      <a:accent5>
        <a:srgbClr val="B74919"/>
      </a:accent5>
      <a:accent6>
        <a:srgbClr val="F19D19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234</Words>
  <Application>WPS 演示</Application>
  <PresentationFormat>宽屏</PresentationFormat>
  <Paragraphs>136</Paragraphs>
  <Slides>78</Slides>
  <Notes>78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78</vt:i4>
      </vt:variant>
    </vt:vector>
  </HeadingPairs>
  <TitlesOfParts>
    <vt:vector size="93" baseType="lpstr">
      <vt:lpstr>Arial</vt:lpstr>
      <vt:lpstr>方正书宋_GBK</vt:lpstr>
      <vt:lpstr>Wingdings</vt:lpstr>
      <vt:lpstr>Intro Cond Light Free</vt:lpstr>
      <vt:lpstr>字魂57号-创细黑</vt:lpstr>
      <vt:lpstr>苹方-简</vt:lpstr>
      <vt:lpstr>微软雅黑</vt:lpstr>
      <vt:lpstr>汉仪旗黑KW</vt:lpstr>
      <vt:lpstr>宋体</vt:lpstr>
      <vt:lpstr>Arial Unicode MS</vt:lpstr>
      <vt:lpstr>汉仪书宋二KW</vt:lpstr>
      <vt:lpstr>等线 Light</vt:lpstr>
      <vt:lpstr>汉仪中等线KW</vt:lpstr>
      <vt:lpstr>等线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孙琳琳</dc:creator>
  <cp:lastModifiedBy>toandfro</cp:lastModifiedBy>
  <cp:revision>2</cp:revision>
  <dcterms:created xsi:type="dcterms:W3CDTF">2020-04-13T03:34:30Z</dcterms:created>
  <dcterms:modified xsi:type="dcterms:W3CDTF">2020-04-13T03:34:30Z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2052-1.8.2.2861</vt:lpwstr>
  </property>
</Properties>
</file>