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2" r:id="rId3"/>
    <p:sldId id="261" r:id="rId5"/>
    <p:sldId id="260" r:id="rId6"/>
    <p:sldId id="258" r:id="rId7"/>
    <p:sldId id="25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08" y="6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D7EEB2-38F5-4D19-A85D-166769149B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B0B923-E166-463B-9A95-589C4C46BF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0B923-E166-463B-9A95-589C4C46BF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0B923-E166-463B-9A95-589C4C46BF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0B923-E166-463B-9A95-589C4C46BF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0B923-E166-463B-9A95-589C4C46BF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0B923-E166-463B-9A95-589C4C46BF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2110C-69A6-4777-94FD-7A6BB981E3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A0CBB-D09D-4936-85D3-9632977550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2110C-69A6-4777-94FD-7A6BB981E3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A0CBB-D09D-4936-85D3-9632977550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2110C-69A6-4777-94FD-7A6BB981E3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A0CBB-D09D-4936-85D3-9632977550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2110C-69A6-4777-94FD-7A6BB981E3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A0CBB-D09D-4936-85D3-9632977550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2110C-69A6-4777-94FD-7A6BB981E3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A0CBB-D09D-4936-85D3-9632977550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2110C-69A6-4777-94FD-7A6BB981E3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A0CBB-D09D-4936-85D3-9632977550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2110C-69A6-4777-94FD-7A6BB981E3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A0CBB-D09D-4936-85D3-9632977550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2110C-69A6-4777-94FD-7A6BB981E3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A0CBB-D09D-4936-85D3-9632977550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2110C-69A6-4777-94FD-7A6BB981E3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A0CBB-D09D-4936-85D3-9632977550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2110C-69A6-4777-94FD-7A6BB981E3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A0CBB-D09D-4936-85D3-9632977550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2110C-69A6-4777-94FD-7A6BB981E3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A0CBB-D09D-4936-85D3-9632977550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drap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2110C-69A6-4777-94FD-7A6BB981E3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A0CBB-D09D-4936-85D3-96329775501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drap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0" Type="http://schemas.openxmlformats.org/officeDocument/2006/relationships/notesSlide" Target="../notesSlides/notesSlide1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tags" Target="../tags/tag1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6" Type="http://schemas.openxmlformats.org/officeDocument/2006/relationships/notesSlide" Target="../notesSlides/notesSlide3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35.xml"/><Relationship Id="rId13" Type="http://schemas.openxmlformats.org/officeDocument/2006/relationships/tags" Target="../tags/tag34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tags" Target="../tags/tag2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9" Type="http://schemas.openxmlformats.org/officeDocument/2006/relationships/notesSlide" Target="../notesSlides/notesSlide4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52.xml"/><Relationship Id="rId16" Type="http://schemas.openxmlformats.org/officeDocument/2006/relationships/tags" Target="../tags/tag51.xml"/><Relationship Id="rId15" Type="http://schemas.openxmlformats.org/officeDocument/2006/relationships/tags" Target="../tags/tag50.xml"/><Relationship Id="rId14" Type="http://schemas.openxmlformats.org/officeDocument/2006/relationships/tags" Target="../tags/tag49.xml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tags" Target="../tags/tag3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2" Type="http://schemas.openxmlformats.org/officeDocument/2006/relationships/notesSlide" Target="../notesSlides/notesSlide5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72.xml"/><Relationship Id="rId2" Type="http://schemas.openxmlformats.org/officeDocument/2006/relationships/tags" Target="../tags/tag54.xml"/><Relationship Id="rId19" Type="http://schemas.openxmlformats.org/officeDocument/2006/relationships/tags" Target="../tags/tag71.xml"/><Relationship Id="rId18" Type="http://schemas.openxmlformats.org/officeDocument/2006/relationships/tags" Target="../tags/tag70.xml"/><Relationship Id="rId17" Type="http://schemas.openxmlformats.org/officeDocument/2006/relationships/tags" Target="../tags/tag69.xml"/><Relationship Id="rId16" Type="http://schemas.openxmlformats.org/officeDocument/2006/relationships/tags" Target="../tags/tag68.xml"/><Relationship Id="rId15" Type="http://schemas.openxmlformats.org/officeDocument/2006/relationships/tags" Target="../tags/tag67.xml"/><Relationship Id="rId14" Type="http://schemas.openxmlformats.org/officeDocument/2006/relationships/tags" Target="../tags/tag66.xml"/><Relationship Id="rId13" Type="http://schemas.openxmlformats.org/officeDocument/2006/relationships/tags" Target="../tags/tag65.xml"/><Relationship Id="rId12" Type="http://schemas.openxmlformats.org/officeDocument/2006/relationships/tags" Target="../tags/tag64.xml"/><Relationship Id="rId11" Type="http://schemas.openxmlformats.org/officeDocument/2006/relationships/tags" Target="../tags/tag63.xml"/><Relationship Id="rId10" Type="http://schemas.openxmlformats.org/officeDocument/2006/relationships/tags" Target="../tags/tag62.xml"/><Relationship Id="rId1" Type="http://schemas.openxmlformats.org/officeDocument/2006/relationships/tags" Target="../tags/tag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任意多边形 5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3889082" y="2552262"/>
            <a:ext cx="1311853" cy="1318390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Freeform 13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 rot="9289050">
            <a:off x="5775282" y="2448977"/>
            <a:ext cx="566506" cy="451640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endParaRPr lang="zh-CN" altLang="en-US" sz="2400">
              <a:solidFill>
                <a:srgbClr val="333333"/>
              </a:solidFill>
            </a:endParaRPr>
          </a:p>
        </p:txBody>
      </p:sp>
      <p:sp>
        <p:nvSpPr>
          <p:cNvPr id="21" name="PA_任意多边形 5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6991066" y="2552262"/>
            <a:ext cx="1311853" cy="1318390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algn="ctr"/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3" name="Freeform 13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 rot="20726166">
            <a:off x="5775283" y="3488962"/>
            <a:ext cx="566506" cy="451640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endParaRPr lang="zh-CN" altLang="en-US" sz="2400">
              <a:solidFill>
                <a:srgbClr val="333333"/>
              </a:solidFill>
            </a:endParaRPr>
          </a:p>
        </p:txBody>
      </p:sp>
      <p:sp>
        <p:nvSpPr>
          <p:cNvPr id="3" name="PA_文本框 2"/>
          <p:cNvSpPr txBox="1"/>
          <p:nvPr>
            <p:custDataLst>
              <p:tags r:id="rId5"/>
            </p:custDataLst>
          </p:nvPr>
        </p:nvSpPr>
        <p:spPr>
          <a:xfrm>
            <a:off x="2173928" y="347466"/>
            <a:ext cx="6894286" cy="740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defPPr>
              <a:defRPr lang="zh-CN"/>
            </a:defPPr>
            <a:lvl1pPr>
              <a:defRPr sz="2800"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solidFill>
                  <a:schemeClr val="bg2">
                    <a:lumMod val="10000"/>
                  </a:schemeClr>
                </a:solidFill>
              </a:rPr>
              <a:t>LOREM IPSUM DOLOR</a:t>
            </a:r>
            <a:endParaRPr lang="zh-CN" alt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PA_文本框 3"/>
          <p:cNvSpPr txBox="1"/>
          <p:nvPr>
            <p:custDataLst>
              <p:tags r:id="rId6"/>
            </p:custDataLst>
          </p:nvPr>
        </p:nvSpPr>
        <p:spPr>
          <a:xfrm>
            <a:off x="6295314" y="4358912"/>
            <a:ext cx="2703357" cy="1450217"/>
          </a:xfrm>
          <a:prstGeom prst="rect">
            <a:avLst/>
          </a:prstGeom>
        </p:spPr>
        <p:txBody>
          <a:bodyPr lIns="90000" tIns="46800" rIns="90000" bIns="46800" anchor="t" anchorCtr="0">
            <a:normAutofit fontScale="92500" lnSpcReduction="20000"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elit.Lorem</a:t>
            </a:r>
            <a:r>
              <a:rPr lang="en-US" altLang="zh-CN" dirty="0"/>
              <a:t> ipsum dolor sit a</a:t>
            </a:r>
            <a:endParaRPr lang="zh-CN" altLang="en-US" dirty="0"/>
          </a:p>
        </p:txBody>
      </p:sp>
      <p:sp>
        <p:nvSpPr>
          <p:cNvPr id="5" name="PA_文本框 4"/>
          <p:cNvSpPr txBox="1"/>
          <p:nvPr>
            <p:custDataLst>
              <p:tags r:id="rId7"/>
            </p:custDataLst>
          </p:nvPr>
        </p:nvSpPr>
        <p:spPr>
          <a:xfrm>
            <a:off x="3193330" y="4358912"/>
            <a:ext cx="2703357" cy="1450217"/>
          </a:xfrm>
          <a:prstGeom prst="rect">
            <a:avLst/>
          </a:prstGeom>
        </p:spPr>
        <p:txBody>
          <a:bodyPr lIns="90000" tIns="46800" rIns="90000" bIns="46800" anchor="t" anchorCtr="0">
            <a:normAutofit fontScale="92500" lnSpcReduction="20000"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elit.Lorem</a:t>
            </a:r>
            <a:r>
              <a:rPr lang="en-US" altLang="zh-CN" dirty="0"/>
              <a:t> ipsum dolor sit a</a:t>
            </a:r>
            <a:endParaRPr lang="zh-CN" altLang="en-US" dirty="0"/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C 0.06902 3.7037E-6 0.12501 0.04328 0.12501 0.09699 C 0.12501 0.15046 0.06902 0.19398 5E-6 0.19398 C -0.06901 0.19398 -0.125 0.15046 -0.125 0.09699 C -0.125 0.04328 -0.06901 3.7037E-6 5E-6 3.7037E-6 Z " pathEditMode="relative" rAng="0" ptsTypes="AAAAA">
                                      <p:cBhvr>
                                        <p:cTn id="6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699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2757E-17 2.96296E-6 C 0.06901 2.96296E-6 0.125 -0.04676 0.125 -0.10417 C 0.125 -0.16181 0.06901 -0.20834 -1.12757E-17 -0.20834 C -0.06901 -0.20834 -0.125 -0.16181 -0.125 -0.10417 C -0.125 -0.04676 -0.06901 2.96296E-6 -1.12757E-17 2.96296E-6 Z " pathEditMode="relative" rAng="0" ptsTypes="AAAAA">
                                      <p:cBhvr>
                                        <p:cTn id="65" dur="1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417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7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7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  <p:bldP spid="7" grpId="1" animBg="1" autoUpdateAnimBg="0"/>
      <p:bldP spid="16" grpId="0" animBg="1"/>
      <p:bldP spid="16" grpId="1" animBg="1"/>
      <p:bldP spid="21" grpId="0" animBg="1" autoUpdateAnimBg="0"/>
      <p:bldP spid="21" grpId="1" animBg="1" autoUpdateAnimBg="0"/>
      <p:bldP spid="23" grpId="0" animBg="1"/>
      <p:bldP spid="23" grpId="1" animBg="1"/>
      <p:bldP spid="3" grpId="0"/>
      <p:bldP spid="3" grpId="1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任意多边形 5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6830105" y="4385461"/>
            <a:ext cx="1025143" cy="1030252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algn="ctr"/>
            <a:r>
              <a:rPr lang="en-US" altLang="zh-CN" sz="20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PA_任意多边形 5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5495035" y="2412053"/>
            <a:ext cx="1025143" cy="1030252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" name="PA_任意多边形 5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4159965" y="4385460"/>
            <a:ext cx="1025143" cy="1030252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lvl="0" algn="ctr"/>
            <a:r>
              <a:rPr lang="en-US" altLang="zh-CN" sz="20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8" name="Freeform 13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 rot="6727599">
            <a:off x="4942974" y="3669482"/>
            <a:ext cx="577614" cy="460495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endParaRPr lang="zh-CN" altLang="en-US" sz="2400">
              <a:solidFill>
                <a:srgbClr val="333333"/>
              </a:solidFill>
            </a:endParaRPr>
          </a:p>
        </p:txBody>
      </p:sp>
      <p:sp>
        <p:nvSpPr>
          <p:cNvPr id="16" name="Freeform 13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 rot="12507138">
            <a:off x="6510158" y="3638346"/>
            <a:ext cx="577611" cy="460493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endParaRPr lang="zh-CN" altLang="en-US" sz="2400">
              <a:solidFill>
                <a:srgbClr val="333333"/>
              </a:solidFill>
            </a:endParaRPr>
          </a:p>
        </p:txBody>
      </p:sp>
      <p:sp>
        <p:nvSpPr>
          <p:cNvPr id="19" name="Freeform 13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 rot="20742571">
            <a:off x="5718797" y="4894025"/>
            <a:ext cx="577611" cy="460493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endParaRPr lang="zh-CN" altLang="en-US" sz="2400">
              <a:solidFill>
                <a:srgbClr val="333333"/>
              </a:solidFill>
            </a:endParaRPr>
          </a:p>
        </p:txBody>
      </p:sp>
      <p:sp>
        <p:nvSpPr>
          <p:cNvPr id="3" name="PA_文本框 2"/>
          <p:cNvSpPr txBox="1"/>
          <p:nvPr>
            <p:custDataLst>
              <p:tags r:id="rId7"/>
            </p:custDataLst>
          </p:nvPr>
        </p:nvSpPr>
        <p:spPr>
          <a:xfrm>
            <a:off x="2173928" y="347466"/>
            <a:ext cx="6894286" cy="740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defPPr>
              <a:defRPr lang="zh-CN"/>
            </a:defPPr>
            <a:lvl1pPr>
              <a:defRPr sz="280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LOREM IPSUM DOLOR</a:t>
            </a:r>
            <a:endParaRPr lang="zh-CN" altLang="en-US" dirty="0"/>
          </a:p>
        </p:txBody>
      </p:sp>
      <p:sp>
        <p:nvSpPr>
          <p:cNvPr id="4" name="PA_文本框 3"/>
          <p:cNvSpPr txBox="1"/>
          <p:nvPr>
            <p:custDataLst>
              <p:tags r:id="rId8"/>
            </p:custDataLst>
          </p:nvPr>
        </p:nvSpPr>
        <p:spPr>
          <a:xfrm>
            <a:off x="1958675" y="5434672"/>
            <a:ext cx="1950279" cy="638462"/>
          </a:xfrm>
          <a:prstGeom prst="rect">
            <a:avLst/>
          </a:prstGeom>
        </p:spPr>
        <p:txBody>
          <a:bodyPr lIns="90000" tIns="46800" rIns="90000" bIns="46800" anchor="ctr" anchorCtr="0">
            <a:normAutofit lnSpcReduction="10000"/>
          </a:bodyPr>
          <a:lstStyle>
            <a:defPPr>
              <a:defRPr lang="zh-CN"/>
            </a:defPPr>
            <a:lvl1pPr algn="r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a-DK" altLang="zh-CN"/>
              <a:t>Lorem ipsum dolor sit amet</a:t>
            </a:r>
            <a:endParaRPr lang="zh-CN" altLang="en-US"/>
          </a:p>
        </p:txBody>
      </p:sp>
      <p:sp>
        <p:nvSpPr>
          <p:cNvPr id="5" name="PA_文本框 4"/>
          <p:cNvSpPr txBox="1"/>
          <p:nvPr>
            <p:custDataLst>
              <p:tags r:id="rId9"/>
            </p:custDataLst>
          </p:nvPr>
        </p:nvSpPr>
        <p:spPr>
          <a:xfrm>
            <a:off x="8272369" y="5434672"/>
            <a:ext cx="1950279" cy="608566"/>
          </a:xfrm>
          <a:prstGeom prst="rect">
            <a:avLst/>
          </a:prstGeom>
        </p:spPr>
        <p:txBody>
          <a:bodyPr lIns="90000" tIns="46800" rIns="90000" bIns="46800" anchor="ctr" anchorCtr="0">
            <a:normAutofit lnSpcReduction="10000"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a-DK" altLang="zh-CN"/>
              <a:t>Lorem ipsum dolor sit amet</a:t>
            </a:r>
            <a:endParaRPr lang="zh-CN" altLang="en-US"/>
          </a:p>
        </p:txBody>
      </p:sp>
      <p:sp>
        <p:nvSpPr>
          <p:cNvPr id="8" name="PA_文本框 7"/>
          <p:cNvSpPr txBox="1"/>
          <p:nvPr>
            <p:custDataLst>
              <p:tags r:id="rId10"/>
            </p:custDataLst>
          </p:nvPr>
        </p:nvSpPr>
        <p:spPr>
          <a:xfrm>
            <a:off x="4729840" y="1560751"/>
            <a:ext cx="2555523" cy="637851"/>
          </a:xfrm>
          <a:prstGeom prst="rect">
            <a:avLst/>
          </a:prstGeom>
        </p:spPr>
        <p:txBody>
          <a:bodyPr lIns="90000" tIns="46800" rIns="90000" bIns="46800" anchor="ctr" anchorCtr="0">
            <a:normAutofit lnSpcReduction="10000"/>
          </a:bodyPr>
          <a:lstStyle>
            <a:defPPr>
              <a:defRPr lang="zh-CN"/>
            </a:defPPr>
            <a:lvl1pPr algn="ctr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</a:t>
            </a:r>
            <a:endParaRPr lang="zh-CN" altLang="en-US" dirty="0"/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23 C 0.02656 0.09676 0.00599 0.21204 -0.04648 0.25741 C -0.09896 0.30301 -0.16302 0.26134 -0.18971 0.16435 C -0.2164 0.06806 -0.19518 -0.04722 -0.14271 -0.09282 C -0.09023 -0.13819 -0.02643 -0.09676 0.00013 -0.00023 Z " pathEditMode="relative" rAng="3840000" ptsTypes="AAAAA">
                                      <p:cBhvr>
                                        <p:cTn id="8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79" y="8264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0.00023 C -0.06432 -0.00023 -0.11693 -0.08009 -0.11693 -0.1787 C -0.11693 -0.27731 -0.06432 -0.35764 0.00039 -0.35764 C 0.0651 -0.35764 0.11732 -0.27731 0.11732 -0.1787 C 0.11732 -0.08009 0.0651 -0.00023 0.00039 -0.00023 Z " pathEditMode="relative" rAng="10800000" ptsTypes="AAAAA">
                                      <p:cBhvr>
                                        <p:cTn id="8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1787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023 C 0.03632 -0.09954 0.10846 -0.13218 0.16106 -0.0713 C 0.21367 -0.01042 0.22656 0.12037 0.19036 0.22037 C 0.1539 0.32014 0.08151 0.35116 0.0289 0.29051 C -0.02383 0.22986 -0.03659 0.10023 -0.00013 0.00023 Z " pathEditMode="relative" rAng="18180000" ptsTypes="AAAAA">
                                      <p:cBhvr>
                                        <p:cTn id="91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31" y="10972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7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7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6" grpId="1" animBg="1" autoUpdateAnimBg="0"/>
      <p:bldP spid="7" grpId="0" animBg="1" autoUpdateAnimBg="0"/>
      <p:bldP spid="7" grpId="1" animBg="1" autoUpdateAnimBg="0"/>
      <p:bldP spid="18" grpId="0" animBg="1" autoUpdateAnimBg="0"/>
      <p:bldP spid="18" grpId="1" animBg="1" autoUpdateAnimBg="0"/>
      <p:bldP spid="28" grpId="0" animBg="1"/>
      <p:bldP spid="28" grpId="1" animBg="1"/>
      <p:bldP spid="16" grpId="0" animBg="1"/>
      <p:bldP spid="16" grpId="1" animBg="1"/>
      <p:bldP spid="19" grpId="0" animBg="1"/>
      <p:bldP spid="19" grpId="1" animBg="1"/>
      <p:bldP spid="3" grpId="0"/>
      <p:bldP spid="3" grpId="1"/>
      <p:bldP spid="4" grpId="0"/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任意多边形 5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7158955" y="3398476"/>
            <a:ext cx="1043920" cy="1049122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algn="ctr"/>
            <a:r>
              <a:rPr lang="en-US" altLang="zh-CN" sz="20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PA_任意多边形 5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5799432" y="2038953"/>
            <a:ext cx="1043920" cy="1049122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algn="ctr"/>
            <a:r>
              <a:rPr lang="en-US" altLang="zh-CN" sz="20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PA_任意多边形 5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5799432" y="4757998"/>
            <a:ext cx="1043920" cy="1049122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" name="PA_任意多边形 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4439909" y="3398475"/>
            <a:ext cx="1043920" cy="1049122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lvl="0" algn="ctr"/>
            <a:r>
              <a:rPr lang="en-US" altLang="zh-CN" sz="20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Freeform 13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5431081" y="4423713"/>
            <a:ext cx="429746" cy="342609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 lnSpcReduction="10000"/>
          </a:bodyPr>
          <a:lstStyle/>
          <a:p>
            <a:endParaRPr lang="zh-CN" altLang="en-US" sz="2400">
              <a:solidFill>
                <a:srgbClr val="333333"/>
              </a:solidFill>
            </a:endParaRPr>
          </a:p>
        </p:txBody>
      </p:sp>
      <p:sp>
        <p:nvSpPr>
          <p:cNvPr id="28" name="Freeform 13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 rot="6727599">
            <a:off x="5369686" y="3023659"/>
            <a:ext cx="429746" cy="342609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 lnSpcReduction="10000"/>
          </a:bodyPr>
          <a:lstStyle/>
          <a:p>
            <a:endParaRPr lang="zh-CN" altLang="en-US" sz="2400">
              <a:solidFill>
                <a:srgbClr val="333333"/>
              </a:solidFill>
            </a:endParaRPr>
          </a:p>
        </p:txBody>
      </p:sp>
      <p:sp>
        <p:nvSpPr>
          <p:cNvPr id="29" name="Freeform 13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 rot="11874108">
            <a:off x="6826492" y="3053285"/>
            <a:ext cx="429746" cy="342609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 lnSpcReduction="10000"/>
          </a:bodyPr>
          <a:lstStyle/>
          <a:p>
            <a:endParaRPr lang="zh-CN" altLang="en-US" sz="2400">
              <a:solidFill>
                <a:srgbClr val="333333"/>
              </a:solidFill>
            </a:endParaRPr>
          </a:p>
        </p:txBody>
      </p:sp>
      <p:sp>
        <p:nvSpPr>
          <p:cNvPr id="30" name="Freeform 13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 rot="17263887">
            <a:off x="6864368" y="4499836"/>
            <a:ext cx="429746" cy="342609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 lnSpcReduction="10000"/>
          </a:bodyPr>
          <a:lstStyle/>
          <a:p>
            <a:endParaRPr lang="zh-CN" altLang="en-US" sz="2400">
              <a:solidFill>
                <a:srgbClr val="333333"/>
              </a:solidFill>
            </a:endParaRPr>
          </a:p>
        </p:txBody>
      </p:sp>
      <p:sp>
        <p:nvSpPr>
          <p:cNvPr id="2" name="PA_文本框 1"/>
          <p:cNvSpPr txBox="1"/>
          <p:nvPr>
            <p:custDataLst>
              <p:tags r:id="rId9"/>
            </p:custDataLst>
          </p:nvPr>
        </p:nvSpPr>
        <p:spPr>
          <a:xfrm>
            <a:off x="2173928" y="347466"/>
            <a:ext cx="6894286" cy="740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defPPr>
              <a:defRPr lang="zh-CN"/>
            </a:defPPr>
            <a:lvl1pPr>
              <a:defRPr sz="2800"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solidFill>
                  <a:schemeClr val="bg2">
                    <a:lumMod val="10000"/>
                  </a:schemeClr>
                </a:solidFill>
              </a:rPr>
              <a:t>LOREM IPSUM DOLOR</a:t>
            </a:r>
            <a:endParaRPr lang="zh-CN" alt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PA_文本框 2"/>
          <p:cNvSpPr txBox="1"/>
          <p:nvPr>
            <p:custDataLst>
              <p:tags r:id="rId10"/>
            </p:custDataLst>
          </p:nvPr>
        </p:nvSpPr>
        <p:spPr>
          <a:xfrm>
            <a:off x="1891168" y="2635625"/>
            <a:ext cx="2602330" cy="744431"/>
          </a:xfrm>
          <a:prstGeom prst="rect">
            <a:avLst/>
          </a:prstGeom>
        </p:spPr>
        <p:txBody>
          <a:bodyPr lIns="90000" tIns="46800" rIns="90000" bIns="46800" anchor="ctr" anchorCtr="0">
            <a:normAutofit/>
          </a:bodyPr>
          <a:lstStyle>
            <a:defPPr>
              <a:defRPr lang="zh-CN"/>
            </a:defPPr>
            <a:lvl1pPr algn="r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altLang="zh-CN"/>
              <a:t>Lorem ipsum dolor sit amet, consectetur adi</a:t>
            </a:r>
            <a:endParaRPr lang="zh-CN" altLang="en-US"/>
          </a:p>
        </p:txBody>
      </p:sp>
      <p:sp>
        <p:nvSpPr>
          <p:cNvPr id="4" name="PA_文本框 3"/>
          <p:cNvSpPr txBox="1"/>
          <p:nvPr>
            <p:custDataLst>
              <p:tags r:id="rId11"/>
            </p:custDataLst>
          </p:nvPr>
        </p:nvSpPr>
        <p:spPr>
          <a:xfrm>
            <a:off x="3051542" y="5445219"/>
            <a:ext cx="2602330" cy="656740"/>
          </a:xfrm>
          <a:prstGeom prst="rect">
            <a:avLst/>
          </a:prstGeom>
        </p:spPr>
        <p:txBody>
          <a:bodyPr lIns="90000" tIns="46800" rIns="90000" bIns="46800" anchor="ctr" anchorCtr="0">
            <a:normAutofit/>
          </a:bodyPr>
          <a:lstStyle>
            <a:defPPr>
              <a:defRPr lang="zh-CN"/>
            </a:defPPr>
            <a:lvl1pPr algn="r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altLang="zh-CN"/>
              <a:t>Lorem ipsum dolor sit amet, consectetur adi</a:t>
            </a:r>
            <a:endParaRPr lang="zh-CN" altLang="en-US"/>
          </a:p>
        </p:txBody>
      </p:sp>
      <p:sp>
        <p:nvSpPr>
          <p:cNvPr id="5" name="PA_文本框 4"/>
          <p:cNvSpPr txBox="1"/>
          <p:nvPr>
            <p:custDataLst>
              <p:tags r:id="rId12"/>
            </p:custDataLst>
          </p:nvPr>
        </p:nvSpPr>
        <p:spPr>
          <a:xfrm>
            <a:off x="7698502" y="4625634"/>
            <a:ext cx="2602330" cy="671781"/>
          </a:xfrm>
          <a:prstGeom prst="rect">
            <a:avLst/>
          </a:prstGeom>
        </p:spPr>
        <p:txBody>
          <a:bodyPr lIns="90000" tIns="46800" rIns="90000" bIns="46800" anchor="ctr" anchorCtr="0">
            <a:norm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altLang="zh-CN"/>
              <a:t>Lorem ipsum dolor sit amet, consectetur adi</a:t>
            </a:r>
            <a:endParaRPr lang="zh-CN" altLang="en-US"/>
          </a:p>
        </p:txBody>
      </p:sp>
      <p:sp>
        <p:nvSpPr>
          <p:cNvPr id="8" name="PA_文本框 7"/>
          <p:cNvSpPr txBox="1"/>
          <p:nvPr>
            <p:custDataLst>
              <p:tags r:id="rId13"/>
            </p:custDataLst>
          </p:nvPr>
        </p:nvSpPr>
        <p:spPr>
          <a:xfrm>
            <a:off x="7013837" y="1691181"/>
            <a:ext cx="2602330" cy="734580"/>
          </a:xfrm>
          <a:prstGeom prst="rect">
            <a:avLst/>
          </a:prstGeom>
        </p:spPr>
        <p:txBody>
          <a:bodyPr lIns="90000" tIns="46800" rIns="90000" bIns="46800" anchor="ctr" anchorCtr="0">
            <a:norm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</a:t>
            </a:r>
            <a:endParaRPr lang="zh-CN" altLang="en-US" dirty="0"/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11111E-6 C 0.03971 -0.06829 0.10052 -0.07107 0.13568 -0.00602 C 0.17096 0.05856 0.16732 0.16667 0.1276 0.23472 C 0.08789 0.30301 0.02708 0.30555 -0.00807 0.24074 C -0.04336 0.17569 -0.03971 0.06805 2.08333E-7 1.11111E-6 Z " pathEditMode="relative" rAng="18960000" ptsTypes="AAAAA">
                                      <p:cBhvr>
                                        <p:cTn id="111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80" y="11736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2 1.11111E-6 C 0.03985 0.06435 0.04571 0.17407 0.01107 0.24491 C -0.02343 0.31551 -0.08554 0.3206 -0.12721 0.25625 C -0.16888 0.19167 -0.17461 0.08194 -0.13997 0.01111 C -0.10546 -0.05949 -0.04362 -0.06458 -0.00182 1.11111E-6 Z " pathEditMode="relative" rAng="2460000" ptsTypes="AAAAA">
                                      <p:cBhvr>
                                        <p:cTn id="11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63" y="12801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07407E-6 C -0.0349 0.07894 -0.09675 0.09676 -0.13828 0.03936 C -0.17982 -0.01875 -0.18529 -0.12986 -0.15065 -0.20949 C -0.11576 -0.28865 -0.05365 -0.30578 -0.01211 -0.24814 C 0.02943 -0.19004 0.03503 -0.07963 4.16667E-7 -4.07407E-6 Z " pathEditMode="relative" rAng="7680000" ptsTypes="AAAAA">
                                      <p:cBhvr>
                                        <p:cTn id="115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26" y="-10463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5 -0.00301 C -0.04141 -0.0757 -0.04388 -0.18496 -0.00755 -0.24746 C 0.02865 -0.30949 0.09037 -0.30139 0.12969 -0.22894 C 0.16914 -0.15648 0.17122 -0.04676 0.13503 0.01528 C 0.0987 0.07754 0.0375 0.06944 -0.00195 -0.00301 Z " pathEditMode="relative" rAng="13560000" ptsTypes="AAAAA">
                                      <p:cBhvr>
                                        <p:cTn id="11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11296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7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7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7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6" grpId="1" animBg="1" autoUpdateAnimBg="0"/>
      <p:bldP spid="7" grpId="0" animBg="1" autoUpdateAnimBg="0"/>
      <p:bldP spid="7" grpId="1" animBg="1" autoUpdateAnimBg="0"/>
      <p:bldP spid="17" grpId="0" animBg="1" autoUpdateAnimBg="0"/>
      <p:bldP spid="17" grpId="1" animBg="1" autoUpdateAnimBg="0"/>
      <p:bldP spid="18" grpId="0" animBg="1" autoUpdateAnimBg="0"/>
      <p:bldP spid="18" grpId="1" animBg="1" autoUpdateAnimBg="0"/>
      <p:bldP spid="22" grpId="0" animBg="1"/>
      <p:bldP spid="22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2" grpId="0"/>
      <p:bldP spid="2" grpId="1"/>
      <p:bldP spid="3" grpId="0"/>
      <p:bldP spid="4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任意多边形 5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5669795" y="2228656"/>
            <a:ext cx="842694" cy="846894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lvl="0" algn="ctr"/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PA_任意多边形 5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6968567" y="3104689"/>
            <a:ext cx="842694" cy="846894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algn="ctr"/>
            <a:r>
              <a:rPr lang="en-US" altLang="zh-CN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PA_任意多边形 5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6536753" y="4610604"/>
            <a:ext cx="842694" cy="846894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lvl="0" algn="ctr"/>
            <a:r>
              <a:rPr lang="en-US" altLang="zh-CN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" name="PA_任意多边形 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4971104" y="4665277"/>
            <a:ext cx="842694" cy="846894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lvl="0" algn="ctr"/>
            <a:r>
              <a:rPr lang="en-US" altLang="zh-CN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Freeform 13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 rot="20634168">
            <a:off x="6014615" y="5023124"/>
            <a:ext cx="346908" cy="276568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endParaRPr lang="zh-CN" altLang="en-US" sz="16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Freeform 13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 rot="6727599">
            <a:off x="5271990" y="2950063"/>
            <a:ext cx="346908" cy="276569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endParaRPr lang="zh-CN" altLang="en-US" sz="16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Freeform 13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 rot="11874108">
            <a:off x="6641142" y="2867094"/>
            <a:ext cx="346908" cy="276568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endParaRPr lang="zh-CN" altLang="en-US" sz="16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Freeform 13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 rot="16200000">
            <a:off x="7078172" y="4142808"/>
            <a:ext cx="346908" cy="276569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endParaRPr lang="zh-CN" altLang="en-US" sz="16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PA_任意多边形 5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4435294" y="3193153"/>
            <a:ext cx="842694" cy="846894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lvl="0" algn="ctr"/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Freeform 13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 rot="2984858">
            <a:off x="4875379" y="4227175"/>
            <a:ext cx="346908" cy="276569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endParaRPr lang="zh-CN" altLang="en-US" sz="16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PA_文本框 1"/>
          <p:cNvSpPr txBox="1"/>
          <p:nvPr>
            <p:custDataLst>
              <p:tags r:id="rId11"/>
            </p:custDataLst>
          </p:nvPr>
        </p:nvSpPr>
        <p:spPr>
          <a:xfrm>
            <a:off x="2173928" y="347466"/>
            <a:ext cx="6894286" cy="740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defPPr>
              <a:defRPr lang="zh-CN"/>
            </a:defPPr>
            <a:lvl1pPr>
              <a:defRPr sz="280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LOREM IPSUM DOLOR</a:t>
            </a:r>
            <a:endParaRPr lang="zh-CN" altLang="en-US" dirty="0"/>
          </a:p>
        </p:txBody>
      </p:sp>
      <p:sp>
        <p:nvSpPr>
          <p:cNvPr id="3" name="PA_文本框 2"/>
          <p:cNvSpPr txBox="1"/>
          <p:nvPr>
            <p:custDataLst>
              <p:tags r:id="rId12"/>
            </p:custDataLst>
          </p:nvPr>
        </p:nvSpPr>
        <p:spPr>
          <a:xfrm>
            <a:off x="2280035" y="3862094"/>
            <a:ext cx="2100705" cy="592454"/>
          </a:xfrm>
          <a:prstGeom prst="rect">
            <a:avLst/>
          </a:prstGeom>
        </p:spPr>
        <p:txBody>
          <a:bodyPr lIns="90000" tIns="46800" rIns="90000" bIns="46800" anchor="ctr" anchorCtr="0">
            <a:normAutofit lnSpcReduction="10000"/>
          </a:bodyPr>
          <a:lstStyle>
            <a:defPPr>
              <a:defRPr lang="zh-CN"/>
            </a:defPPr>
            <a:lvl1pPr algn="r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altLang="zh-CN"/>
              <a:t>Lorem ipsum dolor sit amet, consecte</a:t>
            </a:r>
            <a:endParaRPr lang="zh-CN" altLang="en-US"/>
          </a:p>
        </p:txBody>
      </p:sp>
      <p:sp>
        <p:nvSpPr>
          <p:cNvPr id="4" name="PA_文本框 3"/>
          <p:cNvSpPr txBox="1"/>
          <p:nvPr>
            <p:custDataLst>
              <p:tags r:id="rId13"/>
            </p:custDataLst>
          </p:nvPr>
        </p:nvSpPr>
        <p:spPr>
          <a:xfrm>
            <a:off x="3713092" y="5706112"/>
            <a:ext cx="2100705" cy="496409"/>
          </a:xfrm>
          <a:prstGeom prst="rect">
            <a:avLst/>
          </a:prstGeom>
        </p:spPr>
        <p:txBody>
          <a:bodyPr lIns="90000" tIns="46800" rIns="90000" bIns="46800" anchor="ctr" anchorCtr="0">
            <a:normAutofit fontScale="92500" lnSpcReduction="20000"/>
          </a:bodyPr>
          <a:lstStyle>
            <a:defPPr>
              <a:defRPr lang="zh-CN"/>
            </a:defPPr>
            <a:lvl1pPr algn="r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altLang="zh-CN" sz="1600" dirty="0"/>
              <a:t>Lorem ipsum dolor sit amet, consecte</a:t>
            </a:r>
            <a:endParaRPr lang="zh-CN" altLang="en-US" sz="1600" dirty="0"/>
          </a:p>
        </p:txBody>
      </p:sp>
      <p:sp>
        <p:nvSpPr>
          <p:cNvPr id="5" name="PA_文本框 4"/>
          <p:cNvSpPr txBox="1"/>
          <p:nvPr>
            <p:custDataLst>
              <p:tags r:id="rId14"/>
            </p:custDataLst>
          </p:nvPr>
        </p:nvSpPr>
        <p:spPr>
          <a:xfrm>
            <a:off x="6536753" y="5706112"/>
            <a:ext cx="2100705" cy="712619"/>
          </a:xfrm>
          <a:prstGeom prst="rect">
            <a:avLst/>
          </a:prstGeom>
        </p:spPr>
        <p:txBody>
          <a:bodyPr lIns="90000" tIns="46800" rIns="90000" bIns="46800" anchor="ctr" anchorCtr="0">
            <a:norm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altLang="zh-CN"/>
              <a:t>Lorem ipsum dolor sit amet, consecte</a:t>
            </a:r>
            <a:endParaRPr lang="zh-CN" altLang="en-US"/>
          </a:p>
        </p:txBody>
      </p:sp>
      <p:sp>
        <p:nvSpPr>
          <p:cNvPr id="8" name="PA_文本框 7"/>
          <p:cNvSpPr txBox="1"/>
          <p:nvPr>
            <p:custDataLst>
              <p:tags r:id="rId15"/>
            </p:custDataLst>
          </p:nvPr>
        </p:nvSpPr>
        <p:spPr>
          <a:xfrm>
            <a:off x="7811261" y="3849296"/>
            <a:ext cx="2100705" cy="605252"/>
          </a:xfrm>
          <a:prstGeom prst="rect">
            <a:avLst/>
          </a:prstGeom>
        </p:spPr>
        <p:txBody>
          <a:bodyPr lIns="90000" tIns="46800" rIns="90000" bIns="46800" anchor="ctr" anchorCtr="0">
            <a:normAutofit lnSpcReduction="10000"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altLang="zh-CN"/>
              <a:t>Lorem ipsum dolor sit amet, consecte</a:t>
            </a:r>
            <a:endParaRPr lang="zh-CN" altLang="en-US"/>
          </a:p>
        </p:txBody>
      </p:sp>
      <p:sp>
        <p:nvSpPr>
          <p:cNvPr id="9" name="PA_文本框 8"/>
          <p:cNvSpPr txBox="1"/>
          <p:nvPr>
            <p:custDataLst>
              <p:tags r:id="rId16"/>
            </p:custDataLst>
          </p:nvPr>
        </p:nvSpPr>
        <p:spPr>
          <a:xfrm>
            <a:off x="5025758" y="1400151"/>
            <a:ext cx="2100705" cy="655337"/>
          </a:xfrm>
          <a:prstGeom prst="rect">
            <a:avLst/>
          </a:prstGeom>
        </p:spPr>
        <p:txBody>
          <a:bodyPr lIns="90000" tIns="46800" rIns="90000" bIns="46800" anchor="ctr" anchorCtr="0">
            <a:normAutofit/>
          </a:bodyPr>
          <a:lstStyle>
            <a:defPPr>
              <a:defRPr lang="zh-CN"/>
            </a:defPPr>
            <a:lvl1pPr algn="ctr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altLang="zh-CN" dirty="0"/>
              <a:t>Lorem ipsum dolor sit amet, consecte</a:t>
            </a:r>
            <a:endParaRPr lang="zh-CN" altLang="en-US" dirty="0"/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5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3.7037E-6 C 0.0431 0.05556 0.05156 0.16528 0.0194 0.24468 C -0.01302 0.32408 -0.07461 0.34329 -0.11758 0.28843 C -0.16029 0.23264 -0.16888 0.12269 -0.13633 0.04352 C -0.10404 -0.03564 -0.04284 -0.05555 3.125E-6 -3.7037E-6 Z " pathEditMode="relative" rAng="2160000" ptsTypes="AAAAA">
                                      <p:cBhvr>
                                        <p:cTn id="13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9" y="14421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0.00162 C -0.01458 0.09513 -0.06706 0.15092 -0.1168 0.12546 C -0.1664 0.10023 -0.19466 0.00324 -0.17956 -0.09005 C -0.16445 -0.18403 -0.11172 -0.23912 -0.06211 -0.21366 C -0.01237 -0.18843 0.0155 -0.09213 0.00039 0.00162 Z " pathEditMode="relative" rAng="6360000" ptsTypes="AAAAA">
                                      <p:cBhvr>
                                        <p:cTn id="13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4" y="-4583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324 C -0.05586 0.00694 -0.10547 -0.0632 -0.1112 -0.16065 C -0.11692 -0.25787 -0.07669 -0.34514 -0.02135 -0.35556 C 0.03412 -0.36598 0.0836 -0.29537 0.08933 -0.19815 C 0.09505 -0.1007 0.05495 -0.01366 -0.00052 -0.00324 Z " pathEditMode="relative" rAng="10440000" ptsTypes="AAAAA">
                                      <p:cBhvr>
                                        <p:cTn id="13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2" y="-17616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C -0.01641 -0.09004 0.01145 -0.18727 0.06276 -0.2169 C 0.11393 -0.24629 0.16888 -0.19699 0.18541 -0.10694 C 0.20182 -0.01713 0.17356 0.07986 0.12239 0.10949 C 0.07109 0.13912 0.0164 0.09005 4.16667E-6 -2.59259E-6 Z " pathEditMode="relative" rAng="15120000" ptsTypes="AAAAA">
                                      <p:cBhvr>
                                        <p:cTn id="1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58" y="-537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85185E-6 C 0.03594 -0.05949 0.09466 -0.05232 0.13099 0.01713 C 0.16706 0.08634 0.16745 0.1912 0.13164 0.25069 C 0.09557 0.31041 0.03711 0.30231 0.00078 0.23287 C -0.03581 0.16319 -0.03607 0.05972 -1.04167E-6 1.85185E-6 Z " pathEditMode="relative" rAng="19020000" ptsTypes="AAAAA">
                                      <p:cBhvr>
                                        <p:cTn id="14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12523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7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17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7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17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6" grpId="1" animBg="1" autoUpdateAnimBg="0"/>
      <p:bldP spid="7" grpId="0" animBg="1" autoUpdateAnimBg="0"/>
      <p:bldP spid="7" grpId="1" animBg="1" autoUpdateAnimBg="0"/>
      <p:bldP spid="17" grpId="0" animBg="1" autoUpdateAnimBg="0"/>
      <p:bldP spid="17" grpId="1" animBg="1" autoUpdateAnimBg="0"/>
      <p:bldP spid="18" grpId="0" animBg="1" autoUpdateAnimBg="0"/>
      <p:bldP spid="18" grpId="1" animBg="1" autoUpdateAnimBg="0"/>
      <p:bldP spid="22" grpId="0" animBg="1"/>
      <p:bldP spid="22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14" grpId="0" animBg="1" autoUpdateAnimBg="0"/>
      <p:bldP spid="14" grpId="1" animBg="1" autoUpdateAnimBg="0"/>
      <p:bldP spid="15" grpId="0" animBg="1"/>
      <p:bldP spid="15" grpId="1" animBg="1"/>
      <p:bldP spid="2" grpId="0"/>
      <p:bldP spid="2" grpId="1"/>
      <p:bldP spid="3" grpId="0"/>
      <p:bldP spid="4" grpId="0"/>
      <p:bldP spid="5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任意多边形 5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4044069" y="3595587"/>
            <a:ext cx="935374" cy="940036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lvl="0" algn="ctr"/>
            <a:r>
              <a:rPr lang="en-US" altLang="zh-CN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PA_任意多边形 5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4864463" y="2174621"/>
            <a:ext cx="935374" cy="940036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lvl="0" algn="ctr"/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PA_任意多边形 5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6505254" y="2174621"/>
            <a:ext cx="935374" cy="940036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lvl="0" algn="ctr"/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PA_任意多边形 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7325648" y="3595587"/>
            <a:ext cx="935374" cy="940036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lvl="0" algn="ctr"/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PA_任意多边形 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6505254" y="5016552"/>
            <a:ext cx="935374" cy="940036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lvl="0" algn="ctr"/>
            <a:r>
              <a:rPr lang="en-US" altLang="zh-CN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PA_任意多边形 5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4864463" y="5016552"/>
            <a:ext cx="935374" cy="940036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pPr lvl="0" algn="ctr"/>
            <a:r>
              <a:rPr lang="en-US" altLang="zh-CN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AMET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Freeform 13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 rot="8821146">
            <a:off x="5960014" y="2491147"/>
            <a:ext cx="385062" cy="306985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endParaRPr lang="zh-CN" altLang="en-US" sz="16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Freeform 13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 rot="12680192">
            <a:off x="7233891" y="3174152"/>
            <a:ext cx="385062" cy="306985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endParaRPr lang="zh-CN" altLang="en-US" sz="16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Freeform 13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 rot="16612360">
            <a:off x="7248097" y="4650071"/>
            <a:ext cx="385062" cy="306985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endParaRPr lang="zh-CN" altLang="en-US" sz="16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" name="Freeform 13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 rot="19934479">
            <a:off x="5968945" y="5361489"/>
            <a:ext cx="385062" cy="306985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endParaRPr lang="zh-CN" altLang="en-US" sz="16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Freeform 13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 rot="2224808">
            <a:off x="4627820" y="4665212"/>
            <a:ext cx="385062" cy="306985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endParaRPr lang="zh-CN" altLang="en-US" sz="16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Freeform 13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 rot="5925998">
            <a:off x="4642026" y="3188432"/>
            <a:ext cx="385062" cy="306985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normAutofit/>
          </a:bodyPr>
          <a:lstStyle/>
          <a:p>
            <a:endParaRPr lang="zh-CN" altLang="en-US" sz="16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PA_矩形 18"/>
          <p:cNvSpPr/>
          <p:nvPr>
            <p:custDataLst>
              <p:tags r:id="rId13"/>
            </p:custDataLst>
          </p:nvPr>
        </p:nvSpPr>
        <p:spPr>
          <a:xfrm>
            <a:off x="7616057" y="1903615"/>
            <a:ext cx="2526947" cy="1142117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/>
          <a:p>
            <a:r>
              <a:rPr lang="pt-BR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PA_矩形 19"/>
          <p:cNvSpPr/>
          <p:nvPr>
            <p:custDataLst>
              <p:tags r:id="rId14"/>
            </p:custDataLst>
          </p:nvPr>
        </p:nvSpPr>
        <p:spPr>
          <a:xfrm>
            <a:off x="2051421" y="1903615"/>
            <a:ext cx="2635463" cy="1142117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/>
          <a:p>
            <a:pPr algn="r"/>
            <a:r>
              <a:rPr lang="fr-FR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PA_矩形 20"/>
          <p:cNvSpPr/>
          <p:nvPr>
            <p:custDataLst>
              <p:tags r:id="rId15"/>
            </p:custDataLst>
          </p:nvPr>
        </p:nvSpPr>
        <p:spPr>
          <a:xfrm>
            <a:off x="8428214" y="3494547"/>
            <a:ext cx="2551290" cy="1142117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/>
          <a:p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Lorem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ipsum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dolor sit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PA_矩形 21"/>
          <p:cNvSpPr/>
          <p:nvPr>
            <p:custDataLst>
              <p:tags r:id="rId16"/>
            </p:custDataLst>
          </p:nvPr>
        </p:nvSpPr>
        <p:spPr>
          <a:xfrm>
            <a:off x="1212496" y="3494547"/>
            <a:ext cx="2660851" cy="1142117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/>
          <a:p>
            <a:pPr algn="r"/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Lorem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ipsum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dolor sit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PA_矩形 23"/>
          <p:cNvSpPr/>
          <p:nvPr>
            <p:custDataLst>
              <p:tags r:id="rId17"/>
            </p:custDataLst>
          </p:nvPr>
        </p:nvSpPr>
        <p:spPr>
          <a:xfrm>
            <a:off x="7616057" y="5097320"/>
            <a:ext cx="2526947" cy="1142117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/>
          <a:p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Lorem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ipsum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dolor sit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PA_矩形 24"/>
          <p:cNvSpPr/>
          <p:nvPr>
            <p:custDataLst>
              <p:tags r:id="rId18"/>
            </p:custDataLst>
          </p:nvPr>
        </p:nvSpPr>
        <p:spPr>
          <a:xfrm>
            <a:off x="2051421" y="5097320"/>
            <a:ext cx="2635463" cy="1142117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/>
          <a:p>
            <a:pPr algn="r"/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Lorem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ipsum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dolor sit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PA_矩形 22"/>
          <p:cNvSpPr/>
          <p:nvPr>
            <p:custDataLst>
              <p:tags r:id="rId19"/>
            </p:custDataLst>
          </p:nvPr>
        </p:nvSpPr>
        <p:spPr>
          <a:xfrm>
            <a:off x="2173928" y="347466"/>
            <a:ext cx="6894286" cy="740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da-DK" altLang="zh-CN" sz="28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 IPSUM DOLOR</a:t>
            </a:r>
            <a:endParaRPr lang="zh-CN" altLang="en-US" sz="24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custDataLst>
      <p:tags r:id="rId20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50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5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1.85185E-6 C 0.06862 1.85185E-6 0.12461 0.09398 0.12461 0.20995 C 0.12461 0.32592 0.06862 0.42014 -0.00026 0.42014 C -0.06914 0.42014 -0.125 0.32592 -0.125 0.20995 C -0.125 0.09398 -0.06914 1.85185E-6 -0.00026 1.85185E-6 Z " pathEditMode="relative" rAng="0" ptsTypes="AAAAA">
                                      <p:cBhvr>
                                        <p:cTn id="1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995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4.81481E-6 C 0.03685 0.10254 0.02331 0.23726 -0.03112 0.30023 C -0.0858 0.36273 -0.1608 0.33078 -0.1983 0.22824 C -0.23593 0.12523 -0.22187 -0.0088 -0.16718 -0.072 C -0.1125 -0.13519 -0.03815 -0.10278 -0.00065 4.81481E-6 Z " pathEditMode="relative" rAng="3420000" ptsTypes="AAAAA">
                                      <p:cBhvr>
                                        <p:cTn id="16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70" y="11435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C 0.03216 -0.10301 0.01263 -0.23334 -0.04375 -0.28889 C -0.10013 -0.34445 -0.17226 -0.30463 -0.20429 -0.20139 C -0.23646 -0.09838 -0.21666 0.02963 -0.16028 0.08518 C -0.1039 0.14074 -0.03203 0.10301 -2.5E-6 3.33333E-6 Z " pathEditMode="relative" rAng="17940000" ptsTypes="AAAAA">
                                      <p:cBhvr>
                                        <p:cTn id="163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95" y="-10162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33333E-6 C 0.06901 3.33333E-6 0.125 -0.09422 0.125 -0.21019 C 0.125 -0.32639 0.06901 -0.42037 1.45833E-6 -0.42037 C -0.06901 -0.42037 -0.125 -0.32639 -0.125 -0.21019 C -0.125 -0.09422 -0.06901 3.33333E-6 1.45833E-6 3.33333E-6 Z " pathEditMode="relative" rAng="0" ptsTypes="AAAAA">
                                      <p:cBhvr>
                                        <p:cTn id="165" dur="2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019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59259E-6 C 0.03528 0.09954 0.11093 0.12917 0.16797 0.06574 C 0.22578 0.00139 0.2431 -0.13125 0.2082 -0.23102 C 0.17291 -0.33102 0.09843 -0.36111 0.04062 -0.29676 C -0.01654 -0.23333 -0.03516 -0.1 2.70833E-6 -2.59259E-6 Z " pathEditMode="relative" rAng="3480000" ptsTypes="AAAAA">
                                      <p:cBhvr>
                                        <p:cTn id="167" dur="2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7" y="-11551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162 C 0.0336 -0.10857 0.10665 -0.15 0.16368 -0.09375 C 0.22071 -0.0375 0.23985 0.09537 0.20665 0.20208 C 0.17318 0.31018 0.09948 0.35092 0.04271 0.29444 C -0.01458 0.23935 -0.03346 0.10579 -0.00013 -0.00162 Z " pathEditMode="relative" rAng="17940000" ptsTypes="AAAAA">
                                      <p:cBhvr>
                                        <p:cTn id="16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26" y="10208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17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17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17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7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17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2" grpId="1" animBg="1" autoUpdateAnimBg="0"/>
      <p:bldP spid="3" grpId="0" animBg="1" autoUpdateAnimBg="0"/>
      <p:bldP spid="3" grpId="1" animBg="1" autoUpdateAnimBg="0"/>
      <p:bldP spid="4" grpId="0" animBg="1" autoUpdateAnimBg="0"/>
      <p:bldP spid="4" grpId="1" animBg="1" autoUpdateAnimBg="0"/>
      <p:bldP spid="5" grpId="0" animBg="1" autoUpdateAnimBg="0"/>
      <p:bldP spid="5" grpId="1" animBg="1" autoUpdateAnimBg="0"/>
      <p:bldP spid="6" grpId="0" animBg="1" autoUpdateAnimBg="0"/>
      <p:bldP spid="6" grpId="1" animBg="1" autoUpdateAnimBg="0"/>
      <p:bldP spid="7" grpId="0" animBg="1" autoUpdateAnimBg="0"/>
      <p:bldP spid="7" grpId="1" animBg="1" autoUpdateAnimBg="0"/>
      <p:bldP spid="8" grpId="0" animBg="1"/>
      <p:bldP spid="8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/>
      <p:bldP spid="24" grpId="0"/>
      <p:bldP spid="25" grpId="0"/>
      <p:bldP spid="23" grpId="0"/>
      <p:bldP spid="23" grpId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160245"/>
</p:tagLst>
</file>

<file path=ppt/tags/tag10.xml><?xml version="1.0" encoding="utf-8"?>
<p:tagLst xmlns:p="http://schemas.openxmlformats.org/presentationml/2006/main">
  <p:tag name="KSO_WM_SLIDE_ID" val="diagram160245_2"/>
  <p:tag name="KSO_WM_SLIDE_INDEX" val="2"/>
  <p:tag name="KSO_WM_SLIDE_ITEM_CNT" val="2"/>
  <p:tag name="KSO_WM_SLIDE_LAYOUT" val="q_a"/>
  <p:tag name="KSO_WM_SLIDE_LAYOUT_CNT" val="1_1"/>
  <p:tag name="KSO_WM_SLIDE_TYPE" val="text"/>
  <p:tag name="KSO_WM_BEAUTIFY_FLAG" val="#wm#"/>
  <p:tag name="KSO_WM_SLIDE_POSITION" val="251*193"/>
  <p:tag name="KSO_WM_SLIDE_SIZE" val="458*264"/>
  <p:tag name="KSO_WM_TEMPLATE_CATEGORY" val="diagram"/>
  <p:tag name="KSO_WM_TEMPLATE_INDEX" val="160245"/>
  <p:tag name="KSO_WM_DIAGRAM_GROUP_CODE" val="q1-1"/>
  <p:tag name="KSO_WM_TAG_VERSION" val="1.0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2_1"/>
  <p:tag name="KSO_WM_UNIT_ID" val="diagram160245_3*q_h_a*1_2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1_1"/>
  <p:tag name="KSO_WM_UNIT_ID" val="diagram160245_3*q_h_a*1_1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3_1"/>
  <p:tag name="KSO_WM_UNIT_ID" val="diagram160245_3*q_h_a*1_3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1"/>
  <p:tag name="KSO_WM_UNIT_ID" val="diagram160245_3*q_i*1_1"/>
  <p:tag name="KSO_WM_UNIT_CLEAR" val="1"/>
  <p:tag name="KSO_WM_UNIT_LAYERLEVEL" val="1_1"/>
  <p:tag name="KSO_WM_DIAGRAM_GROUP_CODE" val="q1-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2"/>
  <p:tag name="KSO_WM_UNIT_ID" val="diagram160245_3*q_i*1_2"/>
  <p:tag name="KSO_WM_UNIT_CLEAR" val="1"/>
  <p:tag name="KSO_WM_UNIT_LAYERLEVEL" val="1_1"/>
  <p:tag name="KSO_WM_DIAGRAM_GROUP_CODE" val="q1-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3"/>
  <p:tag name="KSO_WM_UNIT_ID" val="diagram160245_3*q_i*1_3"/>
  <p:tag name="KSO_WM_UNIT_CLEAR" val="1"/>
  <p:tag name="KSO_WM_UNIT_LAYERLEVEL" val="1_1"/>
  <p:tag name="KSO_WM_DIAGRAM_GROUP_CODE" val="q1-1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RELATE_UNITID" val="261*q*1"/>
  <p:tag name="KSO_WM_UNIT_TYPE" val="a"/>
  <p:tag name="KSO_WM_UNIT_INDEX" val="1"/>
  <p:tag name="KSO_WM_UNIT_ID" val="diagram160245_3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PA" val="v3.2.0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3_1"/>
  <p:tag name="KSO_WM_UNIT_ID" val="diagram160245_3*q_h_f*1_3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q1-1"/>
  <p:tag name="PA" val="v3.2.0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2_1"/>
  <p:tag name="KSO_WM_UNIT_ID" val="diagram160245_3*q_h_f*1_2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q1-1"/>
  <p:tag name="PA" val="v3.2.0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160245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1_1"/>
  <p:tag name="KSO_WM_UNIT_ID" val="diagram160245_3*q_h_f*1_1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4"/>
  <p:tag name="KSO_WM_UNIT_PRESET_TEXT_LEN" val="45"/>
  <p:tag name="KSO_WM_DIAGRAM_GROUP_CODE" val="q1-1"/>
  <p:tag name="PA" val="v3.2.0"/>
</p:tagLst>
</file>

<file path=ppt/tags/tag21.xml><?xml version="1.0" encoding="utf-8"?>
<p:tagLst xmlns:p="http://schemas.openxmlformats.org/presentationml/2006/main">
  <p:tag name="KSO_WM_SLIDE_ID" val="diagram160245_3"/>
  <p:tag name="KSO_WM_SLIDE_INDEX" val="3"/>
  <p:tag name="KSO_WM_SLIDE_ITEM_CNT" val="3"/>
  <p:tag name="KSO_WM_SLIDE_LAYOUT" val="q_a"/>
  <p:tag name="KSO_WM_SLIDE_LAYOUT_CNT" val="1_1"/>
  <p:tag name="KSO_WM_SLIDE_TYPE" val="text"/>
  <p:tag name="KSO_WM_BEAUTIFY_FLAG" val="#wm#"/>
  <p:tag name="KSO_WM_SLIDE_POSITION" val="154*123"/>
  <p:tag name="KSO_WM_SLIDE_SIZE" val="651*355"/>
  <p:tag name="KSO_WM_TEMPLATE_CATEGORY" val="diagram"/>
  <p:tag name="KSO_WM_TEMPLATE_INDEX" val="160245"/>
  <p:tag name="KSO_WM_DIAGRAM_GROUP_CODE" val="q1-1"/>
  <p:tag name="KSO_WM_TAG_VERSION" val="1.0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2_1"/>
  <p:tag name="KSO_WM_UNIT_ID" val="diagram160245_4*q_h_a*1_2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1_1"/>
  <p:tag name="KSO_WM_UNIT_ID" val="diagram160245_4*q_h_a*1_1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3_1"/>
  <p:tag name="KSO_WM_UNIT_ID" val="diagram160245_4*q_h_a*1_3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4_1"/>
  <p:tag name="KSO_WM_UNIT_ID" val="diagram160245_4*q_h_a*1_4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1"/>
  <p:tag name="KSO_WM_UNIT_ID" val="diagram160245_4*q_i*1_1"/>
  <p:tag name="KSO_WM_UNIT_CLEAR" val="1"/>
  <p:tag name="KSO_WM_UNIT_LAYERLEVEL" val="1_1"/>
  <p:tag name="KSO_WM_DIAGRAM_GROUP_CODE" val="q1-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2"/>
  <p:tag name="KSO_WM_UNIT_ID" val="diagram160245_4*q_i*1_2"/>
  <p:tag name="KSO_WM_UNIT_CLEAR" val="1"/>
  <p:tag name="KSO_WM_UNIT_LAYERLEVEL" val="1_1"/>
  <p:tag name="KSO_WM_DIAGRAM_GROUP_CODE" val="q1-1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3"/>
  <p:tag name="KSO_WM_UNIT_ID" val="diagram160245_4*q_i*1_3"/>
  <p:tag name="KSO_WM_UNIT_CLEAR" val="1"/>
  <p:tag name="KSO_WM_UNIT_LAYERLEVEL" val="1_1"/>
  <p:tag name="KSO_WM_DIAGRAM_GROUP_CODE" val="q1-1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4"/>
  <p:tag name="KSO_WM_UNIT_ID" val="diagram160245_4*q_i*1_4"/>
  <p:tag name="KSO_WM_UNIT_CLEAR" val="1"/>
  <p:tag name="KSO_WM_UNIT_LAYERLEVEL" val="1_1"/>
  <p:tag name="KSO_WM_DIAGRAM_GROUP_CODE" val="q1-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1_1"/>
  <p:tag name="KSO_WM_UNIT_ID" val="diagram160245_2*q_h_a*1_1_1"/>
  <p:tag name="KSO_WM_UNIT_CLEAR" val="1"/>
  <p:tag name="KSO_WM_UNIT_LAYERLEVEL" val="1_1_1"/>
  <p:tag name="KSO_WM_UNIT_VALUE" val="15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RELATE_UNITID" val="260*m*1"/>
  <p:tag name="KSO_WM_UNIT_TYPE" val="a"/>
  <p:tag name="KSO_WM_UNIT_INDEX" val="1"/>
  <p:tag name="KSO_WM_UNIT_ID" val="diagram160245_4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PA" val="v3.2.0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4_1"/>
  <p:tag name="KSO_WM_UNIT_ID" val="diagram160245_4*q_h_f*1_4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4"/>
  <p:tag name="KSO_WM_UNIT_PRESET_TEXT_LEN" val="43"/>
  <p:tag name="KSO_WM_DIAGRAM_GROUP_CODE" val="q1-1"/>
  <p:tag name="PA" val="v3.2.0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3_1"/>
  <p:tag name="KSO_WM_UNIT_ID" val="diagram160245_4*q_h_f*1_3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4"/>
  <p:tag name="KSO_WM_UNIT_PRESET_TEXT_LEN" val="43"/>
  <p:tag name="KSO_WM_DIAGRAM_GROUP_CODE" val="q1-1"/>
  <p:tag name="PA" val="v3.2.0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2_1"/>
  <p:tag name="KSO_WM_UNIT_ID" val="diagram160245_4*q_h_f*1_2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4"/>
  <p:tag name="KSO_WM_UNIT_PRESET_TEXT_LEN" val="43"/>
  <p:tag name="KSO_WM_DIAGRAM_GROUP_CODE" val="q1-1"/>
  <p:tag name="PA" val="v3.2.0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1_1"/>
  <p:tag name="KSO_WM_UNIT_ID" val="diagram160245_4*q_h_f*1_1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4"/>
  <p:tag name="KSO_WM_UNIT_PRESET_TEXT_LEN" val="43"/>
  <p:tag name="KSO_WM_DIAGRAM_GROUP_CODE" val="q1-1"/>
  <p:tag name="PA" val="v3.2.0"/>
</p:tagLst>
</file>

<file path=ppt/tags/tag35.xml><?xml version="1.0" encoding="utf-8"?>
<p:tagLst xmlns:p="http://schemas.openxmlformats.org/presentationml/2006/main">
  <p:tag name="KSO_WM_SLIDE_ID" val="diagram160245_4"/>
  <p:tag name="KSO_WM_SLIDE_INDEX" val="4"/>
  <p:tag name="KSO_WM_SLIDE_ITEM_CNT" val="4"/>
  <p:tag name="KSO_WM_SLIDE_LAYOUT" val="q_a"/>
  <p:tag name="KSO_WM_SLIDE_LAYOUT_CNT" val="1_1"/>
  <p:tag name="KSO_WM_SLIDE_TYPE" val="text"/>
  <p:tag name="KSO_WM_BEAUTIFY_FLAG" val="#wm#"/>
  <p:tag name="KSO_WM_SLIDE_POSITION" val="149*133"/>
  <p:tag name="KSO_WM_SLIDE_SIZE" val="662*348"/>
  <p:tag name="KSO_WM_TEMPLATE_CATEGORY" val="diagram"/>
  <p:tag name="KSO_WM_TEMPLATE_INDEX" val="160245"/>
  <p:tag name="KSO_WM_DIAGRAM_GROUP_CODE" val="q1-1"/>
  <p:tag name="KSO_WM_TAG_VERSION" val="1.0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1_1"/>
  <p:tag name="KSO_WM_UNIT_ID" val="diagram160245_5*q_h_a*1_1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2_1"/>
  <p:tag name="KSO_WM_UNIT_ID" val="diagram160245_5*q_h_a*1_2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3_1"/>
  <p:tag name="KSO_WM_UNIT_ID" val="diagram160245_5*q_h_a*1_3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4_1"/>
  <p:tag name="KSO_WM_UNIT_ID" val="diagram160245_5*q_h_a*1_4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1"/>
  <p:tag name="KSO_WM_UNIT_ID" val="diagram160245_2*q_i*1_1"/>
  <p:tag name="KSO_WM_UNIT_CLEAR" val="1"/>
  <p:tag name="KSO_WM_UNIT_LAYERLEVEL" val="1_1"/>
  <p:tag name="KSO_WM_DIAGRAM_GROUP_CODE" val="q1-1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1"/>
  <p:tag name="KSO_WM_UNIT_ID" val="diagram160245_5*q_i*1_1"/>
  <p:tag name="KSO_WM_UNIT_CLEAR" val="1"/>
  <p:tag name="KSO_WM_UNIT_LAYERLEVEL" val="1_1"/>
  <p:tag name="KSO_WM_DIAGRAM_GROUP_CODE" val="q1-1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2"/>
  <p:tag name="KSO_WM_UNIT_ID" val="diagram160245_5*q_i*1_2"/>
  <p:tag name="KSO_WM_UNIT_CLEAR" val="1"/>
  <p:tag name="KSO_WM_UNIT_LAYERLEVEL" val="1_1"/>
  <p:tag name="KSO_WM_DIAGRAM_GROUP_CODE" val="q1-1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3"/>
  <p:tag name="KSO_WM_UNIT_ID" val="diagram160245_5*q_i*1_3"/>
  <p:tag name="KSO_WM_UNIT_CLEAR" val="1"/>
  <p:tag name="KSO_WM_UNIT_LAYERLEVEL" val="1_1"/>
  <p:tag name="KSO_WM_DIAGRAM_GROUP_CODE" val="q1-1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4"/>
  <p:tag name="KSO_WM_UNIT_ID" val="diagram160245_5*q_i*1_4"/>
  <p:tag name="KSO_WM_UNIT_CLEAR" val="1"/>
  <p:tag name="KSO_WM_UNIT_LAYERLEVEL" val="1_1"/>
  <p:tag name="KSO_WM_DIAGRAM_GROUP_CODE" val="q1-1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5_1"/>
  <p:tag name="KSO_WM_UNIT_ID" val="diagram160245_5*q_h_a*1_5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5"/>
  <p:tag name="KSO_WM_UNIT_ID" val="diagram160245_5*q_i*1_5"/>
  <p:tag name="KSO_WM_UNIT_CLEAR" val="1"/>
  <p:tag name="KSO_WM_UNIT_LAYERLEVEL" val="1_1"/>
  <p:tag name="KSO_WM_DIAGRAM_GROUP_CODE" val="q1-1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RELATE_UNITID" val="258*m*1"/>
  <p:tag name="KSO_WM_UNIT_TYPE" val="a"/>
  <p:tag name="KSO_WM_UNIT_INDEX" val="1"/>
  <p:tag name="KSO_WM_UNIT_ID" val="diagram160245_5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PA" val="v3.2.0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5_1"/>
  <p:tag name="KSO_WM_UNIT_ID" val="diagram160245_5*q_h_f*1_5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PRESET_TEXT_LEN" val="36"/>
  <p:tag name="KSO_WM_DIAGRAM_GROUP_CODE" val="q1-1"/>
  <p:tag name="PA" val="v3.2.0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4_1"/>
  <p:tag name="KSO_WM_UNIT_ID" val="diagram160245_5*q_h_f*1_4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4"/>
  <p:tag name="KSO_WM_UNIT_PRESET_TEXT_LEN" val="36"/>
  <p:tag name="KSO_WM_DIAGRAM_GROUP_CODE" val="q1-1"/>
  <p:tag name="PA" val="v3.2.0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3_1"/>
  <p:tag name="KSO_WM_UNIT_ID" val="diagram160245_5*q_h_f*1_3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PRESET_TEXT_LEN" val="36"/>
  <p:tag name="KSO_WM_DIAGRAM_GROUP_CODE" val="q1-1"/>
  <p:tag name="PA" val="v3.2.0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2_1"/>
  <p:tag name="KSO_WM_UNIT_ID" val="diagram160245_2*q_h_a*1_2_1"/>
  <p:tag name="KSO_WM_UNIT_CLEAR" val="1"/>
  <p:tag name="KSO_WM_UNIT_LAYERLEVEL" val="1_1_1"/>
  <p:tag name="KSO_WM_UNIT_VALUE" val="15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2_1"/>
  <p:tag name="KSO_WM_UNIT_ID" val="diagram160245_5*q_h_f*1_2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PRESET_TEXT_LEN" val="36"/>
  <p:tag name="KSO_WM_DIAGRAM_GROUP_CODE" val="q1-1"/>
  <p:tag name="PA" val="v3.2.0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1_1"/>
  <p:tag name="KSO_WM_UNIT_ID" val="diagram160245_5*q_h_f*1_1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PRESET_TEXT_LEN" val="36"/>
  <p:tag name="KSO_WM_DIAGRAM_GROUP_CODE" val="q1-1"/>
  <p:tag name="PA" val="v3.2.0"/>
</p:tagLst>
</file>

<file path=ppt/tags/tag52.xml><?xml version="1.0" encoding="utf-8"?>
<p:tagLst xmlns:p="http://schemas.openxmlformats.org/presentationml/2006/main">
  <p:tag name="KSO_WM_SLIDE_ID" val="diagram160245_5"/>
  <p:tag name="KSO_WM_SLIDE_INDEX" val="5"/>
  <p:tag name="KSO_WM_SLIDE_ITEM_CNT" val="5"/>
  <p:tag name="KSO_WM_SLIDE_LAYOUT" val="q_a"/>
  <p:tag name="KSO_WM_SLIDE_LAYOUT_CNT" val="1_1"/>
  <p:tag name="KSO_WM_SLIDE_TYPE" val="text"/>
  <p:tag name="KSO_WM_BEAUTIFY_FLAG" val="#wm#"/>
  <p:tag name="KSO_WM_SLIDE_POSITION" val="180*110"/>
  <p:tag name="KSO_WM_SLIDE_SIZE" val="600*395"/>
  <p:tag name="KSO_WM_TEMPLATE_CATEGORY" val="diagram"/>
  <p:tag name="KSO_WM_TEMPLATE_INDEX" val="160245"/>
  <p:tag name="KSO_WM_DIAGRAM_GROUP_CODE" val="q1-1"/>
  <p:tag name="KSO_WM_TAG_VERSION" val="1.0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6_1"/>
  <p:tag name="KSO_WM_UNIT_ID" val="diagram160245_6*q_h_a*1_6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1_1"/>
  <p:tag name="KSO_WM_UNIT_ID" val="diagram160245_6*q_h_a*1_1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2_1"/>
  <p:tag name="KSO_WM_UNIT_ID" val="diagram160245_6*q_h_a*1_2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3_1"/>
  <p:tag name="KSO_WM_UNIT_ID" val="diagram160245_6*q_h_a*1_3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4_1"/>
  <p:tag name="KSO_WM_UNIT_ID" val="diagram160245_6*q_h_a*1_4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a"/>
  <p:tag name="KSO_WM_UNIT_INDEX" val="1_5_1"/>
  <p:tag name="KSO_WM_UNIT_ID" val="diagram160245_6*q_h_a*1_5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q1-1"/>
  <p:tag name="KSO_WM_UNIT_PRESET_TEXT" val="AMET"/>
  <p:tag name="PA" val="v3.2.0"/>
</p:tagLst>
</file>

<file path=ppt/tags/tag5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1"/>
  <p:tag name="KSO_WM_UNIT_ID" val="diagram160245_6*q_i*1_1"/>
  <p:tag name="KSO_WM_UNIT_CLEAR" val="1"/>
  <p:tag name="KSO_WM_UNIT_LAYERLEVEL" val="1_1"/>
  <p:tag name="KSO_WM_DIAGRAM_GROUP_CODE" val="q1-1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2"/>
  <p:tag name="KSO_WM_UNIT_ID" val="diagram160245_2*q_i*1_2"/>
  <p:tag name="KSO_WM_UNIT_CLEAR" val="1"/>
  <p:tag name="KSO_WM_UNIT_LAYERLEVEL" val="1_1"/>
  <p:tag name="KSO_WM_DIAGRAM_GROUP_CODE" val="q1-1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2"/>
  <p:tag name="KSO_WM_UNIT_ID" val="diagram160245_6*q_i*1_2"/>
  <p:tag name="KSO_WM_UNIT_CLEAR" val="1"/>
  <p:tag name="KSO_WM_UNIT_LAYERLEVEL" val="1_1"/>
  <p:tag name="KSO_WM_DIAGRAM_GROUP_CODE" val="q1-1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3"/>
  <p:tag name="KSO_WM_UNIT_ID" val="diagram160245_6*q_i*1_3"/>
  <p:tag name="KSO_WM_UNIT_CLEAR" val="1"/>
  <p:tag name="KSO_WM_UNIT_LAYERLEVEL" val="1_1"/>
  <p:tag name="KSO_WM_DIAGRAM_GROUP_CODE" val="q1-1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4"/>
  <p:tag name="KSO_WM_UNIT_ID" val="diagram160245_6*q_i*1_4"/>
  <p:tag name="KSO_WM_UNIT_CLEAR" val="1"/>
  <p:tag name="KSO_WM_UNIT_LAYERLEVEL" val="1_1"/>
  <p:tag name="KSO_WM_DIAGRAM_GROUP_CODE" val="q1-1"/>
</p:tagLst>
</file>

<file path=ppt/tags/tag6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5"/>
  <p:tag name="KSO_WM_UNIT_ID" val="diagram160245_6*q_i*1_5"/>
  <p:tag name="KSO_WM_UNIT_CLEAR" val="1"/>
  <p:tag name="KSO_WM_UNIT_LAYERLEVEL" val="1_1"/>
  <p:tag name="KSO_WM_DIAGRAM_GROUP_CODE" val="q1-1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i"/>
  <p:tag name="KSO_WM_UNIT_INDEX" val="1_6"/>
  <p:tag name="KSO_WM_UNIT_ID" val="diagram160245_6*q_i*1_6"/>
  <p:tag name="KSO_WM_UNIT_CLEAR" val="1"/>
  <p:tag name="KSO_WM_UNIT_LAYERLEVEL" val="1_1"/>
  <p:tag name="KSO_WM_DIAGRAM_GROUP_CODE" val="q1-1"/>
</p:tagLst>
</file>

<file path=ppt/tags/tag6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2_1"/>
  <p:tag name="KSO_WM_UNIT_ID" val="diagram160245_6*q_h_f*1_2_1"/>
  <p:tag name="KSO_WM_UNIT_CLEAR" val="1"/>
  <p:tag name="KSO_WM_UNIT_LAYERLEVEL" val="1_1_1"/>
  <p:tag name="KSO_WM_UNIT_VALUE" val="44"/>
  <p:tag name="KSO_WM_UNIT_HIGHLIGHT" val="0"/>
  <p:tag name="KSO_WM_UNIT_COMPATIBLE" val="0"/>
  <p:tag name="KSO_WM_UNIT_PRESET_TEXT_INDEX" val="4"/>
  <p:tag name="KSO_WM_UNIT_PRESET_TEXT_LEN" val="43"/>
  <p:tag name="KSO_WM_DIAGRAM_GROUP_CODE" val="q1-1"/>
  <p:tag name="PA" val="v3.2.0"/>
</p:tagLst>
</file>

<file path=ppt/tags/tag6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1_1"/>
  <p:tag name="KSO_WM_UNIT_ID" val="diagram160245_6*q_h_f*1_1_1"/>
  <p:tag name="KSO_WM_UNIT_CLEAR" val="1"/>
  <p:tag name="KSO_WM_UNIT_LAYERLEVEL" val="1_1_1"/>
  <p:tag name="KSO_WM_UNIT_VALUE" val="44"/>
  <p:tag name="KSO_WM_UNIT_HIGHLIGHT" val="0"/>
  <p:tag name="KSO_WM_UNIT_COMPATIBLE" val="0"/>
  <p:tag name="KSO_WM_UNIT_PRESET_TEXT_INDEX" val="4"/>
  <p:tag name="KSO_WM_UNIT_PRESET_TEXT_LEN" val="43"/>
  <p:tag name="KSO_WM_DIAGRAM_GROUP_CODE" val="q1-1"/>
  <p:tag name="PA" val="v3.2.0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3_1"/>
  <p:tag name="KSO_WM_UNIT_ID" val="diagram160245_6*q_h_f*1_3_1"/>
  <p:tag name="KSO_WM_UNIT_CLEAR" val="1"/>
  <p:tag name="KSO_WM_UNIT_LAYERLEVEL" val="1_1_1"/>
  <p:tag name="KSO_WM_UNIT_VALUE" val="44"/>
  <p:tag name="KSO_WM_UNIT_HIGHLIGHT" val="0"/>
  <p:tag name="KSO_WM_UNIT_COMPATIBLE" val="0"/>
  <p:tag name="KSO_WM_UNIT_PRESET_TEXT_INDEX" val="4"/>
  <p:tag name="KSO_WM_UNIT_PRESET_TEXT_LEN" val="43"/>
  <p:tag name="KSO_WM_DIAGRAM_GROUP_CODE" val="q1-1"/>
  <p:tag name="PA" val="v3.2.0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6_1"/>
  <p:tag name="KSO_WM_UNIT_ID" val="diagram160245_6*q_h_f*1_6_1"/>
  <p:tag name="KSO_WM_UNIT_CLEAR" val="1"/>
  <p:tag name="KSO_WM_UNIT_LAYERLEVEL" val="1_1_1"/>
  <p:tag name="KSO_WM_UNIT_VALUE" val="44"/>
  <p:tag name="KSO_WM_UNIT_HIGHLIGHT" val="0"/>
  <p:tag name="KSO_WM_UNIT_COMPATIBLE" val="0"/>
  <p:tag name="KSO_WM_UNIT_PRESET_TEXT_INDEX" val="4"/>
  <p:tag name="KSO_WM_UNIT_PRESET_TEXT_LEN" val="43"/>
  <p:tag name="KSO_WM_DIAGRAM_GROUP_CODE" val="q1-1"/>
  <p:tag name="PA" val="v3.2.0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4_1"/>
  <p:tag name="KSO_WM_UNIT_ID" val="diagram160245_6*q_h_f*1_4_1"/>
  <p:tag name="KSO_WM_UNIT_CLEAR" val="1"/>
  <p:tag name="KSO_WM_UNIT_LAYERLEVEL" val="1_1_1"/>
  <p:tag name="KSO_WM_UNIT_VALUE" val="44"/>
  <p:tag name="KSO_WM_UNIT_HIGHLIGHT" val="0"/>
  <p:tag name="KSO_WM_UNIT_COMPATIBLE" val="0"/>
  <p:tag name="KSO_WM_UNIT_PRESET_TEXT_INDEX" val="4"/>
  <p:tag name="KSO_WM_UNIT_PRESET_TEXT_LEN" val="43"/>
  <p:tag name="KSO_WM_DIAGRAM_GROUP_CODE" val="q1-1"/>
  <p:tag name="PA" val="v3.2.0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RELATE_UNITID" val="262*q*1"/>
  <p:tag name="KSO_WM_UNIT_TYPE" val="a"/>
  <p:tag name="KSO_WM_UNIT_INDEX" val="1"/>
  <p:tag name="KSO_WM_UNIT_ID" val="diagram160245_2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PA" val="v3.2.0"/>
</p:tagLst>
</file>

<file path=ppt/tags/tag7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5_1"/>
  <p:tag name="KSO_WM_UNIT_ID" val="diagram160245_6*q_h_f*1_5_1"/>
  <p:tag name="KSO_WM_UNIT_CLEAR" val="1"/>
  <p:tag name="KSO_WM_UNIT_LAYERLEVEL" val="1_1_1"/>
  <p:tag name="KSO_WM_UNIT_VALUE" val="44"/>
  <p:tag name="KSO_WM_UNIT_HIGHLIGHT" val="0"/>
  <p:tag name="KSO_WM_UNIT_COMPATIBLE" val="0"/>
  <p:tag name="KSO_WM_UNIT_PRESET_TEXT_INDEX" val="4"/>
  <p:tag name="KSO_WM_UNIT_PRESET_TEXT_LEN" val="43"/>
  <p:tag name="KSO_WM_DIAGRAM_GROUP_CODE" val="q1-1"/>
  <p:tag name="PA" val="v3.2.0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RELATE_UNITID" val="259*q*1"/>
  <p:tag name="KSO_WM_UNIT_TYPE" val="a"/>
  <p:tag name="KSO_WM_UNIT_INDEX" val="1"/>
  <p:tag name="KSO_WM_UNIT_ID" val="diagram160245_6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PA" val="v3.2.0"/>
</p:tagLst>
</file>

<file path=ppt/tags/tag72.xml><?xml version="1.0" encoding="utf-8"?>
<p:tagLst xmlns:p="http://schemas.openxmlformats.org/presentationml/2006/main">
  <p:tag name="KSO_WM_SLIDE_ID" val="diagram160245_6"/>
  <p:tag name="KSO_WM_SLIDE_INDEX" val="6"/>
  <p:tag name="KSO_WM_SLIDE_ITEM_CNT" val="6"/>
  <p:tag name="KSO_WM_SLIDE_LAYOUT" val="q_a"/>
  <p:tag name="KSO_WM_SLIDE_LAYOUT_CNT" val="1_1"/>
  <p:tag name="KSO_WM_SLIDE_TYPE" val="text"/>
  <p:tag name="KSO_WM_BEAUTIFY_FLAG" val="#wm#"/>
  <p:tag name="KSO_WM_SLIDE_POSITION" val="95*150"/>
  <p:tag name="KSO_WM_SLIDE_SIZE" val="770*341"/>
  <p:tag name="KSO_WM_TEMPLATE_CATEGORY" val="diagram"/>
  <p:tag name="KSO_WM_TEMPLATE_INDEX" val="160245"/>
  <p:tag name="KSO_WM_DIAGRAM_GROUP_CODE" val="q1-1"/>
  <p:tag name="KSO_WM_TAG_VERSION" val="1.0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2_1"/>
  <p:tag name="KSO_WM_UNIT_ID" val="diagram160245_2*q_h_f*1_2_1"/>
  <p:tag name="KSO_WM_UNIT_CLEAR" val="1"/>
  <p:tag name="KSO_WM_UNIT_LAYERLEVEL" val="1_1_1"/>
  <p:tag name="KSO_WM_UNIT_VALUE" val="33"/>
  <p:tag name="KSO_WM_UNIT_HIGHLIGHT" val="0"/>
  <p:tag name="KSO_WM_UNIT_COMPATIBLE" val="0"/>
  <p:tag name="KSO_WM_UNIT_PRESET_TEXT_INDEX" val="4"/>
  <p:tag name="KSO_WM_UNIT_PRESET_TEXT_LEN" val="80"/>
  <p:tag name="KSO_WM_DIAGRAM_GROUP_CODE" val="q1-1"/>
  <p:tag name="PA" val="v3.2.0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45"/>
  <p:tag name="KSO_WM_UNIT_TYPE" val="q_h_f"/>
  <p:tag name="KSO_WM_UNIT_INDEX" val="1_1_1"/>
  <p:tag name="KSO_WM_UNIT_ID" val="diagram160245_2*q_h_f*1_1_1"/>
  <p:tag name="KSO_WM_UNIT_CLEAR" val="1"/>
  <p:tag name="KSO_WM_UNIT_LAYERLEVEL" val="1_1_1"/>
  <p:tag name="KSO_WM_UNIT_VALUE" val="33"/>
  <p:tag name="KSO_WM_UNIT_HIGHLIGHT" val="0"/>
  <p:tag name="KSO_WM_UNIT_COMPATIBLE" val="0"/>
  <p:tag name="KSO_WM_UNIT_PRESET_TEXT_INDEX" val="4"/>
  <p:tag name="KSO_WM_UNIT_PRESET_TEXT_LEN" val="80"/>
  <p:tag name="KSO_WM_DIAGRAM_GROUP_CODE" val="q1-1"/>
  <p:tag name="PA" val="v3.2.0"/>
</p:tagLst>
</file>

<file path=ppt/theme/theme1.xml><?xml version="1.0" encoding="utf-8"?>
<a:theme xmlns:a="http://schemas.openxmlformats.org/drawingml/2006/main" name="Office 主题">
  <a:themeElements>
    <a:clrScheme name="245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B9C63A"/>
      </a:accent1>
      <a:accent2>
        <a:srgbClr val="967CB0"/>
      </a:accent2>
      <a:accent3>
        <a:srgbClr val="3295D2"/>
      </a:accent3>
      <a:accent4>
        <a:srgbClr val="64AA54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1032</Words>
  <Application>WPS 演示</Application>
  <PresentationFormat>宽屏</PresentationFormat>
  <Paragraphs>90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方正书宋_GBK</vt:lpstr>
      <vt:lpstr>Wingdings</vt:lpstr>
      <vt:lpstr>微软雅黑</vt:lpstr>
      <vt:lpstr>汉仪旗黑KW</vt:lpstr>
      <vt:lpstr>宋体</vt:lpstr>
      <vt:lpstr>Arial Unicode MS</vt:lpstr>
      <vt:lpstr>黑体</vt:lpstr>
      <vt:lpstr>汉仪中黑KW</vt:lpstr>
      <vt:lpstr>Calibri</vt:lpstr>
      <vt:lpstr>汉仪书宋二KW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杨春夏</dc:creator>
  <cp:lastModifiedBy>toandfro</cp:lastModifiedBy>
  <cp:revision>105</cp:revision>
  <dcterms:created xsi:type="dcterms:W3CDTF">2020-04-13T04:29:11Z</dcterms:created>
  <dcterms:modified xsi:type="dcterms:W3CDTF">2020-04-13T04:29:11Z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