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6" r:id="rId2"/>
    <p:sldId id="259" r:id="rId3"/>
    <p:sldId id="260" r:id="rId4"/>
    <p:sldId id="280" r:id="rId5"/>
    <p:sldId id="282" r:id="rId6"/>
    <p:sldId id="283" r:id="rId7"/>
    <p:sldId id="284" r:id="rId8"/>
    <p:sldId id="300" r:id="rId9"/>
    <p:sldId id="287" r:id="rId10"/>
    <p:sldId id="270" r:id="rId11"/>
    <p:sldId id="271" r:id="rId12"/>
    <p:sldId id="299" r:id="rId13"/>
    <p:sldId id="272" r:id="rId14"/>
    <p:sldId id="275" r:id="rId15"/>
    <p:sldId id="297" r:id="rId16"/>
    <p:sldId id="276" r:id="rId17"/>
    <p:sldId id="278" r:id="rId18"/>
    <p:sldId id="298" r:id="rId19"/>
    <p:sldId id="289" r:id="rId20"/>
    <p:sldId id="290" r:id="rId21"/>
    <p:sldId id="293" r:id="rId22"/>
    <p:sldId id="301" r:id="rId23"/>
  </p:sldIdLst>
  <p:sldSz cx="12192000" cy="6858000"/>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6E6E6"/>
    <a:srgbClr val="0A263B"/>
    <a:srgbClr val="FFE40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286" autoAdjust="0"/>
    <p:restoredTop sz="94660"/>
  </p:normalViewPr>
  <p:slideViewPr>
    <p:cSldViewPr snapToGrid="0">
      <p:cViewPr>
        <p:scale>
          <a:sx n="71" d="100"/>
          <a:sy n="71" d="100"/>
        </p:scale>
        <p:origin x="1224" y="834"/>
      </p:cViewPr>
      <p:guideLst/>
    </p:cSldViewPr>
  </p:slideViewPr>
  <p:notesTextViewPr>
    <p:cViewPr>
      <p:scale>
        <a:sx n="1" d="1"/>
        <a:sy n="1" d="1"/>
      </p:scale>
      <p:origin x="0" y="0"/>
    </p:cViewPr>
  </p:notesTextViewPr>
  <p:sorterViewPr>
    <p:cViewPr>
      <p:scale>
        <a:sx n="71" d="100"/>
        <a:sy n="71"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2">
                <a:lumMod val="75000"/>
              </a:schemeClr>
            </a:solidFill>
            <a:ln w="25400">
              <a:noFill/>
            </a:ln>
            <a:effectLst/>
          </c:spPr>
          <c:invertIfNegative val="0"/>
          <c:dPt>
            <c:idx val="6"/>
            <c:invertIfNegative val="0"/>
            <c:bubble3D val="0"/>
            <c:extLst>
              <c:ext xmlns:c16="http://schemas.microsoft.com/office/drawing/2014/chart" uri="{C3380CC4-5D6E-409C-BE32-E72D297353CC}">
                <c16:uniqueId val="{00000000-381A-4EC2-A58A-B7070C25ED7D}"/>
              </c:ext>
            </c:extLst>
          </c:dPt>
          <c:val>
            <c:numRef>
              <c:f>Sheet1!$B$2:$B$11</c:f>
              <c:numCache>
                <c:formatCode>General</c:formatCode>
                <c:ptCount val="10"/>
                <c:pt idx="0">
                  <c:v>1</c:v>
                </c:pt>
                <c:pt idx="1">
                  <c:v>2</c:v>
                </c:pt>
                <c:pt idx="2">
                  <c:v>3</c:v>
                </c:pt>
                <c:pt idx="3">
                  <c:v>4</c:v>
                </c:pt>
                <c:pt idx="4">
                  <c:v>5</c:v>
                </c:pt>
                <c:pt idx="5">
                  <c:v>6</c:v>
                </c:pt>
                <c:pt idx="6">
                  <c:v>7</c:v>
                </c:pt>
                <c:pt idx="7">
                  <c:v>6</c:v>
                </c:pt>
                <c:pt idx="8">
                  <c:v>5</c:v>
                </c:pt>
                <c:pt idx="9">
                  <c:v>2</c:v>
                </c:pt>
              </c:numCache>
            </c:numRef>
          </c:val>
          <c:extLst>
            <c:ext xmlns:c15="http://schemas.microsoft.com/office/drawing/2012/chart" uri="{02D57815-91ED-43cb-92C2-25804820EDAC}">
              <c15:filteredCategoryTitle>
                <c15:cat>
                  <c:numRef>
                    <c:extLst>
                      <c:ext uri="{02D57815-91ED-43cb-92C2-25804820EDAC}">
                        <c15:formulaRef>
                          <c15:sqref>Sheet1!$A$2:$A$11</c15:sqref>
                        </c15:formulaRef>
                      </c:ext>
                    </c:extLst>
                    <c:numCache>
                      <c:formatCode>General</c:formatCode>
                      <c:ptCount val="10"/>
                      <c:pt idx="0">
                        <c:v>1</c:v>
                      </c:pt>
                      <c:pt idx="1">
                        <c:v>2</c:v>
                      </c:pt>
                      <c:pt idx="2">
                        <c:v>3</c:v>
                      </c:pt>
                      <c:pt idx="3">
                        <c:v>4</c:v>
                      </c:pt>
                      <c:pt idx="4">
                        <c:v>5</c:v>
                      </c:pt>
                      <c:pt idx="5">
                        <c:v>6</c:v>
                      </c:pt>
                      <c:pt idx="6">
                        <c:v>7</c:v>
                      </c:pt>
                      <c:pt idx="7">
                        <c:v>8</c:v>
                      </c:pt>
                      <c:pt idx="8">
                        <c:v>9</c:v>
                      </c:pt>
                      <c:pt idx="9">
                        <c:v>10</c:v>
                      </c:pt>
                    </c:numCache>
                  </c:numRef>
                </c15:cat>
              </c15:filteredCategoryTitle>
            </c:ext>
            <c:ext xmlns:c16="http://schemas.microsoft.com/office/drawing/2014/chart" uri="{C3380CC4-5D6E-409C-BE32-E72D297353CC}">
              <c16:uniqueId val="{00000001-381A-4EC2-A58A-B7070C25ED7D}"/>
            </c:ext>
          </c:extLst>
        </c:ser>
        <c:ser>
          <c:idx val="1"/>
          <c:order val="1"/>
          <c:tx>
            <c:strRef>
              <c:f>Sheet1!$C$1</c:f>
              <c:strCache>
                <c:ptCount val="1"/>
                <c:pt idx="0">
                  <c:v>Series 2</c:v>
                </c:pt>
              </c:strCache>
            </c:strRef>
          </c:tx>
          <c:spPr>
            <a:solidFill>
              <a:schemeClr val="bg1"/>
            </a:solidFill>
            <a:ln w="25400">
              <a:noFill/>
            </a:ln>
            <a:effectLst/>
          </c:spPr>
          <c:invertIfNegative val="0"/>
          <c:val>
            <c:numRef>
              <c:f>Sheet1!$C$2:$C$11</c:f>
              <c:numCache>
                <c:formatCode>General</c:formatCode>
                <c:ptCount val="10"/>
                <c:pt idx="0">
                  <c:v>9</c:v>
                </c:pt>
                <c:pt idx="1">
                  <c:v>8</c:v>
                </c:pt>
                <c:pt idx="2">
                  <c:v>7</c:v>
                </c:pt>
                <c:pt idx="3">
                  <c:v>6</c:v>
                </c:pt>
                <c:pt idx="4">
                  <c:v>5</c:v>
                </c:pt>
                <c:pt idx="5">
                  <c:v>4</c:v>
                </c:pt>
                <c:pt idx="6">
                  <c:v>3</c:v>
                </c:pt>
                <c:pt idx="7">
                  <c:v>4</c:v>
                </c:pt>
                <c:pt idx="8">
                  <c:v>5</c:v>
                </c:pt>
                <c:pt idx="9">
                  <c:v>3</c:v>
                </c:pt>
              </c:numCache>
            </c:numRef>
          </c:val>
          <c:extLst>
            <c:ext xmlns:c15="http://schemas.microsoft.com/office/drawing/2012/chart" uri="{02D57815-91ED-43cb-92C2-25804820EDAC}">
              <c15:filteredCategoryTitle>
                <c15:cat>
                  <c:numRef>
                    <c:extLst>
                      <c:ext uri="{02D57815-91ED-43cb-92C2-25804820EDAC}">
                        <c15:formulaRef>
                          <c15:sqref>Sheet1!$A$2:$A$11</c15:sqref>
                        </c15:formulaRef>
                      </c:ext>
                    </c:extLst>
                    <c:numCache>
                      <c:formatCode>General</c:formatCode>
                      <c:ptCount val="10"/>
                      <c:pt idx="0">
                        <c:v>1</c:v>
                      </c:pt>
                      <c:pt idx="1">
                        <c:v>2</c:v>
                      </c:pt>
                      <c:pt idx="2">
                        <c:v>3</c:v>
                      </c:pt>
                      <c:pt idx="3">
                        <c:v>4</c:v>
                      </c:pt>
                      <c:pt idx="4">
                        <c:v>5</c:v>
                      </c:pt>
                      <c:pt idx="5">
                        <c:v>6</c:v>
                      </c:pt>
                      <c:pt idx="6">
                        <c:v>7</c:v>
                      </c:pt>
                      <c:pt idx="7">
                        <c:v>8</c:v>
                      </c:pt>
                      <c:pt idx="8">
                        <c:v>9</c:v>
                      </c:pt>
                      <c:pt idx="9">
                        <c:v>10</c:v>
                      </c:pt>
                    </c:numCache>
                  </c:numRef>
                </c15:cat>
              </c15:filteredCategoryTitle>
            </c:ext>
            <c:ext xmlns:c16="http://schemas.microsoft.com/office/drawing/2014/chart" uri="{C3380CC4-5D6E-409C-BE32-E72D297353CC}">
              <c16:uniqueId val="{00000002-381A-4EC2-A58A-B7070C25ED7D}"/>
            </c:ext>
          </c:extLst>
        </c:ser>
        <c:dLbls>
          <c:showLegendKey val="0"/>
          <c:showVal val="0"/>
          <c:showCatName val="0"/>
          <c:showSerName val="0"/>
          <c:showPercent val="0"/>
          <c:showBubbleSize val="0"/>
        </c:dLbls>
        <c:gapWidth val="20"/>
        <c:axId val="-901569824"/>
        <c:axId val="-901574720"/>
      </c:barChart>
      <c:catAx>
        <c:axId val="-9015698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bg1"/>
                </a:solidFill>
                <a:latin typeface="Roboto" panose="02000000000000000000" pitchFamily="2" charset="0"/>
                <a:ea typeface="Roboto" panose="02000000000000000000" pitchFamily="2" charset="0"/>
                <a:cs typeface="+mn-cs"/>
              </a:defRPr>
            </a:pPr>
            <a:endParaRPr lang="zh-CN"/>
          </a:p>
        </c:txPr>
        <c:crossAx val="-901574720"/>
        <c:crosses val="autoZero"/>
        <c:auto val="1"/>
        <c:lblAlgn val="ctr"/>
        <c:lblOffset val="100"/>
        <c:noMultiLvlLbl val="0"/>
      </c:catAx>
      <c:valAx>
        <c:axId val="-901574720"/>
        <c:scaling>
          <c:orientation val="minMax"/>
        </c:scaling>
        <c:delete val="1"/>
        <c:axPos val="l"/>
        <c:majorGridlines>
          <c:spPr>
            <a:ln w="9525" cap="flat" cmpd="sng" algn="ctr">
              <a:noFill/>
              <a:round/>
            </a:ln>
            <a:effectLst/>
          </c:spPr>
        </c:majorGridlines>
        <c:numFmt formatCode="General" sourceLinked="1"/>
        <c:majorTickMark val="none"/>
        <c:minorTickMark val="none"/>
        <c:tickLblPos val="nextTo"/>
        <c:crossAx val="-90156982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ADF6CFB-AAFD-4FB5-AA8C-F11552107994}" type="datetimeFigureOut">
              <a:rPr lang="zh-CN" altLang="en-US" smtClean="0"/>
              <a:t>2019/7/31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D4458DF-05E7-4790-AA3C-4D525F0241DA}" type="slidenum">
              <a:rPr lang="zh-CN" altLang="en-US" smtClean="0"/>
              <a:t>‹#›</a:t>
            </a:fld>
            <a:endParaRPr lang="zh-CN" altLang="en-US"/>
          </a:p>
        </p:txBody>
      </p:sp>
    </p:spTree>
    <p:extLst>
      <p:ext uri="{BB962C8B-B14F-4D97-AF65-F5344CB8AC3E}">
        <p14:creationId xmlns:p14="http://schemas.microsoft.com/office/powerpoint/2010/main" val="2782861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4458DF-05E7-4790-AA3C-4D525F0241DA}" type="slidenum">
              <a:rPr lang="zh-CN" altLang="en-US" smtClean="0"/>
              <a:t>1</a:t>
            </a:fld>
            <a:endParaRPr lang="zh-CN" altLang="en-US"/>
          </a:p>
        </p:txBody>
      </p:sp>
    </p:spTree>
    <p:extLst>
      <p:ext uri="{BB962C8B-B14F-4D97-AF65-F5344CB8AC3E}">
        <p14:creationId xmlns:p14="http://schemas.microsoft.com/office/powerpoint/2010/main" val="39803699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4458DF-05E7-4790-AA3C-4D525F0241DA}" type="slidenum">
              <a:rPr lang="zh-CN" altLang="en-US" smtClean="0"/>
              <a:t>10</a:t>
            </a:fld>
            <a:endParaRPr lang="zh-CN" altLang="en-US"/>
          </a:p>
        </p:txBody>
      </p:sp>
    </p:spTree>
    <p:extLst>
      <p:ext uri="{BB962C8B-B14F-4D97-AF65-F5344CB8AC3E}">
        <p14:creationId xmlns:p14="http://schemas.microsoft.com/office/powerpoint/2010/main" val="21816597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4458DF-05E7-4790-AA3C-4D525F0241DA}" type="slidenum">
              <a:rPr lang="zh-CN" altLang="en-US" smtClean="0"/>
              <a:t>11</a:t>
            </a:fld>
            <a:endParaRPr lang="zh-CN" altLang="en-US"/>
          </a:p>
        </p:txBody>
      </p:sp>
    </p:spTree>
    <p:extLst>
      <p:ext uri="{BB962C8B-B14F-4D97-AF65-F5344CB8AC3E}">
        <p14:creationId xmlns:p14="http://schemas.microsoft.com/office/powerpoint/2010/main" val="41097932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D4458DF-05E7-4790-AA3C-4D525F0241DA}"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9142543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4458DF-05E7-4790-AA3C-4D525F0241DA}" type="slidenum">
              <a:rPr lang="zh-CN" altLang="en-US" smtClean="0"/>
              <a:t>13</a:t>
            </a:fld>
            <a:endParaRPr lang="zh-CN" altLang="en-US"/>
          </a:p>
        </p:txBody>
      </p:sp>
    </p:spTree>
    <p:extLst>
      <p:ext uri="{BB962C8B-B14F-4D97-AF65-F5344CB8AC3E}">
        <p14:creationId xmlns:p14="http://schemas.microsoft.com/office/powerpoint/2010/main" val="33168582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4458DF-05E7-4790-AA3C-4D525F0241DA}" type="slidenum">
              <a:rPr lang="zh-CN" altLang="en-US" smtClean="0"/>
              <a:t>14</a:t>
            </a:fld>
            <a:endParaRPr lang="zh-CN" altLang="en-US"/>
          </a:p>
        </p:txBody>
      </p:sp>
    </p:spTree>
    <p:extLst>
      <p:ext uri="{BB962C8B-B14F-4D97-AF65-F5344CB8AC3E}">
        <p14:creationId xmlns:p14="http://schemas.microsoft.com/office/powerpoint/2010/main" val="36033398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D4458DF-05E7-4790-AA3C-4D525F0241DA}"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606962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4458DF-05E7-4790-AA3C-4D525F0241DA}" type="slidenum">
              <a:rPr lang="zh-CN" altLang="en-US" smtClean="0"/>
              <a:t>16</a:t>
            </a:fld>
            <a:endParaRPr lang="zh-CN" altLang="en-US"/>
          </a:p>
        </p:txBody>
      </p:sp>
    </p:spTree>
    <p:extLst>
      <p:ext uri="{BB962C8B-B14F-4D97-AF65-F5344CB8AC3E}">
        <p14:creationId xmlns:p14="http://schemas.microsoft.com/office/powerpoint/2010/main" val="3103505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4458DF-05E7-4790-AA3C-4D525F0241DA}" type="slidenum">
              <a:rPr lang="zh-CN" altLang="en-US" smtClean="0"/>
              <a:t>17</a:t>
            </a:fld>
            <a:endParaRPr lang="zh-CN" altLang="en-US"/>
          </a:p>
        </p:txBody>
      </p:sp>
    </p:spTree>
    <p:extLst>
      <p:ext uri="{BB962C8B-B14F-4D97-AF65-F5344CB8AC3E}">
        <p14:creationId xmlns:p14="http://schemas.microsoft.com/office/powerpoint/2010/main" val="28168863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D4458DF-05E7-4790-AA3C-4D525F0241DA}"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7136257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4458DF-05E7-4790-AA3C-4D525F0241DA}" type="slidenum">
              <a:rPr lang="zh-CN" altLang="en-US" smtClean="0"/>
              <a:t>19</a:t>
            </a:fld>
            <a:endParaRPr lang="zh-CN" altLang="en-US"/>
          </a:p>
        </p:txBody>
      </p:sp>
    </p:spTree>
    <p:extLst>
      <p:ext uri="{BB962C8B-B14F-4D97-AF65-F5344CB8AC3E}">
        <p14:creationId xmlns:p14="http://schemas.microsoft.com/office/powerpoint/2010/main" val="12890437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4458DF-05E7-4790-AA3C-4D525F0241DA}" type="slidenum">
              <a:rPr lang="zh-CN" altLang="en-US" smtClean="0"/>
              <a:t>2</a:t>
            </a:fld>
            <a:endParaRPr lang="zh-CN" altLang="en-US"/>
          </a:p>
        </p:txBody>
      </p:sp>
    </p:spTree>
    <p:extLst>
      <p:ext uri="{BB962C8B-B14F-4D97-AF65-F5344CB8AC3E}">
        <p14:creationId xmlns:p14="http://schemas.microsoft.com/office/powerpoint/2010/main" val="2716070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4458DF-05E7-4790-AA3C-4D525F0241DA}" type="slidenum">
              <a:rPr lang="zh-CN" altLang="en-US" smtClean="0"/>
              <a:t>20</a:t>
            </a:fld>
            <a:endParaRPr lang="zh-CN" altLang="en-US"/>
          </a:p>
        </p:txBody>
      </p:sp>
    </p:spTree>
    <p:extLst>
      <p:ext uri="{BB962C8B-B14F-4D97-AF65-F5344CB8AC3E}">
        <p14:creationId xmlns:p14="http://schemas.microsoft.com/office/powerpoint/2010/main" val="15393513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4458DF-05E7-4790-AA3C-4D525F0241DA}" type="slidenum">
              <a:rPr lang="zh-CN" altLang="en-US" smtClean="0"/>
              <a:t>21</a:t>
            </a:fld>
            <a:endParaRPr lang="zh-CN" altLang="en-US"/>
          </a:p>
        </p:txBody>
      </p:sp>
    </p:spTree>
    <p:extLst>
      <p:ext uri="{BB962C8B-B14F-4D97-AF65-F5344CB8AC3E}">
        <p14:creationId xmlns:p14="http://schemas.microsoft.com/office/powerpoint/2010/main" val="25999744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4458DF-05E7-4790-AA3C-4D525F0241DA}" type="slidenum">
              <a:rPr lang="zh-CN" altLang="en-US" smtClean="0"/>
              <a:t>22</a:t>
            </a:fld>
            <a:endParaRPr lang="zh-CN" altLang="en-US"/>
          </a:p>
        </p:txBody>
      </p:sp>
    </p:spTree>
    <p:extLst>
      <p:ext uri="{BB962C8B-B14F-4D97-AF65-F5344CB8AC3E}">
        <p14:creationId xmlns:p14="http://schemas.microsoft.com/office/powerpoint/2010/main" val="17950218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4458DF-05E7-4790-AA3C-4D525F0241DA}" type="slidenum">
              <a:rPr lang="zh-CN" altLang="en-US" smtClean="0"/>
              <a:t>3</a:t>
            </a:fld>
            <a:endParaRPr lang="zh-CN" altLang="en-US"/>
          </a:p>
        </p:txBody>
      </p:sp>
    </p:spTree>
    <p:extLst>
      <p:ext uri="{BB962C8B-B14F-4D97-AF65-F5344CB8AC3E}">
        <p14:creationId xmlns:p14="http://schemas.microsoft.com/office/powerpoint/2010/main" val="17519253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4458DF-05E7-4790-AA3C-4D525F0241DA}" type="slidenum">
              <a:rPr lang="zh-CN" altLang="en-US" smtClean="0"/>
              <a:t>4</a:t>
            </a:fld>
            <a:endParaRPr lang="zh-CN" altLang="en-US"/>
          </a:p>
        </p:txBody>
      </p:sp>
    </p:spTree>
    <p:extLst>
      <p:ext uri="{BB962C8B-B14F-4D97-AF65-F5344CB8AC3E}">
        <p14:creationId xmlns:p14="http://schemas.microsoft.com/office/powerpoint/2010/main" val="22529672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4458DF-05E7-4790-AA3C-4D525F0241DA}" type="slidenum">
              <a:rPr lang="zh-CN" altLang="en-US" smtClean="0"/>
              <a:t>5</a:t>
            </a:fld>
            <a:endParaRPr lang="zh-CN" altLang="en-US"/>
          </a:p>
        </p:txBody>
      </p:sp>
    </p:spTree>
    <p:extLst>
      <p:ext uri="{BB962C8B-B14F-4D97-AF65-F5344CB8AC3E}">
        <p14:creationId xmlns:p14="http://schemas.microsoft.com/office/powerpoint/2010/main" val="549249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4458DF-05E7-4790-AA3C-4D525F0241DA}" type="slidenum">
              <a:rPr lang="zh-CN" altLang="en-US" smtClean="0"/>
              <a:t>6</a:t>
            </a:fld>
            <a:endParaRPr lang="zh-CN" altLang="en-US"/>
          </a:p>
        </p:txBody>
      </p:sp>
    </p:spTree>
    <p:extLst>
      <p:ext uri="{BB962C8B-B14F-4D97-AF65-F5344CB8AC3E}">
        <p14:creationId xmlns:p14="http://schemas.microsoft.com/office/powerpoint/2010/main" val="10177781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4458DF-05E7-4790-AA3C-4D525F0241DA}" type="slidenum">
              <a:rPr lang="zh-CN" altLang="en-US" smtClean="0"/>
              <a:t>7</a:t>
            </a:fld>
            <a:endParaRPr lang="zh-CN" altLang="en-US"/>
          </a:p>
        </p:txBody>
      </p:sp>
    </p:spTree>
    <p:extLst>
      <p:ext uri="{BB962C8B-B14F-4D97-AF65-F5344CB8AC3E}">
        <p14:creationId xmlns:p14="http://schemas.microsoft.com/office/powerpoint/2010/main" val="33836510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D4458DF-05E7-4790-AA3C-4D525F0241DA}"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3686893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4458DF-05E7-4790-AA3C-4D525F0241DA}" type="slidenum">
              <a:rPr lang="zh-CN" altLang="en-US" smtClean="0"/>
              <a:t>9</a:t>
            </a:fld>
            <a:endParaRPr lang="zh-CN" altLang="en-US"/>
          </a:p>
        </p:txBody>
      </p:sp>
    </p:spTree>
    <p:extLst>
      <p:ext uri="{BB962C8B-B14F-4D97-AF65-F5344CB8AC3E}">
        <p14:creationId xmlns:p14="http://schemas.microsoft.com/office/powerpoint/2010/main" val="34414582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2019/7/31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051827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2019/7/31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1887177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2019/7/31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0255014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pic>
        <p:nvPicPr>
          <p:cNvPr id="16" name="图片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89" y="0"/>
            <a:ext cx="12189023" cy="6858000"/>
          </a:xfrm>
          <a:prstGeom prst="rect">
            <a:avLst/>
          </a:prstGeom>
        </p:spPr>
      </p:pic>
      <p:sp>
        <p:nvSpPr>
          <p:cNvPr id="15" name="矩形 14"/>
          <p:cNvSpPr/>
          <p:nvPr userDrawn="1"/>
        </p:nvSpPr>
        <p:spPr>
          <a:xfrm>
            <a:off x="1" y="319695"/>
            <a:ext cx="3599723"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 name="矩形 16"/>
          <p:cNvSpPr/>
          <p:nvPr userDrawn="1"/>
        </p:nvSpPr>
        <p:spPr>
          <a:xfrm>
            <a:off x="3621860"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rgbClr val="FFFFFF"/>
              </a:solidFill>
              <a:latin typeface="宋体" pitchFamily="2" charset="-122"/>
              <a:ea typeface="宋体" pitchFamily="2" charset="-122"/>
            </a:endParaRPr>
          </a:p>
        </p:txBody>
      </p:sp>
      <p:sp>
        <p:nvSpPr>
          <p:cNvPr id="18" name="矩形 17"/>
          <p:cNvSpPr/>
          <p:nvPr userDrawn="1"/>
        </p:nvSpPr>
        <p:spPr>
          <a:xfrm>
            <a:off x="5334109"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宋体" pitchFamily="2" charset="-122"/>
              <a:ea typeface="宋体" pitchFamily="2" charset="-122"/>
            </a:endParaRPr>
          </a:p>
        </p:txBody>
      </p:sp>
      <p:sp>
        <p:nvSpPr>
          <p:cNvPr id="19" name="矩形 18"/>
          <p:cNvSpPr/>
          <p:nvPr userDrawn="1"/>
        </p:nvSpPr>
        <p:spPr>
          <a:xfrm>
            <a:off x="7041000"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宋体" pitchFamily="2" charset="-122"/>
              <a:ea typeface="宋体" pitchFamily="2" charset="-122"/>
            </a:endParaRPr>
          </a:p>
        </p:txBody>
      </p:sp>
      <p:sp>
        <p:nvSpPr>
          <p:cNvPr id="20" name="矩形 19"/>
          <p:cNvSpPr/>
          <p:nvPr userDrawn="1"/>
        </p:nvSpPr>
        <p:spPr>
          <a:xfrm>
            <a:off x="8752759"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22" name="矩形 21"/>
          <p:cNvSpPr/>
          <p:nvPr userDrawn="1"/>
        </p:nvSpPr>
        <p:spPr>
          <a:xfrm>
            <a:off x="10461528" y="319695"/>
            <a:ext cx="173047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35" name="TextBox 34"/>
          <p:cNvSpPr txBox="1"/>
          <p:nvPr userDrawn="1"/>
        </p:nvSpPr>
        <p:spPr>
          <a:xfrm>
            <a:off x="5440361"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工作完成情况</a:t>
            </a:r>
          </a:p>
        </p:txBody>
      </p:sp>
      <p:sp>
        <p:nvSpPr>
          <p:cNvPr id="36" name="TextBox 35"/>
          <p:cNvSpPr txBox="1"/>
          <p:nvPr userDrawn="1"/>
        </p:nvSpPr>
        <p:spPr>
          <a:xfrm>
            <a:off x="7156555"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成功项目展示</a:t>
            </a:r>
          </a:p>
        </p:txBody>
      </p:sp>
      <p:sp>
        <p:nvSpPr>
          <p:cNvPr id="37" name="TextBox 36"/>
          <p:cNvSpPr txBox="1"/>
          <p:nvPr userDrawn="1"/>
        </p:nvSpPr>
        <p:spPr>
          <a:xfrm>
            <a:off x="8838036"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工作不足之处</a:t>
            </a:r>
          </a:p>
        </p:txBody>
      </p:sp>
      <p:sp>
        <p:nvSpPr>
          <p:cNvPr id="38" name="TextBox 37"/>
          <p:cNvSpPr txBox="1"/>
          <p:nvPr userDrawn="1"/>
        </p:nvSpPr>
        <p:spPr>
          <a:xfrm>
            <a:off x="10588100"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明年工作计划</a:t>
            </a:r>
          </a:p>
        </p:txBody>
      </p:sp>
      <p:sp>
        <p:nvSpPr>
          <p:cNvPr id="39" name="矩形 38"/>
          <p:cNvSpPr/>
          <p:nvPr userDrawn="1"/>
        </p:nvSpPr>
        <p:spPr>
          <a:xfrm>
            <a:off x="3621860" y="319694"/>
            <a:ext cx="1689832" cy="403007"/>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0" name="等腰三角形 39"/>
          <p:cNvSpPr/>
          <p:nvPr userDrawn="1"/>
        </p:nvSpPr>
        <p:spPr>
          <a:xfrm flipV="1">
            <a:off x="3755817" y="657791"/>
            <a:ext cx="250975" cy="144016"/>
          </a:xfrm>
          <a:prstGeom prst="triangl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1" name="TextBox 40"/>
          <p:cNvSpPr txBox="1"/>
          <p:nvPr userDrawn="1"/>
        </p:nvSpPr>
        <p:spPr>
          <a:xfrm>
            <a:off x="3728112" y="323364"/>
            <a:ext cx="1415772" cy="338554"/>
          </a:xfrm>
          <a:prstGeom prst="rect">
            <a:avLst/>
          </a:prstGeom>
          <a:noFill/>
        </p:spPr>
        <p:txBody>
          <a:bodyPr wrap="none" rtlCol="0">
            <a:spAutoFit/>
          </a:bodyPr>
          <a:lstStyle/>
          <a:p>
            <a:r>
              <a:rPr lang="zh-CN" altLang="en-US" sz="1600" dirty="0">
                <a:solidFill>
                  <a:srgbClr val="7F7F7F"/>
                </a:solidFill>
                <a:latin typeface="宋体" pitchFamily="2" charset="-122"/>
              </a:rPr>
              <a:t>年度工作概述</a:t>
            </a:r>
          </a:p>
        </p:txBody>
      </p:sp>
    </p:spTree>
    <p:extLst>
      <p:ext uri="{BB962C8B-B14F-4D97-AF65-F5344CB8AC3E}">
        <p14:creationId xmlns:p14="http://schemas.microsoft.com/office/powerpoint/2010/main" val="37213686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pic>
        <p:nvPicPr>
          <p:cNvPr id="16" name="图片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89" y="0"/>
            <a:ext cx="12189023" cy="6858000"/>
          </a:xfrm>
          <a:prstGeom prst="rect">
            <a:avLst/>
          </a:prstGeom>
        </p:spPr>
      </p:pic>
      <p:sp>
        <p:nvSpPr>
          <p:cNvPr id="15" name="矩形 14"/>
          <p:cNvSpPr/>
          <p:nvPr userDrawn="1"/>
        </p:nvSpPr>
        <p:spPr>
          <a:xfrm>
            <a:off x="1" y="319695"/>
            <a:ext cx="3599723"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 name="矩形 16"/>
          <p:cNvSpPr/>
          <p:nvPr userDrawn="1"/>
        </p:nvSpPr>
        <p:spPr>
          <a:xfrm>
            <a:off x="3621860"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rgbClr val="FFFFFF"/>
              </a:solidFill>
              <a:latin typeface="宋体" pitchFamily="2" charset="-122"/>
              <a:ea typeface="宋体" pitchFamily="2" charset="-122"/>
            </a:endParaRPr>
          </a:p>
        </p:txBody>
      </p:sp>
      <p:sp>
        <p:nvSpPr>
          <p:cNvPr id="18" name="矩形 17"/>
          <p:cNvSpPr/>
          <p:nvPr userDrawn="1"/>
        </p:nvSpPr>
        <p:spPr>
          <a:xfrm>
            <a:off x="5334109"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宋体" pitchFamily="2" charset="-122"/>
              <a:ea typeface="宋体" pitchFamily="2" charset="-122"/>
            </a:endParaRPr>
          </a:p>
        </p:txBody>
      </p:sp>
      <p:sp>
        <p:nvSpPr>
          <p:cNvPr id="19" name="矩形 18"/>
          <p:cNvSpPr/>
          <p:nvPr userDrawn="1"/>
        </p:nvSpPr>
        <p:spPr>
          <a:xfrm>
            <a:off x="7041000"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宋体" pitchFamily="2" charset="-122"/>
              <a:ea typeface="宋体" pitchFamily="2" charset="-122"/>
            </a:endParaRPr>
          </a:p>
        </p:txBody>
      </p:sp>
      <p:sp>
        <p:nvSpPr>
          <p:cNvPr id="20" name="矩形 19"/>
          <p:cNvSpPr/>
          <p:nvPr userDrawn="1"/>
        </p:nvSpPr>
        <p:spPr>
          <a:xfrm>
            <a:off x="8752759"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22" name="矩形 21"/>
          <p:cNvSpPr/>
          <p:nvPr userDrawn="1"/>
        </p:nvSpPr>
        <p:spPr>
          <a:xfrm>
            <a:off x="10461528" y="319695"/>
            <a:ext cx="173047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35" name="TextBox 34"/>
          <p:cNvSpPr txBox="1"/>
          <p:nvPr userDrawn="1"/>
        </p:nvSpPr>
        <p:spPr>
          <a:xfrm>
            <a:off x="5440361"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工作完成情况</a:t>
            </a:r>
          </a:p>
        </p:txBody>
      </p:sp>
      <p:sp>
        <p:nvSpPr>
          <p:cNvPr id="36" name="TextBox 35"/>
          <p:cNvSpPr txBox="1"/>
          <p:nvPr userDrawn="1"/>
        </p:nvSpPr>
        <p:spPr>
          <a:xfrm>
            <a:off x="7156555"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成功项目展示</a:t>
            </a:r>
          </a:p>
        </p:txBody>
      </p:sp>
      <p:sp>
        <p:nvSpPr>
          <p:cNvPr id="37" name="TextBox 36"/>
          <p:cNvSpPr txBox="1"/>
          <p:nvPr userDrawn="1"/>
        </p:nvSpPr>
        <p:spPr>
          <a:xfrm>
            <a:off x="8838036"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工作不足之处</a:t>
            </a:r>
          </a:p>
        </p:txBody>
      </p:sp>
      <p:sp>
        <p:nvSpPr>
          <p:cNvPr id="38" name="TextBox 37"/>
          <p:cNvSpPr txBox="1"/>
          <p:nvPr userDrawn="1"/>
        </p:nvSpPr>
        <p:spPr>
          <a:xfrm>
            <a:off x="10588100"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明年工作计划</a:t>
            </a:r>
          </a:p>
        </p:txBody>
      </p:sp>
      <p:sp>
        <p:nvSpPr>
          <p:cNvPr id="39" name="矩形 38"/>
          <p:cNvSpPr/>
          <p:nvPr userDrawn="1"/>
        </p:nvSpPr>
        <p:spPr>
          <a:xfrm>
            <a:off x="3621860" y="319694"/>
            <a:ext cx="1689832" cy="403007"/>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0" name="等腰三角形 39"/>
          <p:cNvSpPr/>
          <p:nvPr userDrawn="1"/>
        </p:nvSpPr>
        <p:spPr>
          <a:xfrm flipV="1">
            <a:off x="3755817" y="657791"/>
            <a:ext cx="250975" cy="144016"/>
          </a:xfrm>
          <a:prstGeom prst="triangl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1" name="TextBox 40"/>
          <p:cNvSpPr txBox="1"/>
          <p:nvPr userDrawn="1"/>
        </p:nvSpPr>
        <p:spPr>
          <a:xfrm>
            <a:off x="3728112" y="323364"/>
            <a:ext cx="1415772" cy="338554"/>
          </a:xfrm>
          <a:prstGeom prst="rect">
            <a:avLst/>
          </a:prstGeom>
          <a:noFill/>
        </p:spPr>
        <p:txBody>
          <a:bodyPr wrap="none" rtlCol="0">
            <a:spAutoFit/>
          </a:bodyPr>
          <a:lstStyle/>
          <a:p>
            <a:r>
              <a:rPr lang="zh-CN" altLang="en-US" sz="1600" dirty="0">
                <a:solidFill>
                  <a:srgbClr val="7F7F7F"/>
                </a:solidFill>
                <a:latin typeface="宋体" pitchFamily="2" charset="-122"/>
              </a:rPr>
              <a:t>年度工作概述</a:t>
            </a:r>
          </a:p>
        </p:txBody>
      </p:sp>
    </p:spTree>
    <p:extLst>
      <p:ext uri="{BB962C8B-B14F-4D97-AF65-F5344CB8AC3E}">
        <p14:creationId xmlns:p14="http://schemas.microsoft.com/office/powerpoint/2010/main" val="37054479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节标题">
    <p:spTree>
      <p:nvGrpSpPr>
        <p:cNvPr id="1" name=""/>
        <p:cNvGrpSpPr/>
        <p:nvPr/>
      </p:nvGrpSpPr>
      <p:grpSpPr>
        <a:xfrm>
          <a:off x="0" y="0"/>
          <a:ext cx="0" cy="0"/>
          <a:chOff x="0" y="0"/>
          <a:chExt cx="0" cy="0"/>
        </a:xfrm>
      </p:grpSpPr>
      <p:pic>
        <p:nvPicPr>
          <p:cNvPr id="16" name="图片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89" y="0"/>
            <a:ext cx="12189023" cy="6858000"/>
          </a:xfrm>
          <a:prstGeom prst="rect">
            <a:avLst/>
          </a:prstGeom>
        </p:spPr>
      </p:pic>
      <p:sp>
        <p:nvSpPr>
          <p:cNvPr id="15" name="矩形 14"/>
          <p:cNvSpPr/>
          <p:nvPr userDrawn="1"/>
        </p:nvSpPr>
        <p:spPr>
          <a:xfrm>
            <a:off x="1" y="319695"/>
            <a:ext cx="3599723"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 name="矩形 16"/>
          <p:cNvSpPr/>
          <p:nvPr userDrawn="1"/>
        </p:nvSpPr>
        <p:spPr>
          <a:xfrm>
            <a:off x="3621860"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rgbClr val="FFFFFF"/>
              </a:solidFill>
              <a:latin typeface="宋体" pitchFamily="2" charset="-122"/>
              <a:ea typeface="宋体" pitchFamily="2" charset="-122"/>
            </a:endParaRPr>
          </a:p>
        </p:txBody>
      </p:sp>
      <p:sp>
        <p:nvSpPr>
          <p:cNvPr id="18" name="矩形 17"/>
          <p:cNvSpPr/>
          <p:nvPr userDrawn="1"/>
        </p:nvSpPr>
        <p:spPr>
          <a:xfrm>
            <a:off x="5334109"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宋体" pitchFamily="2" charset="-122"/>
              <a:ea typeface="宋体" pitchFamily="2" charset="-122"/>
            </a:endParaRPr>
          </a:p>
        </p:txBody>
      </p:sp>
      <p:sp>
        <p:nvSpPr>
          <p:cNvPr id="19" name="矩形 18"/>
          <p:cNvSpPr/>
          <p:nvPr userDrawn="1"/>
        </p:nvSpPr>
        <p:spPr>
          <a:xfrm>
            <a:off x="7041000"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宋体" pitchFamily="2" charset="-122"/>
              <a:ea typeface="宋体" pitchFamily="2" charset="-122"/>
            </a:endParaRPr>
          </a:p>
        </p:txBody>
      </p:sp>
      <p:sp>
        <p:nvSpPr>
          <p:cNvPr id="20" name="矩形 19"/>
          <p:cNvSpPr/>
          <p:nvPr userDrawn="1"/>
        </p:nvSpPr>
        <p:spPr>
          <a:xfrm>
            <a:off x="8752759"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22" name="矩形 21"/>
          <p:cNvSpPr/>
          <p:nvPr userDrawn="1"/>
        </p:nvSpPr>
        <p:spPr>
          <a:xfrm>
            <a:off x="10461528" y="319695"/>
            <a:ext cx="173047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35" name="TextBox 34"/>
          <p:cNvSpPr txBox="1"/>
          <p:nvPr userDrawn="1"/>
        </p:nvSpPr>
        <p:spPr>
          <a:xfrm>
            <a:off x="5440361"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工作完成情况</a:t>
            </a:r>
          </a:p>
        </p:txBody>
      </p:sp>
      <p:sp>
        <p:nvSpPr>
          <p:cNvPr id="36" name="TextBox 35"/>
          <p:cNvSpPr txBox="1"/>
          <p:nvPr userDrawn="1"/>
        </p:nvSpPr>
        <p:spPr>
          <a:xfrm>
            <a:off x="7156555"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成功项目展示</a:t>
            </a:r>
          </a:p>
        </p:txBody>
      </p:sp>
      <p:sp>
        <p:nvSpPr>
          <p:cNvPr id="37" name="TextBox 36"/>
          <p:cNvSpPr txBox="1"/>
          <p:nvPr userDrawn="1"/>
        </p:nvSpPr>
        <p:spPr>
          <a:xfrm>
            <a:off x="8838036"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工作不足之处</a:t>
            </a:r>
          </a:p>
        </p:txBody>
      </p:sp>
      <p:sp>
        <p:nvSpPr>
          <p:cNvPr id="38" name="TextBox 37"/>
          <p:cNvSpPr txBox="1"/>
          <p:nvPr userDrawn="1"/>
        </p:nvSpPr>
        <p:spPr>
          <a:xfrm>
            <a:off x="10588100"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明年工作计划</a:t>
            </a:r>
          </a:p>
        </p:txBody>
      </p:sp>
      <p:sp>
        <p:nvSpPr>
          <p:cNvPr id="39" name="矩形 38"/>
          <p:cNvSpPr/>
          <p:nvPr userDrawn="1"/>
        </p:nvSpPr>
        <p:spPr>
          <a:xfrm>
            <a:off x="3621860" y="319694"/>
            <a:ext cx="1689832" cy="403007"/>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0" name="等腰三角形 39"/>
          <p:cNvSpPr/>
          <p:nvPr userDrawn="1"/>
        </p:nvSpPr>
        <p:spPr>
          <a:xfrm flipV="1">
            <a:off x="3755817" y="657791"/>
            <a:ext cx="250975" cy="144016"/>
          </a:xfrm>
          <a:prstGeom prst="triangl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1" name="TextBox 40"/>
          <p:cNvSpPr txBox="1"/>
          <p:nvPr userDrawn="1"/>
        </p:nvSpPr>
        <p:spPr>
          <a:xfrm>
            <a:off x="3728112" y="323364"/>
            <a:ext cx="1415772" cy="338554"/>
          </a:xfrm>
          <a:prstGeom prst="rect">
            <a:avLst/>
          </a:prstGeom>
          <a:noFill/>
        </p:spPr>
        <p:txBody>
          <a:bodyPr wrap="none" rtlCol="0">
            <a:spAutoFit/>
          </a:bodyPr>
          <a:lstStyle/>
          <a:p>
            <a:r>
              <a:rPr lang="zh-CN" altLang="en-US" sz="1600" dirty="0">
                <a:solidFill>
                  <a:srgbClr val="7F7F7F"/>
                </a:solidFill>
                <a:latin typeface="宋体" pitchFamily="2" charset="-122"/>
              </a:rPr>
              <a:t>年度工作概述</a:t>
            </a:r>
          </a:p>
        </p:txBody>
      </p:sp>
    </p:spTree>
    <p:extLst>
      <p:ext uri="{BB962C8B-B14F-4D97-AF65-F5344CB8AC3E}">
        <p14:creationId xmlns:p14="http://schemas.microsoft.com/office/powerpoint/2010/main" val="5687966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节标题">
    <p:spTree>
      <p:nvGrpSpPr>
        <p:cNvPr id="1" name=""/>
        <p:cNvGrpSpPr/>
        <p:nvPr/>
      </p:nvGrpSpPr>
      <p:grpSpPr>
        <a:xfrm>
          <a:off x="0" y="0"/>
          <a:ext cx="0" cy="0"/>
          <a:chOff x="0" y="0"/>
          <a:chExt cx="0" cy="0"/>
        </a:xfrm>
      </p:grpSpPr>
      <p:pic>
        <p:nvPicPr>
          <p:cNvPr id="16" name="图片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89" y="0"/>
            <a:ext cx="12189023" cy="6858000"/>
          </a:xfrm>
          <a:prstGeom prst="rect">
            <a:avLst/>
          </a:prstGeom>
        </p:spPr>
      </p:pic>
      <p:sp>
        <p:nvSpPr>
          <p:cNvPr id="15" name="矩形 14"/>
          <p:cNvSpPr/>
          <p:nvPr userDrawn="1"/>
        </p:nvSpPr>
        <p:spPr>
          <a:xfrm>
            <a:off x="1" y="319695"/>
            <a:ext cx="3599723"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 name="矩形 16"/>
          <p:cNvSpPr/>
          <p:nvPr userDrawn="1"/>
        </p:nvSpPr>
        <p:spPr>
          <a:xfrm>
            <a:off x="3621860"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rgbClr val="FFFFFF"/>
              </a:solidFill>
              <a:latin typeface="宋体" pitchFamily="2" charset="-122"/>
              <a:ea typeface="宋体" pitchFamily="2" charset="-122"/>
            </a:endParaRPr>
          </a:p>
        </p:txBody>
      </p:sp>
      <p:sp>
        <p:nvSpPr>
          <p:cNvPr id="18" name="矩形 17"/>
          <p:cNvSpPr/>
          <p:nvPr userDrawn="1"/>
        </p:nvSpPr>
        <p:spPr>
          <a:xfrm>
            <a:off x="5334109"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宋体" pitchFamily="2" charset="-122"/>
              <a:ea typeface="宋体" pitchFamily="2" charset="-122"/>
            </a:endParaRPr>
          </a:p>
        </p:txBody>
      </p:sp>
      <p:sp>
        <p:nvSpPr>
          <p:cNvPr id="19" name="矩形 18"/>
          <p:cNvSpPr/>
          <p:nvPr userDrawn="1"/>
        </p:nvSpPr>
        <p:spPr>
          <a:xfrm>
            <a:off x="7041000"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宋体" pitchFamily="2" charset="-122"/>
              <a:ea typeface="宋体" pitchFamily="2" charset="-122"/>
            </a:endParaRPr>
          </a:p>
        </p:txBody>
      </p:sp>
      <p:sp>
        <p:nvSpPr>
          <p:cNvPr id="20" name="矩形 19"/>
          <p:cNvSpPr/>
          <p:nvPr userDrawn="1"/>
        </p:nvSpPr>
        <p:spPr>
          <a:xfrm>
            <a:off x="8752759"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22" name="矩形 21"/>
          <p:cNvSpPr/>
          <p:nvPr userDrawn="1"/>
        </p:nvSpPr>
        <p:spPr>
          <a:xfrm>
            <a:off x="10461528" y="319695"/>
            <a:ext cx="173047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35" name="TextBox 34"/>
          <p:cNvSpPr txBox="1"/>
          <p:nvPr userDrawn="1"/>
        </p:nvSpPr>
        <p:spPr>
          <a:xfrm>
            <a:off x="5440361"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工作完成情况</a:t>
            </a:r>
          </a:p>
        </p:txBody>
      </p:sp>
      <p:sp>
        <p:nvSpPr>
          <p:cNvPr id="36" name="TextBox 35"/>
          <p:cNvSpPr txBox="1"/>
          <p:nvPr userDrawn="1"/>
        </p:nvSpPr>
        <p:spPr>
          <a:xfrm>
            <a:off x="7156555"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成功项目展示</a:t>
            </a:r>
          </a:p>
        </p:txBody>
      </p:sp>
      <p:sp>
        <p:nvSpPr>
          <p:cNvPr id="37" name="TextBox 36"/>
          <p:cNvSpPr txBox="1"/>
          <p:nvPr userDrawn="1"/>
        </p:nvSpPr>
        <p:spPr>
          <a:xfrm>
            <a:off x="8838036"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工作不足之处</a:t>
            </a:r>
          </a:p>
        </p:txBody>
      </p:sp>
      <p:sp>
        <p:nvSpPr>
          <p:cNvPr id="38" name="TextBox 37"/>
          <p:cNvSpPr txBox="1"/>
          <p:nvPr userDrawn="1"/>
        </p:nvSpPr>
        <p:spPr>
          <a:xfrm>
            <a:off x="10588100"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明年工作计划</a:t>
            </a:r>
          </a:p>
        </p:txBody>
      </p:sp>
      <p:sp>
        <p:nvSpPr>
          <p:cNvPr id="39" name="矩形 38"/>
          <p:cNvSpPr/>
          <p:nvPr userDrawn="1"/>
        </p:nvSpPr>
        <p:spPr>
          <a:xfrm>
            <a:off x="3621860" y="319694"/>
            <a:ext cx="1689832" cy="403007"/>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0" name="等腰三角形 39"/>
          <p:cNvSpPr/>
          <p:nvPr userDrawn="1"/>
        </p:nvSpPr>
        <p:spPr>
          <a:xfrm flipV="1">
            <a:off x="3755817" y="657791"/>
            <a:ext cx="250975" cy="144016"/>
          </a:xfrm>
          <a:prstGeom prst="triangl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1" name="TextBox 40"/>
          <p:cNvSpPr txBox="1"/>
          <p:nvPr userDrawn="1"/>
        </p:nvSpPr>
        <p:spPr>
          <a:xfrm>
            <a:off x="3728112" y="323364"/>
            <a:ext cx="1415772" cy="338554"/>
          </a:xfrm>
          <a:prstGeom prst="rect">
            <a:avLst/>
          </a:prstGeom>
          <a:noFill/>
        </p:spPr>
        <p:txBody>
          <a:bodyPr wrap="none" rtlCol="0">
            <a:spAutoFit/>
          </a:bodyPr>
          <a:lstStyle/>
          <a:p>
            <a:r>
              <a:rPr lang="zh-CN" altLang="en-US" sz="1600" dirty="0">
                <a:solidFill>
                  <a:srgbClr val="7F7F7F"/>
                </a:solidFill>
                <a:latin typeface="宋体" pitchFamily="2" charset="-122"/>
              </a:rPr>
              <a:t>年度工作概述</a:t>
            </a:r>
          </a:p>
        </p:txBody>
      </p:sp>
    </p:spTree>
    <p:extLst>
      <p:ext uri="{BB962C8B-B14F-4D97-AF65-F5344CB8AC3E}">
        <p14:creationId xmlns:p14="http://schemas.microsoft.com/office/powerpoint/2010/main" val="4550595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节标题">
    <p:spTree>
      <p:nvGrpSpPr>
        <p:cNvPr id="1" name=""/>
        <p:cNvGrpSpPr/>
        <p:nvPr/>
      </p:nvGrpSpPr>
      <p:grpSpPr>
        <a:xfrm>
          <a:off x="0" y="0"/>
          <a:ext cx="0" cy="0"/>
          <a:chOff x="0" y="0"/>
          <a:chExt cx="0" cy="0"/>
        </a:xfrm>
      </p:grpSpPr>
      <p:pic>
        <p:nvPicPr>
          <p:cNvPr id="16" name="图片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89" y="0"/>
            <a:ext cx="12189023" cy="6858000"/>
          </a:xfrm>
          <a:prstGeom prst="rect">
            <a:avLst/>
          </a:prstGeom>
        </p:spPr>
      </p:pic>
      <p:sp>
        <p:nvSpPr>
          <p:cNvPr id="15" name="矩形 14"/>
          <p:cNvSpPr/>
          <p:nvPr userDrawn="1"/>
        </p:nvSpPr>
        <p:spPr>
          <a:xfrm>
            <a:off x="1" y="319695"/>
            <a:ext cx="3599723"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 name="矩形 16"/>
          <p:cNvSpPr/>
          <p:nvPr userDrawn="1"/>
        </p:nvSpPr>
        <p:spPr>
          <a:xfrm>
            <a:off x="3621860"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rgbClr val="FFFFFF"/>
              </a:solidFill>
              <a:latin typeface="宋体" pitchFamily="2" charset="-122"/>
              <a:ea typeface="宋体" pitchFamily="2" charset="-122"/>
            </a:endParaRPr>
          </a:p>
        </p:txBody>
      </p:sp>
      <p:sp>
        <p:nvSpPr>
          <p:cNvPr id="18" name="矩形 17"/>
          <p:cNvSpPr/>
          <p:nvPr userDrawn="1"/>
        </p:nvSpPr>
        <p:spPr>
          <a:xfrm>
            <a:off x="5334109"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宋体" pitchFamily="2" charset="-122"/>
              <a:ea typeface="宋体" pitchFamily="2" charset="-122"/>
            </a:endParaRPr>
          </a:p>
        </p:txBody>
      </p:sp>
      <p:sp>
        <p:nvSpPr>
          <p:cNvPr id="19" name="矩形 18"/>
          <p:cNvSpPr/>
          <p:nvPr userDrawn="1"/>
        </p:nvSpPr>
        <p:spPr>
          <a:xfrm>
            <a:off x="7041000"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宋体" pitchFamily="2" charset="-122"/>
              <a:ea typeface="宋体" pitchFamily="2" charset="-122"/>
            </a:endParaRPr>
          </a:p>
        </p:txBody>
      </p:sp>
      <p:sp>
        <p:nvSpPr>
          <p:cNvPr id="20" name="矩形 19"/>
          <p:cNvSpPr/>
          <p:nvPr userDrawn="1"/>
        </p:nvSpPr>
        <p:spPr>
          <a:xfrm>
            <a:off x="8752759"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22" name="矩形 21"/>
          <p:cNvSpPr/>
          <p:nvPr userDrawn="1"/>
        </p:nvSpPr>
        <p:spPr>
          <a:xfrm>
            <a:off x="10461528" y="319695"/>
            <a:ext cx="173047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35" name="TextBox 34"/>
          <p:cNvSpPr txBox="1"/>
          <p:nvPr userDrawn="1"/>
        </p:nvSpPr>
        <p:spPr>
          <a:xfrm>
            <a:off x="5440361"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工作完成情况</a:t>
            </a:r>
          </a:p>
        </p:txBody>
      </p:sp>
      <p:sp>
        <p:nvSpPr>
          <p:cNvPr id="36" name="TextBox 35"/>
          <p:cNvSpPr txBox="1"/>
          <p:nvPr userDrawn="1"/>
        </p:nvSpPr>
        <p:spPr>
          <a:xfrm>
            <a:off x="7156555"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成功项目展示</a:t>
            </a:r>
          </a:p>
        </p:txBody>
      </p:sp>
      <p:sp>
        <p:nvSpPr>
          <p:cNvPr id="37" name="TextBox 36"/>
          <p:cNvSpPr txBox="1"/>
          <p:nvPr userDrawn="1"/>
        </p:nvSpPr>
        <p:spPr>
          <a:xfrm>
            <a:off x="8838036"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工作不足之处</a:t>
            </a:r>
          </a:p>
        </p:txBody>
      </p:sp>
      <p:sp>
        <p:nvSpPr>
          <p:cNvPr id="38" name="TextBox 37"/>
          <p:cNvSpPr txBox="1"/>
          <p:nvPr userDrawn="1"/>
        </p:nvSpPr>
        <p:spPr>
          <a:xfrm>
            <a:off x="10588100"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明年工作计划</a:t>
            </a:r>
          </a:p>
        </p:txBody>
      </p:sp>
      <p:sp>
        <p:nvSpPr>
          <p:cNvPr id="39" name="矩形 38"/>
          <p:cNvSpPr/>
          <p:nvPr userDrawn="1"/>
        </p:nvSpPr>
        <p:spPr>
          <a:xfrm>
            <a:off x="3621860" y="319694"/>
            <a:ext cx="1689832" cy="403007"/>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0" name="等腰三角形 39"/>
          <p:cNvSpPr/>
          <p:nvPr userDrawn="1"/>
        </p:nvSpPr>
        <p:spPr>
          <a:xfrm flipV="1">
            <a:off x="3755817" y="657791"/>
            <a:ext cx="250975" cy="144016"/>
          </a:xfrm>
          <a:prstGeom prst="triangl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1" name="TextBox 40"/>
          <p:cNvSpPr txBox="1"/>
          <p:nvPr userDrawn="1"/>
        </p:nvSpPr>
        <p:spPr>
          <a:xfrm>
            <a:off x="3728112" y="323364"/>
            <a:ext cx="1415772" cy="338554"/>
          </a:xfrm>
          <a:prstGeom prst="rect">
            <a:avLst/>
          </a:prstGeom>
          <a:noFill/>
        </p:spPr>
        <p:txBody>
          <a:bodyPr wrap="none" rtlCol="0">
            <a:spAutoFit/>
          </a:bodyPr>
          <a:lstStyle/>
          <a:p>
            <a:r>
              <a:rPr lang="zh-CN" altLang="en-US" sz="1600" dirty="0">
                <a:solidFill>
                  <a:srgbClr val="7F7F7F"/>
                </a:solidFill>
                <a:latin typeface="宋体" pitchFamily="2" charset="-122"/>
              </a:rPr>
              <a:t>年度工作概述</a:t>
            </a:r>
          </a:p>
        </p:txBody>
      </p:sp>
    </p:spTree>
    <p:extLst>
      <p:ext uri="{BB962C8B-B14F-4D97-AF65-F5344CB8AC3E}">
        <p14:creationId xmlns:p14="http://schemas.microsoft.com/office/powerpoint/2010/main" val="13180554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节标题">
    <p:spTree>
      <p:nvGrpSpPr>
        <p:cNvPr id="1" name=""/>
        <p:cNvGrpSpPr/>
        <p:nvPr/>
      </p:nvGrpSpPr>
      <p:grpSpPr>
        <a:xfrm>
          <a:off x="0" y="0"/>
          <a:ext cx="0" cy="0"/>
          <a:chOff x="0" y="0"/>
          <a:chExt cx="0" cy="0"/>
        </a:xfrm>
      </p:grpSpPr>
      <p:pic>
        <p:nvPicPr>
          <p:cNvPr id="16" name="图片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89" y="0"/>
            <a:ext cx="12189023" cy="6858000"/>
          </a:xfrm>
          <a:prstGeom prst="rect">
            <a:avLst/>
          </a:prstGeom>
        </p:spPr>
      </p:pic>
      <p:sp>
        <p:nvSpPr>
          <p:cNvPr id="15" name="矩形 14"/>
          <p:cNvSpPr/>
          <p:nvPr userDrawn="1"/>
        </p:nvSpPr>
        <p:spPr>
          <a:xfrm>
            <a:off x="1" y="319695"/>
            <a:ext cx="3599723"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 name="矩形 16"/>
          <p:cNvSpPr/>
          <p:nvPr userDrawn="1"/>
        </p:nvSpPr>
        <p:spPr>
          <a:xfrm>
            <a:off x="3621860"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rgbClr val="FFFFFF"/>
              </a:solidFill>
              <a:latin typeface="宋体" pitchFamily="2" charset="-122"/>
              <a:ea typeface="宋体" pitchFamily="2" charset="-122"/>
            </a:endParaRPr>
          </a:p>
        </p:txBody>
      </p:sp>
      <p:sp>
        <p:nvSpPr>
          <p:cNvPr id="18" name="矩形 17"/>
          <p:cNvSpPr/>
          <p:nvPr userDrawn="1"/>
        </p:nvSpPr>
        <p:spPr>
          <a:xfrm>
            <a:off x="5334109"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宋体" pitchFamily="2" charset="-122"/>
              <a:ea typeface="宋体" pitchFamily="2" charset="-122"/>
            </a:endParaRPr>
          </a:p>
        </p:txBody>
      </p:sp>
      <p:sp>
        <p:nvSpPr>
          <p:cNvPr id="19" name="矩形 18"/>
          <p:cNvSpPr/>
          <p:nvPr userDrawn="1"/>
        </p:nvSpPr>
        <p:spPr>
          <a:xfrm>
            <a:off x="7041000"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宋体" pitchFamily="2" charset="-122"/>
              <a:ea typeface="宋体" pitchFamily="2" charset="-122"/>
            </a:endParaRPr>
          </a:p>
        </p:txBody>
      </p:sp>
      <p:sp>
        <p:nvSpPr>
          <p:cNvPr id="20" name="矩形 19"/>
          <p:cNvSpPr/>
          <p:nvPr userDrawn="1"/>
        </p:nvSpPr>
        <p:spPr>
          <a:xfrm>
            <a:off x="8752759"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22" name="矩形 21"/>
          <p:cNvSpPr/>
          <p:nvPr userDrawn="1"/>
        </p:nvSpPr>
        <p:spPr>
          <a:xfrm>
            <a:off x="10461528" y="319695"/>
            <a:ext cx="173047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35" name="TextBox 34"/>
          <p:cNvSpPr txBox="1"/>
          <p:nvPr userDrawn="1"/>
        </p:nvSpPr>
        <p:spPr>
          <a:xfrm>
            <a:off x="5440361"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工作完成情况</a:t>
            </a:r>
          </a:p>
        </p:txBody>
      </p:sp>
      <p:sp>
        <p:nvSpPr>
          <p:cNvPr id="36" name="TextBox 35"/>
          <p:cNvSpPr txBox="1"/>
          <p:nvPr userDrawn="1"/>
        </p:nvSpPr>
        <p:spPr>
          <a:xfrm>
            <a:off x="7156555"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成功项目展示</a:t>
            </a:r>
          </a:p>
        </p:txBody>
      </p:sp>
      <p:sp>
        <p:nvSpPr>
          <p:cNvPr id="37" name="TextBox 36"/>
          <p:cNvSpPr txBox="1"/>
          <p:nvPr userDrawn="1"/>
        </p:nvSpPr>
        <p:spPr>
          <a:xfrm>
            <a:off x="8838036"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工作不足之处</a:t>
            </a:r>
          </a:p>
        </p:txBody>
      </p:sp>
      <p:sp>
        <p:nvSpPr>
          <p:cNvPr id="38" name="TextBox 37"/>
          <p:cNvSpPr txBox="1"/>
          <p:nvPr userDrawn="1"/>
        </p:nvSpPr>
        <p:spPr>
          <a:xfrm>
            <a:off x="10588100"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明年工作计划</a:t>
            </a:r>
          </a:p>
        </p:txBody>
      </p:sp>
      <p:sp>
        <p:nvSpPr>
          <p:cNvPr id="39" name="矩形 38"/>
          <p:cNvSpPr/>
          <p:nvPr userDrawn="1"/>
        </p:nvSpPr>
        <p:spPr>
          <a:xfrm>
            <a:off x="3621860" y="319694"/>
            <a:ext cx="1689832" cy="403007"/>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0" name="等腰三角形 39"/>
          <p:cNvSpPr/>
          <p:nvPr userDrawn="1"/>
        </p:nvSpPr>
        <p:spPr>
          <a:xfrm flipV="1">
            <a:off x="3755817" y="657791"/>
            <a:ext cx="250975" cy="144016"/>
          </a:xfrm>
          <a:prstGeom prst="triangl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1" name="TextBox 40"/>
          <p:cNvSpPr txBox="1"/>
          <p:nvPr userDrawn="1"/>
        </p:nvSpPr>
        <p:spPr>
          <a:xfrm>
            <a:off x="3728112" y="323364"/>
            <a:ext cx="1415772" cy="338554"/>
          </a:xfrm>
          <a:prstGeom prst="rect">
            <a:avLst/>
          </a:prstGeom>
          <a:noFill/>
        </p:spPr>
        <p:txBody>
          <a:bodyPr wrap="none" rtlCol="0">
            <a:spAutoFit/>
          </a:bodyPr>
          <a:lstStyle/>
          <a:p>
            <a:r>
              <a:rPr lang="zh-CN" altLang="en-US" sz="1600" dirty="0">
                <a:solidFill>
                  <a:srgbClr val="7F7F7F"/>
                </a:solidFill>
                <a:latin typeface="宋体" pitchFamily="2" charset="-122"/>
              </a:rPr>
              <a:t>年度工作概述</a:t>
            </a:r>
          </a:p>
        </p:txBody>
      </p:sp>
    </p:spTree>
    <p:extLst>
      <p:ext uri="{BB962C8B-B14F-4D97-AF65-F5344CB8AC3E}">
        <p14:creationId xmlns:p14="http://schemas.microsoft.com/office/powerpoint/2010/main" val="15927834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pic>
        <p:nvPicPr>
          <p:cNvPr id="17" name="图片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89" y="0"/>
            <a:ext cx="12189023" cy="6858000"/>
          </a:xfrm>
          <a:prstGeom prst="rect">
            <a:avLst/>
          </a:prstGeom>
        </p:spPr>
      </p:pic>
      <p:sp>
        <p:nvSpPr>
          <p:cNvPr id="30" name="矩形 29"/>
          <p:cNvSpPr/>
          <p:nvPr userDrawn="1"/>
        </p:nvSpPr>
        <p:spPr>
          <a:xfrm>
            <a:off x="1" y="319695"/>
            <a:ext cx="3599723"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1" name="矩形 30"/>
          <p:cNvSpPr/>
          <p:nvPr userDrawn="1"/>
        </p:nvSpPr>
        <p:spPr>
          <a:xfrm>
            <a:off x="3621860"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rgbClr val="FFFFFF"/>
              </a:solidFill>
              <a:latin typeface="宋体" pitchFamily="2" charset="-122"/>
              <a:ea typeface="宋体" pitchFamily="2" charset="-122"/>
            </a:endParaRPr>
          </a:p>
        </p:txBody>
      </p:sp>
      <p:sp>
        <p:nvSpPr>
          <p:cNvPr id="32" name="矩形 31"/>
          <p:cNvSpPr/>
          <p:nvPr userDrawn="1"/>
        </p:nvSpPr>
        <p:spPr>
          <a:xfrm>
            <a:off x="5334109"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宋体" pitchFamily="2" charset="-122"/>
              <a:ea typeface="宋体" pitchFamily="2" charset="-122"/>
            </a:endParaRPr>
          </a:p>
        </p:txBody>
      </p:sp>
      <p:sp>
        <p:nvSpPr>
          <p:cNvPr id="33" name="矩形 32"/>
          <p:cNvSpPr/>
          <p:nvPr userDrawn="1"/>
        </p:nvSpPr>
        <p:spPr>
          <a:xfrm>
            <a:off x="7041000"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宋体" pitchFamily="2" charset="-122"/>
              <a:ea typeface="宋体" pitchFamily="2" charset="-122"/>
            </a:endParaRPr>
          </a:p>
        </p:txBody>
      </p:sp>
      <p:sp>
        <p:nvSpPr>
          <p:cNvPr id="34" name="矩形 33"/>
          <p:cNvSpPr/>
          <p:nvPr userDrawn="1"/>
        </p:nvSpPr>
        <p:spPr>
          <a:xfrm>
            <a:off x="8752759"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35" name="矩形 34"/>
          <p:cNvSpPr/>
          <p:nvPr userDrawn="1"/>
        </p:nvSpPr>
        <p:spPr>
          <a:xfrm>
            <a:off x="10461528" y="319695"/>
            <a:ext cx="173047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37" name="TextBox 36"/>
          <p:cNvSpPr txBox="1"/>
          <p:nvPr userDrawn="1"/>
        </p:nvSpPr>
        <p:spPr>
          <a:xfrm>
            <a:off x="7156555"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成功项目展示</a:t>
            </a:r>
          </a:p>
        </p:txBody>
      </p:sp>
      <p:sp>
        <p:nvSpPr>
          <p:cNvPr id="38" name="TextBox 37"/>
          <p:cNvSpPr txBox="1"/>
          <p:nvPr userDrawn="1"/>
        </p:nvSpPr>
        <p:spPr>
          <a:xfrm>
            <a:off x="8838036"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工作不足之处</a:t>
            </a:r>
          </a:p>
        </p:txBody>
      </p:sp>
      <p:sp>
        <p:nvSpPr>
          <p:cNvPr id="39" name="TextBox 38"/>
          <p:cNvSpPr txBox="1"/>
          <p:nvPr userDrawn="1"/>
        </p:nvSpPr>
        <p:spPr>
          <a:xfrm>
            <a:off x="10588100"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明年工作计划</a:t>
            </a:r>
          </a:p>
        </p:txBody>
      </p:sp>
      <p:sp>
        <p:nvSpPr>
          <p:cNvPr id="40" name="矩形 39"/>
          <p:cNvSpPr/>
          <p:nvPr userDrawn="1"/>
        </p:nvSpPr>
        <p:spPr>
          <a:xfrm>
            <a:off x="5334109" y="319694"/>
            <a:ext cx="1689832" cy="403007"/>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1" name="等腰三角形 40"/>
          <p:cNvSpPr/>
          <p:nvPr userDrawn="1"/>
        </p:nvSpPr>
        <p:spPr>
          <a:xfrm flipV="1">
            <a:off x="5468066" y="657791"/>
            <a:ext cx="250975" cy="144016"/>
          </a:xfrm>
          <a:prstGeom prst="triangl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2" name="TextBox 41"/>
          <p:cNvSpPr txBox="1"/>
          <p:nvPr userDrawn="1"/>
        </p:nvSpPr>
        <p:spPr>
          <a:xfrm>
            <a:off x="3728112"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年度工作概述</a:t>
            </a:r>
          </a:p>
        </p:txBody>
      </p:sp>
      <p:sp>
        <p:nvSpPr>
          <p:cNvPr id="36" name="TextBox 35"/>
          <p:cNvSpPr txBox="1"/>
          <p:nvPr userDrawn="1"/>
        </p:nvSpPr>
        <p:spPr>
          <a:xfrm>
            <a:off x="5440361" y="323364"/>
            <a:ext cx="1415772" cy="338554"/>
          </a:xfrm>
          <a:prstGeom prst="rect">
            <a:avLst/>
          </a:prstGeom>
          <a:noFill/>
        </p:spPr>
        <p:txBody>
          <a:bodyPr wrap="none" rtlCol="0">
            <a:spAutoFit/>
          </a:bodyPr>
          <a:lstStyle/>
          <a:p>
            <a:r>
              <a:rPr lang="zh-CN" altLang="en-US" sz="1600" dirty="0">
                <a:solidFill>
                  <a:srgbClr val="7F7F7F"/>
                </a:solidFill>
                <a:latin typeface="宋体" pitchFamily="2" charset="-122"/>
              </a:rPr>
              <a:t>工作完成情况</a:t>
            </a:r>
          </a:p>
        </p:txBody>
      </p:sp>
    </p:spTree>
    <p:extLst>
      <p:ext uri="{BB962C8B-B14F-4D97-AF65-F5344CB8AC3E}">
        <p14:creationId xmlns:p14="http://schemas.microsoft.com/office/powerpoint/2010/main" val="225554113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两栏内容">
    <p:spTree>
      <p:nvGrpSpPr>
        <p:cNvPr id="1" name=""/>
        <p:cNvGrpSpPr/>
        <p:nvPr/>
      </p:nvGrpSpPr>
      <p:grpSpPr>
        <a:xfrm>
          <a:off x="0" y="0"/>
          <a:ext cx="0" cy="0"/>
          <a:chOff x="0" y="0"/>
          <a:chExt cx="0" cy="0"/>
        </a:xfrm>
      </p:grpSpPr>
      <p:pic>
        <p:nvPicPr>
          <p:cNvPr id="17" name="图片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89" y="0"/>
            <a:ext cx="12189023" cy="6858000"/>
          </a:xfrm>
          <a:prstGeom prst="rect">
            <a:avLst/>
          </a:prstGeom>
        </p:spPr>
      </p:pic>
      <p:sp>
        <p:nvSpPr>
          <p:cNvPr id="30" name="矩形 29"/>
          <p:cNvSpPr/>
          <p:nvPr userDrawn="1"/>
        </p:nvSpPr>
        <p:spPr>
          <a:xfrm>
            <a:off x="1" y="319695"/>
            <a:ext cx="3599723"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1" name="矩形 30"/>
          <p:cNvSpPr/>
          <p:nvPr userDrawn="1"/>
        </p:nvSpPr>
        <p:spPr>
          <a:xfrm>
            <a:off x="3621860"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rgbClr val="FFFFFF"/>
              </a:solidFill>
              <a:latin typeface="宋体" pitchFamily="2" charset="-122"/>
              <a:ea typeface="宋体" pitchFamily="2" charset="-122"/>
            </a:endParaRPr>
          </a:p>
        </p:txBody>
      </p:sp>
      <p:sp>
        <p:nvSpPr>
          <p:cNvPr id="32" name="矩形 31"/>
          <p:cNvSpPr/>
          <p:nvPr userDrawn="1"/>
        </p:nvSpPr>
        <p:spPr>
          <a:xfrm>
            <a:off x="5334109"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宋体" pitchFamily="2" charset="-122"/>
              <a:ea typeface="宋体" pitchFamily="2" charset="-122"/>
            </a:endParaRPr>
          </a:p>
        </p:txBody>
      </p:sp>
      <p:sp>
        <p:nvSpPr>
          <p:cNvPr id="33" name="矩形 32"/>
          <p:cNvSpPr/>
          <p:nvPr userDrawn="1"/>
        </p:nvSpPr>
        <p:spPr>
          <a:xfrm>
            <a:off x="7041000"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宋体" pitchFamily="2" charset="-122"/>
              <a:ea typeface="宋体" pitchFamily="2" charset="-122"/>
            </a:endParaRPr>
          </a:p>
        </p:txBody>
      </p:sp>
      <p:sp>
        <p:nvSpPr>
          <p:cNvPr id="34" name="矩形 33"/>
          <p:cNvSpPr/>
          <p:nvPr userDrawn="1"/>
        </p:nvSpPr>
        <p:spPr>
          <a:xfrm>
            <a:off x="8752759"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35" name="矩形 34"/>
          <p:cNvSpPr/>
          <p:nvPr userDrawn="1"/>
        </p:nvSpPr>
        <p:spPr>
          <a:xfrm>
            <a:off x="10461528" y="319695"/>
            <a:ext cx="173047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37" name="TextBox 36"/>
          <p:cNvSpPr txBox="1"/>
          <p:nvPr userDrawn="1"/>
        </p:nvSpPr>
        <p:spPr>
          <a:xfrm>
            <a:off x="7156555"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成功项目展示</a:t>
            </a:r>
          </a:p>
        </p:txBody>
      </p:sp>
      <p:sp>
        <p:nvSpPr>
          <p:cNvPr id="38" name="TextBox 37"/>
          <p:cNvSpPr txBox="1"/>
          <p:nvPr userDrawn="1"/>
        </p:nvSpPr>
        <p:spPr>
          <a:xfrm>
            <a:off x="8838036"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工作不足之处</a:t>
            </a:r>
          </a:p>
        </p:txBody>
      </p:sp>
      <p:sp>
        <p:nvSpPr>
          <p:cNvPr id="39" name="TextBox 38"/>
          <p:cNvSpPr txBox="1"/>
          <p:nvPr userDrawn="1"/>
        </p:nvSpPr>
        <p:spPr>
          <a:xfrm>
            <a:off x="10588100"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明年工作计划</a:t>
            </a:r>
          </a:p>
        </p:txBody>
      </p:sp>
      <p:sp>
        <p:nvSpPr>
          <p:cNvPr id="40" name="矩形 39"/>
          <p:cNvSpPr/>
          <p:nvPr userDrawn="1"/>
        </p:nvSpPr>
        <p:spPr>
          <a:xfrm>
            <a:off x="5334109" y="319694"/>
            <a:ext cx="1689832" cy="403007"/>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1" name="等腰三角形 40"/>
          <p:cNvSpPr/>
          <p:nvPr userDrawn="1"/>
        </p:nvSpPr>
        <p:spPr>
          <a:xfrm flipV="1">
            <a:off x="5468066" y="657791"/>
            <a:ext cx="250975" cy="144016"/>
          </a:xfrm>
          <a:prstGeom prst="triangl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2" name="TextBox 41"/>
          <p:cNvSpPr txBox="1"/>
          <p:nvPr userDrawn="1"/>
        </p:nvSpPr>
        <p:spPr>
          <a:xfrm>
            <a:off x="3728112"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年度工作概述</a:t>
            </a:r>
          </a:p>
        </p:txBody>
      </p:sp>
      <p:sp>
        <p:nvSpPr>
          <p:cNvPr id="36" name="TextBox 35"/>
          <p:cNvSpPr txBox="1"/>
          <p:nvPr userDrawn="1"/>
        </p:nvSpPr>
        <p:spPr>
          <a:xfrm>
            <a:off x="5440361" y="323364"/>
            <a:ext cx="1415772" cy="338554"/>
          </a:xfrm>
          <a:prstGeom prst="rect">
            <a:avLst/>
          </a:prstGeom>
          <a:noFill/>
        </p:spPr>
        <p:txBody>
          <a:bodyPr wrap="none" rtlCol="0">
            <a:spAutoFit/>
          </a:bodyPr>
          <a:lstStyle/>
          <a:p>
            <a:r>
              <a:rPr lang="zh-CN" altLang="en-US" sz="1600" dirty="0">
                <a:solidFill>
                  <a:srgbClr val="7F7F7F"/>
                </a:solidFill>
                <a:latin typeface="宋体" pitchFamily="2" charset="-122"/>
              </a:rPr>
              <a:t>工作完成情况</a:t>
            </a:r>
          </a:p>
        </p:txBody>
      </p:sp>
    </p:spTree>
    <p:extLst>
      <p:ext uri="{BB962C8B-B14F-4D97-AF65-F5344CB8AC3E}">
        <p14:creationId xmlns:p14="http://schemas.microsoft.com/office/powerpoint/2010/main" val="6750373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2019/7/31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59865394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3_两栏内容">
    <p:spTree>
      <p:nvGrpSpPr>
        <p:cNvPr id="1" name=""/>
        <p:cNvGrpSpPr/>
        <p:nvPr/>
      </p:nvGrpSpPr>
      <p:grpSpPr>
        <a:xfrm>
          <a:off x="0" y="0"/>
          <a:ext cx="0" cy="0"/>
          <a:chOff x="0" y="0"/>
          <a:chExt cx="0" cy="0"/>
        </a:xfrm>
      </p:grpSpPr>
      <p:pic>
        <p:nvPicPr>
          <p:cNvPr id="17" name="图片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89" y="0"/>
            <a:ext cx="12189023" cy="6858000"/>
          </a:xfrm>
          <a:prstGeom prst="rect">
            <a:avLst/>
          </a:prstGeom>
        </p:spPr>
      </p:pic>
      <p:sp>
        <p:nvSpPr>
          <p:cNvPr id="30" name="矩形 29"/>
          <p:cNvSpPr/>
          <p:nvPr userDrawn="1"/>
        </p:nvSpPr>
        <p:spPr>
          <a:xfrm>
            <a:off x="1" y="319695"/>
            <a:ext cx="3599723"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1" name="矩形 30"/>
          <p:cNvSpPr/>
          <p:nvPr userDrawn="1"/>
        </p:nvSpPr>
        <p:spPr>
          <a:xfrm>
            <a:off x="3621860"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rgbClr val="FFFFFF"/>
              </a:solidFill>
              <a:latin typeface="宋体" pitchFamily="2" charset="-122"/>
              <a:ea typeface="宋体" pitchFamily="2" charset="-122"/>
            </a:endParaRPr>
          </a:p>
        </p:txBody>
      </p:sp>
      <p:sp>
        <p:nvSpPr>
          <p:cNvPr id="32" name="矩形 31"/>
          <p:cNvSpPr/>
          <p:nvPr userDrawn="1"/>
        </p:nvSpPr>
        <p:spPr>
          <a:xfrm>
            <a:off x="5334109"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宋体" pitchFamily="2" charset="-122"/>
              <a:ea typeface="宋体" pitchFamily="2" charset="-122"/>
            </a:endParaRPr>
          </a:p>
        </p:txBody>
      </p:sp>
      <p:sp>
        <p:nvSpPr>
          <p:cNvPr id="33" name="矩形 32"/>
          <p:cNvSpPr/>
          <p:nvPr userDrawn="1"/>
        </p:nvSpPr>
        <p:spPr>
          <a:xfrm>
            <a:off x="7041000"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宋体" pitchFamily="2" charset="-122"/>
              <a:ea typeface="宋体" pitchFamily="2" charset="-122"/>
            </a:endParaRPr>
          </a:p>
        </p:txBody>
      </p:sp>
      <p:sp>
        <p:nvSpPr>
          <p:cNvPr id="34" name="矩形 33"/>
          <p:cNvSpPr/>
          <p:nvPr userDrawn="1"/>
        </p:nvSpPr>
        <p:spPr>
          <a:xfrm>
            <a:off x="8752759"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35" name="矩形 34"/>
          <p:cNvSpPr/>
          <p:nvPr userDrawn="1"/>
        </p:nvSpPr>
        <p:spPr>
          <a:xfrm>
            <a:off x="10461528" y="319695"/>
            <a:ext cx="173047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37" name="TextBox 36"/>
          <p:cNvSpPr txBox="1"/>
          <p:nvPr userDrawn="1"/>
        </p:nvSpPr>
        <p:spPr>
          <a:xfrm>
            <a:off x="7156555"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成功项目展示</a:t>
            </a:r>
          </a:p>
        </p:txBody>
      </p:sp>
      <p:sp>
        <p:nvSpPr>
          <p:cNvPr id="38" name="TextBox 37"/>
          <p:cNvSpPr txBox="1"/>
          <p:nvPr userDrawn="1"/>
        </p:nvSpPr>
        <p:spPr>
          <a:xfrm>
            <a:off x="8838036"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工作不足之处</a:t>
            </a:r>
          </a:p>
        </p:txBody>
      </p:sp>
      <p:sp>
        <p:nvSpPr>
          <p:cNvPr id="39" name="TextBox 38"/>
          <p:cNvSpPr txBox="1"/>
          <p:nvPr userDrawn="1"/>
        </p:nvSpPr>
        <p:spPr>
          <a:xfrm>
            <a:off x="10588100"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明年工作计划</a:t>
            </a:r>
          </a:p>
        </p:txBody>
      </p:sp>
      <p:sp>
        <p:nvSpPr>
          <p:cNvPr id="40" name="矩形 39"/>
          <p:cNvSpPr/>
          <p:nvPr userDrawn="1"/>
        </p:nvSpPr>
        <p:spPr>
          <a:xfrm>
            <a:off x="5334109" y="319694"/>
            <a:ext cx="1689832" cy="403007"/>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1" name="等腰三角形 40"/>
          <p:cNvSpPr/>
          <p:nvPr userDrawn="1"/>
        </p:nvSpPr>
        <p:spPr>
          <a:xfrm flipV="1">
            <a:off x="5468066" y="657791"/>
            <a:ext cx="250975" cy="144016"/>
          </a:xfrm>
          <a:prstGeom prst="triangl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2" name="TextBox 41"/>
          <p:cNvSpPr txBox="1"/>
          <p:nvPr userDrawn="1"/>
        </p:nvSpPr>
        <p:spPr>
          <a:xfrm>
            <a:off x="3728112"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年度工作概述</a:t>
            </a:r>
          </a:p>
        </p:txBody>
      </p:sp>
      <p:sp>
        <p:nvSpPr>
          <p:cNvPr id="36" name="TextBox 35"/>
          <p:cNvSpPr txBox="1"/>
          <p:nvPr userDrawn="1"/>
        </p:nvSpPr>
        <p:spPr>
          <a:xfrm>
            <a:off x="5440361" y="323364"/>
            <a:ext cx="1415772" cy="338554"/>
          </a:xfrm>
          <a:prstGeom prst="rect">
            <a:avLst/>
          </a:prstGeom>
          <a:noFill/>
        </p:spPr>
        <p:txBody>
          <a:bodyPr wrap="none" rtlCol="0">
            <a:spAutoFit/>
          </a:bodyPr>
          <a:lstStyle/>
          <a:p>
            <a:r>
              <a:rPr lang="zh-CN" altLang="en-US" sz="1600" dirty="0">
                <a:solidFill>
                  <a:srgbClr val="7F7F7F"/>
                </a:solidFill>
                <a:latin typeface="宋体" pitchFamily="2" charset="-122"/>
              </a:rPr>
              <a:t>工作完成情况</a:t>
            </a:r>
          </a:p>
        </p:txBody>
      </p:sp>
    </p:spTree>
    <p:extLst>
      <p:ext uri="{BB962C8B-B14F-4D97-AF65-F5344CB8AC3E}">
        <p14:creationId xmlns:p14="http://schemas.microsoft.com/office/powerpoint/2010/main" val="17483519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4_两栏内容">
    <p:spTree>
      <p:nvGrpSpPr>
        <p:cNvPr id="1" name=""/>
        <p:cNvGrpSpPr/>
        <p:nvPr/>
      </p:nvGrpSpPr>
      <p:grpSpPr>
        <a:xfrm>
          <a:off x="0" y="0"/>
          <a:ext cx="0" cy="0"/>
          <a:chOff x="0" y="0"/>
          <a:chExt cx="0" cy="0"/>
        </a:xfrm>
      </p:grpSpPr>
      <p:pic>
        <p:nvPicPr>
          <p:cNvPr id="17" name="图片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89" y="0"/>
            <a:ext cx="12189023" cy="6858000"/>
          </a:xfrm>
          <a:prstGeom prst="rect">
            <a:avLst/>
          </a:prstGeom>
        </p:spPr>
      </p:pic>
      <p:sp>
        <p:nvSpPr>
          <p:cNvPr id="30" name="矩形 29"/>
          <p:cNvSpPr/>
          <p:nvPr userDrawn="1"/>
        </p:nvSpPr>
        <p:spPr>
          <a:xfrm>
            <a:off x="1" y="319695"/>
            <a:ext cx="3599723"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1" name="矩形 30"/>
          <p:cNvSpPr/>
          <p:nvPr userDrawn="1"/>
        </p:nvSpPr>
        <p:spPr>
          <a:xfrm>
            <a:off x="3621860"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rgbClr val="FFFFFF"/>
              </a:solidFill>
              <a:latin typeface="宋体" pitchFamily="2" charset="-122"/>
              <a:ea typeface="宋体" pitchFamily="2" charset="-122"/>
            </a:endParaRPr>
          </a:p>
        </p:txBody>
      </p:sp>
      <p:sp>
        <p:nvSpPr>
          <p:cNvPr id="32" name="矩形 31"/>
          <p:cNvSpPr/>
          <p:nvPr userDrawn="1"/>
        </p:nvSpPr>
        <p:spPr>
          <a:xfrm>
            <a:off x="5334109"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宋体" pitchFamily="2" charset="-122"/>
              <a:ea typeface="宋体" pitchFamily="2" charset="-122"/>
            </a:endParaRPr>
          </a:p>
        </p:txBody>
      </p:sp>
      <p:sp>
        <p:nvSpPr>
          <p:cNvPr id="33" name="矩形 32"/>
          <p:cNvSpPr/>
          <p:nvPr userDrawn="1"/>
        </p:nvSpPr>
        <p:spPr>
          <a:xfrm>
            <a:off x="7041000"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宋体" pitchFamily="2" charset="-122"/>
              <a:ea typeface="宋体" pitchFamily="2" charset="-122"/>
            </a:endParaRPr>
          </a:p>
        </p:txBody>
      </p:sp>
      <p:sp>
        <p:nvSpPr>
          <p:cNvPr id="34" name="矩形 33"/>
          <p:cNvSpPr/>
          <p:nvPr userDrawn="1"/>
        </p:nvSpPr>
        <p:spPr>
          <a:xfrm>
            <a:off x="8752759"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35" name="矩形 34"/>
          <p:cNvSpPr/>
          <p:nvPr userDrawn="1"/>
        </p:nvSpPr>
        <p:spPr>
          <a:xfrm>
            <a:off x="10461528" y="319695"/>
            <a:ext cx="173047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37" name="TextBox 36"/>
          <p:cNvSpPr txBox="1"/>
          <p:nvPr userDrawn="1"/>
        </p:nvSpPr>
        <p:spPr>
          <a:xfrm>
            <a:off x="7156555"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成功项目展示</a:t>
            </a:r>
          </a:p>
        </p:txBody>
      </p:sp>
      <p:sp>
        <p:nvSpPr>
          <p:cNvPr id="38" name="TextBox 37"/>
          <p:cNvSpPr txBox="1"/>
          <p:nvPr userDrawn="1"/>
        </p:nvSpPr>
        <p:spPr>
          <a:xfrm>
            <a:off x="8838036"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工作不足之处</a:t>
            </a:r>
          </a:p>
        </p:txBody>
      </p:sp>
      <p:sp>
        <p:nvSpPr>
          <p:cNvPr id="39" name="TextBox 38"/>
          <p:cNvSpPr txBox="1"/>
          <p:nvPr userDrawn="1"/>
        </p:nvSpPr>
        <p:spPr>
          <a:xfrm>
            <a:off x="10588100"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明年工作计划</a:t>
            </a:r>
          </a:p>
        </p:txBody>
      </p:sp>
      <p:sp>
        <p:nvSpPr>
          <p:cNvPr id="40" name="矩形 39"/>
          <p:cNvSpPr/>
          <p:nvPr userDrawn="1"/>
        </p:nvSpPr>
        <p:spPr>
          <a:xfrm>
            <a:off x="5334109" y="319694"/>
            <a:ext cx="1689832" cy="403007"/>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1" name="等腰三角形 40"/>
          <p:cNvSpPr/>
          <p:nvPr userDrawn="1"/>
        </p:nvSpPr>
        <p:spPr>
          <a:xfrm flipV="1">
            <a:off x="5468066" y="657791"/>
            <a:ext cx="250975" cy="144016"/>
          </a:xfrm>
          <a:prstGeom prst="triangl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2" name="TextBox 41"/>
          <p:cNvSpPr txBox="1"/>
          <p:nvPr userDrawn="1"/>
        </p:nvSpPr>
        <p:spPr>
          <a:xfrm>
            <a:off x="3728112"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年度工作概述</a:t>
            </a:r>
          </a:p>
        </p:txBody>
      </p:sp>
      <p:sp>
        <p:nvSpPr>
          <p:cNvPr id="36" name="TextBox 35"/>
          <p:cNvSpPr txBox="1"/>
          <p:nvPr userDrawn="1"/>
        </p:nvSpPr>
        <p:spPr>
          <a:xfrm>
            <a:off x="5440361" y="323364"/>
            <a:ext cx="1415772" cy="338554"/>
          </a:xfrm>
          <a:prstGeom prst="rect">
            <a:avLst/>
          </a:prstGeom>
          <a:noFill/>
        </p:spPr>
        <p:txBody>
          <a:bodyPr wrap="none" rtlCol="0">
            <a:spAutoFit/>
          </a:bodyPr>
          <a:lstStyle/>
          <a:p>
            <a:r>
              <a:rPr lang="zh-CN" altLang="en-US" sz="1600" dirty="0">
                <a:solidFill>
                  <a:srgbClr val="7F7F7F"/>
                </a:solidFill>
                <a:latin typeface="宋体" pitchFamily="2" charset="-122"/>
              </a:rPr>
              <a:t>工作完成情况</a:t>
            </a:r>
          </a:p>
        </p:txBody>
      </p:sp>
    </p:spTree>
    <p:extLst>
      <p:ext uri="{BB962C8B-B14F-4D97-AF65-F5344CB8AC3E}">
        <p14:creationId xmlns:p14="http://schemas.microsoft.com/office/powerpoint/2010/main" val="248781389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5_两栏内容">
    <p:spTree>
      <p:nvGrpSpPr>
        <p:cNvPr id="1" name=""/>
        <p:cNvGrpSpPr/>
        <p:nvPr/>
      </p:nvGrpSpPr>
      <p:grpSpPr>
        <a:xfrm>
          <a:off x="0" y="0"/>
          <a:ext cx="0" cy="0"/>
          <a:chOff x="0" y="0"/>
          <a:chExt cx="0" cy="0"/>
        </a:xfrm>
      </p:grpSpPr>
      <p:pic>
        <p:nvPicPr>
          <p:cNvPr id="17" name="图片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89" y="0"/>
            <a:ext cx="12189023" cy="6858000"/>
          </a:xfrm>
          <a:prstGeom prst="rect">
            <a:avLst/>
          </a:prstGeom>
        </p:spPr>
      </p:pic>
      <p:sp>
        <p:nvSpPr>
          <p:cNvPr id="30" name="矩形 29"/>
          <p:cNvSpPr/>
          <p:nvPr userDrawn="1"/>
        </p:nvSpPr>
        <p:spPr>
          <a:xfrm>
            <a:off x="1" y="319695"/>
            <a:ext cx="3599723"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1" name="矩形 30"/>
          <p:cNvSpPr/>
          <p:nvPr userDrawn="1"/>
        </p:nvSpPr>
        <p:spPr>
          <a:xfrm>
            <a:off x="3621860"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rgbClr val="FFFFFF"/>
              </a:solidFill>
              <a:latin typeface="宋体" pitchFamily="2" charset="-122"/>
              <a:ea typeface="宋体" pitchFamily="2" charset="-122"/>
            </a:endParaRPr>
          </a:p>
        </p:txBody>
      </p:sp>
      <p:sp>
        <p:nvSpPr>
          <p:cNvPr id="32" name="矩形 31"/>
          <p:cNvSpPr/>
          <p:nvPr userDrawn="1"/>
        </p:nvSpPr>
        <p:spPr>
          <a:xfrm>
            <a:off x="5334109"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宋体" pitchFamily="2" charset="-122"/>
              <a:ea typeface="宋体" pitchFamily="2" charset="-122"/>
            </a:endParaRPr>
          </a:p>
        </p:txBody>
      </p:sp>
      <p:sp>
        <p:nvSpPr>
          <p:cNvPr id="33" name="矩形 32"/>
          <p:cNvSpPr/>
          <p:nvPr userDrawn="1"/>
        </p:nvSpPr>
        <p:spPr>
          <a:xfrm>
            <a:off x="7041000"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宋体" pitchFamily="2" charset="-122"/>
              <a:ea typeface="宋体" pitchFamily="2" charset="-122"/>
            </a:endParaRPr>
          </a:p>
        </p:txBody>
      </p:sp>
      <p:sp>
        <p:nvSpPr>
          <p:cNvPr id="34" name="矩形 33"/>
          <p:cNvSpPr/>
          <p:nvPr userDrawn="1"/>
        </p:nvSpPr>
        <p:spPr>
          <a:xfrm>
            <a:off x="8752759"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35" name="矩形 34"/>
          <p:cNvSpPr/>
          <p:nvPr userDrawn="1"/>
        </p:nvSpPr>
        <p:spPr>
          <a:xfrm>
            <a:off x="10461528" y="319695"/>
            <a:ext cx="173047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37" name="TextBox 36"/>
          <p:cNvSpPr txBox="1"/>
          <p:nvPr userDrawn="1"/>
        </p:nvSpPr>
        <p:spPr>
          <a:xfrm>
            <a:off x="7156555"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成功项目展示</a:t>
            </a:r>
          </a:p>
        </p:txBody>
      </p:sp>
      <p:sp>
        <p:nvSpPr>
          <p:cNvPr id="38" name="TextBox 37"/>
          <p:cNvSpPr txBox="1"/>
          <p:nvPr userDrawn="1"/>
        </p:nvSpPr>
        <p:spPr>
          <a:xfrm>
            <a:off x="8838036"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工作不足之处</a:t>
            </a:r>
          </a:p>
        </p:txBody>
      </p:sp>
      <p:sp>
        <p:nvSpPr>
          <p:cNvPr id="39" name="TextBox 38"/>
          <p:cNvSpPr txBox="1"/>
          <p:nvPr userDrawn="1"/>
        </p:nvSpPr>
        <p:spPr>
          <a:xfrm>
            <a:off x="10588100"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明年工作计划</a:t>
            </a:r>
          </a:p>
        </p:txBody>
      </p:sp>
      <p:sp>
        <p:nvSpPr>
          <p:cNvPr id="40" name="矩形 39"/>
          <p:cNvSpPr/>
          <p:nvPr userDrawn="1"/>
        </p:nvSpPr>
        <p:spPr>
          <a:xfrm>
            <a:off x="5334109" y="319694"/>
            <a:ext cx="1689832" cy="403007"/>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1" name="等腰三角形 40"/>
          <p:cNvSpPr/>
          <p:nvPr userDrawn="1"/>
        </p:nvSpPr>
        <p:spPr>
          <a:xfrm flipV="1">
            <a:off x="5468066" y="657791"/>
            <a:ext cx="250975" cy="144016"/>
          </a:xfrm>
          <a:prstGeom prst="triangl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2" name="TextBox 41"/>
          <p:cNvSpPr txBox="1"/>
          <p:nvPr userDrawn="1"/>
        </p:nvSpPr>
        <p:spPr>
          <a:xfrm>
            <a:off x="3728112"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年度工作概述</a:t>
            </a:r>
          </a:p>
        </p:txBody>
      </p:sp>
      <p:sp>
        <p:nvSpPr>
          <p:cNvPr id="36" name="TextBox 35"/>
          <p:cNvSpPr txBox="1"/>
          <p:nvPr userDrawn="1"/>
        </p:nvSpPr>
        <p:spPr>
          <a:xfrm>
            <a:off x="5440361" y="323364"/>
            <a:ext cx="1415772" cy="338554"/>
          </a:xfrm>
          <a:prstGeom prst="rect">
            <a:avLst/>
          </a:prstGeom>
          <a:noFill/>
        </p:spPr>
        <p:txBody>
          <a:bodyPr wrap="none" rtlCol="0">
            <a:spAutoFit/>
          </a:bodyPr>
          <a:lstStyle/>
          <a:p>
            <a:r>
              <a:rPr lang="zh-CN" altLang="en-US" sz="1600" dirty="0">
                <a:solidFill>
                  <a:srgbClr val="7F7F7F"/>
                </a:solidFill>
                <a:latin typeface="宋体" pitchFamily="2" charset="-122"/>
              </a:rPr>
              <a:t>工作完成情况</a:t>
            </a:r>
          </a:p>
        </p:txBody>
      </p:sp>
    </p:spTree>
    <p:extLst>
      <p:ext uri="{BB962C8B-B14F-4D97-AF65-F5344CB8AC3E}">
        <p14:creationId xmlns:p14="http://schemas.microsoft.com/office/powerpoint/2010/main" val="347089075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6_两栏内容">
    <p:spTree>
      <p:nvGrpSpPr>
        <p:cNvPr id="1" name=""/>
        <p:cNvGrpSpPr/>
        <p:nvPr/>
      </p:nvGrpSpPr>
      <p:grpSpPr>
        <a:xfrm>
          <a:off x="0" y="0"/>
          <a:ext cx="0" cy="0"/>
          <a:chOff x="0" y="0"/>
          <a:chExt cx="0" cy="0"/>
        </a:xfrm>
      </p:grpSpPr>
      <p:pic>
        <p:nvPicPr>
          <p:cNvPr id="17" name="图片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89" y="0"/>
            <a:ext cx="12189023" cy="6858000"/>
          </a:xfrm>
          <a:prstGeom prst="rect">
            <a:avLst/>
          </a:prstGeom>
        </p:spPr>
      </p:pic>
      <p:sp>
        <p:nvSpPr>
          <p:cNvPr id="30" name="矩形 29"/>
          <p:cNvSpPr/>
          <p:nvPr userDrawn="1"/>
        </p:nvSpPr>
        <p:spPr>
          <a:xfrm>
            <a:off x="1" y="319695"/>
            <a:ext cx="3599723"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1" name="矩形 30"/>
          <p:cNvSpPr/>
          <p:nvPr userDrawn="1"/>
        </p:nvSpPr>
        <p:spPr>
          <a:xfrm>
            <a:off x="3621860"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rgbClr val="FFFFFF"/>
              </a:solidFill>
              <a:latin typeface="宋体" pitchFamily="2" charset="-122"/>
              <a:ea typeface="宋体" pitchFamily="2" charset="-122"/>
            </a:endParaRPr>
          </a:p>
        </p:txBody>
      </p:sp>
      <p:sp>
        <p:nvSpPr>
          <p:cNvPr id="32" name="矩形 31"/>
          <p:cNvSpPr/>
          <p:nvPr userDrawn="1"/>
        </p:nvSpPr>
        <p:spPr>
          <a:xfrm>
            <a:off x="5334109"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宋体" pitchFamily="2" charset="-122"/>
              <a:ea typeface="宋体" pitchFamily="2" charset="-122"/>
            </a:endParaRPr>
          </a:p>
        </p:txBody>
      </p:sp>
      <p:sp>
        <p:nvSpPr>
          <p:cNvPr id="33" name="矩形 32"/>
          <p:cNvSpPr/>
          <p:nvPr userDrawn="1"/>
        </p:nvSpPr>
        <p:spPr>
          <a:xfrm>
            <a:off x="7041000"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宋体" pitchFamily="2" charset="-122"/>
              <a:ea typeface="宋体" pitchFamily="2" charset="-122"/>
            </a:endParaRPr>
          </a:p>
        </p:txBody>
      </p:sp>
      <p:sp>
        <p:nvSpPr>
          <p:cNvPr id="34" name="矩形 33"/>
          <p:cNvSpPr/>
          <p:nvPr userDrawn="1"/>
        </p:nvSpPr>
        <p:spPr>
          <a:xfrm>
            <a:off x="8752759"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35" name="矩形 34"/>
          <p:cNvSpPr/>
          <p:nvPr userDrawn="1"/>
        </p:nvSpPr>
        <p:spPr>
          <a:xfrm>
            <a:off x="10461528" y="319695"/>
            <a:ext cx="173047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37" name="TextBox 36"/>
          <p:cNvSpPr txBox="1"/>
          <p:nvPr userDrawn="1"/>
        </p:nvSpPr>
        <p:spPr>
          <a:xfrm>
            <a:off x="7156555"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成功项目展示</a:t>
            </a:r>
          </a:p>
        </p:txBody>
      </p:sp>
      <p:sp>
        <p:nvSpPr>
          <p:cNvPr id="38" name="TextBox 37"/>
          <p:cNvSpPr txBox="1"/>
          <p:nvPr userDrawn="1"/>
        </p:nvSpPr>
        <p:spPr>
          <a:xfrm>
            <a:off x="8838036"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工作不足之处</a:t>
            </a:r>
          </a:p>
        </p:txBody>
      </p:sp>
      <p:sp>
        <p:nvSpPr>
          <p:cNvPr id="39" name="TextBox 38"/>
          <p:cNvSpPr txBox="1"/>
          <p:nvPr userDrawn="1"/>
        </p:nvSpPr>
        <p:spPr>
          <a:xfrm>
            <a:off x="10588100"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明年工作计划</a:t>
            </a:r>
          </a:p>
        </p:txBody>
      </p:sp>
      <p:sp>
        <p:nvSpPr>
          <p:cNvPr id="40" name="矩形 39"/>
          <p:cNvSpPr/>
          <p:nvPr userDrawn="1"/>
        </p:nvSpPr>
        <p:spPr>
          <a:xfrm>
            <a:off x="5334109" y="319694"/>
            <a:ext cx="1689832" cy="403007"/>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1" name="等腰三角形 40"/>
          <p:cNvSpPr/>
          <p:nvPr userDrawn="1"/>
        </p:nvSpPr>
        <p:spPr>
          <a:xfrm flipV="1">
            <a:off x="5468066" y="657791"/>
            <a:ext cx="250975" cy="144016"/>
          </a:xfrm>
          <a:prstGeom prst="triangl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2" name="TextBox 41"/>
          <p:cNvSpPr txBox="1"/>
          <p:nvPr userDrawn="1"/>
        </p:nvSpPr>
        <p:spPr>
          <a:xfrm>
            <a:off x="3728112"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年度工作概述</a:t>
            </a:r>
          </a:p>
        </p:txBody>
      </p:sp>
      <p:sp>
        <p:nvSpPr>
          <p:cNvPr id="36" name="TextBox 35"/>
          <p:cNvSpPr txBox="1"/>
          <p:nvPr userDrawn="1"/>
        </p:nvSpPr>
        <p:spPr>
          <a:xfrm>
            <a:off x="5440361" y="323364"/>
            <a:ext cx="1415772" cy="338554"/>
          </a:xfrm>
          <a:prstGeom prst="rect">
            <a:avLst/>
          </a:prstGeom>
          <a:noFill/>
        </p:spPr>
        <p:txBody>
          <a:bodyPr wrap="none" rtlCol="0">
            <a:spAutoFit/>
          </a:bodyPr>
          <a:lstStyle/>
          <a:p>
            <a:r>
              <a:rPr lang="zh-CN" altLang="en-US" sz="1600" dirty="0">
                <a:solidFill>
                  <a:srgbClr val="7F7F7F"/>
                </a:solidFill>
                <a:latin typeface="宋体" pitchFamily="2" charset="-122"/>
              </a:rPr>
              <a:t>工作完成情况</a:t>
            </a:r>
          </a:p>
        </p:txBody>
      </p:sp>
    </p:spTree>
    <p:extLst>
      <p:ext uri="{BB962C8B-B14F-4D97-AF65-F5344CB8AC3E}">
        <p14:creationId xmlns:p14="http://schemas.microsoft.com/office/powerpoint/2010/main" val="166984448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7_两栏内容">
    <p:spTree>
      <p:nvGrpSpPr>
        <p:cNvPr id="1" name=""/>
        <p:cNvGrpSpPr/>
        <p:nvPr/>
      </p:nvGrpSpPr>
      <p:grpSpPr>
        <a:xfrm>
          <a:off x="0" y="0"/>
          <a:ext cx="0" cy="0"/>
          <a:chOff x="0" y="0"/>
          <a:chExt cx="0" cy="0"/>
        </a:xfrm>
      </p:grpSpPr>
      <p:pic>
        <p:nvPicPr>
          <p:cNvPr id="17" name="图片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89" y="0"/>
            <a:ext cx="12189023" cy="6858000"/>
          </a:xfrm>
          <a:prstGeom prst="rect">
            <a:avLst/>
          </a:prstGeom>
        </p:spPr>
      </p:pic>
      <p:sp>
        <p:nvSpPr>
          <p:cNvPr id="30" name="矩形 29"/>
          <p:cNvSpPr/>
          <p:nvPr userDrawn="1"/>
        </p:nvSpPr>
        <p:spPr>
          <a:xfrm>
            <a:off x="1" y="319695"/>
            <a:ext cx="3599723"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1" name="矩形 30"/>
          <p:cNvSpPr/>
          <p:nvPr userDrawn="1"/>
        </p:nvSpPr>
        <p:spPr>
          <a:xfrm>
            <a:off x="3621860"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rgbClr val="FFFFFF"/>
              </a:solidFill>
              <a:latin typeface="宋体" pitchFamily="2" charset="-122"/>
              <a:ea typeface="宋体" pitchFamily="2" charset="-122"/>
            </a:endParaRPr>
          </a:p>
        </p:txBody>
      </p:sp>
      <p:sp>
        <p:nvSpPr>
          <p:cNvPr id="32" name="矩形 31"/>
          <p:cNvSpPr/>
          <p:nvPr userDrawn="1"/>
        </p:nvSpPr>
        <p:spPr>
          <a:xfrm>
            <a:off x="5334109"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宋体" pitchFamily="2" charset="-122"/>
              <a:ea typeface="宋体" pitchFamily="2" charset="-122"/>
            </a:endParaRPr>
          </a:p>
        </p:txBody>
      </p:sp>
      <p:sp>
        <p:nvSpPr>
          <p:cNvPr id="33" name="矩形 32"/>
          <p:cNvSpPr/>
          <p:nvPr userDrawn="1"/>
        </p:nvSpPr>
        <p:spPr>
          <a:xfrm>
            <a:off x="7041000"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宋体" pitchFamily="2" charset="-122"/>
              <a:ea typeface="宋体" pitchFamily="2" charset="-122"/>
            </a:endParaRPr>
          </a:p>
        </p:txBody>
      </p:sp>
      <p:sp>
        <p:nvSpPr>
          <p:cNvPr id="34" name="矩形 33"/>
          <p:cNvSpPr/>
          <p:nvPr userDrawn="1"/>
        </p:nvSpPr>
        <p:spPr>
          <a:xfrm>
            <a:off x="8752759"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35" name="矩形 34"/>
          <p:cNvSpPr/>
          <p:nvPr userDrawn="1"/>
        </p:nvSpPr>
        <p:spPr>
          <a:xfrm>
            <a:off x="10461528" y="319695"/>
            <a:ext cx="173047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37" name="TextBox 36"/>
          <p:cNvSpPr txBox="1"/>
          <p:nvPr userDrawn="1"/>
        </p:nvSpPr>
        <p:spPr>
          <a:xfrm>
            <a:off x="7156555"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成功项目展示</a:t>
            </a:r>
          </a:p>
        </p:txBody>
      </p:sp>
      <p:sp>
        <p:nvSpPr>
          <p:cNvPr id="38" name="TextBox 37"/>
          <p:cNvSpPr txBox="1"/>
          <p:nvPr userDrawn="1"/>
        </p:nvSpPr>
        <p:spPr>
          <a:xfrm>
            <a:off x="8838036"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工作不足之处</a:t>
            </a:r>
          </a:p>
        </p:txBody>
      </p:sp>
      <p:sp>
        <p:nvSpPr>
          <p:cNvPr id="39" name="TextBox 38"/>
          <p:cNvSpPr txBox="1"/>
          <p:nvPr userDrawn="1"/>
        </p:nvSpPr>
        <p:spPr>
          <a:xfrm>
            <a:off x="10588100"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明年工作计划</a:t>
            </a:r>
          </a:p>
        </p:txBody>
      </p:sp>
      <p:sp>
        <p:nvSpPr>
          <p:cNvPr id="40" name="矩形 39"/>
          <p:cNvSpPr/>
          <p:nvPr userDrawn="1"/>
        </p:nvSpPr>
        <p:spPr>
          <a:xfrm>
            <a:off x="5334109" y="319694"/>
            <a:ext cx="1689832" cy="403007"/>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1" name="等腰三角形 40"/>
          <p:cNvSpPr/>
          <p:nvPr userDrawn="1"/>
        </p:nvSpPr>
        <p:spPr>
          <a:xfrm flipV="1">
            <a:off x="5468066" y="657791"/>
            <a:ext cx="250975" cy="144016"/>
          </a:xfrm>
          <a:prstGeom prst="triangl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2" name="TextBox 41"/>
          <p:cNvSpPr txBox="1"/>
          <p:nvPr userDrawn="1"/>
        </p:nvSpPr>
        <p:spPr>
          <a:xfrm>
            <a:off x="3728112"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年度工作概述</a:t>
            </a:r>
          </a:p>
        </p:txBody>
      </p:sp>
      <p:sp>
        <p:nvSpPr>
          <p:cNvPr id="36" name="TextBox 35"/>
          <p:cNvSpPr txBox="1"/>
          <p:nvPr userDrawn="1"/>
        </p:nvSpPr>
        <p:spPr>
          <a:xfrm>
            <a:off x="5440361" y="323364"/>
            <a:ext cx="1415772" cy="338554"/>
          </a:xfrm>
          <a:prstGeom prst="rect">
            <a:avLst/>
          </a:prstGeom>
          <a:noFill/>
        </p:spPr>
        <p:txBody>
          <a:bodyPr wrap="none" rtlCol="0">
            <a:spAutoFit/>
          </a:bodyPr>
          <a:lstStyle/>
          <a:p>
            <a:r>
              <a:rPr lang="zh-CN" altLang="en-US" sz="1600" dirty="0">
                <a:solidFill>
                  <a:srgbClr val="7F7F7F"/>
                </a:solidFill>
                <a:latin typeface="宋体" pitchFamily="2" charset="-122"/>
              </a:rPr>
              <a:t>工作完成情况</a:t>
            </a:r>
          </a:p>
        </p:txBody>
      </p:sp>
    </p:spTree>
    <p:extLst>
      <p:ext uri="{BB962C8B-B14F-4D97-AF65-F5344CB8AC3E}">
        <p14:creationId xmlns:p14="http://schemas.microsoft.com/office/powerpoint/2010/main" val="43617775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pic>
        <p:nvPicPr>
          <p:cNvPr id="17" name="图片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89" y="0"/>
            <a:ext cx="12189023" cy="6858000"/>
          </a:xfrm>
          <a:prstGeom prst="rect">
            <a:avLst/>
          </a:prstGeom>
        </p:spPr>
      </p:pic>
      <p:sp>
        <p:nvSpPr>
          <p:cNvPr id="30" name="矩形 29"/>
          <p:cNvSpPr/>
          <p:nvPr userDrawn="1"/>
        </p:nvSpPr>
        <p:spPr>
          <a:xfrm>
            <a:off x="1" y="319695"/>
            <a:ext cx="3599723"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1" name="矩形 30"/>
          <p:cNvSpPr/>
          <p:nvPr userDrawn="1"/>
        </p:nvSpPr>
        <p:spPr>
          <a:xfrm>
            <a:off x="3621860"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rgbClr val="FFFFFF"/>
              </a:solidFill>
              <a:latin typeface="宋体" pitchFamily="2" charset="-122"/>
              <a:ea typeface="宋体" pitchFamily="2" charset="-122"/>
            </a:endParaRPr>
          </a:p>
        </p:txBody>
      </p:sp>
      <p:sp>
        <p:nvSpPr>
          <p:cNvPr id="32" name="矩形 31"/>
          <p:cNvSpPr/>
          <p:nvPr userDrawn="1"/>
        </p:nvSpPr>
        <p:spPr>
          <a:xfrm>
            <a:off x="5334109"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宋体" pitchFamily="2" charset="-122"/>
              <a:ea typeface="宋体" pitchFamily="2" charset="-122"/>
            </a:endParaRPr>
          </a:p>
        </p:txBody>
      </p:sp>
      <p:sp>
        <p:nvSpPr>
          <p:cNvPr id="33" name="矩形 32"/>
          <p:cNvSpPr/>
          <p:nvPr userDrawn="1"/>
        </p:nvSpPr>
        <p:spPr>
          <a:xfrm>
            <a:off x="7041000"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宋体" pitchFamily="2" charset="-122"/>
              <a:ea typeface="宋体" pitchFamily="2" charset="-122"/>
            </a:endParaRPr>
          </a:p>
        </p:txBody>
      </p:sp>
      <p:sp>
        <p:nvSpPr>
          <p:cNvPr id="34" name="矩形 33"/>
          <p:cNvSpPr/>
          <p:nvPr userDrawn="1"/>
        </p:nvSpPr>
        <p:spPr>
          <a:xfrm>
            <a:off x="8752759"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35" name="矩形 34"/>
          <p:cNvSpPr/>
          <p:nvPr userDrawn="1"/>
        </p:nvSpPr>
        <p:spPr>
          <a:xfrm>
            <a:off x="10461528" y="319695"/>
            <a:ext cx="173047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36" name="TextBox 35"/>
          <p:cNvSpPr txBox="1"/>
          <p:nvPr userDrawn="1"/>
        </p:nvSpPr>
        <p:spPr>
          <a:xfrm>
            <a:off x="5440361"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工作完成情况</a:t>
            </a:r>
          </a:p>
        </p:txBody>
      </p:sp>
      <p:sp>
        <p:nvSpPr>
          <p:cNvPr id="38" name="TextBox 37"/>
          <p:cNvSpPr txBox="1"/>
          <p:nvPr userDrawn="1"/>
        </p:nvSpPr>
        <p:spPr>
          <a:xfrm>
            <a:off x="8838036"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工作不足之处</a:t>
            </a:r>
          </a:p>
        </p:txBody>
      </p:sp>
      <p:sp>
        <p:nvSpPr>
          <p:cNvPr id="39" name="TextBox 38"/>
          <p:cNvSpPr txBox="1"/>
          <p:nvPr userDrawn="1"/>
        </p:nvSpPr>
        <p:spPr>
          <a:xfrm>
            <a:off x="10588100"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明年工作计划</a:t>
            </a:r>
          </a:p>
        </p:txBody>
      </p:sp>
      <p:sp>
        <p:nvSpPr>
          <p:cNvPr id="40" name="矩形 39"/>
          <p:cNvSpPr/>
          <p:nvPr userDrawn="1"/>
        </p:nvSpPr>
        <p:spPr>
          <a:xfrm>
            <a:off x="7041000" y="319694"/>
            <a:ext cx="1689832" cy="403007"/>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1" name="等腰三角形 40"/>
          <p:cNvSpPr/>
          <p:nvPr userDrawn="1"/>
        </p:nvSpPr>
        <p:spPr>
          <a:xfrm flipV="1">
            <a:off x="7174957" y="657791"/>
            <a:ext cx="250975" cy="144016"/>
          </a:xfrm>
          <a:prstGeom prst="triangl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2" name="TextBox 41"/>
          <p:cNvSpPr txBox="1"/>
          <p:nvPr userDrawn="1"/>
        </p:nvSpPr>
        <p:spPr>
          <a:xfrm>
            <a:off x="3728112"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年度工作概述</a:t>
            </a:r>
          </a:p>
        </p:txBody>
      </p:sp>
      <p:sp>
        <p:nvSpPr>
          <p:cNvPr id="37" name="TextBox 36"/>
          <p:cNvSpPr txBox="1"/>
          <p:nvPr userDrawn="1"/>
        </p:nvSpPr>
        <p:spPr>
          <a:xfrm>
            <a:off x="7156555" y="323364"/>
            <a:ext cx="1415772" cy="338554"/>
          </a:xfrm>
          <a:prstGeom prst="rect">
            <a:avLst/>
          </a:prstGeom>
          <a:noFill/>
        </p:spPr>
        <p:txBody>
          <a:bodyPr wrap="none" rtlCol="0">
            <a:spAutoFit/>
          </a:bodyPr>
          <a:lstStyle/>
          <a:p>
            <a:r>
              <a:rPr lang="zh-CN" altLang="en-US" sz="1600" dirty="0">
                <a:solidFill>
                  <a:srgbClr val="7F7F7F"/>
                </a:solidFill>
                <a:latin typeface="宋体" pitchFamily="2" charset="-122"/>
              </a:rPr>
              <a:t>成功项目展示</a:t>
            </a:r>
          </a:p>
        </p:txBody>
      </p:sp>
    </p:spTree>
    <p:extLst>
      <p:ext uri="{BB962C8B-B14F-4D97-AF65-F5344CB8AC3E}">
        <p14:creationId xmlns:p14="http://schemas.microsoft.com/office/powerpoint/2010/main" val="316007033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pic>
        <p:nvPicPr>
          <p:cNvPr id="17" name="图片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89" y="0"/>
            <a:ext cx="12189023" cy="6858000"/>
          </a:xfrm>
          <a:prstGeom prst="rect">
            <a:avLst/>
          </a:prstGeom>
        </p:spPr>
      </p:pic>
      <p:sp>
        <p:nvSpPr>
          <p:cNvPr id="30" name="矩形 29"/>
          <p:cNvSpPr/>
          <p:nvPr userDrawn="1"/>
        </p:nvSpPr>
        <p:spPr>
          <a:xfrm>
            <a:off x="1" y="319695"/>
            <a:ext cx="3599723"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1" name="矩形 30"/>
          <p:cNvSpPr/>
          <p:nvPr userDrawn="1"/>
        </p:nvSpPr>
        <p:spPr>
          <a:xfrm>
            <a:off x="3621860"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rgbClr val="FFFFFF"/>
              </a:solidFill>
              <a:latin typeface="宋体" pitchFamily="2" charset="-122"/>
              <a:ea typeface="宋体" pitchFamily="2" charset="-122"/>
            </a:endParaRPr>
          </a:p>
        </p:txBody>
      </p:sp>
      <p:sp>
        <p:nvSpPr>
          <p:cNvPr id="32" name="矩形 31"/>
          <p:cNvSpPr/>
          <p:nvPr userDrawn="1"/>
        </p:nvSpPr>
        <p:spPr>
          <a:xfrm>
            <a:off x="5334109"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宋体" pitchFamily="2" charset="-122"/>
              <a:ea typeface="宋体" pitchFamily="2" charset="-122"/>
            </a:endParaRPr>
          </a:p>
        </p:txBody>
      </p:sp>
      <p:sp>
        <p:nvSpPr>
          <p:cNvPr id="33" name="矩形 32"/>
          <p:cNvSpPr/>
          <p:nvPr userDrawn="1"/>
        </p:nvSpPr>
        <p:spPr>
          <a:xfrm>
            <a:off x="7041000"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宋体" pitchFamily="2" charset="-122"/>
              <a:ea typeface="宋体" pitchFamily="2" charset="-122"/>
            </a:endParaRPr>
          </a:p>
        </p:txBody>
      </p:sp>
      <p:sp>
        <p:nvSpPr>
          <p:cNvPr id="34" name="矩形 33"/>
          <p:cNvSpPr/>
          <p:nvPr userDrawn="1"/>
        </p:nvSpPr>
        <p:spPr>
          <a:xfrm>
            <a:off x="8752759"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35" name="矩形 34"/>
          <p:cNvSpPr/>
          <p:nvPr userDrawn="1"/>
        </p:nvSpPr>
        <p:spPr>
          <a:xfrm>
            <a:off x="10461528" y="319695"/>
            <a:ext cx="173047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36" name="TextBox 35"/>
          <p:cNvSpPr txBox="1"/>
          <p:nvPr userDrawn="1"/>
        </p:nvSpPr>
        <p:spPr>
          <a:xfrm>
            <a:off x="5440361"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工作完成情况</a:t>
            </a:r>
          </a:p>
        </p:txBody>
      </p:sp>
      <p:sp>
        <p:nvSpPr>
          <p:cNvPr id="37" name="TextBox 36"/>
          <p:cNvSpPr txBox="1"/>
          <p:nvPr userDrawn="1"/>
        </p:nvSpPr>
        <p:spPr>
          <a:xfrm>
            <a:off x="7156555"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成功项目展示</a:t>
            </a:r>
          </a:p>
        </p:txBody>
      </p:sp>
      <p:sp>
        <p:nvSpPr>
          <p:cNvPr id="39" name="TextBox 38"/>
          <p:cNvSpPr txBox="1"/>
          <p:nvPr userDrawn="1"/>
        </p:nvSpPr>
        <p:spPr>
          <a:xfrm>
            <a:off x="10588100"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明年工作计划</a:t>
            </a:r>
          </a:p>
        </p:txBody>
      </p:sp>
      <p:sp>
        <p:nvSpPr>
          <p:cNvPr id="40" name="矩形 39"/>
          <p:cNvSpPr/>
          <p:nvPr userDrawn="1"/>
        </p:nvSpPr>
        <p:spPr>
          <a:xfrm>
            <a:off x="8752759" y="319694"/>
            <a:ext cx="1689832" cy="403007"/>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1" name="等腰三角形 40"/>
          <p:cNvSpPr/>
          <p:nvPr userDrawn="1"/>
        </p:nvSpPr>
        <p:spPr>
          <a:xfrm flipV="1">
            <a:off x="8886715" y="657791"/>
            <a:ext cx="250975" cy="144016"/>
          </a:xfrm>
          <a:prstGeom prst="triangl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2" name="TextBox 41"/>
          <p:cNvSpPr txBox="1"/>
          <p:nvPr userDrawn="1"/>
        </p:nvSpPr>
        <p:spPr>
          <a:xfrm>
            <a:off x="3728112"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年度工作概述</a:t>
            </a:r>
          </a:p>
        </p:txBody>
      </p:sp>
      <p:sp>
        <p:nvSpPr>
          <p:cNvPr id="38" name="TextBox 37"/>
          <p:cNvSpPr txBox="1"/>
          <p:nvPr userDrawn="1"/>
        </p:nvSpPr>
        <p:spPr>
          <a:xfrm>
            <a:off x="8838036" y="323364"/>
            <a:ext cx="1415772" cy="338554"/>
          </a:xfrm>
          <a:prstGeom prst="rect">
            <a:avLst/>
          </a:prstGeom>
          <a:noFill/>
        </p:spPr>
        <p:txBody>
          <a:bodyPr wrap="none" rtlCol="0">
            <a:spAutoFit/>
          </a:bodyPr>
          <a:lstStyle/>
          <a:p>
            <a:r>
              <a:rPr lang="zh-CN" altLang="en-US" sz="1600" dirty="0">
                <a:solidFill>
                  <a:srgbClr val="7F7F7F"/>
                </a:solidFill>
                <a:latin typeface="宋体" pitchFamily="2" charset="-122"/>
              </a:rPr>
              <a:t>工作不足之处</a:t>
            </a:r>
          </a:p>
        </p:txBody>
      </p:sp>
    </p:spTree>
    <p:extLst>
      <p:ext uri="{BB962C8B-B14F-4D97-AF65-F5344CB8AC3E}">
        <p14:creationId xmlns:p14="http://schemas.microsoft.com/office/powerpoint/2010/main" val="27821191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_仅标题">
    <p:spTree>
      <p:nvGrpSpPr>
        <p:cNvPr id="1" name=""/>
        <p:cNvGrpSpPr/>
        <p:nvPr/>
      </p:nvGrpSpPr>
      <p:grpSpPr>
        <a:xfrm>
          <a:off x="0" y="0"/>
          <a:ext cx="0" cy="0"/>
          <a:chOff x="0" y="0"/>
          <a:chExt cx="0" cy="0"/>
        </a:xfrm>
      </p:grpSpPr>
      <p:pic>
        <p:nvPicPr>
          <p:cNvPr id="17" name="图片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89" y="0"/>
            <a:ext cx="12189023" cy="6858000"/>
          </a:xfrm>
          <a:prstGeom prst="rect">
            <a:avLst/>
          </a:prstGeom>
        </p:spPr>
      </p:pic>
      <p:sp>
        <p:nvSpPr>
          <p:cNvPr id="30" name="矩形 29"/>
          <p:cNvSpPr/>
          <p:nvPr userDrawn="1"/>
        </p:nvSpPr>
        <p:spPr>
          <a:xfrm>
            <a:off x="1" y="319695"/>
            <a:ext cx="3599723"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1" name="矩形 30"/>
          <p:cNvSpPr/>
          <p:nvPr userDrawn="1"/>
        </p:nvSpPr>
        <p:spPr>
          <a:xfrm>
            <a:off x="3621860"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rgbClr val="FFFFFF"/>
              </a:solidFill>
              <a:latin typeface="宋体" pitchFamily="2" charset="-122"/>
              <a:ea typeface="宋体" pitchFamily="2" charset="-122"/>
            </a:endParaRPr>
          </a:p>
        </p:txBody>
      </p:sp>
      <p:sp>
        <p:nvSpPr>
          <p:cNvPr id="32" name="矩形 31"/>
          <p:cNvSpPr/>
          <p:nvPr userDrawn="1"/>
        </p:nvSpPr>
        <p:spPr>
          <a:xfrm>
            <a:off x="5334109"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宋体" pitchFamily="2" charset="-122"/>
              <a:ea typeface="宋体" pitchFamily="2" charset="-122"/>
            </a:endParaRPr>
          </a:p>
        </p:txBody>
      </p:sp>
      <p:sp>
        <p:nvSpPr>
          <p:cNvPr id="33" name="矩形 32"/>
          <p:cNvSpPr/>
          <p:nvPr userDrawn="1"/>
        </p:nvSpPr>
        <p:spPr>
          <a:xfrm>
            <a:off x="7041000"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宋体" pitchFamily="2" charset="-122"/>
              <a:ea typeface="宋体" pitchFamily="2" charset="-122"/>
            </a:endParaRPr>
          </a:p>
        </p:txBody>
      </p:sp>
      <p:sp>
        <p:nvSpPr>
          <p:cNvPr id="34" name="矩形 33"/>
          <p:cNvSpPr/>
          <p:nvPr userDrawn="1"/>
        </p:nvSpPr>
        <p:spPr>
          <a:xfrm>
            <a:off x="8752759"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35" name="矩形 34"/>
          <p:cNvSpPr/>
          <p:nvPr userDrawn="1"/>
        </p:nvSpPr>
        <p:spPr>
          <a:xfrm>
            <a:off x="10461528" y="319695"/>
            <a:ext cx="173047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36" name="TextBox 35"/>
          <p:cNvSpPr txBox="1"/>
          <p:nvPr userDrawn="1"/>
        </p:nvSpPr>
        <p:spPr>
          <a:xfrm>
            <a:off x="5440361"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工作完成情况</a:t>
            </a:r>
          </a:p>
        </p:txBody>
      </p:sp>
      <p:sp>
        <p:nvSpPr>
          <p:cNvPr id="37" name="TextBox 36"/>
          <p:cNvSpPr txBox="1"/>
          <p:nvPr userDrawn="1"/>
        </p:nvSpPr>
        <p:spPr>
          <a:xfrm>
            <a:off x="7156555"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成功项目展示</a:t>
            </a:r>
          </a:p>
        </p:txBody>
      </p:sp>
      <p:sp>
        <p:nvSpPr>
          <p:cNvPr id="39" name="TextBox 38"/>
          <p:cNvSpPr txBox="1"/>
          <p:nvPr userDrawn="1"/>
        </p:nvSpPr>
        <p:spPr>
          <a:xfrm>
            <a:off x="10588100"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明年工作计划</a:t>
            </a:r>
          </a:p>
        </p:txBody>
      </p:sp>
      <p:sp>
        <p:nvSpPr>
          <p:cNvPr id="40" name="矩形 39"/>
          <p:cNvSpPr/>
          <p:nvPr userDrawn="1"/>
        </p:nvSpPr>
        <p:spPr>
          <a:xfrm>
            <a:off x="8752759" y="319694"/>
            <a:ext cx="1689832" cy="403007"/>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1" name="等腰三角形 40"/>
          <p:cNvSpPr/>
          <p:nvPr userDrawn="1"/>
        </p:nvSpPr>
        <p:spPr>
          <a:xfrm flipV="1">
            <a:off x="8886715" y="657791"/>
            <a:ext cx="250975" cy="144016"/>
          </a:xfrm>
          <a:prstGeom prst="triangl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2" name="TextBox 41"/>
          <p:cNvSpPr txBox="1"/>
          <p:nvPr userDrawn="1"/>
        </p:nvSpPr>
        <p:spPr>
          <a:xfrm>
            <a:off x="3728112"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年度工作概述</a:t>
            </a:r>
          </a:p>
        </p:txBody>
      </p:sp>
      <p:sp>
        <p:nvSpPr>
          <p:cNvPr id="38" name="TextBox 37"/>
          <p:cNvSpPr txBox="1"/>
          <p:nvPr userDrawn="1"/>
        </p:nvSpPr>
        <p:spPr>
          <a:xfrm>
            <a:off x="8838036" y="323364"/>
            <a:ext cx="1415772" cy="338554"/>
          </a:xfrm>
          <a:prstGeom prst="rect">
            <a:avLst/>
          </a:prstGeom>
          <a:noFill/>
        </p:spPr>
        <p:txBody>
          <a:bodyPr wrap="none" rtlCol="0">
            <a:spAutoFit/>
          </a:bodyPr>
          <a:lstStyle/>
          <a:p>
            <a:r>
              <a:rPr lang="zh-CN" altLang="en-US" sz="1600" dirty="0">
                <a:solidFill>
                  <a:srgbClr val="7F7F7F"/>
                </a:solidFill>
                <a:latin typeface="宋体" pitchFamily="2" charset="-122"/>
              </a:rPr>
              <a:t>工作不足之处</a:t>
            </a:r>
          </a:p>
        </p:txBody>
      </p:sp>
    </p:spTree>
    <p:extLst>
      <p:ext uri="{BB962C8B-B14F-4D97-AF65-F5344CB8AC3E}">
        <p14:creationId xmlns:p14="http://schemas.microsoft.com/office/powerpoint/2010/main" val="183264403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3_仅标题">
    <p:spTree>
      <p:nvGrpSpPr>
        <p:cNvPr id="1" name=""/>
        <p:cNvGrpSpPr/>
        <p:nvPr/>
      </p:nvGrpSpPr>
      <p:grpSpPr>
        <a:xfrm>
          <a:off x="0" y="0"/>
          <a:ext cx="0" cy="0"/>
          <a:chOff x="0" y="0"/>
          <a:chExt cx="0" cy="0"/>
        </a:xfrm>
      </p:grpSpPr>
      <p:pic>
        <p:nvPicPr>
          <p:cNvPr id="17" name="图片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89" y="0"/>
            <a:ext cx="12189023" cy="6858000"/>
          </a:xfrm>
          <a:prstGeom prst="rect">
            <a:avLst/>
          </a:prstGeom>
        </p:spPr>
      </p:pic>
      <p:sp>
        <p:nvSpPr>
          <p:cNvPr id="30" name="矩形 29"/>
          <p:cNvSpPr/>
          <p:nvPr userDrawn="1"/>
        </p:nvSpPr>
        <p:spPr>
          <a:xfrm>
            <a:off x="1" y="319695"/>
            <a:ext cx="3599723"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1" name="矩形 30"/>
          <p:cNvSpPr/>
          <p:nvPr userDrawn="1"/>
        </p:nvSpPr>
        <p:spPr>
          <a:xfrm>
            <a:off x="3621860"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rgbClr val="FFFFFF"/>
              </a:solidFill>
              <a:latin typeface="宋体" pitchFamily="2" charset="-122"/>
              <a:ea typeface="宋体" pitchFamily="2" charset="-122"/>
            </a:endParaRPr>
          </a:p>
        </p:txBody>
      </p:sp>
      <p:sp>
        <p:nvSpPr>
          <p:cNvPr id="32" name="矩形 31"/>
          <p:cNvSpPr/>
          <p:nvPr userDrawn="1"/>
        </p:nvSpPr>
        <p:spPr>
          <a:xfrm>
            <a:off x="5334109"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宋体" pitchFamily="2" charset="-122"/>
              <a:ea typeface="宋体" pitchFamily="2" charset="-122"/>
            </a:endParaRPr>
          </a:p>
        </p:txBody>
      </p:sp>
      <p:sp>
        <p:nvSpPr>
          <p:cNvPr id="33" name="矩形 32"/>
          <p:cNvSpPr/>
          <p:nvPr userDrawn="1"/>
        </p:nvSpPr>
        <p:spPr>
          <a:xfrm>
            <a:off x="7041000"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宋体" pitchFamily="2" charset="-122"/>
              <a:ea typeface="宋体" pitchFamily="2" charset="-122"/>
            </a:endParaRPr>
          </a:p>
        </p:txBody>
      </p:sp>
      <p:sp>
        <p:nvSpPr>
          <p:cNvPr id="34" name="矩形 33"/>
          <p:cNvSpPr/>
          <p:nvPr userDrawn="1"/>
        </p:nvSpPr>
        <p:spPr>
          <a:xfrm>
            <a:off x="8752759"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35" name="矩形 34"/>
          <p:cNvSpPr/>
          <p:nvPr userDrawn="1"/>
        </p:nvSpPr>
        <p:spPr>
          <a:xfrm>
            <a:off x="10461528" y="319695"/>
            <a:ext cx="173047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36" name="TextBox 35"/>
          <p:cNvSpPr txBox="1"/>
          <p:nvPr userDrawn="1"/>
        </p:nvSpPr>
        <p:spPr>
          <a:xfrm>
            <a:off x="5440361"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工作完成情况</a:t>
            </a:r>
          </a:p>
        </p:txBody>
      </p:sp>
      <p:sp>
        <p:nvSpPr>
          <p:cNvPr id="37" name="TextBox 36"/>
          <p:cNvSpPr txBox="1"/>
          <p:nvPr userDrawn="1"/>
        </p:nvSpPr>
        <p:spPr>
          <a:xfrm>
            <a:off x="7156555"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成功项目展示</a:t>
            </a:r>
          </a:p>
        </p:txBody>
      </p:sp>
      <p:sp>
        <p:nvSpPr>
          <p:cNvPr id="39" name="TextBox 38"/>
          <p:cNvSpPr txBox="1"/>
          <p:nvPr userDrawn="1"/>
        </p:nvSpPr>
        <p:spPr>
          <a:xfrm>
            <a:off x="10588100"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明年工作计划</a:t>
            </a:r>
          </a:p>
        </p:txBody>
      </p:sp>
      <p:sp>
        <p:nvSpPr>
          <p:cNvPr id="40" name="矩形 39"/>
          <p:cNvSpPr/>
          <p:nvPr userDrawn="1"/>
        </p:nvSpPr>
        <p:spPr>
          <a:xfrm>
            <a:off x="8752759" y="319694"/>
            <a:ext cx="1689832" cy="403007"/>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1" name="等腰三角形 40"/>
          <p:cNvSpPr/>
          <p:nvPr userDrawn="1"/>
        </p:nvSpPr>
        <p:spPr>
          <a:xfrm flipV="1">
            <a:off x="8886715" y="657791"/>
            <a:ext cx="250975" cy="144016"/>
          </a:xfrm>
          <a:prstGeom prst="triangl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2" name="TextBox 41"/>
          <p:cNvSpPr txBox="1"/>
          <p:nvPr userDrawn="1"/>
        </p:nvSpPr>
        <p:spPr>
          <a:xfrm>
            <a:off x="3728112"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年度工作概述</a:t>
            </a:r>
          </a:p>
        </p:txBody>
      </p:sp>
      <p:sp>
        <p:nvSpPr>
          <p:cNvPr id="38" name="TextBox 37"/>
          <p:cNvSpPr txBox="1"/>
          <p:nvPr userDrawn="1"/>
        </p:nvSpPr>
        <p:spPr>
          <a:xfrm>
            <a:off x="8838036" y="323364"/>
            <a:ext cx="1415772" cy="338554"/>
          </a:xfrm>
          <a:prstGeom prst="rect">
            <a:avLst/>
          </a:prstGeom>
          <a:noFill/>
        </p:spPr>
        <p:txBody>
          <a:bodyPr wrap="none" rtlCol="0">
            <a:spAutoFit/>
          </a:bodyPr>
          <a:lstStyle/>
          <a:p>
            <a:r>
              <a:rPr lang="zh-CN" altLang="en-US" sz="1600" dirty="0">
                <a:solidFill>
                  <a:srgbClr val="7F7F7F"/>
                </a:solidFill>
                <a:latin typeface="宋体" pitchFamily="2" charset="-122"/>
              </a:rPr>
              <a:t>工作不足之处</a:t>
            </a:r>
          </a:p>
        </p:txBody>
      </p:sp>
    </p:spTree>
    <p:extLst>
      <p:ext uri="{BB962C8B-B14F-4D97-AF65-F5344CB8AC3E}">
        <p14:creationId xmlns:p14="http://schemas.microsoft.com/office/powerpoint/2010/main" val="140777415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pic>
        <p:nvPicPr>
          <p:cNvPr id="17" name="图片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89" y="0"/>
            <a:ext cx="12189023" cy="6858000"/>
          </a:xfrm>
          <a:prstGeom prst="rect">
            <a:avLst/>
          </a:prstGeom>
        </p:spPr>
      </p:pic>
      <p:sp>
        <p:nvSpPr>
          <p:cNvPr id="30" name="矩形 29"/>
          <p:cNvSpPr/>
          <p:nvPr userDrawn="1"/>
        </p:nvSpPr>
        <p:spPr>
          <a:xfrm>
            <a:off x="1" y="319695"/>
            <a:ext cx="3599723"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1" name="矩形 30"/>
          <p:cNvSpPr/>
          <p:nvPr userDrawn="1"/>
        </p:nvSpPr>
        <p:spPr>
          <a:xfrm>
            <a:off x="3621860"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rgbClr val="FFFFFF"/>
              </a:solidFill>
              <a:latin typeface="宋体" pitchFamily="2" charset="-122"/>
              <a:ea typeface="宋体" pitchFamily="2" charset="-122"/>
            </a:endParaRPr>
          </a:p>
        </p:txBody>
      </p:sp>
      <p:sp>
        <p:nvSpPr>
          <p:cNvPr id="32" name="矩形 31"/>
          <p:cNvSpPr/>
          <p:nvPr userDrawn="1"/>
        </p:nvSpPr>
        <p:spPr>
          <a:xfrm>
            <a:off x="5334109"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宋体" pitchFamily="2" charset="-122"/>
              <a:ea typeface="宋体" pitchFamily="2" charset="-122"/>
            </a:endParaRPr>
          </a:p>
        </p:txBody>
      </p:sp>
      <p:sp>
        <p:nvSpPr>
          <p:cNvPr id="33" name="矩形 32"/>
          <p:cNvSpPr/>
          <p:nvPr userDrawn="1"/>
        </p:nvSpPr>
        <p:spPr>
          <a:xfrm>
            <a:off x="7041000"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宋体" pitchFamily="2" charset="-122"/>
              <a:ea typeface="宋体" pitchFamily="2" charset="-122"/>
            </a:endParaRPr>
          </a:p>
        </p:txBody>
      </p:sp>
      <p:sp>
        <p:nvSpPr>
          <p:cNvPr id="34" name="矩形 33"/>
          <p:cNvSpPr/>
          <p:nvPr userDrawn="1"/>
        </p:nvSpPr>
        <p:spPr>
          <a:xfrm>
            <a:off x="8752759"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35" name="矩形 34"/>
          <p:cNvSpPr/>
          <p:nvPr userDrawn="1"/>
        </p:nvSpPr>
        <p:spPr>
          <a:xfrm>
            <a:off x="10461528" y="319695"/>
            <a:ext cx="173047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36" name="TextBox 35"/>
          <p:cNvSpPr txBox="1"/>
          <p:nvPr userDrawn="1"/>
        </p:nvSpPr>
        <p:spPr>
          <a:xfrm>
            <a:off x="5440361"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工作完成情况</a:t>
            </a:r>
          </a:p>
        </p:txBody>
      </p:sp>
      <p:sp>
        <p:nvSpPr>
          <p:cNvPr id="37" name="TextBox 36"/>
          <p:cNvSpPr txBox="1"/>
          <p:nvPr userDrawn="1"/>
        </p:nvSpPr>
        <p:spPr>
          <a:xfrm>
            <a:off x="7156555"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成功项目展示</a:t>
            </a:r>
          </a:p>
        </p:txBody>
      </p:sp>
      <p:sp>
        <p:nvSpPr>
          <p:cNvPr id="39" name="TextBox 38"/>
          <p:cNvSpPr txBox="1"/>
          <p:nvPr userDrawn="1"/>
        </p:nvSpPr>
        <p:spPr>
          <a:xfrm>
            <a:off x="10588100"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明年工作计划</a:t>
            </a:r>
          </a:p>
        </p:txBody>
      </p:sp>
      <p:sp>
        <p:nvSpPr>
          <p:cNvPr id="40" name="矩形 39"/>
          <p:cNvSpPr/>
          <p:nvPr userDrawn="1"/>
        </p:nvSpPr>
        <p:spPr>
          <a:xfrm>
            <a:off x="8752759" y="319694"/>
            <a:ext cx="1689832" cy="403007"/>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1" name="等腰三角形 40"/>
          <p:cNvSpPr/>
          <p:nvPr userDrawn="1"/>
        </p:nvSpPr>
        <p:spPr>
          <a:xfrm flipV="1">
            <a:off x="8886715" y="657791"/>
            <a:ext cx="250975" cy="144016"/>
          </a:xfrm>
          <a:prstGeom prst="triangl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2" name="TextBox 41"/>
          <p:cNvSpPr txBox="1"/>
          <p:nvPr userDrawn="1"/>
        </p:nvSpPr>
        <p:spPr>
          <a:xfrm>
            <a:off x="3728112"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年度工作概述</a:t>
            </a:r>
          </a:p>
        </p:txBody>
      </p:sp>
      <p:sp>
        <p:nvSpPr>
          <p:cNvPr id="38" name="TextBox 37"/>
          <p:cNvSpPr txBox="1"/>
          <p:nvPr userDrawn="1"/>
        </p:nvSpPr>
        <p:spPr>
          <a:xfrm>
            <a:off x="8838036" y="323364"/>
            <a:ext cx="1415772" cy="338554"/>
          </a:xfrm>
          <a:prstGeom prst="rect">
            <a:avLst/>
          </a:prstGeom>
          <a:noFill/>
        </p:spPr>
        <p:txBody>
          <a:bodyPr wrap="none" rtlCol="0">
            <a:spAutoFit/>
          </a:bodyPr>
          <a:lstStyle/>
          <a:p>
            <a:r>
              <a:rPr lang="zh-CN" altLang="en-US" sz="1600" dirty="0">
                <a:solidFill>
                  <a:srgbClr val="7F7F7F"/>
                </a:solidFill>
                <a:latin typeface="宋体" pitchFamily="2" charset="-122"/>
              </a:rPr>
              <a:t>工作不足之处</a:t>
            </a:r>
          </a:p>
        </p:txBody>
      </p:sp>
    </p:spTree>
    <p:extLst>
      <p:ext uri="{BB962C8B-B14F-4D97-AF65-F5344CB8AC3E}">
        <p14:creationId xmlns:p14="http://schemas.microsoft.com/office/powerpoint/2010/main" val="23785522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2019/7/31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1218415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5_仅标题">
    <p:spTree>
      <p:nvGrpSpPr>
        <p:cNvPr id="1" name=""/>
        <p:cNvGrpSpPr/>
        <p:nvPr/>
      </p:nvGrpSpPr>
      <p:grpSpPr>
        <a:xfrm>
          <a:off x="0" y="0"/>
          <a:ext cx="0" cy="0"/>
          <a:chOff x="0" y="0"/>
          <a:chExt cx="0" cy="0"/>
        </a:xfrm>
      </p:grpSpPr>
      <p:pic>
        <p:nvPicPr>
          <p:cNvPr id="17" name="图片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89" y="0"/>
            <a:ext cx="12189023" cy="6858000"/>
          </a:xfrm>
          <a:prstGeom prst="rect">
            <a:avLst/>
          </a:prstGeom>
        </p:spPr>
      </p:pic>
      <p:sp>
        <p:nvSpPr>
          <p:cNvPr id="30" name="矩形 29"/>
          <p:cNvSpPr/>
          <p:nvPr userDrawn="1"/>
        </p:nvSpPr>
        <p:spPr>
          <a:xfrm>
            <a:off x="1" y="319695"/>
            <a:ext cx="3599723"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1" name="矩形 30"/>
          <p:cNvSpPr/>
          <p:nvPr userDrawn="1"/>
        </p:nvSpPr>
        <p:spPr>
          <a:xfrm>
            <a:off x="3621860"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rgbClr val="FFFFFF"/>
              </a:solidFill>
              <a:latin typeface="宋体" pitchFamily="2" charset="-122"/>
              <a:ea typeface="宋体" pitchFamily="2" charset="-122"/>
            </a:endParaRPr>
          </a:p>
        </p:txBody>
      </p:sp>
      <p:sp>
        <p:nvSpPr>
          <p:cNvPr id="32" name="矩形 31"/>
          <p:cNvSpPr/>
          <p:nvPr userDrawn="1"/>
        </p:nvSpPr>
        <p:spPr>
          <a:xfrm>
            <a:off x="5334109"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宋体" pitchFamily="2" charset="-122"/>
              <a:ea typeface="宋体" pitchFamily="2" charset="-122"/>
            </a:endParaRPr>
          </a:p>
        </p:txBody>
      </p:sp>
      <p:sp>
        <p:nvSpPr>
          <p:cNvPr id="33" name="矩形 32"/>
          <p:cNvSpPr/>
          <p:nvPr userDrawn="1"/>
        </p:nvSpPr>
        <p:spPr>
          <a:xfrm>
            <a:off x="7041000"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宋体" pitchFamily="2" charset="-122"/>
              <a:ea typeface="宋体" pitchFamily="2" charset="-122"/>
            </a:endParaRPr>
          </a:p>
        </p:txBody>
      </p:sp>
      <p:sp>
        <p:nvSpPr>
          <p:cNvPr id="34" name="矩形 33"/>
          <p:cNvSpPr/>
          <p:nvPr userDrawn="1"/>
        </p:nvSpPr>
        <p:spPr>
          <a:xfrm>
            <a:off x="8752759" y="319695"/>
            <a:ext cx="168983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35" name="矩形 34"/>
          <p:cNvSpPr/>
          <p:nvPr userDrawn="1"/>
        </p:nvSpPr>
        <p:spPr>
          <a:xfrm>
            <a:off x="10461528" y="319695"/>
            <a:ext cx="1730472" cy="403007"/>
          </a:xfrm>
          <a:prstGeom prst="rect">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36" name="TextBox 35"/>
          <p:cNvSpPr txBox="1"/>
          <p:nvPr userDrawn="1"/>
        </p:nvSpPr>
        <p:spPr>
          <a:xfrm>
            <a:off x="5440361"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工作完成情况</a:t>
            </a:r>
          </a:p>
        </p:txBody>
      </p:sp>
      <p:sp>
        <p:nvSpPr>
          <p:cNvPr id="37" name="TextBox 36"/>
          <p:cNvSpPr txBox="1"/>
          <p:nvPr userDrawn="1"/>
        </p:nvSpPr>
        <p:spPr>
          <a:xfrm>
            <a:off x="7156555"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成功项目展示</a:t>
            </a:r>
          </a:p>
        </p:txBody>
      </p:sp>
      <p:sp>
        <p:nvSpPr>
          <p:cNvPr id="39" name="TextBox 38"/>
          <p:cNvSpPr txBox="1"/>
          <p:nvPr userDrawn="1"/>
        </p:nvSpPr>
        <p:spPr>
          <a:xfrm>
            <a:off x="10588100"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明年工作计划</a:t>
            </a:r>
          </a:p>
        </p:txBody>
      </p:sp>
      <p:sp>
        <p:nvSpPr>
          <p:cNvPr id="40" name="矩形 39"/>
          <p:cNvSpPr/>
          <p:nvPr userDrawn="1"/>
        </p:nvSpPr>
        <p:spPr>
          <a:xfrm>
            <a:off x="8752759" y="319694"/>
            <a:ext cx="1689832" cy="403007"/>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1" name="等腰三角形 40"/>
          <p:cNvSpPr/>
          <p:nvPr userDrawn="1"/>
        </p:nvSpPr>
        <p:spPr>
          <a:xfrm flipV="1">
            <a:off x="8886715" y="657791"/>
            <a:ext cx="250975" cy="144016"/>
          </a:xfrm>
          <a:prstGeom prst="triangl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2" name="TextBox 41"/>
          <p:cNvSpPr txBox="1"/>
          <p:nvPr userDrawn="1"/>
        </p:nvSpPr>
        <p:spPr>
          <a:xfrm>
            <a:off x="3728112" y="323364"/>
            <a:ext cx="1415772" cy="338554"/>
          </a:xfrm>
          <a:prstGeom prst="rect">
            <a:avLst/>
          </a:prstGeom>
          <a:noFill/>
        </p:spPr>
        <p:txBody>
          <a:bodyPr wrap="none" rtlCol="0">
            <a:spAutoFit/>
          </a:bodyPr>
          <a:lstStyle/>
          <a:p>
            <a:r>
              <a:rPr lang="zh-CN" altLang="en-US" sz="1600" dirty="0">
                <a:solidFill>
                  <a:srgbClr val="FFFFFF"/>
                </a:solidFill>
                <a:latin typeface="宋体" pitchFamily="2" charset="-122"/>
              </a:rPr>
              <a:t>年度工作概述</a:t>
            </a:r>
          </a:p>
        </p:txBody>
      </p:sp>
      <p:sp>
        <p:nvSpPr>
          <p:cNvPr id="38" name="TextBox 37"/>
          <p:cNvSpPr txBox="1"/>
          <p:nvPr userDrawn="1"/>
        </p:nvSpPr>
        <p:spPr>
          <a:xfrm>
            <a:off x="8838036" y="323364"/>
            <a:ext cx="1415772" cy="338554"/>
          </a:xfrm>
          <a:prstGeom prst="rect">
            <a:avLst/>
          </a:prstGeom>
          <a:noFill/>
        </p:spPr>
        <p:txBody>
          <a:bodyPr wrap="none" rtlCol="0">
            <a:spAutoFit/>
          </a:bodyPr>
          <a:lstStyle/>
          <a:p>
            <a:r>
              <a:rPr lang="zh-CN" altLang="en-US" sz="1600" dirty="0">
                <a:solidFill>
                  <a:srgbClr val="7F7F7F"/>
                </a:solidFill>
                <a:latin typeface="宋体" pitchFamily="2" charset="-122"/>
              </a:rPr>
              <a:t>工作不足之处</a:t>
            </a:r>
          </a:p>
        </p:txBody>
      </p:sp>
    </p:spTree>
    <p:extLst>
      <p:ext uri="{BB962C8B-B14F-4D97-AF65-F5344CB8AC3E}">
        <p14:creationId xmlns:p14="http://schemas.microsoft.com/office/powerpoint/2010/main" val="348609462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60587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2019/7/31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9058257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2019/7/31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81170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2019/7/31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44060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2019/7/31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5230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2019/7/31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6947583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2019/7/31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77805659"/>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image" Target="../media/image1.jp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3">
            <a:lum/>
          </a:blip>
          <a:srcRect/>
          <a:stretch>
            <a:fillRect t="-1000" b="-1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2019/7/31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6.xml"/><Relationship Id="rId3" Type="http://schemas.openxmlformats.org/officeDocument/2006/relationships/tags" Target="../tags/tag4.xml"/><Relationship Id="rId7" Type="http://schemas.openxmlformats.org/officeDocument/2006/relationships/tags" Target="../tags/tag6.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5.xml"/><Relationship Id="rId5" Type="http://schemas.openxmlformats.org/officeDocument/2006/relationships/audio" Target="../media/media1.mp3"/><Relationship Id="rId10" Type="http://schemas.openxmlformats.org/officeDocument/2006/relationships/image" Target="../media/image3.png"/><Relationship Id="rId4" Type="http://schemas.microsoft.com/office/2007/relationships/media" Target="../media/media1.mp3"/><Relationship Id="rId9"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notesSlide" Target="../notesSlides/notesSlide22.xml"/><Relationship Id="rId5" Type="http://schemas.openxmlformats.org/officeDocument/2006/relationships/slideLayout" Target="../slideLayouts/slideLayout6.xml"/><Relationship Id="rId4" Type="http://schemas.openxmlformats.org/officeDocument/2006/relationships/tags" Target="../tags/tag10.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chart" Target="../charts/chart1.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文本框 5"/>
          <p:cNvSpPr txBox="1"/>
          <p:nvPr>
            <p:custDataLst>
              <p:tags r:id="rId1"/>
            </p:custDataLst>
          </p:nvPr>
        </p:nvSpPr>
        <p:spPr>
          <a:xfrm>
            <a:off x="3929743" y="1751394"/>
            <a:ext cx="4332515" cy="1323439"/>
          </a:xfrm>
          <a:prstGeom prst="rect">
            <a:avLst/>
          </a:prstGeom>
          <a:noFill/>
        </p:spPr>
        <p:txBody>
          <a:bodyPr wrap="square" rtlCol="0">
            <a:spAutoFit/>
          </a:bodyPr>
          <a:lstStyle/>
          <a:p>
            <a:pPr algn="ctr"/>
            <a:r>
              <a:rPr lang="en-US" altLang="zh-CN" sz="8000" dirty="0">
                <a:ln>
                  <a:solidFill>
                    <a:schemeClr val="bg1"/>
                  </a:solidFill>
                </a:ln>
                <a:noFill/>
                <a:latin typeface="Impact" panose="020B0806030902050204" pitchFamily="34" charset="0"/>
              </a:rPr>
              <a:t>2020</a:t>
            </a:r>
            <a:endParaRPr lang="zh-CN" altLang="en-US" sz="8000" dirty="0">
              <a:ln>
                <a:solidFill>
                  <a:schemeClr val="bg1"/>
                </a:solidFill>
              </a:ln>
              <a:noFill/>
              <a:latin typeface="Impact" panose="020B0806030902050204" pitchFamily="34" charset="0"/>
            </a:endParaRPr>
          </a:p>
        </p:txBody>
      </p:sp>
      <p:sp>
        <p:nvSpPr>
          <p:cNvPr id="3" name="PA_文本框 6"/>
          <p:cNvSpPr txBox="1"/>
          <p:nvPr>
            <p:custDataLst>
              <p:tags r:id="rId2"/>
            </p:custDataLst>
          </p:nvPr>
        </p:nvSpPr>
        <p:spPr>
          <a:xfrm>
            <a:off x="2935485" y="2972389"/>
            <a:ext cx="6321031" cy="707886"/>
          </a:xfrm>
          <a:prstGeom prst="rect">
            <a:avLst/>
          </a:prstGeom>
          <a:noFill/>
        </p:spPr>
        <p:txBody>
          <a:bodyPr wrap="square" rtlCol="0">
            <a:spAutoFit/>
          </a:bodyPr>
          <a:lstStyle/>
          <a:p>
            <a:pPr algn="ctr"/>
            <a:r>
              <a:rPr lang="zh-CN" altLang="en-US" sz="4000" dirty="0">
                <a:solidFill>
                  <a:schemeClr val="bg1"/>
                </a:solidFill>
                <a:latin typeface="+mj-ea"/>
                <a:ea typeface="+mj-ea"/>
              </a:rPr>
              <a:t>简约科技线条</a:t>
            </a:r>
            <a:r>
              <a:rPr lang="en-US" altLang="zh-CN" sz="4000" dirty="0">
                <a:solidFill>
                  <a:schemeClr val="bg1"/>
                </a:solidFill>
                <a:latin typeface="+mj-ea"/>
                <a:ea typeface="+mj-ea"/>
              </a:rPr>
              <a:t>PPT</a:t>
            </a:r>
            <a:r>
              <a:rPr lang="zh-CN" altLang="en-US" sz="4000" dirty="0">
                <a:solidFill>
                  <a:schemeClr val="bg1"/>
                </a:solidFill>
                <a:latin typeface="+mj-ea"/>
                <a:ea typeface="+mj-ea"/>
              </a:rPr>
              <a:t>模板</a:t>
            </a:r>
          </a:p>
        </p:txBody>
      </p:sp>
      <p:sp>
        <p:nvSpPr>
          <p:cNvPr id="4" name="PA_矩形 7"/>
          <p:cNvSpPr/>
          <p:nvPr>
            <p:custDataLst>
              <p:tags r:id="rId3"/>
            </p:custDataLst>
          </p:nvPr>
        </p:nvSpPr>
        <p:spPr>
          <a:xfrm>
            <a:off x="3216741" y="3680275"/>
            <a:ext cx="5758518" cy="400110"/>
          </a:xfrm>
          <a:prstGeom prst="rect">
            <a:avLst/>
          </a:prstGeom>
        </p:spPr>
        <p:txBody>
          <a:bodyPr wrap="square">
            <a:spAutoFit/>
          </a:bodyPr>
          <a:lstStyle/>
          <a:p>
            <a:pPr algn="ctr"/>
            <a:r>
              <a:rPr lang="en-US" altLang="zh-CN" sz="2000" dirty="0">
                <a:solidFill>
                  <a:schemeClr val="bg1"/>
                </a:solidFill>
                <a:latin typeface="Century Gothic" panose="020B0502020202020204" pitchFamily="34" charset="0"/>
                <a:cs typeface="Arial" panose="020B0604020202020204" pitchFamily="34" charset="0"/>
              </a:rPr>
              <a:t>The beauty power point for you</a:t>
            </a:r>
          </a:p>
        </p:txBody>
      </p:sp>
      <p:pic>
        <p:nvPicPr>
          <p:cNvPr id="15" name="PA_Faded ">
            <a:hlinkClick r:id="" action="ppaction://media"/>
          </p:cNvPr>
          <p:cNvPicPr>
            <a:picLocks noChangeAspect="1"/>
          </p:cNvPicPr>
          <p:nvPr>
            <a:audioFile r:link="rId5"/>
            <p:custDataLst>
              <p:tags r:id="rId6"/>
            </p:custDataLst>
            <p:extLst>
              <p:ext uri="{DAA4B4D4-6D71-4841-9C94-3DE7FCFB9230}">
                <p14:media xmlns:p14="http://schemas.microsoft.com/office/powerpoint/2010/main" r:embed="rId4"/>
              </p:ext>
            </p:extLst>
          </p:nvPr>
        </p:nvPicPr>
        <p:blipFill>
          <a:blip r:embed="rId10"/>
          <a:stretch>
            <a:fillRect/>
          </a:stretch>
        </p:blipFill>
        <p:spPr>
          <a:xfrm>
            <a:off x="3929743" y="-1611085"/>
            <a:ext cx="609600" cy="609600"/>
          </a:xfrm>
          <a:prstGeom prst="rect">
            <a:avLst/>
          </a:prstGeom>
        </p:spPr>
      </p:pic>
      <p:sp>
        <p:nvSpPr>
          <p:cNvPr id="16" name="PA_文本框 6">
            <a:extLst>
              <a:ext uri="{FF2B5EF4-FFF2-40B4-BE49-F238E27FC236}">
                <a16:creationId xmlns:a16="http://schemas.microsoft.com/office/drawing/2014/main" id="{1F54DD01-7EF4-47AA-A319-1DC4F9779CA6}"/>
              </a:ext>
            </a:extLst>
          </p:cNvPr>
          <p:cNvSpPr txBox="1"/>
          <p:nvPr>
            <p:custDataLst>
              <p:tags r:id="rId7"/>
            </p:custDataLst>
          </p:nvPr>
        </p:nvSpPr>
        <p:spPr>
          <a:xfrm>
            <a:off x="4907949" y="4516550"/>
            <a:ext cx="2376103" cy="338554"/>
          </a:xfrm>
          <a:prstGeom prst="rect">
            <a:avLst/>
          </a:prstGeom>
          <a:noFill/>
        </p:spPr>
        <p:txBody>
          <a:bodyPr wrap="square" rtlCol="0">
            <a:spAutoFit/>
          </a:bodyPr>
          <a:lstStyle/>
          <a:p>
            <a:pPr algn="ctr"/>
            <a:r>
              <a:rPr lang="zh-CN" altLang="en-US" sz="1600" dirty="0">
                <a:solidFill>
                  <a:schemeClr val="bg1"/>
                </a:solidFill>
                <a:latin typeface="+mj-ea"/>
                <a:ea typeface="+mj-ea"/>
              </a:rPr>
              <a:t>汇报人：代用名</a:t>
            </a:r>
          </a:p>
        </p:txBody>
      </p:sp>
      <p:cxnSp>
        <p:nvCxnSpPr>
          <p:cNvPr id="6" name="直接连接符 5">
            <a:extLst>
              <a:ext uri="{FF2B5EF4-FFF2-40B4-BE49-F238E27FC236}">
                <a16:creationId xmlns:a16="http://schemas.microsoft.com/office/drawing/2014/main" id="{F150D95D-53EC-4368-9EFE-83044599974A}"/>
              </a:ext>
            </a:extLst>
          </p:cNvPr>
          <p:cNvCxnSpPr/>
          <p:nvPr/>
        </p:nvCxnSpPr>
        <p:spPr>
          <a:xfrm>
            <a:off x="5022362" y="4262718"/>
            <a:ext cx="21472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16305855"/>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audio>
              <p:cMediaNode vol="80000" numSld="999" showWhenStopped="0">
                <p:cTn id="2" repeatCount="indefinite" fill="hold" display="0">
                  <p:stCondLst>
                    <p:cond delay="indefinite"/>
                  </p:stCondLst>
                  <p:endCondLst>
                    <p:cond evt="onStopAudio" delay="0">
                      <p:tgtEl>
                        <p:sldTgt/>
                      </p:tgtEl>
                    </p:cond>
                  </p:endCondLst>
                </p:cTn>
                <p:tgtEl>
                  <p:spTgt spid="1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sp>
        <p:nvSpPr>
          <p:cNvPr id="2" name="直接连接符 1"/>
          <p:cNvSpPr>
            <a:spLocks noChangeShapeType="1"/>
          </p:cNvSpPr>
          <p:nvPr/>
        </p:nvSpPr>
        <p:spPr bwMode="auto">
          <a:xfrm>
            <a:off x="6053665" y="2279651"/>
            <a:ext cx="0" cy="3249084"/>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3" name="直接连接符 2"/>
          <p:cNvSpPr>
            <a:spLocks noChangeShapeType="1"/>
          </p:cNvSpPr>
          <p:nvPr/>
        </p:nvSpPr>
        <p:spPr bwMode="auto">
          <a:xfrm>
            <a:off x="6381748" y="2279651"/>
            <a:ext cx="0" cy="3249084"/>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4" name="直接连接符 3"/>
          <p:cNvSpPr>
            <a:spLocks noChangeShapeType="1"/>
          </p:cNvSpPr>
          <p:nvPr/>
        </p:nvSpPr>
        <p:spPr bwMode="auto">
          <a:xfrm>
            <a:off x="7035799" y="2279651"/>
            <a:ext cx="0" cy="3249084"/>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5" name="直接连接符 4"/>
          <p:cNvSpPr>
            <a:spLocks noChangeShapeType="1"/>
          </p:cNvSpPr>
          <p:nvPr/>
        </p:nvSpPr>
        <p:spPr bwMode="auto">
          <a:xfrm>
            <a:off x="7361766" y="2279651"/>
            <a:ext cx="2116" cy="3249084"/>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6" name="直接连接符 5"/>
          <p:cNvSpPr>
            <a:spLocks noChangeShapeType="1"/>
          </p:cNvSpPr>
          <p:nvPr/>
        </p:nvSpPr>
        <p:spPr bwMode="auto">
          <a:xfrm>
            <a:off x="7689848" y="2279651"/>
            <a:ext cx="0" cy="3249084"/>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7" name="直接连接符 6"/>
          <p:cNvSpPr>
            <a:spLocks noChangeShapeType="1"/>
          </p:cNvSpPr>
          <p:nvPr/>
        </p:nvSpPr>
        <p:spPr bwMode="auto">
          <a:xfrm>
            <a:off x="6707715" y="2279651"/>
            <a:ext cx="0" cy="3249084"/>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8" name="直接连接符 7"/>
          <p:cNvSpPr>
            <a:spLocks noChangeShapeType="1"/>
          </p:cNvSpPr>
          <p:nvPr/>
        </p:nvSpPr>
        <p:spPr bwMode="auto">
          <a:xfrm>
            <a:off x="8015815" y="2279651"/>
            <a:ext cx="2117" cy="3249084"/>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9" name="直接连接符 8"/>
          <p:cNvSpPr>
            <a:spLocks noChangeShapeType="1"/>
          </p:cNvSpPr>
          <p:nvPr/>
        </p:nvSpPr>
        <p:spPr bwMode="auto">
          <a:xfrm>
            <a:off x="8343899" y="2279651"/>
            <a:ext cx="2116" cy="3249084"/>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10" name="直接连接符 9"/>
          <p:cNvSpPr>
            <a:spLocks noChangeShapeType="1"/>
          </p:cNvSpPr>
          <p:nvPr/>
        </p:nvSpPr>
        <p:spPr bwMode="auto">
          <a:xfrm>
            <a:off x="8997948" y="2279651"/>
            <a:ext cx="2117" cy="3249084"/>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11" name="直接连接符 10"/>
          <p:cNvSpPr>
            <a:spLocks noChangeShapeType="1"/>
          </p:cNvSpPr>
          <p:nvPr/>
        </p:nvSpPr>
        <p:spPr bwMode="auto">
          <a:xfrm>
            <a:off x="9326032" y="2279651"/>
            <a:ext cx="0" cy="3249084"/>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12" name="直接连接符 11"/>
          <p:cNvSpPr>
            <a:spLocks noChangeShapeType="1"/>
          </p:cNvSpPr>
          <p:nvPr/>
        </p:nvSpPr>
        <p:spPr bwMode="auto">
          <a:xfrm>
            <a:off x="9654115" y="2279651"/>
            <a:ext cx="0" cy="3249084"/>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13" name="直接连接符 12"/>
          <p:cNvSpPr>
            <a:spLocks noChangeShapeType="1"/>
          </p:cNvSpPr>
          <p:nvPr/>
        </p:nvSpPr>
        <p:spPr bwMode="auto">
          <a:xfrm>
            <a:off x="8671981" y="2279651"/>
            <a:ext cx="0" cy="3249084"/>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14" name="直接连接符 13"/>
          <p:cNvSpPr>
            <a:spLocks noChangeShapeType="1"/>
          </p:cNvSpPr>
          <p:nvPr/>
        </p:nvSpPr>
        <p:spPr bwMode="auto">
          <a:xfrm>
            <a:off x="10308165" y="2279651"/>
            <a:ext cx="0" cy="3249084"/>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15" name="直接连接符 14"/>
          <p:cNvSpPr>
            <a:spLocks noChangeShapeType="1"/>
          </p:cNvSpPr>
          <p:nvPr/>
        </p:nvSpPr>
        <p:spPr bwMode="auto">
          <a:xfrm>
            <a:off x="10634133" y="2279651"/>
            <a:ext cx="2116" cy="3249084"/>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16" name="直接连接符 15"/>
          <p:cNvSpPr>
            <a:spLocks noChangeShapeType="1"/>
          </p:cNvSpPr>
          <p:nvPr/>
        </p:nvSpPr>
        <p:spPr bwMode="auto">
          <a:xfrm>
            <a:off x="10962215" y="2279651"/>
            <a:ext cx="0" cy="3249084"/>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17" name="直接连接符 16"/>
          <p:cNvSpPr>
            <a:spLocks noChangeShapeType="1"/>
          </p:cNvSpPr>
          <p:nvPr/>
        </p:nvSpPr>
        <p:spPr bwMode="auto">
          <a:xfrm>
            <a:off x="9980081" y="2279651"/>
            <a:ext cx="0" cy="3249084"/>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18" name="Freeform 6"/>
          <p:cNvSpPr>
            <a:spLocks noChangeArrowheads="1"/>
          </p:cNvSpPr>
          <p:nvPr/>
        </p:nvSpPr>
        <p:spPr bwMode="auto">
          <a:xfrm>
            <a:off x="1259415" y="2250017"/>
            <a:ext cx="2914651" cy="1778000"/>
          </a:xfrm>
          <a:custGeom>
            <a:avLst/>
            <a:gdLst>
              <a:gd name="T0" fmla="*/ 1377 w 1377"/>
              <a:gd name="T1" fmla="*/ 181 h 840"/>
              <a:gd name="T2" fmla="*/ 1034 w 1377"/>
              <a:gd name="T3" fmla="*/ 90 h 840"/>
              <a:gd name="T4" fmla="*/ 691 w 1377"/>
              <a:gd name="T5" fmla="*/ 0 h 840"/>
              <a:gd name="T6" fmla="*/ 343 w 1377"/>
              <a:gd name="T7" fmla="*/ 90 h 840"/>
              <a:gd name="T8" fmla="*/ 0 w 1377"/>
              <a:gd name="T9" fmla="*/ 181 h 840"/>
              <a:gd name="T10" fmla="*/ 0 w 1377"/>
              <a:gd name="T11" fmla="*/ 181 h 840"/>
              <a:gd name="T12" fmla="*/ 0 w 1377"/>
              <a:gd name="T13" fmla="*/ 840 h 840"/>
              <a:gd name="T14" fmla="*/ 1377 w 1377"/>
              <a:gd name="T15" fmla="*/ 840 h 840"/>
              <a:gd name="T16" fmla="*/ 1377 w 1377"/>
              <a:gd name="T17" fmla="*/ 181 h 840"/>
              <a:gd name="T18" fmla="*/ 1377 w 1377"/>
              <a:gd name="T19" fmla="*/ 181 h 8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77"/>
              <a:gd name="T31" fmla="*/ 0 h 840"/>
              <a:gd name="T32" fmla="*/ 1377 w 1377"/>
              <a:gd name="T33" fmla="*/ 840 h 8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77" h="840">
                <a:moveTo>
                  <a:pt x="1377" y="181"/>
                </a:moveTo>
                <a:lnTo>
                  <a:pt x="1034" y="90"/>
                </a:lnTo>
                <a:lnTo>
                  <a:pt x="691" y="0"/>
                </a:lnTo>
                <a:lnTo>
                  <a:pt x="343" y="90"/>
                </a:lnTo>
                <a:lnTo>
                  <a:pt x="0" y="181"/>
                </a:lnTo>
                <a:lnTo>
                  <a:pt x="0" y="840"/>
                </a:lnTo>
                <a:lnTo>
                  <a:pt x="1377" y="840"/>
                </a:lnTo>
                <a:lnTo>
                  <a:pt x="1377" y="181"/>
                </a:lnTo>
                <a:close/>
              </a:path>
            </a:pathLst>
          </a:custGeom>
          <a:noFill/>
          <a:ln>
            <a:solidFill>
              <a:schemeClr val="bg1"/>
            </a:solid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chemeClr val="bg1"/>
              </a:solidFill>
              <a:sym typeface="宋体" pitchFamily="2" charset="-122"/>
            </a:endParaRPr>
          </a:p>
        </p:txBody>
      </p:sp>
      <p:sp>
        <p:nvSpPr>
          <p:cNvPr id="19" name="Freeform 7"/>
          <p:cNvSpPr>
            <a:spLocks noChangeArrowheads="1"/>
          </p:cNvSpPr>
          <p:nvPr/>
        </p:nvSpPr>
        <p:spPr bwMode="auto">
          <a:xfrm>
            <a:off x="1259415" y="4256618"/>
            <a:ext cx="2914651" cy="1098551"/>
          </a:xfrm>
          <a:custGeom>
            <a:avLst/>
            <a:gdLst>
              <a:gd name="T0" fmla="*/ 0 w 1377"/>
              <a:gd name="T1" fmla="*/ 0 h 519"/>
              <a:gd name="T2" fmla="*/ 0 w 1377"/>
              <a:gd name="T3" fmla="*/ 334 h 519"/>
              <a:gd name="T4" fmla="*/ 0 w 1377"/>
              <a:gd name="T5" fmla="*/ 334 h 519"/>
              <a:gd name="T6" fmla="*/ 343 w 1377"/>
              <a:gd name="T7" fmla="*/ 424 h 519"/>
              <a:gd name="T8" fmla="*/ 691 w 1377"/>
              <a:gd name="T9" fmla="*/ 519 h 519"/>
              <a:gd name="T10" fmla="*/ 1034 w 1377"/>
              <a:gd name="T11" fmla="*/ 424 h 519"/>
              <a:gd name="T12" fmla="*/ 1377 w 1377"/>
              <a:gd name="T13" fmla="*/ 334 h 519"/>
              <a:gd name="T14" fmla="*/ 1377 w 1377"/>
              <a:gd name="T15" fmla="*/ 334 h 519"/>
              <a:gd name="T16" fmla="*/ 1377 w 1377"/>
              <a:gd name="T17" fmla="*/ 0 h 519"/>
              <a:gd name="T18" fmla="*/ 0 w 1377"/>
              <a:gd name="T19" fmla="*/ 0 h 51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77"/>
              <a:gd name="T31" fmla="*/ 0 h 519"/>
              <a:gd name="T32" fmla="*/ 1377 w 1377"/>
              <a:gd name="T33" fmla="*/ 519 h 51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77" h="519">
                <a:moveTo>
                  <a:pt x="0" y="0"/>
                </a:moveTo>
                <a:lnTo>
                  <a:pt x="0" y="334"/>
                </a:lnTo>
                <a:lnTo>
                  <a:pt x="343" y="424"/>
                </a:lnTo>
                <a:lnTo>
                  <a:pt x="691" y="519"/>
                </a:lnTo>
                <a:lnTo>
                  <a:pt x="1034" y="424"/>
                </a:lnTo>
                <a:lnTo>
                  <a:pt x="1377" y="334"/>
                </a:lnTo>
                <a:lnTo>
                  <a:pt x="1377" y="0"/>
                </a:lnTo>
                <a:lnTo>
                  <a:pt x="0" y="0"/>
                </a:lnTo>
                <a:close/>
              </a:path>
            </a:pathLst>
          </a:custGeom>
          <a:noFill/>
          <a:ln>
            <a:solidFill>
              <a:schemeClr val="bg1"/>
            </a:solid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chemeClr val="bg1"/>
              </a:solidFill>
              <a:sym typeface="宋体" pitchFamily="2" charset="-122"/>
            </a:endParaRPr>
          </a:p>
        </p:txBody>
      </p:sp>
      <p:sp>
        <p:nvSpPr>
          <p:cNvPr id="20" name="Rectangle 144"/>
          <p:cNvSpPr>
            <a:spLocks noChangeArrowheads="1"/>
          </p:cNvSpPr>
          <p:nvPr/>
        </p:nvSpPr>
        <p:spPr bwMode="auto">
          <a:xfrm>
            <a:off x="7804149" y="1790702"/>
            <a:ext cx="402167" cy="173567"/>
          </a:xfrm>
          <a:prstGeom prst="rect">
            <a:avLst/>
          </a:prstGeom>
          <a:solidFill>
            <a:schemeClr val="accent2"/>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21" name="Rectangle 145"/>
          <p:cNvSpPr>
            <a:spLocks noChangeArrowheads="1"/>
          </p:cNvSpPr>
          <p:nvPr/>
        </p:nvSpPr>
        <p:spPr bwMode="auto">
          <a:xfrm>
            <a:off x="9419166" y="1790702"/>
            <a:ext cx="393700" cy="173567"/>
          </a:xfrm>
          <a:prstGeom prst="rect">
            <a:avLst/>
          </a:prstGeom>
          <a:solidFill>
            <a:srgbClr val="FFFFFF">
              <a:alpha val="40000"/>
            </a:srgbClr>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22" name="Rectangle 177"/>
          <p:cNvSpPr>
            <a:spLocks noChangeArrowheads="1"/>
          </p:cNvSpPr>
          <p:nvPr/>
        </p:nvSpPr>
        <p:spPr bwMode="auto">
          <a:xfrm>
            <a:off x="5721348" y="4104218"/>
            <a:ext cx="5353051" cy="65617"/>
          </a:xfrm>
          <a:prstGeom prst="rect">
            <a:avLst/>
          </a:prstGeom>
          <a:solidFill>
            <a:srgbClr val="9C9C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23" name="Freeform 191"/>
          <p:cNvSpPr>
            <a:spLocks noChangeArrowheads="1"/>
          </p:cNvSpPr>
          <p:nvPr/>
        </p:nvSpPr>
        <p:spPr bwMode="auto">
          <a:xfrm>
            <a:off x="6476999" y="2421468"/>
            <a:ext cx="4472516" cy="1710267"/>
          </a:xfrm>
          <a:custGeom>
            <a:avLst/>
            <a:gdLst>
              <a:gd name="T0" fmla="*/ 2032 w 2113"/>
              <a:gd name="T1" fmla="*/ 736 h 808"/>
              <a:gd name="T2" fmla="*/ 1982 w 2113"/>
              <a:gd name="T3" fmla="*/ 736 h 808"/>
              <a:gd name="T4" fmla="*/ 1923 w 2113"/>
              <a:gd name="T5" fmla="*/ 587 h 808"/>
              <a:gd name="T6" fmla="*/ 1878 w 2113"/>
              <a:gd name="T7" fmla="*/ 601 h 808"/>
              <a:gd name="T8" fmla="*/ 1819 w 2113"/>
              <a:gd name="T9" fmla="*/ 556 h 808"/>
              <a:gd name="T10" fmla="*/ 1774 w 2113"/>
              <a:gd name="T11" fmla="*/ 447 h 808"/>
              <a:gd name="T12" fmla="*/ 1720 w 2113"/>
              <a:gd name="T13" fmla="*/ 357 h 808"/>
              <a:gd name="T14" fmla="*/ 1679 w 2113"/>
              <a:gd name="T15" fmla="*/ 217 h 808"/>
              <a:gd name="T16" fmla="*/ 1652 w 2113"/>
              <a:gd name="T17" fmla="*/ 217 h 808"/>
              <a:gd name="T18" fmla="*/ 1625 w 2113"/>
              <a:gd name="T19" fmla="*/ 199 h 808"/>
              <a:gd name="T20" fmla="*/ 1517 w 2113"/>
              <a:gd name="T21" fmla="*/ 0 h 808"/>
              <a:gd name="T22" fmla="*/ 1449 w 2113"/>
              <a:gd name="T23" fmla="*/ 82 h 808"/>
              <a:gd name="T24" fmla="*/ 1363 w 2113"/>
              <a:gd name="T25" fmla="*/ 158 h 808"/>
              <a:gd name="T26" fmla="*/ 1278 w 2113"/>
              <a:gd name="T27" fmla="*/ 181 h 808"/>
              <a:gd name="T28" fmla="*/ 1219 w 2113"/>
              <a:gd name="T29" fmla="*/ 194 h 808"/>
              <a:gd name="T30" fmla="*/ 1147 w 2113"/>
              <a:gd name="T31" fmla="*/ 208 h 808"/>
              <a:gd name="T32" fmla="*/ 1101 w 2113"/>
              <a:gd name="T33" fmla="*/ 398 h 808"/>
              <a:gd name="T34" fmla="*/ 1043 w 2113"/>
              <a:gd name="T35" fmla="*/ 398 h 808"/>
              <a:gd name="T36" fmla="*/ 1002 w 2113"/>
              <a:gd name="T37" fmla="*/ 389 h 808"/>
              <a:gd name="T38" fmla="*/ 966 w 2113"/>
              <a:gd name="T39" fmla="*/ 416 h 808"/>
              <a:gd name="T40" fmla="*/ 907 w 2113"/>
              <a:gd name="T41" fmla="*/ 407 h 808"/>
              <a:gd name="T42" fmla="*/ 862 w 2113"/>
              <a:gd name="T43" fmla="*/ 411 h 808"/>
              <a:gd name="T44" fmla="*/ 808 w 2113"/>
              <a:gd name="T45" fmla="*/ 506 h 808"/>
              <a:gd name="T46" fmla="*/ 722 w 2113"/>
              <a:gd name="T47" fmla="*/ 655 h 808"/>
              <a:gd name="T48" fmla="*/ 645 w 2113"/>
              <a:gd name="T49" fmla="*/ 547 h 808"/>
              <a:gd name="T50" fmla="*/ 555 w 2113"/>
              <a:gd name="T51" fmla="*/ 370 h 808"/>
              <a:gd name="T52" fmla="*/ 487 w 2113"/>
              <a:gd name="T53" fmla="*/ 393 h 808"/>
              <a:gd name="T54" fmla="*/ 424 w 2113"/>
              <a:gd name="T55" fmla="*/ 438 h 808"/>
              <a:gd name="T56" fmla="*/ 357 w 2113"/>
              <a:gd name="T57" fmla="*/ 601 h 808"/>
              <a:gd name="T58" fmla="*/ 320 w 2113"/>
              <a:gd name="T59" fmla="*/ 687 h 808"/>
              <a:gd name="T60" fmla="*/ 275 w 2113"/>
              <a:gd name="T61" fmla="*/ 709 h 808"/>
              <a:gd name="T62" fmla="*/ 226 w 2113"/>
              <a:gd name="T63" fmla="*/ 714 h 808"/>
              <a:gd name="T64" fmla="*/ 167 w 2113"/>
              <a:gd name="T65" fmla="*/ 736 h 808"/>
              <a:gd name="T66" fmla="*/ 126 w 2113"/>
              <a:gd name="T67" fmla="*/ 736 h 808"/>
              <a:gd name="T68" fmla="*/ 77 w 2113"/>
              <a:gd name="T69" fmla="*/ 736 h 808"/>
              <a:gd name="T70" fmla="*/ 0 w 2113"/>
              <a:gd name="T71" fmla="*/ 808 h 808"/>
              <a:gd name="T72" fmla="*/ 149 w 2113"/>
              <a:gd name="T73" fmla="*/ 808 h 808"/>
              <a:gd name="T74" fmla="*/ 758 w 2113"/>
              <a:gd name="T75" fmla="*/ 808 h 808"/>
              <a:gd name="T76" fmla="*/ 1973 w 2113"/>
              <a:gd name="T77" fmla="*/ 808 h 808"/>
              <a:gd name="T78" fmla="*/ 2059 w 2113"/>
              <a:gd name="T79" fmla="*/ 736 h 80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113"/>
              <a:gd name="T121" fmla="*/ 0 h 808"/>
              <a:gd name="T122" fmla="*/ 2113 w 2113"/>
              <a:gd name="T123" fmla="*/ 808 h 80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113" h="808">
                <a:moveTo>
                  <a:pt x="2059" y="736"/>
                </a:moveTo>
                <a:lnTo>
                  <a:pt x="2032" y="736"/>
                </a:lnTo>
                <a:lnTo>
                  <a:pt x="2000" y="714"/>
                </a:lnTo>
                <a:lnTo>
                  <a:pt x="1982" y="736"/>
                </a:lnTo>
                <a:lnTo>
                  <a:pt x="1968" y="781"/>
                </a:lnTo>
                <a:lnTo>
                  <a:pt x="1923" y="587"/>
                </a:lnTo>
                <a:lnTo>
                  <a:pt x="1887" y="641"/>
                </a:lnTo>
                <a:lnTo>
                  <a:pt x="1878" y="601"/>
                </a:lnTo>
                <a:lnTo>
                  <a:pt x="1860" y="650"/>
                </a:lnTo>
                <a:lnTo>
                  <a:pt x="1819" y="556"/>
                </a:lnTo>
                <a:lnTo>
                  <a:pt x="1783" y="578"/>
                </a:lnTo>
                <a:lnTo>
                  <a:pt x="1774" y="447"/>
                </a:lnTo>
                <a:lnTo>
                  <a:pt x="1752" y="470"/>
                </a:lnTo>
                <a:lnTo>
                  <a:pt x="1720" y="357"/>
                </a:lnTo>
                <a:lnTo>
                  <a:pt x="1697" y="393"/>
                </a:lnTo>
                <a:lnTo>
                  <a:pt x="1679" y="217"/>
                </a:lnTo>
                <a:lnTo>
                  <a:pt x="1661" y="267"/>
                </a:lnTo>
                <a:lnTo>
                  <a:pt x="1652" y="217"/>
                </a:lnTo>
                <a:lnTo>
                  <a:pt x="1634" y="249"/>
                </a:lnTo>
                <a:lnTo>
                  <a:pt x="1625" y="199"/>
                </a:lnTo>
                <a:lnTo>
                  <a:pt x="1571" y="194"/>
                </a:lnTo>
                <a:lnTo>
                  <a:pt x="1517" y="0"/>
                </a:lnTo>
                <a:lnTo>
                  <a:pt x="1472" y="149"/>
                </a:lnTo>
                <a:lnTo>
                  <a:pt x="1449" y="82"/>
                </a:lnTo>
                <a:lnTo>
                  <a:pt x="1413" y="131"/>
                </a:lnTo>
                <a:lnTo>
                  <a:pt x="1363" y="158"/>
                </a:lnTo>
                <a:lnTo>
                  <a:pt x="1323" y="14"/>
                </a:lnTo>
                <a:lnTo>
                  <a:pt x="1278" y="181"/>
                </a:lnTo>
                <a:lnTo>
                  <a:pt x="1260" y="100"/>
                </a:lnTo>
                <a:lnTo>
                  <a:pt x="1219" y="194"/>
                </a:lnTo>
                <a:lnTo>
                  <a:pt x="1196" y="167"/>
                </a:lnTo>
                <a:lnTo>
                  <a:pt x="1147" y="208"/>
                </a:lnTo>
                <a:lnTo>
                  <a:pt x="1124" y="289"/>
                </a:lnTo>
                <a:lnTo>
                  <a:pt x="1101" y="398"/>
                </a:lnTo>
                <a:lnTo>
                  <a:pt x="1065" y="262"/>
                </a:lnTo>
                <a:lnTo>
                  <a:pt x="1043" y="398"/>
                </a:lnTo>
                <a:lnTo>
                  <a:pt x="1020" y="330"/>
                </a:lnTo>
                <a:lnTo>
                  <a:pt x="1002" y="389"/>
                </a:lnTo>
                <a:lnTo>
                  <a:pt x="984" y="370"/>
                </a:lnTo>
                <a:lnTo>
                  <a:pt x="966" y="416"/>
                </a:lnTo>
                <a:lnTo>
                  <a:pt x="948" y="370"/>
                </a:lnTo>
                <a:lnTo>
                  <a:pt x="907" y="407"/>
                </a:lnTo>
                <a:lnTo>
                  <a:pt x="880" y="393"/>
                </a:lnTo>
                <a:lnTo>
                  <a:pt x="862" y="411"/>
                </a:lnTo>
                <a:lnTo>
                  <a:pt x="817" y="438"/>
                </a:lnTo>
                <a:lnTo>
                  <a:pt x="808" y="506"/>
                </a:lnTo>
                <a:lnTo>
                  <a:pt x="754" y="601"/>
                </a:lnTo>
                <a:lnTo>
                  <a:pt x="722" y="655"/>
                </a:lnTo>
                <a:lnTo>
                  <a:pt x="704" y="587"/>
                </a:lnTo>
                <a:lnTo>
                  <a:pt x="645" y="547"/>
                </a:lnTo>
                <a:lnTo>
                  <a:pt x="573" y="416"/>
                </a:lnTo>
                <a:lnTo>
                  <a:pt x="555" y="370"/>
                </a:lnTo>
                <a:lnTo>
                  <a:pt x="515" y="407"/>
                </a:lnTo>
                <a:lnTo>
                  <a:pt x="487" y="393"/>
                </a:lnTo>
                <a:lnTo>
                  <a:pt x="465" y="411"/>
                </a:lnTo>
                <a:lnTo>
                  <a:pt x="424" y="438"/>
                </a:lnTo>
                <a:lnTo>
                  <a:pt x="411" y="506"/>
                </a:lnTo>
                <a:lnTo>
                  <a:pt x="357" y="601"/>
                </a:lnTo>
                <a:lnTo>
                  <a:pt x="325" y="655"/>
                </a:lnTo>
                <a:lnTo>
                  <a:pt x="320" y="687"/>
                </a:lnTo>
                <a:lnTo>
                  <a:pt x="298" y="709"/>
                </a:lnTo>
                <a:lnTo>
                  <a:pt x="275" y="709"/>
                </a:lnTo>
                <a:lnTo>
                  <a:pt x="244" y="736"/>
                </a:lnTo>
                <a:lnTo>
                  <a:pt x="226" y="714"/>
                </a:lnTo>
                <a:lnTo>
                  <a:pt x="194" y="736"/>
                </a:lnTo>
                <a:lnTo>
                  <a:pt x="167" y="736"/>
                </a:lnTo>
                <a:lnTo>
                  <a:pt x="140" y="777"/>
                </a:lnTo>
                <a:lnTo>
                  <a:pt x="126" y="736"/>
                </a:lnTo>
                <a:lnTo>
                  <a:pt x="108" y="714"/>
                </a:lnTo>
                <a:lnTo>
                  <a:pt x="77" y="736"/>
                </a:lnTo>
                <a:lnTo>
                  <a:pt x="50" y="736"/>
                </a:lnTo>
                <a:lnTo>
                  <a:pt x="0" y="808"/>
                </a:lnTo>
                <a:lnTo>
                  <a:pt x="117" y="808"/>
                </a:lnTo>
                <a:lnTo>
                  <a:pt x="149" y="808"/>
                </a:lnTo>
                <a:lnTo>
                  <a:pt x="510" y="808"/>
                </a:lnTo>
                <a:lnTo>
                  <a:pt x="758" y="808"/>
                </a:lnTo>
                <a:lnTo>
                  <a:pt x="1959" y="808"/>
                </a:lnTo>
                <a:lnTo>
                  <a:pt x="1973" y="808"/>
                </a:lnTo>
                <a:lnTo>
                  <a:pt x="2113" y="808"/>
                </a:lnTo>
                <a:lnTo>
                  <a:pt x="2059" y="736"/>
                </a:ln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24" name="Freeform 192"/>
          <p:cNvSpPr>
            <a:spLocks noChangeArrowheads="1"/>
          </p:cNvSpPr>
          <p:nvPr/>
        </p:nvSpPr>
        <p:spPr bwMode="auto">
          <a:xfrm>
            <a:off x="5721348" y="4131736"/>
            <a:ext cx="2694517" cy="908049"/>
          </a:xfrm>
          <a:custGeom>
            <a:avLst/>
            <a:gdLst>
              <a:gd name="T0" fmla="*/ 668 w 1273"/>
              <a:gd name="T1" fmla="*/ 0 h 429"/>
              <a:gd name="T2" fmla="*/ 574 w 1273"/>
              <a:gd name="T3" fmla="*/ 0 h 429"/>
              <a:gd name="T4" fmla="*/ 0 w 1273"/>
              <a:gd name="T5" fmla="*/ 0 h 429"/>
              <a:gd name="T6" fmla="*/ 36 w 1273"/>
              <a:gd name="T7" fmla="*/ 27 h 429"/>
              <a:gd name="T8" fmla="*/ 86 w 1273"/>
              <a:gd name="T9" fmla="*/ 95 h 429"/>
              <a:gd name="T10" fmla="*/ 131 w 1273"/>
              <a:gd name="T11" fmla="*/ 59 h 429"/>
              <a:gd name="T12" fmla="*/ 140 w 1273"/>
              <a:gd name="T13" fmla="*/ 95 h 429"/>
              <a:gd name="T14" fmla="*/ 194 w 1273"/>
              <a:gd name="T15" fmla="*/ 118 h 429"/>
              <a:gd name="T16" fmla="*/ 217 w 1273"/>
              <a:gd name="T17" fmla="*/ 163 h 429"/>
              <a:gd name="T18" fmla="*/ 276 w 1273"/>
              <a:gd name="T19" fmla="*/ 176 h 429"/>
              <a:gd name="T20" fmla="*/ 321 w 1273"/>
              <a:gd name="T21" fmla="*/ 127 h 429"/>
              <a:gd name="T22" fmla="*/ 379 w 1273"/>
              <a:gd name="T23" fmla="*/ 186 h 429"/>
              <a:gd name="T24" fmla="*/ 438 w 1273"/>
              <a:gd name="T25" fmla="*/ 149 h 429"/>
              <a:gd name="T26" fmla="*/ 497 w 1273"/>
              <a:gd name="T27" fmla="*/ 131 h 429"/>
              <a:gd name="T28" fmla="*/ 542 w 1273"/>
              <a:gd name="T29" fmla="*/ 154 h 429"/>
              <a:gd name="T30" fmla="*/ 587 w 1273"/>
              <a:gd name="T31" fmla="*/ 95 h 429"/>
              <a:gd name="T32" fmla="*/ 614 w 1273"/>
              <a:gd name="T33" fmla="*/ 64 h 429"/>
              <a:gd name="T34" fmla="*/ 632 w 1273"/>
              <a:gd name="T35" fmla="*/ 109 h 429"/>
              <a:gd name="T36" fmla="*/ 650 w 1273"/>
              <a:gd name="T37" fmla="*/ 100 h 429"/>
              <a:gd name="T38" fmla="*/ 659 w 1273"/>
              <a:gd name="T39" fmla="*/ 163 h 429"/>
              <a:gd name="T40" fmla="*/ 673 w 1273"/>
              <a:gd name="T41" fmla="*/ 204 h 429"/>
              <a:gd name="T42" fmla="*/ 695 w 1273"/>
              <a:gd name="T43" fmla="*/ 195 h 429"/>
              <a:gd name="T44" fmla="*/ 705 w 1273"/>
              <a:gd name="T45" fmla="*/ 244 h 429"/>
              <a:gd name="T46" fmla="*/ 718 w 1273"/>
              <a:gd name="T47" fmla="*/ 267 h 429"/>
              <a:gd name="T48" fmla="*/ 732 w 1273"/>
              <a:gd name="T49" fmla="*/ 307 h 429"/>
              <a:gd name="T50" fmla="*/ 745 w 1273"/>
              <a:gd name="T51" fmla="*/ 271 h 429"/>
              <a:gd name="T52" fmla="*/ 750 w 1273"/>
              <a:gd name="T53" fmla="*/ 316 h 429"/>
              <a:gd name="T54" fmla="*/ 772 w 1273"/>
              <a:gd name="T55" fmla="*/ 380 h 429"/>
              <a:gd name="T56" fmla="*/ 786 w 1273"/>
              <a:gd name="T57" fmla="*/ 348 h 429"/>
              <a:gd name="T58" fmla="*/ 822 w 1273"/>
              <a:gd name="T59" fmla="*/ 398 h 429"/>
              <a:gd name="T60" fmla="*/ 844 w 1273"/>
              <a:gd name="T61" fmla="*/ 429 h 429"/>
              <a:gd name="T62" fmla="*/ 858 w 1273"/>
              <a:gd name="T63" fmla="*/ 402 h 429"/>
              <a:gd name="T64" fmla="*/ 881 w 1273"/>
              <a:gd name="T65" fmla="*/ 384 h 429"/>
              <a:gd name="T66" fmla="*/ 903 w 1273"/>
              <a:gd name="T67" fmla="*/ 375 h 429"/>
              <a:gd name="T68" fmla="*/ 912 w 1273"/>
              <a:gd name="T69" fmla="*/ 357 h 429"/>
              <a:gd name="T70" fmla="*/ 948 w 1273"/>
              <a:gd name="T71" fmla="*/ 393 h 429"/>
              <a:gd name="T72" fmla="*/ 962 w 1273"/>
              <a:gd name="T73" fmla="*/ 335 h 429"/>
              <a:gd name="T74" fmla="*/ 980 w 1273"/>
              <a:gd name="T75" fmla="*/ 362 h 429"/>
              <a:gd name="T76" fmla="*/ 998 w 1273"/>
              <a:gd name="T77" fmla="*/ 339 h 429"/>
              <a:gd name="T78" fmla="*/ 1012 w 1273"/>
              <a:gd name="T79" fmla="*/ 312 h 429"/>
              <a:gd name="T80" fmla="*/ 1030 w 1273"/>
              <a:gd name="T81" fmla="*/ 312 h 429"/>
              <a:gd name="T82" fmla="*/ 1048 w 1273"/>
              <a:gd name="T83" fmla="*/ 244 h 429"/>
              <a:gd name="T84" fmla="*/ 1102 w 1273"/>
              <a:gd name="T85" fmla="*/ 208 h 429"/>
              <a:gd name="T86" fmla="*/ 1147 w 1273"/>
              <a:gd name="T87" fmla="*/ 244 h 429"/>
              <a:gd name="T88" fmla="*/ 1192 w 1273"/>
              <a:gd name="T89" fmla="*/ 154 h 429"/>
              <a:gd name="T90" fmla="*/ 1273 w 1273"/>
              <a:gd name="T91" fmla="*/ 0 h 429"/>
              <a:gd name="T92" fmla="*/ 668 w 1273"/>
              <a:gd name="T93" fmla="*/ 0 h 42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273"/>
              <a:gd name="T142" fmla="*/ 0 h 429"/>
              <a:gd name="T143" fmla="*/ 1273 w 1273"/>
              <a:gd name="T144" fmla="*/ 429 h 429"/>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273" h="429">
                <a:moveTo>
                  <a:pt x="668" y="0"/>
                </a:moveTo>
                <a:lnTo>
                  <a:pt x="574" y="0"/>
                </a:lnTo>
                <a:lnTo>
                  <a:pt x="0" y="0"/>
                </a:lnTo>
                <a:lnTo>
                  <a:pt x="36" y="27"/>
                </a:lnTo>
                <a:lnTo>
                  <a:pt x="86" y="95"/>
                </a:lnTo>
                <a:lnTo>
                  <a:pt x="131" y="59"/>
                </a:lnTo>
                <a:lnTo>
                  <a:pt x="140" y="95"/>
                </a:lnTo>
                <a:lnTo>
                  <a:pt x="194" y="118"/>
                </a:lnTo>
                <a:lnTo>
                  <a:pt x="217" y="163"/>
                </a:lnTo>
                <a:lnTo>
                  <a:pt x="276" y="176"/>
                </a:lnTo>
                <a:lnTo>
                  <a:pt x="321" y="127"/>
                </a:lnTo>
                <a:lnTo>
                  <a:pt x="379" y="186"/>
                </a:lnTo>
                <a:lnTo>
                  <a:pt x="438" y="149"/>
                </a:lnTo>
                <a:lnTo>
                  <a:pt x="497" y="131"/>
                </a:lnTo>
                <a:lnTo>
                  <a:pt x="542" y="154"/>
                </a:lnTo>
                <a:lnTo>
                  <a:pt x="587" y="95"/>
                </a:lnTo>
                <a:lnTo>
                  <a:pt x="614" y="64"/>
                </a:lnTo>
                <a:lnTo>
                  <a:pt x="632" y="109"/>
                </a:lnTo>
                <a:lnTo>
                  <a:pt x="650" y="100"/>
                </a:lnTo>
                <a:lnTo>
                  <a:pt x="659" y="163"/>
                </a:lnTo>
                <a:lnTo>
                  <a:pt x="673" y="204"/>
                </a:lnTo>
                <a:lnTo>
                  <a:pt x="695" y="195"/>
                </a:lnTo>
                <a:lnTo>
                  <a:pt x="705" y="244"/>
                </a:lnTo>
                <a:lnTo>
                  <a:pt x="718" y="267"/>
                </a:lnTo>
                <a:lnTo>
                  <a:pt x="732" y="307"/>
                </a:lnTo>
                <a:lnTo>
                  <a:pt x="745" y="271"/>
                </a:lnTo>
                <a:lnTo>
                  <a:pt x="750" y="316"/>
                </a:lnTo>
                <a:lnTo>
                  <a:pt x="772" y="380"/>
                </a:lnTo>
                <a:lnTo>
                  <a:pt x="786" y="348"/>
                </a:lnTo>
                <a:lnTo>
                  <a:pt x="822" y="398"/>
                </a:lnTo>
                <a:lnTo>
                  <a:pt x="844" y="429"/>
                </a:lnTo>
                <a:lnTo>
                  <a:pt x="858" y="402"/>
                </a:lnTo>
                <a:lnTo>
                  <a:pt x="881" y="384"/>
                </a:lnTo>
                <a:lnTo>
                  <a:pt x="903" y="375"/>
                </a:lnTo>
                <a:lnTo>
                  <a:pt x="912" y="357"/>
                </a:lnTo>
                <a:lnTo>
                  <a:pt x="948" y="393"/>
                </a:lnTo>
                <a:lnTo>
                  <a:pt x="962" y="335"/>
                </a:lnTo>
                <a:lnTo>
                  <a:pt x="980" y="362"/>
                </a:lnTo>
                <a:lnTo>
                  <a:pt x="998" y="339"/>
                </a:lnTo>
                <a:lnTo>
                  <a:pt x="1012" y="312"/>
                </a:lnTo>
                <a:lnTo>
                  <a:pt x="1030" y="312"/>
                </a:lnTo>
                <a:lnTo>
                  <a:pt x="1048" y="244"/>
                </a:lnTo>
                <a:lnTo>
                  <a:pt x="1102" y="208"/>
                </a:lnTo>
                <a:lnTo>
                  <a:pt x="1147" y="244"/>
                </a:lnTo>
                <a:lnTo>
                  <a:pt x="1192" y="154"/>
                </a:lnTo>
                <a:lnTo>
                  <a:pt x="1273" y="0"/>
                </a:lnTo>
                <a:lnTo>
                  <a:pt x="668" y="0"/>
                </a:ln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25" name="TextBox 257"/>
          <p:cNvSpPr>
            <a:spLocks noChangeArrowheads="1"/>
          </p:cNvSpPr>
          <p:nvPr/>
        </p:nvSpPr>
        <p:spPr bwMode="auto">
          <a:xfrm>
            <a:off x="5179481" y="1631951"/>
            <a:ext cx="1140056"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867">
                <a:solidFill>
                  <a:srgbClr val="F2F2F2"/>
                </a:solidFill>
                <a:latin typeface="微软雅黑" pitchFamily="34" charset="-122"/>
                <a:ea typeface="微软雅黑" pitchFamily="34" charset="-122"/>
                <a:sym typeface="Arial" pitchFamily="34" charset="0"/>
              </a:rPr>
              <a:t>添加标题</a:t>
            </a:r>
          </a:p>
        </p:txBody>
      </p:sp>
      <p:sp>
        <p:nvSpPr>
          <p:cNvPr id="26" name="TextBox 269"/>
          <p:cNvSpPr>
            <a:spLocks noChangeArrowheads="1"/>
          </p:cNvSpPr>
          <p:nvPr/>
        </p:nvSpPr>
        <p:spPr bwMode="auto">
          <a:xfrm>
            <a:off x="2121064" y="2832101"/>
            <a:ext cx="1191352" cy="74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4267" dirty="0">
                <a:solidFill>
                  <a:schemeClr val="bg1"/>
                </a:solidFill>
                <a:latin typeface="微软雅黑" pitchFamily="34" charset="-122"/>
                <a:ea typeface="微软雅黑" pitchFamily="34" charset="-122"/>
                <a:sym typeface="Arial" pitchFamily="34" charset="0"/>
              </a:rPr>
              <a:t>75</a:t>
            </a:r>
            <a:r>
              <a:rPr lang="en-US" sz="3200" dirty="0">
                <a:solidFill>
                  <a:schemeClr val="bg1"/>
                </a:solidFill>
                <a:latin typeface="微软雅黑" pitchFamily="34" charset="-122"/>
                <a:ea typeface="微软雅黑" pitchFamily="34" charset="-122"/>
                <a:sym typeface="Arial" pitchFamily="34" charset="0"/>
              </a:rPr>
              <a:t>%</a:t>
            </a:r>
            <a:endParaRPr lang="zh-CN" altLang="en-US" sz="4267" dirty="0">
              <a:solidFill>
                <a:schemeClr val="bg1"/>
              </a:solidFill>
              <a:latin typeface="微软雅黑" pitchFamily="34" charset="-122"/>
              <a:ea typeface="微软雅黑" pitchFamily="34" charset="-122"/>
              <a:sym typeface="Arial" pitchFamily="34" charset="0"/>
            </a:endParaRPr>
          </a:p>
        </p:txBody>
      </p:sp>
      <p:sp>
        <p:nvSpPr>
          <p:cNvPr id="27" name="TextBox 270"/>
          <p:cNvSpPr>
            <a:spLocks noChangeArrowheads="1"/>
          </p:cNvSpPr>
          <p:nvPr/>
        </p:nvSpPr>
        <p:spPr bwMode="auto">
          <a:xfrm>
            <a:off x="2121065" y="4305301"/>
            <a:ext cx="1191352" cy="74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4267">
                <a:solidFill>
                  <a:schemeClr val="bg1"/>
                </a:solidFill>
                <a:latin typeface="微软雅黑" pitchFamily="34" charset="-122"/>
                <a:ea typeface="微软雅黑" pitchFamily="34" charset="-122"/>
                <a:sym typeface="Arial" pitchFamily="34" charset="0"/>
              </a:rPr>
              <a:t>25</a:t>
            </a:r>
            <a:r>
              <a:rPr lang="en-US" sz="3200">
                <a:solidFill>
                  <a:schemeClr val="bg1"/>
                </a:solidFill>
                <a:latin typeface="微软雅黑" pitchFamily="34" charset="-122"/>
                <a:ea typeface="微软雅黑" pitchFamily="34" charset="-122"/>
                <a:sym typeface="Arial" pitchFamily="34" charset="0"/>
              </a:rPr>
              <a:t>%</a:t>
            </a:r>
            <a:endParaRPr lang="zh-CN" altLang="en-US" sz="4267">
              <a:solidFill>
                <a:schemeClr val="bg1"/>
              </a:solidFill>
              <a:latin typeface="微软雅黑" pitchFamily="34" charset="-122"/>
              <a:ea typeface="微软雅黑" pitchFamily="34" charset="-122"/>
              <a:sym typeface="Arial" pitchFamily="34" charset="0"/>
            </a:endParaRPr>
          </a:p>
        </p:txBody>
      </p:sp>
      <p:sp>
        <p:nvSpPr>
          <p:cNvPr id="28" name="TextBox 272"/>
          <p:cNvSpPr>
            <a:spLocks noChangeArrowheads="1"/>
          </p:cNvSpPr>
          <p:nvPr/>
        </p:nvSpPr>
        <p:spPr bwMode="auto">
          <a:xfrm>
            <a:off x="7176228" y="1701802"/>
            <a:ext cx="527709" cy="297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333">
                <a:solidFill>
                  <a:srgbClr val="F2F2F2"/>
                </a:solidFill>
                <a:latin typeface="微软雅黑" pitchFamily="34" charset="-122"/>
                <a:ea typeface="微软雅黑" pitchFamily="34" charset="-122"/>
                <a:sym typeface="Arial" pitchFamily="34" charset="0"/>
              </a:rPr>
              <a:t>图例</a:t>
            </a:r>
            <a:endParaRPr lang="zh-CN" altLang="en-US" sz="2400">
              <a:solidFill>
                <a:srgbClr val="F2F2F2"/>
              </a:solidFill>
            </a:endParaRPr>
          </a:p>
        </p:txBody>
      </p:sp>
      <p:sp>
        <p:nvSpPr>
          <p:cNvPr id="29" name="TextBox 273"/>
          <p:cNvSpPr>
            <a:spLocks noChangeArrowheads="1"/>
          </p:cNvSpPr>
          <p:nvPr/>
        </p:nvSpPr>
        <p:spPr bwMode="auto">
          <a:xfrm>
            <a:off x="8794420" y="1701802"/>
            <a:ext cx="527709" cy="297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333">
                <a:solidFill>
                  <a:srgbClr val="F2F2F2"/>
                </a:solidFill>
                <a:latin typeface="微软雅黑" pitchFamily="34" charset="-122"/>
                <a:ea typeface="微软雅黑" pitchFamily="34" charset="-122"/>
                <a:sym typeface="Arial" pitchFamily="34" charset="0"/>
              </a:rPr>
              <a:t>图例</a:t>
            </a:r>
          </a:p>
        </p:txBody>
      </p:sp>
      <p:sp>
        <p:nvSpPr>
          <p:cNvPr id="30" name="直接连接符 29"/>
          <p:cNvSpPr>
            <a:spLocks noChangeShapeType="1"/>
          </p:cNvSpPr>
          <p:nvPr/>
        </p:nvSpPr>
        <p:spPr bwMode="auto">
          <a:xfrm>
            <a:off x="5736166" y="2279651"/>
            <a:ext cx="2116" cy="3249084"/>
          </a:xfrm>
          <a:prstGeom prst="line">
            <a:avLst/>
          </a:prstGeom>
          <a:noFill/>
          <a:ln w="19050"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31" name="TextBox 293"/>
          <p:cNvSpPr>
            <a:spLocks noChangeArrowheads="1"/>
          </p:cNvSpPr>
          <p:nvPr/>
        </p:nvSpPr>
        <p:spPr bwMode="auto">
          <a:xfrm>
            <a:off x="4846698" y="3793068"/>
            <a:ext cx="665567"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933">
                <a:solidFill>
                  <a:srgbClr val="F2F2F2"/>
                </a:solidFill>
                <a:latin typeface="微软雅黑" pitchFamily="34" charset="-122"/>
                <a:ea typeface="微软雅黑" pitchFamily="34" charset="-122"/>
                <a:sym typeface="Arial" pitchFamily="34" charset="0"/>
              </a:rPr>
              <a:t>添加标题</a:t>
            </a:r>
          </a:p>
        </p:txBody>
      </p:sp>
      <p:sp>
        <p:nvSpPr>
          <p:cNvPr id="32" name="TextBox 294"/>
          <p:cNvSpPr>
            <a:spLocks noChangeArrowheads="1"/>
          </p:cNvSpPr>
          <p:nvPr/>
        </p:nvSpPr>
        <p:spPr bwMode="auto">
          <a:xfrm>
            <a:off x="4846698" y="3507317"/>
            <a:ext cx="665567"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933">
                <a:solidFill>
                  <a:srgbClr val="F2F2F2"/>
                </a:solidFill>
                <a:latin typeface="微软雅黑" pitchFamily="34" charset="-122"/>
                <a:ea typeface="微软雅黑" pitchFamily="34" charset="-122"/>
                <a:sym typeface="Arial" pitchFamily="34" charset="0"/>
              </a:rPr>
              <a:t>添加标题</a:t>
            </a:r>
          </a:p>
        </p:txBody>
      </p:sp>
      <p:sp>
        <p:nvSpPr>
          <p:cNvPr id="33" name="TextBox 295"/>
          <p:cNvSpPr>
            <a:spLocks noChangeArrowheads="1"/>
          </p:cNvSpPr>
          <p:nvPr/>
        </p:nvSpPr>
        <p:spPr bwMode="auto">
          <a:xfrm>
            <a:off x="4846698" y="3221568"/>
            <a:ext cx="665567"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933">
                <a:solidFill>
                  <a:srgbClr val="F2F2F2"/>
                </a:solidFill>
                <a:latin typeface="微软雅黑" pitchFamily="34" charset="-122"/>
                <a:ea typeface="微软雅黑" pitchFamily="34" charset="-122"/>
                <a:sym typeface="Arial" pitchFamily="34" charset="0"/>
              </a:rPr>
              <a:t>添加标题</a:t>
            </a:r>
          </a:p>
        </p:txBody>
      </p:sp>
      <p:sp>
        <p:nvSpPr>
          <p:cNvPr id="34" name="TextBox 296"/>
          <p:cNvSpPr>
            <a:spLocks noChangeArrowheads="1"/>
          </p:cNvSpPr>
          <p:nvPr/>
        </p:nvSpPr>
        <p:spPr bwMode="auto">
          <a:xfrm>
            <a:off x="4846698" y="2935817"/>
            <a:ext cx="665567"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933">
                <a:solidFill>
                  <a:srgbClr val="F2F2F2"/>
                </a:solidFill>
                <a:latin typeface="微软雅黑" pitchFamily="34" charset="-122"/>
                <a:ea typeface="微软雅黑" pitchFamily="34" charset="-122"/>
                <a:sym typeface="Arial" pitchFamily="34" charset="0"/>
              </a:rPr>
              <a:t>添加标题</a:t>
            </a:r>
          </a:p>
        </p:txBody>
      </p:sp>
      <p:sp>
        <p:nvSpPr>
          <p:cNvPr id="35" name="TextBox 297"/>
          <p:cNvSpPr>
            <a:spLocks noChangeArrowheads="1"/>
          </p:cNvSpPr>
          <p:nvPr/>
        </p:nvSpPr>
        <p:spPr bwMode="auto">
          <a:xfrm>
            <a:off x="4846698" y="2647951"/>
            <a:ext cx="665567"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933" dirty="0">
                <a:solidFill>
                  <a:srgbClr val="F2F2F2"/>
                </a:solidFill>
                <a:latin typeface="微软雅黑" pitchFamily="34" charset="-122"/>
                <a:ea typeface="微软雅黑" pitchFamily="34" charset="-122"/>
                <a:sym typeface="Arial" pitchFamily="34" charset="0"/>
              </a:rPr>
              <a:t>添加标题</a:t>
            </a:r>
          </a:p>
        </p:txBody>
      </p:sp>
      <p:sp>
        <p:nvSpPr>
          <p:cNvPr id="36" name="TextBox 298"/>
          <p:cNvSpPr>
            <a:spLocks noChangeArrowheads="1"/>
          </p:cNvSpPr>
          <p:nvPr/>
        </p:nvSpPr>
        <p:spPr bwMode="auto">
          <a:xfrm>
            <a:off x="4846698" y="2362201"/>
            <a:ext cx="665567"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933" dirty="0">
                <a:solidFill>
                  <a:srgbClr val="F2F2F2"/>
                </a:solidFill>
                <a:latin typeface="微软雅黑" pitchFamily="34" charset="-122"/>
                <a:ea typeface="微软雅黑" pitchFamily="34" charset="-122"/>
                <a:sym typeface="Arial" pitchFamily="34" charset="0"/>
              </a:rPr>
              <a:t>添加标题</a:t>
            </a:r>
          </a:p>
        </p:txBody>
      </p:sp>
      <p:sp>
        <p:nvSpPr>
          <p:cNvPr id="37" name="直接连接符 36"/>
          <p:cNvSpPr>
            <a:spLocks noChangeShapeType="1"/>
          </p:cNvSpPr>
          <p:nvPr/>
        </p:nvSpPr>
        <p:spPr bwMode="auto">
          <a:xfrm flipH="1">
            <a:off x="5568948" y="3926417"/>
            <a:ext cx="169333" cy="0"/>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38" name="直接连接符 37"/>
          <p:cNvSpPr>
            <a:spLocks noChangeShapeType="1"/>
          </p:cNvSpPr>
          <p:nvPr/>
        </p:nvSpPr>
        <p:spPr bwMode="auto">
          <a:xfrm flipH="1">
            <a:off x="5568948" y="3638551"/>
            <a:ext cx="169333" cy="2117"/>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39" name="直接连接符 38"/>
          <p:cNvSpPr>
            <a:spLocks noChangeShapeType="1"/>
          </p:cNvSpPr>
          <p:nvPr/>
        </p:nvSpPr>
        <p:spPr bwMode="auto">
          <a:xfrm flipH="1">
            <a:off x="5568948" y="3352801"/>
            <a:ext cx="169333" cy="0"/>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40" name="直接连接符 39"/>
          <p:cNvSpPr>
            <a:spLocks noChangeShapeType="1"/>
          </p:cNvSpPr>
          <p:nvPr/>
        </p:nvSpPr>
        <p:spPr bwMode="auto">
          <a:xfrm flipH="1">
            <a:off x="5568948" y="3064935"/>
            <a:ext cx="169333" cy="0"/>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41" name="直接连接符 40"/>
          <p:cNvSpPr>
            <a:spLocks noChangeShapeType="1"/>
          </p:cNvSpPr>
          <p:nvPr/>
        </p:nvSpPr>
        <p:spPr bwMode="auto">
          <a:xfrm flipH="1">
            <a:off x="5568948" y="2777069"/>
            <a:ext cx="169333" cy="2116"/>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42" name="直接连接符 41"/>
          <p:cNvSpPr>
            <a:spLocks noChangeShapeType="1"/>
          </p:cNvSpPr>
          <p:nvPr/>
        </p:nvSpPr>
        <p:spPr bwMode="auto">
          <a:xfrm flipH="1">
            <a:off x="5568948" y="2491317"/>
            <a:ext cx="169333" cy="0"/>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43" name="直接连接符 42"/>
          <p:cNvSpPr>
            <a:spLocks noChangeShapeType="1"/>
          </p:cNvSpPr>
          <p:nvPr/>
        </p:nvSpPr>
        <p:spPr bwMode="auto">
          <a:xfrm flipH="1">
            <a:off x="5568948" y="5509684"/>
            <a:ext cx="169333" cy="2117"/>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44" name="直接连接符 43"/>
          <p:cNvSpPr>
            <a:spLocks noChangeShapeType="1"/>
          </p:cNvSpPr>
          <p:nvPr/>
        </p:nvSpPr>
        <p:spPr bwMode="auto">
          <a:xfrm flipH="1">
            <a:off x="5568948" y="5221818"/>
            <a:ext cx="169333" cy="2117"/>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45" name="直接连接符 44"/>
          <p:cNvSpPr>
            <a:spLocks noChangeShapeType="1"/>
          </p:cNvSpPr>
          <p:nvPr/>
        </p:nvSpPr>
        <p:spPr bwMode="auto">
          <a:xfrm flipH="1">
            <a:off x="5568948" y="4936068"/>
            <a:ext cx="169333" cy="0"/>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46" name="直接连接符 45"/>
          <p:cNvSpPr>
            <a:spLocks noChangeShapeType="1"/>
          </p:cNvSpPr>
          <p:nvPr/>
        </p:nvSpPr>
        <p:spPr bwMode="auto">
          <a:xfrm flipH="1">
            <a:off x="5568948" y="4648202"/>
            <a:ext cx="169333" cy="2116"/>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47" name="直接连接符 46"/>
          <p:cNvSpPr>
            <a:spLocks noChangeShapeType="1"/>
          </p:cNvSpPr>
          <p:nvPr/>
        </p:nvSpPr>
        <p:spPr bwMode="auto">
          <a:xfrm flipH="1">
            <a:off x="5568948" y="4360335"/>
            <a:ext cx="169333" cy="2116"/>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48" name="TextBox 316"/>
          <p:cNvSpPr>
            <a:spLocks noChangeArrowheads="1"/>
          </p:cNvSpPr>
          <p:nvPr/>
        </p:nvSpPr>
        <p:spPr bwMode="auto">
          <a:xfrm>
            <a:off x="4846698" y="5374217"/>
            <a:ext cx="665567"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933">
                <a:solidFill>
                  <a:srgbClr val="F2F2F2"/>
                </a:solidFill>
                <a:latin typeface="微软雅黑" pitchFamily="34" charset="-122"/>
                <a:ea typeface="微软雅黑" pitchFamily="34" charset="-122"/>
                <a:sym typeface="Arial" pitchFamily="34" charset="0"/>
              </a:rPr>
              <a:t>添加标题</a:t>
            </a:r>
          </a:p>
        </p:txBody>
      </p:sp>
      <p:sp>
        <p:nvSpPr>
          <p:cNvPr id="49" name="TextBox 317"/>
          <p:cNvSpPr>
            <a:spLocks noChangeArrowheads="1"/>
          </p:cNvSpPr>
          <p:nvPr/>
        </p:nvSpPr>
        <p:spPr bwMode="auto">
          <a:xfrm>
            <a:off x="4846698" y="5086351"/>
            <a:ext cx="665567"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933">
                <a:solidFill>
                  <a:srgbClr val="F2F2F2"/>
                </a:solidFill>
                <a:latin typeface="微软雅黑" pitchFamily="34" charset="-122"/>
                <a:ea typeface="微软雅黑" pitchFamily="34" charset="-122"/>
                <a:sym typeface="Arial" pitchFamily="34" charset="0"/>
              </a:rPr>
              <a:t>添加标题</a:t>
            </a:r>
          </a:p>
        </p:txBody>
      </p:sp>
      <p:sp>
        <p:nvSpPr>
          <p:cNvPr id="50" name="TextBox 318"/>
          <p:cNvSpPr>
            <a:spLocks noChangeArrowheads="1"/>
          </p:cNvSpPr>
          <p:nvPr/>
        </p:nvSpPr>
        <p:spPr bwMode="auto">
          <a:xfrm>
            <a:off x="4846698" y="4800601"/>
            <a:ext cx="665567"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933">
                <a:solidFill>
                  <a:srgbClr val="F2F2F2"/>
                </a:solidFill>
                <a:latin typeface="微软雅黑" pitchFamily="34" charset="-122"/>
                <a:ea typeface="微软雅黑" pitchFamily="34" charset="-122"/>
                <a:sym typeface="Arial" pitchFamily="34" charset="0"/>
              </a:rPr>
              <a:t>添加标题</a:t>
            </a:r>
          </a:p>
        </p:txBody>
      </p:sp>
      <p:sp>
        <p:nvSpPr>
          <p:cNvPr id="51" name="TextBox 319"/>
          <p:cNvSpPr>
            <a:spLocks noChangeArrowheads="1"/>
          </p:cNvSpPr>
          <p:nvPr/>
        </p:nvSpPr>
        <p:spPr bwMode="auto">
          <a:xfrm>
            <a:off x="4846698" y="4514851"/>
            <a:ext cx="665567"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933">
                <a:solidFill>
                  <a:srgbClr val="F2F2F2"/>
                </a:solidFill>
                <a:latin typeface="微软雅黑" pitchFamily="34" charset="-122"/>
                <a:ea typeface="微软雅黑" pitchFamily="34" charset="-122"/>
                <a:sym typeface="Arial" pitchFamily="34" charset="0"/>
              </a:rPr>
              <a:t>添加标题</a:t>
            </a:r>
          </a:p>
        </p:txBody>
      </p:sp>
      <p:sp>
        <p:nvSpPr>
          <p:cNvPr id="52" name="TextBox 320"/>
          <p:cNvSpPr>
            <a:spLocks noChangeArrowheads="1"/>
          </p:cNvSpPr>
          <p:nvPr/>
        </p:nvSpPr>
        <p:spPr bwMode="auto">
          <a:xfrm>
            <a:off x="4846698" y="4229101"/>
            <a:ext cx="665567"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933" dirty="0">
                <a:solidFill>
                  <a:srgbClr val="F2F2F2"/>
                </a:solidFill>
                <a:latin typeface="微软雅黑" pitchFamily="34" charset="-122"/>
                <a:ea typeface="微软雅黑" pitchFamily="34" charset="-122"/>
                <a:sym typeface="Arial" pitchFamily="34" charset="0"/>
              </a:rPr>
              <a:t>添加标题</a:t>
            </a:r>
          </a:p>
        </p:txBody>
      </p:sp>
      <p:sp>
        <p:nvSpPr>
          <p:cNvPr id="60" name="文本框 59">
            <a:extLst>
              <a:ext uri="{FF2B5EF4-FFF2-40B4-BE49-F238E27FC236}">
                <a16:creationId xmlns:a16="http://schemas.microsoft.com/office/drawing/2014/main" id="{32AC63BF-925E-461C-887F-E1805F1334D7}"/>
              </a:ext>
            </a:extLst>
          </p:cNvPr>
          <p:cNvSpPr txBox="1"/>
          <p:nvPr/>
        </p:nvSpPr>
        <p:spPr>
          <a:xfrm>
            <a:off x="142979" y="280649"/>
            <a:ext cx="2993127" cy="461665"/>
          </a:xfrm>
          <a:prstGeom prst="rect">
            <a:avLst/>
          </a:prstGeom>
          <a:noFill/>
        </p:spPr>
        <p:txBody>
          <a:bodyPr wrap="none" rtlCol="0">
            <a:spAutoFit/>
          </a:bodyPr>
          <a:lstStyle/>
          <a:p>
            <a:pPr marL="342900" indent="-342900" algn="ctr">
              <a:buFont typeface="Wingdings" panose="05000000000000000000" pitchFamily="2" charset="2"/>
              <a:buChar char="l"/>
            </a:pPr>
            <a:r>
              <a:rPr lang="zh-CN" altLang="en-US" sz="2400" b="1" dirty="0">
                <a:solidFill>
                  <a:schemeClr val="accent6"/>
                </a:solidFill>
              </a:rPr>
              <a:t>单击此处添加标题</a:t>
            </a:r>
          </a:p>
        </p:txBody>
      </p:sp>
      <p:cxnSp>
        <p:nvCxnSpPr>
          <p:cNvPr id="61" name="直接连接符 60">
            <a:extLst>
              <a:ext uri="{FF2B5EF4-FFF2-40B4-BE49-F238E27FC236}">
                <a16:creationId xmlns:a16="http://schemas.microsoft.com/office/drawing/2014/main" id="{A384A58E-DC70-4633-9CF6-0761E6B0110C}"/>
              </a:ext>
            </a:extLst>
          </p:cNvPr>
          <p:cNvCxnSpPr/>
          <p:nvPr/>
        </p:nvCxnSpPr>
        <p:spPr>
          <a:xfrm>
            <a:off x="0" y="863338"/>
            <a:ext cx="3550024"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id="{79AB6B22-BD86-49AC-9F3E-4CDBDD0AE2EC}"/>
              </a:ext>
            </a:extLst>
          </p:cNvPr>
          <p:cNvCxnSpPr>
            <a:cxnSpLocks/>
          </p:cNvCxnSpPr>
          <p:nvPr/>
        </p:nvCxnSpPr>
        <p:spPr>
          <a:xfrm>
            <a:off x="0" y="957467"/>
            <a:ext cx="3136106"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19097743"/>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sp>
        <p:nvSpPr>
          <p:cNvPr id="2" name="Rectangle 10"/>
          <p:cNvSpPr>
            <a:spLocks noChangeArrowheads="1"/>
          </p:cNvSpPr>
          <p:nvPr/>
        </p:nvSpPr>
        <p:spPr bwMode="auto">
          <a:xfrm>
            <a:off x="1104900" y="2934635"/>
            <a:ext cx="167217" cy="1420283"/>
          </a:xfrm>
          <a:prstGeom prst="rect">
            <a:avLst/>
          </a:pr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chemeClr val="bg1"/>
              </a:solidFill>
              <a:sym typeface="宋体" pitchFamily="2" charset="-122"/>
            </a:endParaRPr>
          </a:p>
        </p:txBody>
      </p:sp>
      <p:sp>
        <p:nvSpPr>
          <p:cNvPr id="3" name="Rectangle 11"/>
          <p:cNvSpPr>
            <a:spLocks noChangeArrowheads="1"/>
          </p:cNvSpPr>
          <p:nvPr/>
        </p:nvSpPr>
        <p:spPr bwMode="auto">
          <a:xfrm>
            <a:off x="1358899" y="2111251"/>
            <a:ext cx="169333" cy="2243667"/>
          </a:xfrm>
          <a:prstGeom prst="rect">
            <a:avLst/>
          </a:pr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chemeClr val="bg1"/>
              </a:solidFill>
              <a:sym typeface="宋体" pitchFamily="2" charset="-122"/>
            </a:endParaRPr>
          </a:p>
        </p:txBody>
      </p:sp>
      <p:sp>
        <p:nvSpPr>
          <p:cNvPr id="4" name="Rectangle 12"/>
          <p:cNvSpPr>
            <a:spLocks noChangeArrowheads="1"/>
          </p:cNvSpPr>
          <p:nvPr/>
        </p:nvSpPr>
        <p:spPr bwMode="auto">
          <a:xfrm>
            <a:off x="1619250" y="2598085"/>
            <a:ext cx="162983" cy="1758951"/>
          </a:xfrm>
          <a:prstGeom prst="rect">
            <a:avLst/>
          </a:pr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chemeClr val="bg1"/>
              </a:solidFill>
              <a:sym typeface="宋体" pitchFamily="2" charset="-122"/>
            </a:endParaRPr>
          </a:p>
        </p:txBody>
      </p:sp>
      <p:sp>
        <p:nvSpPr>
          <p:cNvPr id="5" name="Rectangle 13"/>
          <p:cNvSpPr>
            <a:spLocks noChangeArrowheads="1"/>
          </p:cNvSpPr>
          <p:nvPr/>
        </p:nvSpPr>
        <p:spPr bwMode="auto">
          <a:xfrm>
            <a:off x="1875366" y="3097618"/>
            <a:ext cx="167217" cy="1257300"/>
          </a:xfrm>
          <a:prstGeom prst="rect">
            <a:avLst/>
          </a:pr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chemeClr val="bg1"/>
              </a:solidFill>
              <a:sym typeface="宋体" pitchFamily="2" charset="-122"/>
            </a:endParaRPr>
          </a:p>
        </p:txBody>
      </p:sp>
      <p:sp>
        <p:nvSpPr>
          <p:cNvPr id="6" name="Rectangle 14"/>
          <p:cNvSpPr>
            <a:spLocks noChangeArrowheads="1"/>
          </p:cNvSpPr>
          <p:nvPr/>
        </p:nvSpPr>
        <p:spPr bwMode="auto">
          <a:xfrm>
            <a:off x="2747432" y="2212851"/>
            <a:ext cx="152400" cy="2142067"/>
          </a:xfrm>
          <a:prstGeom prst="rect">
            <a:avLst/>
          </a:pr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chemeClr val="bg1"/>
              </a:solidFill>
              <a:sym typeface="宋体" pitchFamily="2" charset="-122"/>
            </a:endParaRPr>
          </a:p>
        </p:txBody>
      </p:sp>
      <p:sp>
        <p:nvSpPr>
          <p:cNvPr id="7" name="Rectangle 15"/>
          <p:cNvSpPr>
            <a:spLocks noChangeArrowheads="1"/>
          </p:cNvSpPr>
          <p:nvPr/>
        </p:nvSpPr>
        <p:spPr bwMode="auto">
          <a:xfrm>
            <a:off x="2992965" y="3190752"/>
            <a:ext cx="160867" cy="1164167"/>
          </a:xfrm>
          <a:prstGeom prst="rect">
            <a:avLst/>
          </a:pr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chemeClr val="bg1"/>
              </a:solidFill>
              <a:sym typeface="宋体" pitchFamily="2" charset="-122"/>
            </a:endParaRPr>
          </a:p>
        </p:txBody>
      </p:sp>
      <p:sp>
        <p:nvSpPr>
          <p:cNvPr id="8" name="Rectangle 16"/>
          <p:cNvSpPr>
            <a:spLocks noChangeArrowheads="1"/>
          </p:cNvSpPr>
          <p:nvPr/>
        </p:nvSpPr>
        <p:spPr bwMode="auto">
          <a:xfrm>
            <a:off x="3246966" y="3472269"/>
            <a:ext cx="169333" cy="882649"/>
          </a:xfrm>
          <a:prstGeom prst="rect">
            <a:avLst/>
          </a:pr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chemeClr val="bg1"/>
              </a:solidFill>
              <a:sym typeface="宋体" pitchFamily="2" charset="-122"/>
            </a:endParaRPr>
          </a:p>
        </p:txBody>
      </p:sp>
      <p:sp>
        <p:nvSpPr>
          <p:cNvPr id="9" name="Rectangle 17"/>
          <p:cNvSpPr>
            <a:spLocks noChangeArrowheads="1"/>
          </p:cNvSpPr>
          <p:nvPr/>
        </p:nvSpPr>
        <p:spPr bwMode="auto">
          <a:xfrm>
            <a:off x="3500966" y="3923118"/>
            <a:ext cx="169333" cy="431800"/>
          </a:xfrm>
          <a:prstGeom prst="rect">
            <a:avLst/>
          </a:pr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chemeClr val="bg1"/>
              </a:solidFill>
              <a:sym typeface="宋体" pitchFamily="2" charset="-122"/>
            </a:endParaRPr>
          </a:p>
        </p:txBody>
      </p:sp>
      <p:sp>
        <p:nvSpPr>
          <p:cNvPr id="10" name="Rectangle 18"/>
          <p:cNvSpPr>
            <a:spLocks noChangeArrowheads="1"/>
          </p:cNvSpPr>
          <p:nvPr/>
        </p:nvSpPr>
        <p:spPr bwMode="auto">
          <a:xfrm>
            <a:off x="4375149" y="3499785"/>
            <a:ext cx="152400" cy="855133"/>
          </a:xfrm>
          <a:prstGeom prst="rect">
            <a:avLst/>
          </a:pr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chemeClr val="bg1"/>
              </a:solidFill>
              <a:sym typeface="宋体" pitchFamily="2" charset="-122"/>
            </a:endParaRPr>
          </a:p>
        </p:txBody>
      </p:sp>
      <p:sp>
        <p:nvSpPr>
          <p:cNvPr id="11" name="Rectangle 19"/>
          <p:cNvSpPr>
            <a:spLocks noChangeArrowheads="1"/>
          </p:cNvSpPr>
          <p:nvPr/>
        </p:nvSpPr>
        <p:spPr bwMode="auto">
          <a:xfrm>
            <a:off x="4631266" y="3639485"/>
            <a:ext cx="150284" cy="717551"/>
          </a:xfrm>
          <a:prstGeom prst="rect">
            <a:avLst/>
          </a:pr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chemeClr val="bg1"/>
              </a:solidFill>
              <a:sym typeface="宋体" pitchFamily="2" charset="-122"/>
            </a:endParaRPr>
          </a:p>
        </p:txBody>
      </p:sp>
      <p:sp>
        <p:nvSpPr>
          <p:cNvPr id="12" name="Rectangle 20"/>
          <p:cNvSpPr>
            <a:spLocks noChangeArrowheads="1"/>
          </p:cNvSpPr>
          <p:nvPr/>
        </p:nvSpPr>
        <p:spPr bwMode="auto">
          <a:xfrm>
            <a:off x="4874683" y="3933702"/>
            <a:ext cx="167216" cy="423333"/>
          </a:xfrm>
          <a:prstGeom prst="rect">
            <a:avLst/>
          </a:pr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chemeClr val="bg1"/>
              </a:solidFill>
              <a:sym typeface="宋体" pitchFamily="2" charset="-122"/>
            </a:endParaRPr>
          </a:p>
        </p:txBody>
      </p:sp>
      <p:sp>
        <p:nvSpPr>
          <p:cNvPr id="13" name="Rectangle 21"/>
          <p:cNvSpPr>
            <a:spLocks noChangeArrowheads="1"/>
          </p:cNvSpPr>
          <p:nvPr/>
        </p:nvSpPr>
        <p:spPr bwMode="auto">
          <a:xfrm>
            <a:off x="5130800" y="1996952"/>
            <a:ext cx="167217" cy="2360084"/>
          </a:xfrm>
          <a:prstGeom prst="rect">
            <a:avLst/>
          </a:pr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chemeClr val="bg1"/>
              </a:solidFill>
              <a:sym typeface="宋体" pitchFamily="2" charset="-122"/>
            </a:endParaRPr>
          </a:p>
        </p:txBody>
      </p:sp>
      <p:sp>
        <p:nvSpPr>
          <p:cNvPr id="14" name="Rectangle 22"/>
          <p:cNvSpPr>
            <a:spLocks noChangeArrowheads="1"/>
          </p:cNvSpPr>
          <p:nvPr/>
        </p:nvSpPr>
        <p:spPr bwMode="auto">
          <a:xfrm>
            <a:off x="6002866" y="2354669"/>
            <a:ext cx="169333" cy="2000249"/>
          </a:xfrm>
          <a:prstGeom prst="rect">
            <a:avLst/>
          </a:pr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chemeClr val="bg1"/>
              </a:solidFill>
              <a:sym typeface="宋体" pitchFamily="2" charset="-122"/>
            </a:endParaRPr>
          </a:p>
        </p:txBody>
      </p:sp>
      <p:sp>
        <p:nvSpPr>
          <p:cNvPr id="15" name="Rectangle 23"/>
          <p:cNvSpPr>
            <a:spLocks noChangeArrowheads="1"/>
          </p:cNvSpPr>
          <p:nvPr/>
        </p:nvSpPr>
        <p:spPr bwMode="auto">
          <a:xfrm>
            <a:off x="6256866" y="1996952"/>
            <a:ext cx="158751" cy="2360084"/>
          </a:xfrm>
          <a:prstGeom prst="rect">
            <a:avLst/>
          </a:pr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chemeClr val="bg1"/>
              </a:solidFill>
              <a:sym typeface="宋体" pitchFamily="2" charset="-122"/>
            </a:endParaRPr>
          </a:p>
        </p:txBody>
      </p:sp>
      <p:sp>
        <p:nvSpPr>
          <p:cNvPr id="16" name="Rectangle 24"/>
          <p:cNvSpPr>
            <a:spLocks noChangeArrowheads="1"/>
          </p:cNvSpPr>
          <p:nvPr/>
        </p:nvSpPr>
        <p:spPr bwMode="auto">
          <a:xfrm>
            <a:off x="6512984" y="2212851"/>
            <a:ext cx="156633" cy="2142067"/>
          </a:xfrm>
          <a:prstGeom prst="rect">
            <a:avLst/>
          </a:pr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chemeClr val="bg1"/>
              </a:solidFill>
              <a:sym typeface="宋体" pitchFamily="2" charset="-122"/>
            </a:endParaRPr>
          </a:p>
        </p:txBody>
      </p:sp>
      <p:sp>
        <p:nvSpPr>
          <p:cNvPr id="17" name="Rectangle 25"/>
          <p:cNvSpPr>
            <a:spLocks noChangeArrowheads="1"/>
          </p:cNvSpPr>
          <p:nvPr/>
        </p:nvSpPr>
        <p:spPr bwMode="auto">
          <a:xfrm>
            <a:off x="6756399" y="2934635"/>
            <a:ext cx="169333" cy="1420283"/>
          </a:xfrm>
          <a:prstGeom prst="rect">
            <a:avLst/>
          </a:pr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chemeClr val="bg1"/>
              </a:solidFill>
              <a:sym typeface="宋体" pitchFamily="2" charset="-122"/>
            </a:endParaRPr>
          </a:p>
        </p:txBody>
      </p:sp>
      <p:sp>
        <p:nvSpPr>
          <p:cNvPr id="18" name="矩形 17"/>
          <p:cNvSpPr>
            <a:spLocks noChangeArrowheads="1"/>
          </p:cNvSpPr>
          <p:nvPr/>
        </p:nvSpPr>
        <p:spPr bwMode="auto">
          <a:xfrm>
            <a:off x="7253816" y="1556792"/>
            <a:ext cx="4224867"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eaLnBrk="0" fontAlgn="base" hangingPunct="0">
              <a:spcBef>
                <a:spcPct val="0"/>
              </a:spcBef>
              <a:spcAft>
                <a:spcPct val="0"/>
              </a:spcAft>
              <a:buFont typeface="Arial" pitchFamily="34" charset="0"/>
            </a:pPr>
            <a:r>
              <a:rPr lang="en-US" altLang="zh-CN" sz="1600" dirty="0">
                <a:solidFill>
                  <a:schemeClr val="bg1"/>
                </a:solidFill>
                <a:latin typeface="Calibri" pitchFamily="34" charset="0"/>
                <a:ea typeface="宋体" pitchFamily="2" charset="-122"/>
                <a:sym typeface="微软雅黑" pitchFamily="34" charset="-122"/>
              </a:rPr>
              <a:t>Right-click on the image to select the format to replace the image directly. Right-click on the image to select the format to replace the image directly. </a:t>
            </a:r>
            <a:endParaRPr lang="zh-CN" altLang="en-US" sz="1600" dirty="0">
              <a:solidFill>
                <a:schemeClr val="bg1"/>
              </a:solidFill>
              <a:latin typeface="Calibri" pitchFamily="34" charset="0"/>
              <a:ea typeface="宋体" pitchFamily="2" charset="-122"/>
              <a:sym typeface="微软雅黑" pitchFamily="34" charset="-122"/>
            </a:endParaRPr>
          </a:p>
          <a:p>
            <a:pPr eaLnBrk="0" fontAlgn="base" hangingPunct="0">
              <a:spcBef>
                <a:spcPct val="0"/>
              </a:spcBef>
              <a:spcAft>
                <a:spcPct val="0"/>
              </a:spcAft>
              <a:buFont typeface="Arial" pitchFamily="34" charset="0"/>
            </a:pPr>
            <a:endParaRPr lang="zh-CN" altLang="en-US" sz="1600" dirty="0">
              <a:solidFill>
                <a:schemeClr val="bg1"/>
              </a:solidFill>
              <a:latin typeface="Calibri" pitchFamily="34" charset="0"/>
              <a:ea typeface="宋体" pitchFamily="2" charset="-122"/>
              <a:sym typeface="微软雅黑" pitchFamily="34" charset="-122"/>
            </a:endParaRPr>
          </a:p>
        </p:txBody>
      </p:sp>
      <p:sp>
        <p:nvSpPr>
          <p:cNvPr id="21" name="直接连接符 20"/>
          <p:cNvSpPr>
            <a:spLocks noChangeShapeType="1"/>
          </p:cNvSpPr>
          <p:nvPr/>
        </p:nvSpPr>
        <p:spPr bwMode="auto">
          <a:xfrm>
            <a:off x="958849" y="4486151"/>
            <a:ext cx="1202267" cy="0"/>
          </a:xfrm>
          <a:prstGeom prst="line">
            <a:avLst/>
          </a:prstGeom>
          <a:noFill/>
          <a:ln w="5080" cap="flat" cmpd="sng">
            <a:solidFill>
              <a:srgbClr val="F2F2F2"/>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solidFill>
                <a:schemeClr val="bg1"/>
              </a:solidFill>
            </a:endParaRPr>
          </a:p>
        </p:txBody>
      </p:sp>
      <p:sp>
        <p:nvSpPr>
          <p:cNvPr id="22" name="直接连接符 21"/>
          <p:cNvSpPr>
            <a:spLocks noChangeShapeType="1"/>
          </p:cNvSpPr>
          <p:nvPr/>
        </p:nvSpPr>
        <p:spPr bwMode="auto">
          <a:xfrm>
            <a:off x="958849" y="5324351"/>
            <a:ext cx="1202267" cy="0"/>
          </a:xfrm>
          <a:prstGeom prst="line">
            <a:avLst/>
          </a:prstGeom>
          <a:noFill/>
          <a:ln w="5080" cap="flat" cmpd="sng">
            <a:solidFill>
              <a:srgbClr val="F2F2F2"/>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solidFill>
                <a:schemeClr val="bg1"/>
              </a:solidFill>
            </a:endParaRPr>
          </a:p>
        </p:txBody>
      </p:sp>
      <p:sp>
        <p:nvSpPr>
          <p:cNvPr id="25" name="直接连接符 24"/>
          <p:cNvSpPr>
            <a:spLocks noChangeShapeType="1"/>
          </p:cNvSpPr>
          <p:nvPr/>
        </p:nvSpPr>
        <p:spPr bwMode="auto">
          <a:xfrm>
            <a:off x="2635249" y="4486151"/>
            <a:ext cx="1202267" cy="0"/>
          </a:xfrm>
          <a:prstGeom prst="line">
            <a:avLst/>
          </a:prstGeom>
          <a:noFill/>
          <a:ln w="5080" cap="flat" cmpd="sng">
            <a:solidFill>
              <a:srgbClr val="F2F2F2"/>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solidFill>
                <a:schemeClr val="bg1"/>
              </a:solidFill>
            </a:endParaRPr>
          </a:p>
        </p:txBody>
      </p:sp>
      <p:sp>
        <p:nvSpPr>
          <p:cNvPr id="26" name="直接连接符 25"/>
          <p:cNvSpPr>
            <a:spLocks noChangeShapeType="1"/>
          </p:cNvSpPr>
          <p:nvPr/>
        </p:nvSpPr>
        <p:spPr bwMode="auto">
          <a:xfrm>
            <a:off x="2635249" y="5324351"/>
            <a:ext cx="1202267" cy="0"/>
          </a:xfrm>
          <a:prstGeom prst="line">
            <a:avLst/>
          </a:prstGeom>
          <a:noFill/>
          <a:ln w="5080" cap="flat" cmpd="sng">
            <a:solidFill>
              <a:srgbClr val="F2F2F2"/>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solidFill>
                <a:schemeClr val="bg1"/>
              </a:solidFill>
            </a:endParaRPr>
          </a:p>
        </p:txBody>
      </p:sp>
      <p:sp>
        <p:nvSpPr>
          <p:cNvPr id="29" name="直接连接符 28"/>
          <p:cNvSpPr>
            <a:spLocks noChangeShapeType="1"/>
          </p:cNvSpPr>
          <p:nvPr/>
        </p:nvSpPr>
        <p:spPr bwMode="auto">
          <a:xfrm>
            <a:off x="4210049" y="4486151"/>
            <a:ext cx="1202267" cy="0"/>
          </a:xfrm>
          <a:prstGeom prst="line">
            <a:avLst/>
          </a:prstGeom>
          <a:noFill/>
          <a:ln w="5080" cap="flat" cmpd="sng">
            <a:solidFill>
              <a:srgbClr val="F2F2F2"/>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solidFill>
                <a:schemeClr val="bg1"/>
              </a:solidFill>
            </a:endParaRPr>
          </a:p>
        </p:txBody>
      </p:sp>
      <p:sp>
        <p:nvSpPr>
          <p:cNvPr id="30" name="直接连接符 29"/>
          <p:cNvSpPr>
            <a:spLocks noChangeShapeType="1"/>
          </p:cNvSpPr>
          <p:nvPr/>
        </p:nvSpPr>
        <p:spPr bwMode="auto">
          <a:xfrm>
            <a:off x="4210049" y="5324351"/>
            <a:ext cx="1202267" cy="0"/>
          </a:xfrm>
          <a:prstGeom prst="line">
            <a:avLst/>
          </a:prstGeom>
          <a:noFill/>
          <a:ln w="5080" cap="flat" cmpd="sng">
            <a:solidFill>
              <a:srgbClr val="F2F2F2"/>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solidFill>
                <a:schemeClr val="bg1"/>
              </a:solidFill>
            </a:endParaRPr>
          </a:p>
        </p:txBody>
      </p:sp>
      <p:sp>
        <p:nvSpPr>
          <p:cNvPr id="33" name="直接连接符 32"/>
          <p:cNvSpPr>
            <a:spLocks noChangeShapeType="1"/>
          </p:cNvSpPr>
          <p:nvPr/>
        </p:nvSpPr>
        <p:spPr bwMode="auto">
          <a:xfrm>
            <a:off x="5835649" y="4486151"/>
            <a:ext cx="1202267" cy="0"/>
          </a:xfrm>
          <a:prstGeom prst="line">
            <a:avLst/>
          </a:prstGeom>
          <a:noFill/>
          <a:ln w="5080" cap="flat" cmpd="sng">
            <a:solidFill>
              <a:srgbClr val="F2F2F2"/>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solidFill>
                <a:schemeClr val="bg1"/>
              </a:solidFill>
            </a:endParaRPr>
          </a:p>
        </p:txBody>
      </p:sp>
      <p:sp>
        <p:nvSpPr>
          <p:cNvPr id="34" name="直接连接符 33"/>
          <p:cNvSpPr>
            <a:spLocks noChangeShapeType="1"/>
          </p:cNvSpPr>
          <p:nvPr/>
        </p:nvSpPr>
        <p:spPr bwMode="auto">
          <a:xfrm>
            <a:off x="5835649" y="5324351"/>
            <a:ext cx="1202267" cy="0"/>
          </a:xfrm>
          <a:prstGeom prst="line">
            <a:avLst/>
          </a:prstGeom>
          <a:noFill/>
          <a:ln w="5080" cap="flat" cmpd="sng">
            <a:solidFill>
              <a:srgbClr val="F2F2F2"/>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solidFill>
                <a:schemeClr val="bg1"/>
              </a:solidFill>
            </a:endParaRPr>
          </a:p>
        </p:txBody>
      </p:sp>
      <p:sp>
        <p:nvSpPr>
          <p:cNvPr id="35" name="TextBox 591"/>
          <p:cNvSpPr>
            <a:spLocks noChangeArrowheads="1"/>
          </p:cNvSpPr>
          <p:nvPr/>
        </p:nvSpPr>
        <p:spPr bwMode="auto">
          <a:xfrm>
            <a:off x="985098" y="4570818"/>
            <a:ext cx="1050288"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3733" dirty="0">
                <a:solidFill>
                  <a:schemeClr val="bg1"/>
                </a:solidFill>
                <a:latin typeface="方正中等线简体" pitchFamily="2" charset="-122"/>
                <a:ea typeface="方正中等线简体" pitchFamily="2" charset="-122"/>
                <a:sym typeface="方正中等线简体" pitchFamily="2" charset="-122"/>
              </a:rPr>
              <a:t>35</a:t>
            </a:r>
            <a:r>
              <a:rPr lang="en-US" sz="2667" dirty="0">
                <a:solidFill>
                  <a:schemeClr val="bg1"/>
                </a:solidFill>
                <a:latin typeface="方正中等线简体" pitchFamily="2" charset="-122"/>
                <a:ea typeface="方正中等线简体" pitchFamily="2" charset="-122"/>
                <a:sym typeface="方正中等线简体" pitchFamily="2" charset="-122"/>
              </a:rPr>
              <a:t>%</a:t>
            </a:r>
            <a:endParaRPr lang="zh-CN" altLang="en-US" sz="3733" dirty="0">
              <a:solidFill>
                <a:schemeClr val="bg1"/>
              </a:solidFill>
              <a:latin typeface="方正中等线简体" pitchFamily="2" charset="-122"/>
              <a:ea typeface="方正中等线简体" pitchFamily="2" charset="-122"/>
              <a:sym typeface="方正中等线简体" pitchFamily="2" charset="-122"/>
            </a:endParaRPr>
          </a:p>
        </p:txBody>
      </p:sp>
      <p:sp>
        <p:nvSpPr>
          <p:cNvPr id="36" name="TextBox 592"/>
          <p:cNvSpPr>
            <a:spLocks noChangeArrowheads="1"/>
          </p:cNvSpPr>
          <p:nvPr/>
        </p:nvSpPr>
        <p:spPr bwMode="auto">
          <a:xfrm>
            <a:off x="2712298" y="4570818"/>
            <a:ext cx="1050288"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3733">
                <a:solidFill>
                  <a:schemeClr val="bg1"/>
                </a:solidFill>
                <a:latin typeface="方正中等线简体" pitchFamily="2" charset="-122"/>
                <a:ea typeface="方正中等线简体" pitchFamily="2" charset="-122"/>
                <a:sym typeface="方正中等线简体" pitchFamily="2" charset="-122"/>
              </a:rPr>
              <a:t>35</a:t>
            </a:r>
            <a:r>
              <a:rPr lang="en-US" sz="2667">
                <a:solidFill>
                  <a:schemeClr val="bg1"/>
                </a:solidFill>
                <a:latin typeface="方正中等线简体" pitchFamily="2" charset="-122"/>
                <a:ea typeface="方正中等线简体" pitchFamily="2" charset="-122"/>
                <a:sym typeface="方正中等线简体" pitchFamily="2" charset="-122"/>
              </a:rPr>
              <a:t>%</a:t>
            </a:r>
            <a:endParaRPr lang="zh-CN" altLang="en-US" sz="2667">
              <a:solidFill>
                <a:schemeClr val="bg1"/>
              </a:solidFill>
              <a:latin typeface="方正中等线简体" pitchFamily="2" charset="-122"/>
              <a:ea typeface="方正中等线简体" pitchFamily="2" charset="-122"/>
              <a:sym typeface="方正中等线简体" pitchFamily="2" charset="-122"/>
            </a:endParaRPr>
          </a:p>
        </p:txBody>
      </p:sp>
      <p:sp>
        <p:nvSpPr>
          <p:cNvPr id="37" name="TextBox 593"/>
          <p:cNvSpPr>
            <a:spLocks noChangeArrowheads="1"/>
          </p:cNvSpPr>
          <p:nvPr/>
        </p:nvSpPr>
        <p:spPr bwMode="auto">
          <a:xfrm>
            <a:off x="4337898" y="4570818"/>
            <a:ext cx="1050288"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3733">
                <a:solidFill>
                  <a:schemeClr val="bg1"/>
                </a:solidFill>
                <a:latin typeface="方正中等线简体" pitchFamily="2" charset="-122"/>
                <a:ea typeface="方正中等线简体" pitchFamily="2" charset="-122"/>
                <a:sym typeface="方正中等线简体" pitchFamily="2" charset="-122"/>
              </a:rPr>
              <a:t>35</a:t>
            </a:r>
            <a:r>
              <a:rPr lang="en-US" sz="2667">
                <a:solidFill>
                  <a:schemeClr val="bg1"/>
                </a:solidFill>
                <a:latin typeface="方正中等线简体" pitchFamily="2" charset="-122"/>
                <a:ea typeface="方正中等线简体" pitchFamily="2" charset="-122"/>
                <a:sym typeface="方正中等线简体" pitchFamily="2" charset="-122"/>
              </a:rPr>
              <a:t>%</a:t>
            </a:r>
            <a:endParaRPr lang="zh-CN" altLang="en-US" sz="3733">
              <a:solidFill>
                <a:schemeClr val="bg1"/>
              </a:solidFill>
              <a:latin typeface="方正中等线简体" pitchFamily="2" charset="-122"/>
              <a:ea typeface="方正中等线简体" pitchFamily="2" charset="-122"/>
              <a:sym typeface="方正中等线简体" pitchFamily="2" charset="-122"/>
            </a:endParaRPr>
          </a:p>
        </p:txBody>
      </p:sp>
      <p:sp>
        <p:nvSpPr>
          <p:cNvPr id="38" name="TextBox 594"/>
          <p:cNvSpPr>
            <a:spLocks noChangeArrowheads="1"/>
          </p:cNvSpPr>
          <p:nvPr/>
        </p:nvSpPr>
        <p:spPr bwMode="auto">
          <a:xfrm>
            <a:off x="5938098" y="4570818"/>
            <a:ext cx="1050288"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3733" dirty="0">
                <a:solidFill>
                  <a:schemeClr val="bg1"/>
                </a:solidFill>
                <a:latin typeface="方正中等线简体" pitchFamily="2" charset="-122"/>
                <a:ea typeface="方正中等线简体" pitchFamily="2" charset="-122"/>
                <a:sym typeface="方正中等线简体" pitchFamily="2" charset="-122"/>
              </a:rPr>
              <a:t>35</a:t>
            </a:r>
            <a:r>
              <a:rPr lang="en-US" sz="2667" dirty="0">
                <a:solidFill>
                  <a:schemeClr val="bg1"/>
                </a:solidFill>
                <a:latin typeface="方正中等线简体" pitchFamily="2" charset="-122"/>
                <a:ea typeface="方正中等线简体" pitchFamily="2" charset="-122"/>
                <a:sym typeface="方正中等线简体" pitchFamily="2" charset="-122"/>
              </a:rPr>
              <a:t>%</a:t>
            </a:r>
            <a:endParaRPr lang="zh-CN" altLang="en-US" sz="2667" dirty="0">
              <a:solidFill>
                <a:schemeClr val="bg1"/>
              </a:solidFill>
              <a:latin typeface="方正中等线简体" pitchFamily="2" charset="-122"/>
              <a:ea typeface="方正中等线简体" pitchFamily="2" charset="-122"/>
              <a:sym typeface="方正中等线简体" pitchFamily="2" charset="-122"/>
            </a:endParaRPr>
          </a:p>
        </p:txBody>
      </p:sp>
      <p:sp>
        <p:nvSpPr>
          <p:cNvPr id="50" name="矩形 49">
            <a:extLst>
              <a:ext uri="{FF2B5EF4-FFF2-40B4-BE49-F238E27FC236}">
                <a16:creationId xmlns:a16="http://schemas.microsoft.com/office/drawing/2014/main" id="{5EDE368A-5755-425D-B391-145D01A6EC3E}"/>
              </a:ext>
            </a:extLst>
          </p:cNvPr>
          <p:cNvSpPr>
            <a:spLocks noChangeArrowheads="1"/>
          </p:cNvSpPr>
          <p:nvPr/>
        </p:nvSpPr>
        <p:spPr bwMode="auto">
          <a:xfrm>
            <a:off x="7253816" y="2901498"/>
            <a:ext cx="4224867"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eaLnBrk="0" fontAlgn="base" hangingPunct="0">
              <a:spcBef>
                <a:spcPct val="0"/>
              </a:spcBef>
              <a:spcAft>
                <a:spcPct val="0"/>
              </a:spcAft>
              <a:buFont typeface="Arial" pitchFamily="34" charset="0"/>
            </a:pPr>
            <a:r>
              <a:rPr lang="en-US" altLang="zh-CN" sz="1600" dirty="0">
                <a:solidFill>
                  <a:schemeClr val="bg1"/>
                </a:solidFill>
                <a:latin typeface="Calibri" pitchFamily="34" charset="0"/>
                <a:ea typeface="宋体" pitchFamily="2" charset="-122"/>
                <a:sym typeface="微软雅黑" pitchFamily="34" charset="-122"/>
              </a:rPr>
              <a:t>Right-click on the image to select the format to replace the image directly. Right-click on the image to select the format to replace the image directly. </a:t>
            </a:r>
            <a:endParaRPr lang="zh-CN" altLang="en-US" sz="1600" dirty="0">
              <a:solidFill>
                <a:schemeClr val="bg1"/>
              </a:solidFill>
              <a:latin typeface="Calibri" pitchFamily="34" charset="0"/>
              <a:ea typeface="宋体" pitchFamily="2" charset="-122"/>
              <a:sym typeface="微软雅黑" pitchFamily="34" charset="-122"/>
            </a:endParaRPr>
          </a:p>
          <a:p>
            <a:pPr eaLnBrk="0" fontAlgn="base" hangingPunct="0">
              <a:spcBef>
                <a:spcPct val="0"/>
              </a:spcBef>
              <a:spcAft>
                <a:spcPct val="0"/>
              </a:spcAft>
              <a:buFont typeface="Arial" pitchFamily="34" charset="0"/>
            </a:pPr>
            <a:endParaRPr lang="zh-CN" altLang="en-US" sz="1600" dirty="0">
              <a:solidFill>
                <a:schemeClr val="bg1"/>
              </a:solidFill>
              <a:latin typeface="Calibri" pitchFamily="34" charset="0"/>
              <a:ea typeface="宋体" pitchFamily="2" charset="-122"/>
              <a:sym typeface="微软雅黑" pitchFamily="34" charset="-122"/>
            </a:endParaRPr>
          </a:p>
        </p:txBody>
      </p:sp>
      <p:sp>
        <p:nvSpPr>
          <p:cNvPr id="51" name="矩形 50">
            <a:extLst>
              <a:ext uri="{FF2B5EF4-FFF2-40B4-BE49-F238E27FC236}">
                <a16:creationId xmlns:a16="http://schemas.microsoft.com/office/drawing/2014/main" id="{C6949C6B-C811-4670-BB9A-9329B41D4034}"/>
              </a:ext>
            </a:extLst>
          </p:cNvPr>
          <p:cNvSpPr>
            <a:spLocks noChangeArrowheads="1"/>
          </p:cNvSpPr>
          <p:nvPr/>
        </p:nvSpPr>
        <p:spPr bwMode="auto">
          <a:xfrm>
            <a:off x="7253816" y="4313439"/>
            <a:ext cx="4224867"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eaLnBrk="0" fontAlgn="base" hangingPunct="0">
              <a:spcBef>
                <a:spcPct val="0"/>
              </a:spcBef>
              <a:spcAft>
                <a:spcPct val="0"/>
              </a:spcAft>
              <a:buFont typeface="Arial" pitchFamily="34" charset="0"/>
            </a:pPr>
            <a:r>
              <a:rPr lang="en-US" altLang="zh-CN" sz="1600" dirty="0">
                <a:solidFill>
                  <a:schemeClr val="bg1"/>
                </a:solidFill>
                <a:latin typeface="Calibri" pitchFamily="34" charset="0"/>
                <a:ea typeface="宋体" pitchFamily="2" charset="-122"/>
                <a:sym typeface="微软雅黑" pitchFamily="34" charset="-122"/>
              </a:rPr>
              <a:t>Right-click on the image to select the format to replace the image directly. Right-click on the image to select the format to replace the image directly. </a:t>
            </a:r>
            <a:endParaRPr lang="zh-CN" altLang="en-US" sz="1600" dirty="0">
              <a:solidFill>
                <a:schemeClr val="bg1"/>
              </a:solidFill>
              <a:latin typeface="Calibri" pitchFamily="34" charset="0"/>
              <a:ea typeface="宋体" pitchFamily="2" charset="-122"/>
              <a:sym typeface="微软雅黑" pitchFamily="34" charset="-122"/>
            </a:endParaRPr>
          </a:p>
          <a:p>
            <a:pPr eaLnBrk="0" fontAlgn="base" hangingPunct="0">
              <a:spcBef>
                <a:spcPct val="0"/>
              </a:spcBef>
              <a:spcAft>
                <a:spcPct val="0"/>
              </a:spcAft>
              <a:buFont typeface="Arial" pitchFamily="34" charset="0"/>
            </a:pPr>
            <a:endParaRPr lang="zh-CN" altLang="en-US" sz="1600" dirty="0">
              <a:solidFill>
                <a:schemeClr val="bg1"/>
              </a:solidFill>
              <a:latin typeface="Calibri" pitchFamily="34" charset="0"/>
              <a:ea typeface="宋体" pitchFamily="2" charset="-122"/>
              <a:sym typeface="微软雅黑" pitchFamily="34" charset="-122"/>
            </a:endParaRPr>
          </a:p>
        </p:txBody>
      </p:sp>
      <p:sp>
        <p:nvSpPr>
          <p:cNvPr id="52" name="文本框 51">
            <a:extLst>
              <a:ext uri="{FF2B5EF4-FFF2-40B4-BE49-F238E27FC236}">
                <a16:creationId xmlns:a16="http://schemas.microsoft.com/office/drawing/2014/main" id="{09D19ACA-D547-4E13-9E62-8E3C4283B13D}"/>
              </a:ext>
            </a:extLst>
          </p:cNvPr>
          <p:cNvSpPr txBox="1"/>
          <p:nvPr/>
        </p:nvSpPr>
        <p:spPr>
          <a:xfrm>
            <a:off x="142979" y="280649"/>
            <a:ext cx="2993127" cy="461665"/>
          </a:xfrm>
          <a:prstGeom prst="rect">
            <a:avLst/>
          </a:prstGeom>
          <a:noFill/>
        </p:spPr>
        <p:txBody>
          <a:bodyPr wrap="none" rtlCol="0">
            <a:spAutoFit/>
          </a:bodyPr>
          <a:lstStyle/>
          <a:p>
            <a:pPr marL="342900" indent="-342900" algn="ctr">
              <a:buFont typeface="Wingdings" panose="05000000000000000000" pitchFamily="2" charset="2"/>
              <a:buChar char="l"/>
            </a:pPr>
            <a:r>
              <a:rPr lang="zh-CN" altLang="en-US" sz="2400" b="1" dirty="0">
                <a:solidFill>
                  <a:schemeClr val="accent6"/>
                </a:solidFill>
              </a:rPr>
              <a:t>单击此处添加标题</a:t>
            </a:r>
          </a:p>
        </p:txBody>
      </p:sp>
      <p:cxnSp>
        <p:nvCxnSpPr>
          <p:cNvPr id="53" name="直接连接符 52">
            <a:extLst>
              <a:ext uri="{FF2B5EF4-FFF2-40B4-BE49-F238E27FC236}">
                <a16:creationId xmlns:a16="http://schemas.microsoft.com/office/drawing/2014/main" id="{2006D236-B2D7-4FBA-91BF-1E6A882321C8}"/>
              </a:ext>
            </a:extLst>
          </p:cNvPr>
          <p:cNvCxnSpPr/>
          <p:nvPr/>
        </p:nvCxnSpPr>
        <p:spPr>
          <a:xfrm>
            <a:off x="0" y="863338"/>
            <a:ext cx="3550024"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0979F73E-E93F-403F-862C-DD4723BBFF5B}"/>
              </a:ext>
            </a:extLst>
          </p:cNvPr>
          <p:cNvCxnSpPr>
            <a:cxnSpLocks/>
          </p:cNvCxnSpPr>
          <p:nvPr/>
        </p:nvCxnSpPr>
        <p:spPr>
          <a:xfrm>
            <a:off x="0" y="957467"/>
            <a:ext cx="3136106"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73842556"/>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sp>
        <p:nvSpPr>
          <p:cNvPr id="13" name="文本框 12"/>
          <p:cNvSpPr txBox="1"/>
          <p:nvPr/>
        </p:nvSpPr>
        <p:spPr>
          <a:xfrm>
            <a:off x="8301317" y="1076036"/>
            <a:ext cx="3386016" cy="92333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5400" b="0" i="0" u="none" strike="noStrike" kern="1200" cap="none" spc="0" normalizeH="0" baseline="0" noProof="0" dirty="0">
                <a:ln>
                  <a:noFill/>
                </a:ln>
                <a:solidFill>
                  <a:srgbClr val="FFFFFF"/>
                </a:solidFill>
                <a:effectLst/>
                <a:uLnTx/>
                <a:uFillTx/>
                <a:latin typeface="Impact" panose="020B0806030902050204" pitchFamily="34" charset="0"/>
                <a:ea typeface="微软雅黑"/>
                <a:cs typeface="+mn-cs"/>
              </a:rPr>
              <a:t>PART T</a:t>
            </a:r>
            <a:r>
              <a:rPr kumimoji="0" lang="en-US" altLang="zh-CN" sz="5400" b="0" i="0" u="none" strike="noStrike" kern="1200" cap="none" spc="0" normalizeH="0" baseline="0" noProof="0" dirty="0">
                <a:ln>
                  <a:noFill/>
                </a:ln>
                <a:solidFill>
                  <a:schemeClr val="accent4"/>
                </a:solidFill>
                <a:effectLst/>
                <a:uLnTx/>
                <a:uFillTx/>
                <a:latin typeface="Impact" panose="020B0806030902050204" pitchFamily="34" charset="0"/>
                <a:ea typeface="微软雅黑"/>
                <a:cs typeface="+mn-cs"/>
              </a:rPr>
              <a:t>HREE</a:t>
            </a:r>
            <a:endParaRPr kumimoji="0" lang="zh-CN" altLang="en-US" sz="5400" b="0" i="0" u="none" strike="noStrike" kern="1200" cap="none" spc="0" normalizeH="0" baseline="0" noProof="0" dirty="0">
              <a:ln>
                <a:noFill/>
              </a:ln>
              <a:solidFill>
                <a:schemeClr val="accent4"/>
              </a:solidFill>
              <a:effectLst/>
              <a:uLnTx/>
              <a:uFillTx/>
              <a:latin typeface="Impact" panose="020B0806030902050204" pitchFamily="34" charset="0"/>
              <a:ea typeface="微软雅黑"/>
              <a:cs typeface="+mn-cs"/>
            </a:endParaRPr>
          </a:p>
        </p:txBody>
      </p:sp>
      <p:sp>
        <p:nvSpPr>
          <p:cNvPr id="14" name="矩形 13"/>
          <p:cNvSpPr/>
          <p:nvPr/>
        </p:nvSpPr>
        <p:spPr>
          <a:xfrm>
            <a:off x="8461010" y="1837782"/>
            <a:ext cx="3226323" cy="461665"/>
          </a:xfrm>
          <a:prstGeom prst="rect">
            <a:avLst/>
          </a:prstGeom>
        </p:spPr>
        <p:txBody>
          <a:bodyPr wrap="square">
            <a:spAutoFit/>
          </a:bodyPr>
          <a:lstStyle/>
          <a:p>
            <a:pPr algn="dist" defTabSz="1218804">
              <a:defRPr/>
            </a:pPr>
            <a:r>
              <a:rPr lang="zh-CN" altLang="en-US" sz="2400" kern="0" dirty="0">
                <a:solidFill>
                  <a:schemeClr val="bg1"/>
                </a:solidFill>
              </a:rPr>
              <a:t>成功项目展示</a:t>
            </a:r>
          </a:p>
        </p:txBody>
      </p:sp>
      <p:sp>
        <p:nvSpPr>
          <p:cNvPr id="15" name="矩形 14">
            <a:extLst>
              <a:ext uri="{FF2B5EF4-FFF2-40B4-BE49-F238E27FC236}">
                <a16:creationId xmlns:a16="http://schemas.microsoft.com/office/drawing/2014/main" id="{E3C182B1-6EB4-4BC5-9BBD-9714A6536C9E}"/>
              </a:ext>
            </a:extLst>
          </p:cNvPr>
          <p:cNvSpPr/>
          <p:nvPr/>
        </p:nvSpPr>
        <p:spPr>
          <a:xfrm>
            <a:off x="8713694" y="2299447"/>
            <a:ext cx="2973639" cy="646331"/>
          </a:xfrm>
          <a:prstGeom prst="rect">
            <a:avLst/>
          </a:prstGeom>
        </p:spPr>
        <p:txBody>
          <a:bodyPr wrap="square">
            <a:spAutoFit/>
          </a:bodyPr>
          <a:lstStyle/>
          <a:p>
            <a:pPr algn="r">
              <a:defRPr/>
            </a:pPr>
            <a:r>
              <a:rPr lang="en-US" altLang="zh-CN" kern="0" dirty="0">
                <a:solidFill>
                  <a:schemeClr val="bg1"/>
                </a:solidFill>
              </a:rPr>
              <a:t>SUCCESSFUL PROJECT PRESENTATION</a:t>
            </a:r>
            <a:endParaRPr lang="zh-CN" altLang="en-US" kern="0" dirty="0">
              <a:solidFill>
                <a:schemeClr val="bg1"/>
              </a:solidFill>
            </a:endParaRPr>
          </a:p>
        </p:txBody>
      </p:sp>
    </p:spTree>
    <p:extLst>
      <p:ext uri="{BB962C8B-B14F-4D97-AF65-F5344CB8AC3E}">
        <p14:creationId xmlns:p14="http://schemas.microsoft.com/office/powerpoint/2010/main" val="2286779027"/>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sp>
        <p:nvSpPr>
          <p:cNvPr id="16" name="矩形 15"/>
          <p:cNvSpPr>
            <a:spLocks noChangeArrowheads="1"/>
          </p:cNvSpPr>
          <p:nvPr/>
        </p:nvSpPr>
        <p:spPr bwMode="auto">
          <a:xfrm>
            <a:off x="7605183" y="2054572"/>
            <a:ext cx="37719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1200" dirty="0">
                <a:solidFill>
                  <a:schemeClr val="bg1"/>
                </a:solidFill>
                <a:sym typeface="微软雅黑" pitchFamily="34" charset="-122"/>
              </a:rPr>
              <a:t>Right-click on the image to select the format to replace the image directly. Right-click on the image to select the format to replace the image directly. </a:t>
            </a:r>
            <a:endParaRPr lang="zh-CN" altLang="en-US" sz="1200" dirty="0">
              <a:solidFill>
                <a:schemeClr val="bg1"/>
              </a:solidFill>
              <a:sym typeface="微软雅黑" pitchFamily="34" charset="-122"/>
            </a:endParaRPr>
          </a:p>
          <a:p>
            <a:endParaRPr lang="zh-CN" altLang="en-US" sz="1200" dirty="0">
              <a:solidFill>
                <a:schemeClr val="bg1"/>
              </a:solidFill>
              <a:sym typeface="微软雅黑" pitchFamily="34" charset="-122"/>
            </a:endParaRPr>
          </a:p>
        </p:txBody>
      </p:sp>
      <p:sp>
        <p:nvSpPr>
          <p:cNvPr id="17" name="直接连接符 16"/>
          <p:cNvSpPr>
            <a:spLocks noChangeShapeType="1"/>
          </p:cNvSpPr>
          <p:nvPr/>
        </p:nvSpPr>
        <p:spPr bwMode="auto">
          <a:xfrm>
            <a:off x="7702550" y="3083273"/>
            <a:ext cx="3649133" cy="2116"/>
          </a:xfrm>
          <a:prstGeom prst="line">
            <a:avLst/>
          </a:prstGeom>
          <a:noFill/>
          <a:ln w="9525" cap="flat" cmpd="sng">
            <a:solidFill>
              <a:srgbClr val="F2F2F2"/>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18" name="矩形 17"/>
          <p:cNvSpPr>
            <a:spLocks noChangeArrowheads="1"/>
          </p:cNvSpPr>
          <p:nvPr/>
        </p:nvSpPr>
        <p:spPr bwMode="auto">
          <a:xfrm>
            <a:off x="814917" y="2054572"/>
            <a:ext cx="37719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1200" dirty="0">
                <a:solidFill>
                  <a:schemeClr val="bg1"/>
                </a:solidFill>
                <a:sym typeface="微软雅黑" pitchFamily="34" charset="-122"/>
              </a:rPr>
              <a:t>Right-click on the image to select the format to replace the image directly. Right-click on the image to select the format to replace the image directly. </a:t>
            </a:r>
            <a:endParaRPr lang="zh-CN" altLang="en-US" sz="1200" dirty="0">
              <a:solidFill>
                <a:schemeClr val="bg1"/>
              </a:solidFill>
              <a:sym typeface="微软雅黑" pitchFamily="34" charset="-122"/>
            </a:endParaRPr>
          </a:p>
          <a:p>
            <a:endParaRPr lang="zh-CN" altLang="en-US" sz="1200" dirty="0">
              <a:solidFill>
                <a:schemeClr val="bg1"/>
              </a:solidFill>
              <a:sym typeface="微软雅黑" pitchFamily="34" charset="-122"/>
            </a:endParaRPr>
          </a:p>
        </p:txBody>
      </p:sp>
      <p:sp>
        <p:nvSpPr>
          <p:cNvPr id="19" name="直接连接符 18"/>
          <p:cNvSpPr>
            <a:spLocks noChangeShapeType="1"/>
          </p:cNvSpPr>
          <p:nvPr/>
        </p:nvSpPr>
        <p:spPr bwMode="auto">
          <a:xfrm>
            <a:off x="912283" y="3083273"/>
            <a:ext cx="3649133" cy="2116"/>
          </a:xfrm>
          <a:prstGeom prst="line">
            <a:avLst/>
          </a:prstGeom>
          <a:noFill/>
          <a:ln w="9525" cap="flat" cmpd="sng">
            <a:solidFill>
              <a:srgbClr val="F2F2F2"/>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20" name="矩形 19"/>
          <p:cNvSpPr>
            <a:spLocks noChangeArrowheads="1"/>
          </p:cNvSpPr>
          <p:nvPr/>
        </p:nvSpPr>
        <p:spPr bwMode="auto">
          <a:xfrm>
            <a:off x="7605183" y="3405006"/>
            <a:ext cx="37719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1200" dirty="0">
                <a:solidFill>
                  <a:schemeClr val="bg1"/>
                </a:solidFill>
                <a:sym typeface="微软雅黑" pitchFamily="34" charset="-122"/>
              </a:rPr>
              <a:t>Right-click on the image to select the format to replace the image directly. Right-click on the image to select the format to replace the image directly. </a:t>
            </a:r>
            <a:endParaRPr lang="zh-CN" altLang="en-US" sz="1200" dirty="0">
              <a:solidFill>
                <a:schemeClr val="bg1"/>
              </a:solidFill>
              <a:sym typeface="微软雅黑" pitchFamily="34" charset="-122"/>
            </a:endParaRPr>
          </a:p>
          <a:p>
            <a:endParaRPr lang="zh-CN" altLang="en-US" sz="1200" dirty="0">
              <a:solidFill>
                <a:schemeClr val="bg1"/>
              </a:solidFill>
              <a:sym typeface="微软雅黑" pitchFamily="34" charset="-122"/>
            </a:endParaRPr>
          </a:p>
        </p:txBody>
      </p:sp>
      <p:sp>
        <p:nvSpPr>
          <p:cNvPr id="21" name="直接连接符 20"/>
          <p:cNvSpPr>
            <a:spLocks noChangeShapeType="1"/>
          </p:cNvSpPr>
          <p:nvPr/>
        </p:nvSpPr>
        <p:spPr bwMode="auto">
          <a:xfrm>
            <a:off x="7702550" y="4433706"/>
            <a:ext cx="3649133" cy="2116"/>
          </a:xfrm>
          <a:prstGeom prst="line">
            <a:avLst/>
          </a:prstGeom>
          <a:noFill/>
          <a:ln w="9525" cap="flat" cmpd="sng">
            <a:solidFill>
              <a:srgbClr val="F2F2F2"/>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22" name="矩形 21"/>
          <p:cNvSpPr>
            <a:spLocks noChangeArrowheads="1"/>
          </p:cNvSpPr>
          <p:nvPr/>
        </p:nvSpPr>
        <p:spPr bwMode="auto">
          <a:xfrm>
            <a:off x="814917" y="3405006"/>
            <a:ext cx="37719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1200" dirty="0">
                <a:solidFill>
                  <a:schemeClr val="bg1"/>
                </a:solidFill>
                <a:sym typeface="微软雅黑" pitchFamily="34" charset="-122"/>
              </a:rPr>
              <a:t>Right-click on the image to select the format to replace the image directly. Right-click on the image to select the format to replace the image directly. </a:t>
            </a:r>
            <a:endParaRPr lang="zh-CN" altLang="en-US" sz="1200" dirty="0">
              <a:solidFill>
                <a:schemeClr val="bg1"/>
              </a:solidFill>
              <a:sym typeface="微软雅黑" pitchFamily="34" charset="-122"/>
            </a:endParaRPr>
          </a:p>
          <a:p>
            <a:endParaRPr lang="zh-CN" altLang="en-US" sz="1200" dirty="0">
              <a:solidFill>
                <a:schemeClr val="bg1"/>
              </a:solidFill>
              <a:sym typeface="微软雅黑" pitchFamily="34" charset="-122"/>
            </a:endParaRPr>
          </a:p>
        </p:txBody>
      </p:sp>
      <p:sp>
        <p:nvSpPr>
          <p:cNvPr id="23" name="直接连接符 22"/>
          <p:cNvSpPr>
            <a:spLocks noChangeShapeType="1"/>
          </p:cNvSpPr>
          <p:nvPr/>
        </p:nvSpPr>
        <p:spPr bwMode="auto">
          <a:xfrm>
            <a:off x="912283" y="4433706"/>
            <a:ext cx="3649133" cy="2116"/>
          </a:xfrm>
          <a:prstGeom prst="line">
            <a:avLst/>
          </a:prstGeom>
          <a:noFill/>
          <a:ln w="9525" cap="flat" cmpd="sng">
            <a:solidFill>
              <a:srgbClr val="F2F2F2"/>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24" name="矩形 23"/>
          <p:cNvSpPr>
            <a:spLocks noChangeArrowheads="1"/>
          </p:cNvSpPr>
          <p:nvPr/>
        </p:nvSpPr>
        <p:spPr bwMode="auto">
          <a:xfrm>
            <a:off x="7605183" y="4823172"/>
            <a:ext cx="37719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1200" dirty="0">
                <a:solidFill>
                  <a:schemeClr val="bg1"/>
                </a:solidFill>
                <a:sym typeface="微软雅黑" pitchFamily="34" charset="-122"/>
              </a:rPr>
              <a:t>Right-click on the image to select the format to replace the image directly. Right-click on the image to select the format to replace the image directly. </a:t>
            </a:r>
            <a:endParaRPr lang="zh-CN" altLang="en-US" sz="1200" dirty="0">
              <a:solidFill>
                <a:schemeClr val="bg1"/>
              </a:solidFill>
              <a:sym typeface="微软雅黑" pitchFamily="34" charset="-122"/>
            </a:endParaRPr>
          </a:p>
          <a:p>
            <a:endParaRPr lang="zh-CN" altLang="en-US" sz="1200" dirty="0">
              <a:solidFill>
                <a:schemeClr val="bg1"/>
              </a:solidFill>
              <a:sym typeface="微软雅黑" pitchFamily="34" charset="-122"/>
            </a:endParaRPr>
          </a:p>
        </p:txBody>
      </p:sp>
      <p:sp>
        <p:nvSpPr>
          <p:cNvPr id="25" name="矩形 24"/>
          <p:cNvSpPr>
            <a:spLocks noChangeArrowheads="1"/>
          </p:cNvSpPr>
          <p:nvPr/>
        </p:nvSpPr>
        <p:spPr bwMode="auto">
          <a:xfrm>
            <a:off x="814917" y="4823172"/>
            <a:ext cx="37719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1200" dirty="0">
                <a:solidFill>
                  <a:schemeClr val="bg1"/>
                </a:solidFill>
                <a:sym typeface="微软雅黑" pitchFamily="34" charset="-122"/>
              </a:rPr>
              <a:t>Right-click on the image to select the format to replace the image directly. Right-click on the image to select the format to replace the image directly. </a:t>
            </a:r>
            <a:endParaRPr lang="zh-CN" altLang="en-US" sz="1200" dirty="0">
              <a:solidFill>
                <a:schemeClr val="bg1"/>
              </a:solidFill>
              <a:sym typeface="微软雅黑" pitchFamily="34" charset="-122"/>
            </a:endParaRPr>
          </a:p>
          <a:p>
            <a:endParaRPr lang="zh-CN" altLang="en-US" sz="1200" dirty="0">
              <a:solidFill>
                <a:schemeClr val="bg1"/>
              </a:solidFill>
              <a:sym typeface="微软雅黑" pitchFamily="34" charset="-122"/>
            </a:endParaRPr>
          </a:p>
        </p:txBody>
      </p:sp>
      <p:grpSp>
        <p:nvGrpSpPr>
          <p:cNvPr id="33" name="组合 32"/>
          <p:cNvGrpSpPr/>
          <p:nvPr/>
        </p:nvGrpSpPr>
        <p:grpSpPr>
          <a:xfrm>
            <a:off x="6282269" y="1762472"/>
            <a:ext cx="1270000" cy="1270000"/>
            <a:chOff x="4711700" y="1321854"/>
            <a:chExt cx="952500" cy="952500"/>
          </a:xfrm>
          <a:solidFill>
            <a:srgbClr val="FFFFFF">
              <a:alpha val="30196"/>
            </a:srgbClr>
          </a:solidFill>
        </p:grpSpPr>
        <p:sp>
          <p:nvSpPr>
            <p:cNvPr id="14" name="Freeform 28"/>
            <p:cNvSpPr>
              <a:spLocks noEditPoints="1" noChangeArrowheads="1"/>
            </p:cNvSpPr>
            <p:nvPr/>
          </p:nvSpPr>
          <p:spPr bwMode="auto">
            <a:xfrm>
              <a:off x="4711700" y="1321854"/>
              <a:ext cx="952500" cy="952500"/>
            </a:xfrm>
            <a:custGeom>
              <a:avLst/>
              <a:gdLst>
                <a:gd name="T0" fmla="*/ 254 w 254"/>
                <a:gd name="T1" fmla="*/ 127 h 254"/>
                <a:gd name="T2" fmla="*/ 127 w 254"/>
                <a:gd name="T3" fmla="*/ 0 h 254"/>
                <a:gd name="T4" fmla="*/ 0 w 254"/>
                <a:gd name="T5" fmla="*/ 127 h 254"/>
                <a:gd name="T6" fmla="*/ 127 w 254"/>
                <a:gd name="T7" fmla="*/ 254 h 254"/>
                <a:gd name="T8" fmla="*/ 254 w 254"/>
                <a:gd name="T9" fmla="*/ 127 h 254"/>
                <a:gd name="T10" fmla="*/ 28 w 254"/>
                <a:gd name="T11" fmla="*/ 127 h 254"/>
                <a:gd name="T12" fmla="*/ 127 w 254"/>
                <a:gd name="T13" fmla="*/ 29 h 254"/>
                <a:gd name="T14" fmla="*/ 225 w 254"/>
                <a:gd name="T15" fmla="*/ 127 h 254"/>
                <a:gd name="T16" fmla="*/ 127 w 254"/>
                <a:gd name="T17" fmla="*/ 226 h 254"/>
                <a:gd name="T18" fmla="*/ 28 w 254"/>
                <a:gd name="T19" fmla="*/ 127 h 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4"/>
                <a:gd name="T31" fmla="*/ 0 h 254"/>
                <a:gd name="T32" fmla="*/ 254 w 254"/>
                <a:gd name="T33" fmla="*/ 254 h 25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4" h="254">
                  <a:moveTo>
                    <a:pt x="254" y="127"/>
                  </a:moveTo>
                  <a:cubicBezTo>
                    <a:pt x="254" y="57"/>
                    <a:pt x="197" y="0"/>
                    <a:pt x="127" y="0"/>
                  </a:cubicBezTo>
                  <a:cubicBezTo>
                    <a:pt x="57" y="0"/>
                    <a:pt x="0" y="57"/>
                    <a:pt x="0" y="127"/>
                  </a:cubicBezTo>
                  <a:cubicBezTo>
                    <a:pt x="0" y="197"/>
                    <a:pt x="57" y="254"/>
                    <a:pt x="127" y="254"/>
                  </a:cubicBezTo>
                  <a:cubicBezTo>
                    <a:pt x="197" y="254"/>
                    <a:pt x="254" y="197"/>
                    <a:pt x="254" y="127"/>
                  </a:cubicBezTo>
                  <a:moveTo>
                    <a:pt x="28" y="127"/>
                  </a:moveTo>
                  <a:cubicBezTo>
                    <a:pt x="28" y="73"/>
                    <a:pt x="72" y="29"/>
                    <a:pt x="127" y="29"/>
                  </a:cubicBezTo>
                  <a:cubicBezTo>
                    <a:pt x="181" y="29"/>
                    <a:pt x="225" y="73"/>
                    <a:pt x="225" y="127"/>
                  </a:cubicBezTo>
                  <a:cubicBezTo>
                    <a:pt x="225" y="181"/>
                    <a:pt x="181" y="226"/>
                    <a:pt x="127" y="226"/>
                  </a:cubicBezTo>
                  <a:cubicBezTo>
                    <a:pt x="72" y="226"/>
                    <a:pt x="28" y="181"/>
                    <a:pt x="28" y="127"/>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F2F2F2"/>
                </a:solidFill>
                <a:sym typeface="宋体" pitchFamily="2" charset="-122"/>
              </a:endParaRPr>
            </a:p>
          </p:txBody>
        </p:sp>
        <p:sp>
          <p:nvSpPr>
            <p:cNvPr id="15" name="Freeform 29"/>
            <p:cNvSpPr>
              <a:spLocks noChangeArrowheads="1"/>
            </p:cNvSpPr>
            <p:nvPr/>
          </p:nvSpPr>
          <p:spPr bwMode="auto">
            <a:xfrm>
              <a:off x="4711700" y="1321854"/>
              <a:ext cx="952500" cy="952500"/>
            </a:xfrm>
            <a:custGeom>
              <a:avLst/>
              <a:gdLst>
                <a:gd name="T0" fmla="*/ 254 w 254"/>
                <a:gd name="T1" fmla="*/ 127 h 254"/>
                <a:gd name="T2" fmla="*/ 127 w 254"/>
                <a:gd name="T3" fmla="*/ 0 h 254"/>
                <a:gd name="T4" fmla="*/ 0 w 254"/>
                <a:gd name="T5" fmla="*/ 127 h 254"/>
                <a:gd name="T6" fmla="*/ 28 w 254"/>
                <a:gd name="T7" fmla="*/ 127 h 254"/>
                <a:gd name="T8" fmla="*/ 127 w 254"/>
                <a:gd name="T9" fmla="*/ 29 h 254"/>
                <a:gd name="T10" fmla="*/ 225 w 254"/>
                <a:gd name="T11" fmla="*/ 127 h 254"/>
                <a:gd name="T12" fmla="*/ 127 w 254"/>
                <a:gd name="T13" fmla="*/ 226 h 254"/>
                <a:gd name="T14" fmla="*/ 86 w 254"/>
                <a:gd name="T15" fmla="*/ 217 h 254"/>
                <a:gd name="T16" fmla="*/ 75 w 254"/>
                <a:gd name="T17" fmla="*/ 243 h 254"/>
                <a:gd name="T18" fmla="*/ 127 w 254"/>
                <a:gd name="T19" fmla="*/ 254 h 254"/>
                <a:gd name="T20" fmla="*/ 254 w 254"/>
                <a:gd name="T21" fmla="*/ 127 h 25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54"/>
                <a:gd name="T34" fmla="*/ 0 h 254"/>
                <a:gd name="T35" fmla="*/ 254 w 254"/>
                <a:gd name="T36" fmla="*/ 254 h 25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54" h="254">
                  <a:moveTo>
                    <a:pt x="254" y="127"/>
                  </a:moveTo>
                  <a:cubicBezTo>
                    <a:pt x="254" y="57"/>
                    <a:pt x="197" y="0"/>
                    <a:pt x="127" y="0"/>
                  </a:cubicBezTo>
                  <a:cubicBezTo>
                    <a:pt x="57" y="0"/>
                    <a:pt x="0" y="57"/>
                    <a:pt x="0" y="127"/>
                  </a:cubicBezTo>
                  <a:cubicBezTo>
                    <a:pt x="28" y="127"/>
                    <a:pt x="28" y="127"/>
                    <a:pt x="28" y="127"/>
                  </a:cubicBezTo>
                  <a:cubicBezTo>
                    <a:pt x="28" y="73"/>
                    <a:pt x="72" y="29"/>
                    <a:pt x="127" y="29"/>
                  </a:cubicBezTo>
                  <a:cubicBezTo>
                    <a:pt x="181" y="29"/>
                    <a:pt x="225" y="73"/>
                    <a:pt x="225" y="127"/>
                  </a:cubicBezTo>
                  <a:cubicBezTo>
                    <a:pt x="225" y="181"/>
                    <a:pt x="181" y="226"/>
                    <a:pt x="127" y="226"/>
                  </a:cubicBezTo>
                  <a:cubicBezTo>
                    <a:pt x="113" y="226"/>
                    <a:pt x="99" y="223"/>
                    <a:pt x="86" y="217"/>
                  </a:cubicBezTo>
                  <a:cubicBezTo>
                    <a:pt x="75" y="243"/>
                    <a:pt x="75" y="243"/>
                    <a:pt x="75" y="243"/>
                  </a:cubicBezTo>
                  <a:cubicBezTo>
                    <a:pt x="91" y="250"/>
                    <a:pt x="109" y="254"/>
                    <a:pt x="127" y="254"/>
                  </a:cubicBezTo>
                  <a:cubicBezTo>
                    <a:pt x="197" y="254"/>
                    <a:pt x="254" y="197"/>
                    <a:pt x="254" y="127"/>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F2F2F2"/>
                </a:solidFill>
                <a:sym typeface="宋体" pitchFamily="2" charset="-122"/>
              </a:endParaRPr>
            </a:p>
          </p:txBody>
        </p:sp>
        <p:sp>
          <p:nvSpPr>
            <p:cNvPr id="26" name="TextBox 682"/>
            <p:cNvSpPr>
              <a:spLocks noChangeArrowheads="1"/>
            </p:cNvSpPr>
            <p:nvPr/>
          </p:nvSpPr>
          <p:spPr bwMode="auto">
            <a:xfrm>
              <a:off x="4866456" y="1544104"/>
              <a:ext cx="719187" cy="50009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3733" dirty="0">
                  <a:solidFill>
                    <a:srgbClr val="F2F2F2"/>
                  </a:solidFill>
                  <a:latin typeface="方正中等线简体" pitchFamily="2" charset="-122"/>
                  <a:ea typeface="方正中等线简体" pitchFamily="2" charset="-122"/>
                </a:rPr>
                <a:t>82</a:t>
              </a:r>
              <a:r>
                <a:rPr lang="en-US" sz="2133" dirty="0">
                  <a:solidFill>
                    <a:srgbClr val="F2F2F2"/>
                  </a:solidFill>
                  <a:latin typeface="方正中等线简体" pitchFamily="2" charset="-122"/>
                  <a:ea typeface="方正中等线简体" pitchFamily="2" charset="-122"/>
                </a:rPr>
                <a:t>%</a:t>
              </a:r>
              <a:endParaRPr lang="zh-CN" altLang="en-US" sz="3200" dirty="0">
                <a:solidFill>
                  <a:srgbClr val="F2F2F2"/>
                </a:solidFill>
                <a:latin typeface="方正中等线简体" pitchFamily="2" charset="-122"/>
                <a:ea typeface="方正中等线简体" pitchFamily="2" charset="-122"/>
              </a:endParaRPr>
            </a:p>
          </p:txBody>
        </p:sp>
      </p:grpSp>
      <p:grpSp>
        <p:nvGrpSpPr>
          <p:cNvPr id="32" name="组合 31"/>
          <p:cNvGrpSpPr/>
          <p:nvPr/>
        </p:nvGrpSpPr>
        <p:grpSpPr>
          <a:xfrm>
            <a:off x="4633382" y="1762472"/>
            <a:ext cx="1270000" cy="1270000"/>
            <a:chOff x="3475037" y="1321854"/>
            <a:chExt cx="952500" cy="952500"/>
          </a:xfrm>
          <a:solidFill>
            <a:srgbClr val="FFFFFF">
              <a:alpha val="30196"/>
            </a:srgbClr>
          </a:solidFill>
        </p:grpSpPr>
        <p:sp>
          <p:nvSpPr>
            <p:cNvPr id="8" name="Freeform 14"/>
            <p:cNvSpPr>
              <a:spLocks noEditPoints="1" noChangeArrowheads="1"/>
            </p:cNvSpPr>
            <p:nvPr/>
          </p:nvSpPr>
          <p:spPr bwMode="auto">
            <a:xfrm>
              <a:off x="3475037" y="1321854"/>
              <a:ext cx="952500" cy="952500"/>
            </a:xfrm>
            <a:custGeom>
              <a:avLst/>
              <a:gdLst>
                <a:gd name="T0" fmla="*/ 254 w 254"/>
                <a:gd name="T1" fmla="*/ 127 h 254"/>
                <a:gd name="T2" fmla="*/ 127 w 254"/>
                <a:gd name="T3" fmla="*/ 0 h 254"/>
                <a:gd name="T4" fmla="*/ 0 w 254"/>
                <a:gd name="T5" fmla="*/ 127 h 254"/>
                <a:gd name="T6" fmla="*/ 127 w 254"/>
                <a:gd name="T7" fmla="*/ 254 h 254"/>
                <a:gd name="T8" fmla="*/ 254 w 254"/>
                <a:gd name="T9" fmla="*/ 127 h 254"/>
                <a:gd name="T10" fmla="*/ 29 w 254"/>
                <a:gd name="T11" fmla="*/ 127 h 254"/>
                <a:gd name="T12" fmla="*/ 127 w 254"/>
                <a:gd name="T13" fmla="*/ 29 h 254"/>
                <a:gd name="T14" fmla="*/ 226 w 254"/>
                <a:gd name="T15" fmla="*/ 127 h 254"/>
                <a:gd name="T16" fmla="*/ 127 w 254"/>
                <a:gd name="T17" fmla="*/ 226 h 254"/>
                <a:gd name="T18" fmla="*/ 29 w 254"/>
                <a:gd name="T19" fmla="*/ 127 h 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4"/>
                <a:gd name="T31" fmla="*/ 0 h 254"/>
                <a:gd name="T32" fmla="*/ 254 w 254"/>
                <a:gd name="T33" fmla="*/ 254 h 25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4" h="254">
                  <a:moveTo>
                    <a:pt x="254" y="127"/>
                  </a:moveTo>
                  <a:cubicBezTo>
                    <a:pt x="254" y="57"/>
                    <a:pt x="197" y="0"/>
                    <a:pt x="127" y="0"/>
                  </a:cubicBezTo>
                  <a:cubicBezTo>
                    <a:pt x="57" y="0"/>
                    <a:pt x="0" y="57"/>
                    <a:pt x="0" y="127"/>
                  </a:cubicBezTo>
                  <a:cubicBezTo>
                    <a:pt x="0" y="197"/>
                    <a:pt x="57" y="254"/>
                    <a:pt x="127" y="254"/>
                  </a:cubicBezTo>
                  <a:cubicBezTo>
                    <a:pt x="197" y="254"/>
                    <a:pt x="254" y="197"/>
                    <a:pt x="254" y="127"/>
                  </a:cubicBezTo>
                  <a:close/>
                  <a:moveTo>
                    <a:pt x="29" y="127"/>
                  </a:moveTo>
                  <a:cubicBezTo>
                    <a:pt x="29" y="73"/>
                    <a:pt x="73" y="29"/>
                    <a:pt x="127" y="29"/>
                  </a:cubicBezTo>
                  <a:cubicBezTo>
                    <a:pt x="182" y="29"/>
                    <a:pt x="226" y="73"/>
                    <a:pt x="226" y="127"/>
                  </a:cubicBezTo>
                  <a:cubicBezTo>
                    <a:pt x="226" y="181"/>
                    <a:pt x="182" y="226"/>
                    <a:pt x="127" y="226"/>
                  </a:cubicBezTo>
                  <a:cubicBezTo>
                    <a:pt x="73" y="226"/>
                    <a:pt x="29" y="181"/>
                    <a:pt x="29" y="127"/>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F2F2F2"/>
                </a:solidFill>
                <a:sym typeface="宋体" pitchFamily="2" charset="-122"/>
              </a:endParaRPr>
            </a:p>
          </p:txBody>
        </p:sp>
        <p:sp>
          <p:nvSpPr>
            <p:cNvPr id="9" name="Freeform 15"/>
            <p:cNvSpPr>
              <a:spLocks noChangeArrowheads="1"/>
            </p:cNvSpPr>
            <p:nvPr/>
          </p:nvSpPr>
          <p:spPr bwMode="auto">
            <a:xfrm>
              <a:off x="3475037" y="1321854"/>
              <a:ext cx="952500" cy="476250"/>
            </a:xfrm>
            <a:custGeom>
              <a:avLst/>
              <a:gdLst>
                <a:gd name="T0" fmla="*/ 254 w 254"/>
                <a:gd name="T1" fmla="*/ 127 h 127"/>
                <a:gd name="T2" fmla="*/ 127 w 254"/>
                <a:gd name="T3" fmla="*/ 0 h 127"/>
                <a:gd name="T4" fmla="*/ 0 w 254"/>
                <a:gd name="T5" fmla="*/ 127 h 127"/>
                <a:gd name="T6" fmla="*/ 29 w 254"/>
                <a:gd name="T7" fmla="*/ 127 h 127"/>
                <a:gd name="T8" fmla="*/ 127 w 254"/>
                <a:gd name="T9" fmla="*/ 29 h 127"/>
                <a:gd name="T10" fmla="*/ 226 w 254"/>
                <a:gd name="T11" fmla="*/ 127 h 127"/>
                <a:gd name="T12" fmla="*/ 254 w 254"/>
                <a:gd name="T13" fmla="*/ 127 h 127"/>
                <a:gd name="T14" fmla="*/ 0 60000 65536"/>
                <a:gd name="T15" fmla="*/ 0 60000 65536"/>
                <a:gd name="T16" fmla="*/ 0 60000 65536"/>
                <a:gd name="T17" fmla="*/ 0 60000 65536"/>
                <a:gd name="T18" fmla="*/ 0 60000 65536"/>
                <a:gd name="T19" fmla="*/ 0 60000 65536"/>
                <a:gd name="T20" fmla="*/ 0 60000 65536"/>
                <a:gd name="T21" fmla="*/ 0 w 254"/>
                <a:gd name="T22" fmla="*/ 0 h 127"/>
                <a:gd name="T23" fmla="*/ 254 w 254"/>
                <a:gd name="T24" fmla="*/ 127 h 1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4" h="127">
                  <a:moveTo>
                    <a:pt x="254" y="127"/>
                  </a:moveTo>
                  <a:cubicBezTo>
                    <a:pt x="254" y="57"/>
                    <a:pt x="197" y="0"/>
                    <a:pt x="127" y="0"/>
                  </a:cubicBezTo>
                  <a:cubicBezTo>
                    <a:pt x="57" y="0"/>
                    <a:pt x="0" y="57"/>
                    <a:pt x="0" y="127"/>
                  </a:cubicBezTo>
                  <a:cubicBezTo>
                    <a:pt x="29" y="127"/>
                    <a:pt x="29" y="127"/>
                    <a:pt x="29" y="127"/>
                  </a:cubicBezTo>
                  <a:cubicBezTo>
                    <a:pt x="29" y="73"/>
                    <a:pt x="73" y="29"/>
                    <a:pt x="127" y="29"/>
                  </a:cubicBezTo>
                  <a:cubicBezTo>
                    <a:pt x="182" y="29"/>
                    <a:pt x="226" y="73"/>
                    <a:pt x="226" y="127"/>
                  </a:cubicBezTo>
                  <a:lnTo>
                    <a:pt x="254" y="127"/>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F2F2F2"/>
                </a:solidFill>
                <a:sym typeface="宋体" pitchFamily="2" charset="-122"/>
              </a:endParaRPr>
            </a:p>
          </p:txBody>
        </p:sp>
        <p:sp>
          <p:nvSpPr>
            <p:cNvPr id="27" name="TextBox 682"/>
            <p:cNvSpPr>
              <a:spLocks noChangeArrowheads="1"/>
            </p:cNvSpPr>
            <p:nvPr/>
          </p:nvSpPr>
          <p:spPr bwMode="auto">
            <a:xfrm>
              <a:off x="3629794" y="1544104"/>
              <a:ext cx="719187" cy="50009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3733" dirty="0">
                  <a:solidFill>
                    <a:srgbClr val="F2F2F2"/>
                  </a:solidFill>
                  <a:latin typeface="方正中等线简体" pitchFamily="2" charset="-122"/>
                  <a:ea typeface="方正中等线简体" pitchFamily="2" charset="-122"/>
                </a:rPr>
                <a:t>50</a:t>
              </a:r>
              <a:r>
                <a:rPr lang="en-US" sz="2133" dirty="0">
                  <a:solidFill>
                    <a:srgbClr val="F2F2F2"/>
                  </a:solidFill>
                  <a:latin typeface="方正中等线简体" pitchFamily="2" charset="-122"/>
                  <a:ea typeface="方正中等线简体" pitchFamily="2" charset="-122"/>
                </a:rPr>
                <a:t>%</a:t>
              </a:r>
              <a:endParaRPr lang="zh-CN" altLang="en-US" sz="3200" dirty="0">
                <a:solidFill>
                  <a:srgbClr val="F2F2F2"/>
                </a:solidFill>
                <a:latin typeface="方正中等线简体" pitchFamily="2" charset="-122"/>
                <a:ea typeface="方正中等线简体" pitchFamily="2" charset="-122"/>
              </a:endParaRPr>
            </a:p>
          </p:txBody>
        </p:sp>
      </p:grpSp>
      <p:grpSp>
        <p:nvGrpSpPr>
          <p:cNvPr id="36" name="组合 35"/>
          <p:cNvGrpSpPr/>
          <p:nvPr/>
        </p:nvGrpSpPr>
        <p:grpSpPr>
          <a:xfrm>
            <a:off x="6282269" y="3153121"/>
            <a:ext cx="1270000" cy="1270000"/>
            <a:chOff x="4711700" y="2364841"/>
            <a:chExt cx="952500" cy="952500"/>
          </a:xfrm>
          <a:solidFill>
            <a:srgbClr val="FFFFFF">
              <a:alpha val="30196"/>
            </a:srgbClr>
          </a:solidFill>
        </p:grpSpPr>
        <p:sp>
          <p:nvSpPr>
            <p:cNvPr id="12" name="Freeform 23"/>
            <p:cNvSpPr>
              <a:spLocks noEditPoints="1" noChangeArrowheads="1"/>
            </p:cNvSpPr>
            <p:nvPr/>
          </p:nvSpPr>
          <p:spPr bwMode="auto">
            <a:xfrm>
              <a:off x="4711700" y="2364841"/>
              <a:ext cx="952500" cy="952500"/>
            </a:xfrm>
            <a:custGeom>
              <a:avLst/>
              <a:gdLst>
                <a:gd name="T0" fmla="*/ 254 w 254"/>
                <a:gd name="T1" fmla="*/ 127 h 254"/>
                <a:gd name="T2" fmla="*/ 127 w 254"/>
                <a:gd name="T3" fmla="*/ 0 h 254"/>
                <a:gd name="T4" fmla="*/ 0 w 254"/>
                <a:gd name="T5" fmla="*/ 127 h 254"/>
                <a:gd name="T6" fmla="*/ 127 w 254"/>
                <a:gd name="T7" fmla="*/ 254 h 254"/>
                <a:gd name="T8" fmla="*/ 254 w 254"/>
                <a:gd name="T9" fmla="*/ 127 h 254"/>
                <a:gd name="T10" fmla="*/ 28 w 254"/>
                <a:gd name="T11" fmla="*/ 127 h 254"/>
                <a:gd name="T12" fmla="*/ 127 w 254"/>
                <a:gd name="T13" fmla="*/ 28 h 254"/>
                <a:gd name="T14" fmla="*/ 225 w 254"/>
                <a:gd name="T15" fmla="*/ 127 h 254"/>
                <a:gd name="T16" fmla="*/ 127 w 254"/>
                <a:gd name="T17" fmla="*/ 225 h 254"/>
                <a:gd name="T18" fmla="*/ 28 w 254"/>
                <a:gd name="T19" fmla="*/ 127 h 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4"/>
                <a:gd name="T31" fmla="*/ 0 h 254"/>
                <a:gd name="T32" fmla="*/ 254 w 254"/>
                <a:gd name="T33" fmla="*/ 254 h 25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4" h="254">
                  <a:moveTo>
                    <a:pt x="254" y="127"/>
                  </a:moveTo>
                  <a:cubicBezTo>
                    <a:pt x="254" y="57"/>
                    <a:pt x="197" y="0"/>
                    <a:pt x="127" y="0"/>
                  </a:cubicBezTo>
                  <a:cubicBezTo>
                    <a:pt x="57" y="0"/>
                    <a:pt x="0" y="57"/>
                    <a:pt x="0" y="127"/>
                  </a:cubicBezTo>
                  <a:cubicBezTo>
                    <a:pt x="0" y="197"/>
                    <a:pt x="57" y="254"/>
                    <a:pt x="127" y="254"/>
                  </a:cubicBezTo>
                  <a:cubicBezTo>
                    <a:pt x="197" y="254"/>
                    <a:pt x="254" y="197"/>
                    <a:pt x="254" y="127"/>
                  </a:cubicBezTo>
                  <a:moveTo>
                    <a:pt x="28" y="127"/>
                  </a:moveTo>
                  <a:cubicBezTo>
                    <a:pt x="28" y="72"/>
                    <a:pt x="72" y="28"/>
                    <a:pt x="127" y="28"/>
                  </a:cubicBezTo>
                  <a:cubicBezTo>
                    <a:pt x="181" y="28"/>
                    <a:pt x="225" y="72"/>
                    <a:pt x="225" y="127"/>
                  </a:cubicBezTo>
                  <a:cubicBezTo>
                    <a:pt x="225" y="181"/>
                    <a:pt x="181" y="225"/>
                    <a:pt x="127" y="225"/>
                  </a:cubicBezTo>
                  <a:cubicBezTo>
                    <a:pt x="72" y="225"/>
                    <a:pt x="28" y="181"/>
                    <a:pt x="28" y="127"/>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F2F2F2"/>
                </a:solidFill>
                <a:sym typeface="宋体" pitchFamily="2" charset="-122"/>
              </a:endParaRPr>
            </a:p>
          </p:txBody>
        </p:sp>
        <p:sp>
          <p:nvSpPr>
            <p:cNvPr id="13" name="Freeform 24"/>
            <p:cNvSpPr>
              <a:spLocks noChangeArrowheads="1"/>
            </p:cNvSpPr>
            <p:nvPr/>
          </p:nvSpPr>
          <p:spPr bwMode="auto">
            <a:xfrm>
              <a:off x="4711700" y="2364841"/>
              <a:ext cx="952500" cy="952500"/>
            </a:xfrm>
            <a:custGeom>
              <a:avLst/>
              <a:gdLst>
                <a:gd name="T0" fmla="*/ 254 w 254"/>
                <a:gd name="T1" fmla="*/ 127 h 254"/>
                <a:gd name="T2" fmla="*/ 127 w 254"/>
                <a:gd name="T3" fmla="*/ 0 h 254"/>
                <a:gd name="T4" fmla="*/ 0 w 254"/>
                <a:gd name="T5" fmla="*/ 127 h 254"/>
                <a:gd name="T6" fmla="*/ 28 w 254"/>
                <a:gd name="T7" fmla="*/ 127 h 254"/>
                <a:gd name="T8" fmla="*/ 127 w 254"/>
                <a:gd name="T9" fmla="*/ 28 h 254"/>
                <a:gd name="T10" fmla="*/ 225 w 254"/>
                <a:gd name="T11" fmla="*/ 127 h 254"/>
                <a:gd name="T12" fmla="*/ 127 w 254"/>
                <a:gd name="T13" fmla="*/ 225 h 254"/>
                <a:gd name="T14" fmla="*/ 127 w 254"/>
                <a:gd name="T15" fmla="*/ 254 h 254"/>
                <a:gd name="T16" fmla="*/ 254 w 254"/>
                <a:gd name="T17" fmla="*/ 127 h 2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4"/>
                <a:gd name="T28" fmla="*/ 0 h 254"/>
                <a:gd name="T29" fmla="*/ 254 w 254"/>
                <a:gd name="T30" fmla="*/ 254 h 2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4" h="254">
                  <a:moveTo>
                    <a:pt x="254" y="127"/>
                  </a:moveTo>
                  <a:cubicBezTo>
                    <a:pt x="254" y="57"/>
                    <a:pt x="197" y="0"/>
                    <a:pt x="127" y="0"/>
                  </a:cubicBezTo>
                  <a:cubicBezTo>
                    <a:pt x="57" y="0"/>
                    <a:pt x="0" y="57"/>
                    <a:pt x="0" y="127"/>
                  </a:cubicBezTo>
                  <a:cubicBezTo>
                    <a:pt x="28" y="127"/>
                    <a:pt x="28" y="127"/>
                    <a:pt x="28" y="127"/>
                  </a:cubicBezTo>
                  <a:cubicBezTo>
                    <a:pt x="28" y="72"/>
                    <a:pt x="72" y="28"/>
                    <a:pt x="127" y="28"/>
                  </a:cubicBezTo>
                  <a:cubicBezTo>
                    <a:pt x="181" y="28"/>
                    <a:pt x="225" y="72"/>
                    <a:pt x="225" y="127"/>
                  </a:cubicBezTo>
                  <a:cubicBezTo>
                    <a:pt x="225" y="181"/>
                    <a:pt x="181" y="225"/>
                    <a:pt x="127" y="225"/>
                  </a:cubicBezTo>
                  <a:cubicBezTo>
                    <a:pt x="127" y="254"/>
                    <a:pt x="127" y="254"/>
                    <a:pt x="127" y="254"/>
                  </a:cubicBezTo>
                  <a:cubicBezTo>
                    <a:pt x="197" y="254"/>
                    <a:pt x="254" y="197"/>
                    <a:pt x="254" y="127"/>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F2F2F2"/>
                </a:solidFill>
                <a:sym typeface="宋体" pitchFamily="2" charset="-122"/>
              </a:endParaRPr>
            </a:p>
          </p:txBody>
        </p:sp>
        <p:sp>
          <p:nvSpPr>
            <p:cNvPr id="28" name="TextBox 682"/>
            <p:cNvSpPr>
              <a:spLocks noChangeArrowheads="1"/>
            </p:cNvSpPr>
            <p:nvPr/>
          </p:nvSpPr>
          <p:spPr bwMode="auto">
            <a:xfrm>
              <a:off x="4866456" y="2556929"/>
              <a:ext cx="719187" cy="50009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3733" dirty="0">
                  <a:solidFill>
                    <a:srgbClr val="F2F2F2"/>
                  </a:solidFill>
                  <a:latin typeface="方正中等线简体" pitchFamily="2" charset="-122"/>
                  <a:ea typeface="方正中等线简体" pitchFamily="2" charset="-122"/>
                </a:rPr>
                <a:t>75</a:t>
              </a:r>
              <a:r>
                <a:rPr lang="en-US" sz="2133" dirty="0">
                  <a:solidFill>
                    <a:srgbClr val="F2F2F2"/>
                  </a:solidFill>
                  <a:latin typeface="方正中等线简体" pitchFamily="2" charset="-122"/>
                  <a:ea typeface="方正中等线简体" pitchFamily="2" charset="-122"/>
                </a:rPr>
                <a:t>%</a:t>
              </a:r>
              <a:endParaRPr lang="zh-CN" altLang="en-US" sz="3200" dirty="0">
                <a:solidFill>
                  <a:srgbClr val="F2F2F2"/>
                </a:solidFill>
                <a:latin typeface="方正中等线简体" pitchFamily="2" charset="-122"/>
                <a:ea typeface="方正中等线简体" pitchFamily="2" charset="-122"/>
              </a:endParaRPr>
            </a:p>
          </p:txBody>
        </p:sp>
      </p:grpSp>
      <p:grpSp>
        <p:nvGrpSpPr>
          <p:cNvPr id="37" name="组合 36"/>
          <p:cNvGrpSpPr/>
          <p:nvPr/>
        </p:nvGrpSpPr>
        <p:grpSpPr>
          <a:xfrm>
            <a:off x="4633382" y="3148889"/>
            <a:ext cx="1270000" cy="1274233"/>
            <a:chOff x="3475037" y="2361666"/>
            <a:chExt cx="952500" cy="955675"/>
          </a:xfrm>
          <a:solidFill>
            <a:srgbClr val="FFFFFF">
              <a:alpha val="30196"/>
            </a:srgbClr>
          </a:solidFill>
        </p:grpSpPr>
        <p:sp>
          <p:nvSpPr>
            <p:cNvPr id="6" name="Freeform 10"/>
            <p:cNvSpPr>
              <a:spLocks noEditPoints="1" noChangeArrowheads="1"/>
            </p:cNvSpPr>
            <p:nvPr/>
          </p:nvSpPr>
          <p:spPr bwMode="auto">
            <a:xfrm>
              <a:off x="3475037" y="2361666"/>
              <a:ext cx="952500" cy="955675"/>
            </a:xfrm>
            <a:custGeom>
              <a:avLst/>
              <a:gdLst>
                <a:gd name="T0" fmla="*/ 254 w 254"/>
                <a:gd name="T1" fmla="*/ 128 h 255"/>
                <a:gd name="T2" fmla="*/ 127 w 254"/>
                <a:gd name="T3" fmla="*/ 0 h 255"/>
                <a:gd name="T4" fmla="*/ 0 w 254"/>
                <a:gd name="T5" fmla="*/ 128 h 255"/>
                <a:gd name="T6" fmla="*/ 127 w 254"/>
                <a:gd name="T7" fmla="*/ 255 h 255"/>
                <a:gd name="T8" fmla="*/ 254 w 254"/>
                <a:gd name="T9" fmla="*/ 128 h 255"/>
                <a:gd name="T10" fmla="*/ 29 w 254"/>
                <a:gd name="T11" fmla="*/ 128 h 255"/>
                <a:gd name="T12" fmla="*/ 127 w 254"/>
                <a:gd name="T13" fmla="*/ 29 h 255"/>
                <a:gd name="T14" fmla="*/ 226 w 254"/>
                <a:gd name="T15" fmla="*/ 128 h 255"/>
                <a:gd name="T16" fmla="*/ 127 w 254"/>
                <a:gd name="T17" fmla="*/ 226 h 255"/>
                <a:gd name="T18" fmla="*/ 29 w 254"/>
                <a:gd name="T19" fmla="*/ 128 h 2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4"/>
                <a:gd name="T31" fmla="*/ 0 h 255"/>
                <a:gd name="T32" fmla="*/ 254 w 254"/>
                <a:gd name="T33" fmla="*/ 255 h 25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4" h="255">
                  <a:moveTo>
                    <a:pt x="254" y="128"/>
                  </a:moveTo>
                  <a:cubicBezTo>
                    <a:pt x="254" y="58"/>
                    <a:pt x="197" y="0"/>
                    <a:pt x="127" y="0"/>
                  </a:cubicBezTo>
                  <a:cubicBezTo>
                    <a:pt x="57" y="0"/>
                    <a:pt x="0" y="58"/>
                    <a:pt x="0" y="128"/>
                  </a:cubicBezTo>
                  <a:cubicBezTo>
                    <a:pt x="0" y="198"/>
                    <a:pt x="57" y="255"/>
                    <a:pt x="127" y="255"/>
                  </a:cubicBezTo>
                  <a:cubicBezTo>
                    <a:pt x="197" y="255"/>
                    <a:pt x="254" y="198"/>
                    <a:pt x="254" y="128"/>
                  </a:cubicBezTo>
                  <a:close/>
                  <a:moveTo>
                    <a:pt x="29" y="128"/>
                  </a:moveTo>
                  <a:cubicBezTo>
                    <a:pt x="28" y="73"/>
                    <a:pt x="73" y="29"/>
                    <a:pt x="127" y="29"/>
                  </a:cubicBezTo>
                  <a:cubicBezTo>
                    <a:pt x="182" y="29"/>
                    <a:pt x="226" y="73"/>
                    <a:pt x="226" y="128"/>
                  </a:cubicBezTo>
                  <a:cubicBezTo>
                    <a:pt x="226" y="182"/>
                    <a:pt x="182" y="226"/>
                    <a:pt x="127" y="226"/>
                  </a:cubicBezTo>
                  <a:cubicBezTo>
                    <a:pt x="73" y="226"/>
                    <a:pt x="29" y="182"/>
                    <a:pt x="29" y="128"/>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F2F2F2"/>
                </a:solidFill>
                <a:sym typeface="宋体" pitchFamily="2" charset="-122"/>
              </a:endParaRPr>
            </a:p>
          </p:txBody>
        </p:sp>
        <p:sp>
          <p:nvSpPr>
            <p:cNvPr id="7" name="Freeform 11"/>
            <p:cNvSpPr>
              <a:spLocks noChangeArrowheads="1"/>
            </p:cNvSpPr>
            <p:nvPr/>
          </p:nvSpPr>
          <p:spPr bwMode="auto">
            <a:xfrm>
              <a:off x="3475037" y="2361666"/>
              <a:ext cx="831850" cy="479425"/>
            </a:xfrm>
            <a:custGeom>
              <a:avLst/>
              <a:gdLst>
                <a:gd name="T0" fmla="*/ 222 w 222"/>
                <a:gd name="T1" fmla="*/ 43 h 128"/>
                <a:gd name="T2" fmla="*/ 127 w 222"/>
                <a:gd name="T3" fmla="*/ 0 h 128"/>
                <a:gd name="T4" fmla="*/ 0 w 222"/>
                <a:gd name="T5" fmla="*/ 128 h 128"/>
                <a:gd name="T6" fmla="*/ 29 w 222"/>
                <a:gd name="T7" fmla="*/ 128 h 128"/>
                <a:gd name="T8" fmla="*/ 127 w 222"/>
                <a:gd name="T9" fmla="*/ 29 h 128"/>
                <a:gd name="T10" fmla="*/ 201 w 222"/>
                <a:gd name="T11" fmla="*/ 62 h 128"/>
                <a:gd name="T12" fmla="*/ 222 w 222"/>
                <a:gd name="T13" fmla="*/ 43 h 128"/>
                <a:gd name="T14" fmla="*/ 0 60000 65536"/>
                <a:gd name="T15" fmla="*/ 0 60000 65536"/>
                <a:gd name="T16" fmla="*/ 0 60000 65536"/>
                <a:gd name="T17" fmla="*/ 0 60000 65536"/>
                <a:gd name="T18" fmla="*/ 0 60000 65536"/>
                <a:gd name="T19" fmla="*/ 0 60000 65536"/>
                <a:gd name="T20" fmla="*/ 0 60000 65536"/>
                <a:gd name="T21" fmla="*/ 0 w 222"/>
                <a:gd name="T22" fmla="*/ 0 h 128"/>
                <a:gd name="T23" fmla="*/ 222 w 222"/>
                <a:gd name="T24" fmla="*/ 128 h 1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2" h="128">
                  <a:moveTo>
                    <a:pt x="222" y="43"/>
                  </a:moveTo>
                  <a:cubicBezTo>
                    <a:pt x="198" y="16"/>
                    <a:pt x="163" y="0"/>
                    <a:pt x="127" y="0"/>
                  </a:cubicBezTo>
                  <a:cubicBezTo>
                    <a:pt x="57" y="0"/>
                    <a:pt x="0" y="58"/>
                    <a:pt x="0" y="128"/>
                  </a:cubicBezTo>
                  <a:cubicBezTo>
                    <a:pt x="29" y="128"/>
                    <a:pt x="29" y="128"/>
                    <a:pt x="29" y="128"/>
                  </a:cubicBezTo>
                  <a:cubicBezTo>
                    <a:pt x="28" y="73"/>
                    <a:pt x="73" y="29"/>
                    <a:pt x="127" y="29"/>
                  </a:cubicBezTo>
                  <a:cubicBezTo>
                    <a:pt x="155" y="29"/>
                    <a:pt x="182" y="41"/>
                    <a:pt x="201" y="62"/>
                  </a:cubicBezTo>
                  <a:lnTo>
                    <a:pt x="222" y="4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F2F2F2"/>
                </a:solidFill>
                <a:sym typeface="宋体" pitchFamily="2" charset="-122"/>
              </a:endParaRPr>
            </a:p>
          </p:txBody>
        </p:sp>
        <p:sp>
          <p:nvSpPr>
            <p:cNvPr id="29" name="TextBox 682"/>
            <p:cNvSpPr>
              <a:spLocks noChangeArrowheads="1"/>
            </p:cNvSpPr>
            <p:nvPr/>
          </p:nvSpPr>
          <p:spPr bwMode="auto">
            <a:xfrm>
              <a:off x="3629794" y="2556929"/>
              <a:ext cx="719187" cy="50009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3733" dirty="0">
                  <a:solidFill>
                    <a:srgbClr val="F2F2F2"/>
                  </a:solidFill>
                  <a:latin typeface="方正中等线简体" pitchFamily="2" charset="-122"/>
                  <a:ea typeface="方正中等线简体" pitchFamily="2" charset="-122"/>
                </a:rPr>
                <a:t>28</a:t>
              </a:r>
              <a:r>
                <a:rPr lang="en-US" sz="2133" dirty="0">
                  <a:solidFill>
                    <a:srgbClr val="F2F2F2"/>
                  </a:solidFill>
                  <a:latin typeface="方正中等线简体" pitchFamily="2" charset="-122"/>
                  <a:ea typeface="方正中等线简体" pitchFamily="2" charset="-122"/>
                </a:rPr>
                <a:t>%</a:t>
              </a:r>
              <a:endParaRPr lang="zh-CN" altLang="en-US" sz="3200" dirty="0">
                <a:solidFill>
                  <a:srgbClr val="F2F2F2"/>
                </a:solidFill>
                <a:latin typeface="方正中等线简体" pitchFamily="2" charset="-122"/>
                <a:ea typeface="方正中等线简体" pitchFamily="2" charset="-122"/>
              </a:endParaRPr>
            </a:p>
          </p:txBody>
        </p:sp>
      </p:grpSp>
      <p:grpSp>
        <p:nvGrpSpPr>
          <p:cNvPr id="35" name="组合 34"/>
          <p:cNvGrpSpPr/>
          <p:nvPr/>
        </p:nvGrpSpPr>
        <p:grpSpPr>
          <a:xfrm>
            <a:off x="6212417" y="4467573"/>
            <a:ext cx="1409700" cy="1409700"/>
            <a:chOff x="4659312" y="3350679"/>
            <a:chExt cx="1057275" cy="1057275"/>
          </a:xfrm>
          <a:solidFill>
            <a:srgbClr val="FFFFFF">
              <a:alpha val="30196"/>
            </a:srgbClr>
          </a:solidFill>
        </p:grpSpPr>
        <p:sp>
          <p:nvSpPr>
            <p:cNvPr id="10" name="Freeform 18"/>
            <p:cNvSpPr>
              <a:spLocks noEditPoints="1" noChangeArrowheads="1"/>
            </p:cNvSpPr>
            <p:nvPr/>
          </p:nvSpPr>
          <p:spPr bwMode="auto">
            <a:xfrm>
              <a:off x="4659312" y="3350679"/>
              <a:ext cx="1057275" cy="1057275"/>
            </a:xfrm>
            <a:custGeom>
              <a:avLst/>
              <a:gdLst>
                <a:gd name="T0" fmla="*/ 47 w 282"/>
                <a:gd name="T1" fmla="*/ 56 h 282"/>
                <a:gd name="T2" fmla="*/ 55 w 282"/>
                <a:gd name="T3" fmla="*/ 235 h 282"/>
                <a:gd name="T4" fmla="*/ 235 w 282"/>
                <a:gd name="T5" fmla="*/ 227 h 282"/>
                <a:gd name="T6" fmla="*/ 226 w 282"/>
                <a:gd name="T7" fmla="*/ 47 h 282"/>
                <a:gd name="T8" fmla="*/ 47 w 282"/>
                <a:gd name="T9" fmla="*/ 56 h 282"/>
                <a:gd name="T10" fmla="*/ 214 w 282"/>
                <a:gd name="T11" fmla="*/ 208 h 282"/>
                <a:gd name="T12" fmla="*/ 75 w 282"/>
                <a:gd name="T13" fmla="*/ 214 h 282"/>
                <a:gd name="T14" fmla="*/ 68 w 282"/>
                <a:gd name="T15" fmla="*/ 75 h 282"/>
                <a:gd name="T16" fmla="*/ 207 w 282"/>
                <a:gd name="T17" fmla="*/ 68 h 282"/>
                <a:gd name="T18" fmla="*/ 214 w 282"/>
                <a:gd name="T19" fmla="*/ 208 h 28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2"/>
                <a:gd name="T31" fmla="*/ 0 h 282"/>
                <a:gd name="T32" fmla="*/ 282 w 282"/>
                <a:gd name="T33" fmla="*/ 282 h 28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2" h="282">
                  <a:moveTo>
                    <a:pt x="47" y="56"/>
                  </a:moveTo>
                  <a:cubicBezTo>
                    <a:pt x="0" y="107"/>
                    <a:pt x="3" y="188"/>
                    <a:pt x="55" y="235"/>
                  </a:cubicBezTo>
                  <a:cubicBezTo>
                    <a:pt x="107" y="282"/>
                    <a:pt x="188" y="279"/>
                    <a:pt x="235" y="227"/>
                  </a:cubicBezTo>
                  <a:cubicBezTo>
                    <a:pt x="282" y="175"/>
                    <a:pt x="278" y="95"/>
                    <a:pt x="226" y="47"/>
                  </a:cubicBezTo>
                  <a:cubicBezTo>
                    <a:pt x="175" y="0"/>
                    <a:pt x="94" y="4"/>
                    <a:pt x="47" y="56"/>
                  </a:cubicBezTo>
                  <a:moveTo>
                    <a:pt x="214" y="208"/>
                  </a:moveTo>
                  <a:cubicBezTo>
                    <a:pt x="177" y="248"/>
                    <a:pt x="115" y="251"/>
                    <a:pt x="75" y="214"/>
                  </a:cubicBezTo>
                  <a:cubicBezTo>
                    <a:pt x="34" y="177"/>
                    <a:pt x="31" y="115"/>
                    <a:pt x="68" y="75"/>
                  </a:cubicBezTo>
                  <a:cubicBezTo>
                    <a:pt x="105" y="35"/>
                    <a:pt x="167" y="32"/>
                    <a:pt x="207" y="68"/>
                  </a:cubicBezTo>
                  <a:cubicBezTo>
                    <a:pt x="248" y="105"/>
                    <a:pt x="250" y="168"/>
                    <a:pt x="214" y="208"/>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F2F2F2"/>
                </a:solidFill>
                <a:sym typeface="宋体" pitchFamily="2" charset="-122"/>
              </a:endParaRPr>
            </a:p>
          </p:txBody>
        </p:sp>
        <p:sp>
          <p:nvSpPr>
            <p:cNvPr id="11" name="Freeform 19"/>
            <p:cNvSpPr>
              <a:spLocks noChangeArrowheads="1"/>
            </p:cNvSpPr>
            <p:nvPr/>
          </p:nvSpPr>
          <p:spPr bwMode="auto">
            <a:xfrm>
              <a:off x="4711700" y="3876141"/>
              <a:ext cx="828675" cy="531813"/>
            </a:xfrm>
            <a:custGeom>
              <a:avLst/>
              <a:gdLst>
                <a:gd name="T0" fmla="*/ 0 w 221"/>
                <a:gd name="T1" fmla="*/ 0 h 142"/>
                <a:gd name="T2" fmla="*/ 41 w 221"/>
                <a:gd name="T3" fmla="*/ 95 h 142"/>
                <a:gd name="T4" fmla="*/ 221 w 221"/>
                <a:gd name="T5" fmla="*/ 87 h 142"/>
                <a:gd name="T6" fmla="*/ 200 w 221"/>
                <a:gd name="T7" fmla="*/ 68 h 142"/>
                <a:gd name="T8" fmla="*/ 61 w 221"/>
                <a:gd name="T9" fmla="*/ 74 h 142"/>
                <a:gd name="T10" fmla="*/ 28 w 221"/>
                <a:gd name="T11" fmla="*/ 0 h 142"/>
                <a:gd name="T12" fmla="*/ 0 w 221"/>
                <a:gd name="T13" fmla="*/ 0 h 142"/>
                <a:gd name="T14" fmla="*/ 0 60000 65536"/>
                <a:gd name="T15" fmla="*/ 0 60000 65536"/>
                <a:gd name="T16" fmla="*/ 0 60000 65536"/>
                <a:gd name="T17" fmla="*/ 0 60000 65536"/>
                <a:gd name="T18" fmla="*/ 0 60000 65536"/>
                <a:gd name="T19" fmla="*/ 0 60000 65536"/>
                <a:gd name="T20" fmla="*/ 0 60000 65536"/>
                <a:gd name="T21" fmla="*/ 0 w 221"/>
                <a:gd name="T22" fmla="*/ 0 h 142"/>
                <a:gd name="T23" fmla="*/ 221 w 221"/>
                <a:gd name="T24" fmla="*/ 142 h 1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1" h="142">
                  <a:moveTo>
                    <a:pt x="0" y="0"/>
                  </a:moveTo>
                  <a:cubicBezTo>
                    <a:pt x="0" y="36"/>
                    <a:pt x="15" y="71"/>
                    <a:pt x="41" y="95"/>
                  </a:cubicBezTo>
                  <a:cubicBezTo>
                    <a:pt x="93" y="142"/>
                    <a:pt x="174" y="139"/>
                    <a:pt x="221" y="87"/>
                  </a:cubicBezTo>
                  <a:cubicBezTo>
                    <a:pt x="200" y="68"/>
                    <a:pt x="200" y="68"/>
                    <a:pt x="200" y="68"/>
                  </a:cubicBezTo>
                  <a:cubicBezTo>
                    <a:pt x="163" y="108"/>
                    <a:pt x="101" y="111"/>
                    <a:pt x="61" y="74"/>
                  </a:cubicBezTo>
                  <a:cubicBezTo>
                    <a:pt x="40" y="55"/>
                    <a:pt x="28" y="28"/>
                    <a:pt x="28" y="0"/>
                  </a:cubicBezTo>
                  <a:lnTo>
                    <a:pt x="0"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F2F2F2"/>
                </a:solidFill>
                <a:sym typeface="宋体" pitchFamily="2" charset="-122"/>
              </a:endParaRPr>
            </a:p>
          </p:txBody>
        </p:sp>
        <p:sp>
          <p:nvSpPr>
            <p:cNvPr id="30" name="TextBox 682"/>
            <p:cNvSpPr>
              <a:spLocks noChangeArrowheads="1"/>
            </p:cNvSpPr>
            <p:nvPr/>
          </p:nvSpPr>
          <p:spPr bwMode="auto">
            <a:xfrm>
              <a:off x="4866456" y="3644366"/>
              <a:ext cx="719187" cy="50009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3733" dirty="0">
                  <a:solidFill>
                    <a:srgbClr val="F2F2F2"/>
                  </a:solidFill>
                  <a:latin typeface="方正中等线简体" pitchFamily="2" charset="-122"/>
                  <a:ea typeface="方正中等线简体" pitchFamily="2" charset="-122"/>
                </a:rPr>
                <a:t>61</a:t>
              </a:r>
              <a:r>
                <a:rPr lang="en-US" sz="2133" dirty="0">
                  <a:solidFill>
                    <a:srgbClr val="F2F2F2"/>
                  </a:solidFill>
                  <a:latin typeface="方正中等线简体" pitchFamily="2" charset="-122"/>
                  <a:ea typeface="方正中等线简体" pitchFamily="2" charset="-122"/>
                </a:rPr>
                <a:t>%</a:t>
              </a:r>
              <a:endParaRPr lang="zh-CN" altLang="en-US" sz="3200" dirty="0">
                <a:solidFill>
                  <a:srgbClr val="F2F2F2"/>
                </a:solidFill>
                <a:latin typeface="方正中等线简体" pitchFamily="2" charset="-122"/>
                <a:ea typeface="方正中等线简体" pitchFamily="2" charset="-122"/>
              </a:endParaRPr>
            </a:p>
          </p:txBody>
        </p:sp>
      </p:grpSp>
      <p:grpSp>
        <p:nvGrpSpPr>
          <p:cNvPr id="34" name="组合 33"/>
          <p:cNvGrpSpPr/>
          <p:nvPr/>
        </p:nvGrpSpPr>
        <p:grpSpPr>
          <a:xfrm>
            <a:off x="4633382" y="4537421"/>
            <a:ext cx="1270000" cy="1270000"/>
            <a:chOff x="3475037" y="3403066"/>
            <a:chExt cx="952500" cy="952500"/>
          </a:xfrm>
          <a:solidFill>
            <a:srgbClr val="FFFFFF">
              <a:alpha val="30196"/>
            </a:srgbClr>
          </a:solidFill>
        </p:grpSpPr>
        <p:sp>
          <p:nvSpPr>
            <p:cNvPr id="4" name="Freeform 5"/>
            <p:cNvSpPr>
              <a:spLocks noEditPoints="1" noChangeArrowheads="1"/>
            </p:cNvSpPr>
            <p:nvPr/>
          </p:nvSpPr>
          <p:spPr bwMode="auto">
            <a:xfrm>
              <a:off x="3475037" y="3403066"/>
              <a:ext cx="952500" cy="952500"/>
            </a:xfrm>
            <a:custGeom>
              <a:avLst/>
              <a:gdLst>
                <a:gd name="T0" fmla="*/ 254 w 254"/>
                <a:gd name="T1" fmla="*/ 127 h 254"/>
                <a:gd name="T2" fmla="*/ 127 w 254"/>
                <a:gd name="T3" fmla="*/ 0 h 254"/>
                <a:gd name="T4" fmla="*/ 0 w 254"/>
                <a:gd name="T5" fmla="*/ 127 h 254"/>
                <a:gd name="T6" fmla="*/ 127 w 254"/>
                <a:gd name="T7" fmla="*/ 254 h 254"/>
                <a:gd name="T8" fmla="*/ 254 w 254"/>
                <a:gd name="T9" fmla="*/ 127 h 254"/>
                <a:gd name="T10" fmla="*/ 29 w 254"/>
                <a:gd name="T11" fmla="*/ 127 h 254"/>
                <a:gd name="T12" fmla="*/ 127 w 254"/>
                <a:gd name="T13" fmla="*/ 29 h 254"/>
                <a:gd name="T14" fmla="*/ 226 w 254"/>
                <a:gd name="T15" fmla="*/ 127 h 254"/>
                <a:gd name="T16" fmla="*/ 127 w 254"/>
                <a:gd name="T17" fmla="*/ 226 h 254"/>
                <a:gd name="T18" fmla="*/ 29 w 254"/>
                <a:gd name="T19" fmla="*/ 127 h 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4"/>
                <a:gd name="T31" fmla="*/ 0 h 254"/>
                <a:gd name="T32" fmla="*/ 254 w 254"/>
                <a:gd name="T33" fmla="*/ 254 h 25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4" h="254">
                  <a:moveTo>
                    <a:pt x="254" y="127"/>
                  </a:moveTo>
                  <a:cubicBezTo>
                    <a:pt x="254" y="57"/>
                    <a:pt x="197" y="0"/>
                    <a:pt x="127" y="0"/>
                  </a:cubicBezTo>
                  <a:cubicBezTo>
                    <a:pt x="57" y="0"/>
                    <a:pt x="0" y="57"/>
                    <a:pt x="0" y="127"/>
                  </a:cubicBezTo>
                  <a:cubicBezTo>
                    <a:pt x="0" y="197"/>
                    <a:pt x="57" y="254"/>
                    <a:pt x="127" y="254"/>
                  </a:cubicBezTo>
                  <a:cubicBezTo>
                    <a:pt x="197" y="254"/>
                    <a:pt x="254" y="197"/>
                    <a:pt x="254" y="127"/>
                  </a:cubicBezTo>
                  <a:close/>
                  <a:moveTo>
                    <a:pt x="29" y="127"/>
                  </a:moveTo>
                  <a:cubicBezTo>
                    <a:pt x="28" y="73"/>
                    <a:pt x="73" y="29"/>
                    <a:pt x="127" y="29"/>
                  </a:cubicBezTo>
                  <a:cubicBezTo>
                    <a:pt x="182" y="29"/>
                    <a:pt x="226" y="73"/>
                    <a:pt x="226" y="127"/>
                  </a:cubicBezTo>
                  <a:cubicBezTo>
                    <a:pt x="226" y="182"/>
                    <a:pt x="182" y="226"/>
                    <a:pt x="127" y="226"/>
                  </a:cubicBezTo>
                  <a:cubicBezTo>
                    <a:pt x="73" y="226"/>
                    <a:pt x="29" y="182"/>
                    <a:pt x="29" y="127"/>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F2F2F2"/>
                </a:solidFill>
                <a:sym typeface="宋体" pitchFamily="2" charset="-122"/>
              </a:endParaRPr>
            </a:p>
          </p:txBody>
        </p:sp>
        <p:sp>
          <p:nvSpPr>
            <p:cNvPr id="5" name="Freeform 6"/>
            <p:cNvSpPr>
              <a:spLocks noChangeArrowheads="1"/>
            </p:cNvSpPr>
            <p:nvPr/>
          </p:nvSpPr>
          <p:spPr bwMode="auto">
            <a:xfrm>
              <a:off x="3475037" y="3485616"/>
              <a:ext cx="269875" cy="393700"/>
            </a:xfrm>
            <a:custGeom>
              <a:avLst/>
              <a:gdLst>
                <a:gd name="T0" fmla="*/ 72 w 72"/>
                <a:gd name="T1" fmla="*/ 23 h 105"/>
                <a:gd name="T2" fmla="*/ 56 w 72"/>
                <a:gd name="T3" fmla="*/ 0 h 105"/>
                <a:gd name="T4" fmla="*/ 0 w 72"/>
                <a:gd name="T5" fmla="*/ 105 h 105"/>
                <a:gd name="T6" fmla="*/ 29 w 72"/>
                <a:gd name="T7" fmla="*/ 105 h 105"/>
                <a:gd name="T8" fmla="*/ 72 w 72"/>
                <a:gd name="T9" fmla="*/ 23 h 105"/>
                <a:gd name="T10" fmla="*/ 0 60000 65536"/>
                <a:gd name="T11" fmla="*/ 0 60000 65536"/>
                <a:gd name="T12" fmla="*/ 0 60000 65536"/>
                <a:gd name="T13" fmla="*/ 0 60000 65536"/>
                <a:gd name="T14" fmla="*/ 0 60000 65536"/>
                <a:gd name="T15" fmla="*/ 0 w 72"/>
                <a:gd name="T16" fmla="*/ 0 h 105"/>
                <a:gd name="T17" fmla="*/ 72 w 72"/>
                <a:gd name="T18" fmla="*/ 105 h 105"/>
              </a:gdLst>
              <a:ahLst/>
              <a:cxnLst>
                <a:cxn ang="T10">
                  <a:pos x="T0" y="T1"/>
                </a:cxn>
                <a:cxn ang="T11">
                  <a:pos x="T2" y="T3"/>
                </a:cxn>
                <a:cxn ang="T12">
                  <a:pos x="T4" y="T5"/>
                </a:cxn>
                <a:cxn ang="T13">
                  <a:pos x="T6" y="T7"/>
                </a:cxn>
                <a:cxn ang="T14">
                  <a:pos x="T8" y="T9"/>
                </a:cxn>
              </a:cxnLst>
              <a:rect l="T15" t="T16" r="T17" b="T18"/>
              <a:pathLst>
                <a:path w="72" h="105">
                  <a:moveTo>
                    <a:pt x="72" y="23"/>
                  </a:moveTo>
                  <a:cubicBezTo>
                    <a:pt x="56" y="0"/>
                    <a:pt x="56" y="0"/>
                    <a:pt x="56" y="0"/>
                  </a:cubicBezTo>
                  <a:cubicBezTo>
                    <a:pt x="21" y="24"/>
                    <a:pt x="0" y="63"/>
                    <a:pt x="0" y="105"/>
                  </a:cubicBezTo>
                  <a:cubicBezTo>
                    <a:pt x="29" y="105"/>
                    <a:pt x="29" y="105"/>
                    <a:pt x="29" y="105"/>
                  </a:cubicBezTo>
                  <a:cubicBezTo>
                    <a:pt x="29" y="72"/>
                    <a:pt x="45" y="42"/>
                    <a:pt x="72" y="2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F2F2F2"/>
                </a:solidFill>
                <a:sym typeface="宋体" pitchFamily="2" charset="-122"/>
              </a:endParaRPr>
            </a:p>
          </p:txBody>
        </p:sp>
        <p:sp>
          <p:nvSpPr>
            <p:cNvPr id="31" name="TextBox 682"/>
            <p:cNvSpPr>
              <a:spLocks noChangeArrowheads="1"/>
            </p:cNvSpPr>
            <p:nvPr/>
          </p:nvSpPr>
          <p:spPr bwMode="auto">
            <a:xfrm>
              <a:off x="3629794" y="3644366"/>
              <a:ext cx="719187" cy="50009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3733" dirty="0">
                  <a:solidFill>
                    <a:srgbClr val="F2F2F2"/>
                  </a:solidFill>
                  <a:latin typeface="方正中等线简体" pitchFamily="2" charset="-122"/>
                  <a:ea typeface="方正中等线简体" pitchFamily="2" charset="-122"/>
                </a:rPr>
                <a:t>15</a:t>
              </a:r>
              <a:r>
                <a:rPr lang="en-US" sz="2133" dirty="0">
                  <a:solidFill>
                    <a:srgbClr val="F2F2F2"/>
                  </a:solidFill>
                  <a:latin typeface="方正中等线简体" pitchFamily="2" charset="-122"/>
                  <a:ea typeface="方正中等线简体" pitchFamily="2" charset="-122"/>
                </a:rPr>
                <a:t>%</a:t>
              </a:r>
              <a:endParaRPr lang="zh-CN" altLang="en-US" sz="3200" dirty="0">
                <a:solidFill>
                  <a:srgbClr val="F2F2F2"/>
                </a:solidFill>
                <a:latin typeface="方正中等线简体" pitchFamily="2" charset="-122"/>
                <a:ea typeface="方正中等线简体" pitchFamily="2" charset="-122"/>
              </a:endParaRPr>
            </a:p>
          </p:txBody>
        </p:sp>
      </p:grpSp>
      <p:sp>
        <p:nvSpPr>
          <p:cNvPr id="45" name="文本框 44">
            <a:extLst>
              <a:ext uri="{FF2B5EF4-FFF2-40B4-BE49-F238E27FC236}">
                <a16:creationId xmlns:a16="http://schemas.microsoft.com/office/drawing/2014/main" id="{141E1DAE-3603-47B7-B8C3-64B9DA982F43}"/>
              </a:ext>
            </a:extLst>
          </p:cNvPr>
          <p:cNvSpPr txBox="1"/>
          <p:nvPr/>
        </p:nvSpPr>
        <p:spPr>
          <a:xfrm>
            <a:off x="142979" y="280649"/>
            <a:ext cx="2993127" cy="461665"/>
          </a:xfrm>
          <a:prstGeom prst="rect">
            <a:avLst/>
          </a:prstGeom>
          <a:noFill/>
        </p:spPr>
        <p:txBody>
          <a:bodyPr wrap="none" rtlCol="0">
            <a:spAutoFit/>
          </a:bodyPr>
          <a:lstStyle/>
          <a:p>
            <a:pPr marL="342900" indent="-342900" algn="ctr">
              <a:buFont typeface="Wingdings" panose="05000000000000000000" pitchFamily="2" charset="2"/>
              <a:buChar char="l"/>
            </a:pPr>
            <a:r>
              <a:rPr lang="zh-CN" altLang="en-US" sz="2400" b="1" dirty="0">
                <a:solidFill>
                  <a:schemeClr val="accent6"/>
                </a:solidFill>
              </a:rPr>
              <a:t>单击此处添加标题</a:t>
            </a:r>
          </a:p>
        </p:txBody>
      </p:sp>
      <p:cxnSp>
        <p:nvCxnSpPr>
          <p:cNvPr id="46" name="直接连接符 45">
            <a:extLst>
              <a:ext uri="{FF2B5EF4-FFF2-40B4-BE49-F238E27FC236}">
                <a16:creationId xmlns:a16="http://schemas.microsoft.com/office/drawing/2014/main" id="{2CE1849A-8924-4788-88AF-F6A0342EDFB2}"/>
              </a:ext>
            </a:extLst>
          </p:cNvPr>
          <p:cNvCxnSpPr/>
          <p:nvPr/>
        </p:nvCxnSpPr>
        <p:spPr>
          <a:xfrm>
            <a:off x="0" y="863338"/>
            <a:ext cx="3550024"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64C3437D-D640-4760-AAE5-4F488B26EF0A}"/>
              </a:ext>
            </a:extLst>
          </p:cNvPr>
          <p:cNvCxnSpPr>
            <a:cxnSpLocks/>
          </p:cNvCxnSpPr>
          <p:nvPr/>
        </p:nvCxnSpPr>
        <p:spPr>
          <a:xfrm>
            <a:off x="0" y="957467"/>
            <a:ext cx="3136106"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7671079"/>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sp>
        <p:nvSpPr>
          <p:cNvPr id="73" name="AutoShape 3"/>
          <p:cNvSpPr>
            <a:spLocks noChangeAspect="1" noChangeArrowheads="1" noTextEdit="1"/>
          </p:cNvSpPr>
          <p:nvPr/>
        </p:nvSpPr>
        <p:spPr bwMode="auto">
          <a:xfrm>
            <a:off x="1007534" y="2350558"/>
            <a:ext cx="9791700" cy="3039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74" name="Rectangle 5"/>
          <p:cNvSpPr>
            <a:spLocks noChangeArrowheads="1"/>
          </p:cNvSpPr>
          <p:nvPr/>
        </p:nvSpPr>
        <p:spPr bwMode="auto">
          <a:xfrm>
            <a:off x="1007534" y="2913591"/>
            <a:ext cx="1377949" cy="2461684"/>
          </a:xfrm>
          <a:prstGeom prst="rect">
            <a:avLst/>
          </a:prstGeom>
          <a:noFill/>
          <a:ln>
            <a:solidFill>
              <a:schemeClr val="bg1"/>
            </a:solid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75" name="Rectangle 6"/>
          <p:cNvSpPr>
            <a:spLocks noChangeArrowheads="1"/>
          </p:cNvSpPr>
          <p:nvPr/>
        </p:nvSpPr>
        <p:spPr bwMode="auto">
          <a:xfrm>
            <a:off x="2540001" y="3518958"/>
            <a:ext cx="1392767" cy="1856317"/>
          </a:xfrm>
          <a:prstGeom prst="rect">
            <a:avLst/>
          </a:prstGeom>
          <a:noFill/>
          <a:ln>
            <a:solidFill>
              <a:schemeClr val="bg1"/>
            </a:solid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76" name="Rectangle 7"/>
          <p:cNvSpPr>
            <a:spLocks noChangeArrowheads="1"/>
          </p:cNvSpPr>
          <p:nvPr/>
        </p:nvSpPr>
        <p:spPr bwMode="auto">
          <a:xfrm>
            <a:off x="4087283" y="4024842"/>
            <a:ext cx="1392767" cy="1350433"/>
          </a:xfrm>
          <a:prstGeom prst="rect">
            <a:avLst/>
          </a:prstGeom>
          <a:noFill/>
          <a:ln>
            <a:solidFill>
              <a:schemeClr val="bg1"/>
            </a:solid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77" name="Rectangle 8"/>
          <p:cNvSpPr>
            <a:spLocks noChangeArrowheads="1"/>
          </p:cNvSpPr>
          <p:nvPr/>
        </p:nvSpPr>
        <p:spPr bwMode="auto">
          <a:xfrm>
            <a:off x="5634567" y="2365375"/>
            <a:ext cx="1392767" cy="3009900"/>
          </a:xfrm>
          <a:prstGeom prst="rect">
            <a:avLst/>
          </a:prstGeom>
          <a:noFill/>
          <a:ln>
            <a:solidFill>
              <a:schemeClr val="bg1"/>
            </a:solid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78" name="TextBox 682"/>
          <p:cNvSpPr>
            <a:spLocks noChangeArrowheads="1"/>
          </p:cNvSpPr>
          <p:nvPr/>
        </p:nvSpPr>
        <p:spPr bwMode="auto">
          <a:xfrm>
            <a:off x="1098549" y="3055408"/>
            <a:ext cx="1130438" cy="74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4267">
                <a:solidFill>
                  <a:schemeClr val="bg1"/>
                </a:solidFill>
                <a:sym typeface="Calibri" pitchFamily="34" charset="0"/>
              </a:rPr>
              <a:t>52%</a:t>
            </a:r>
            <a:endParaRPr lang="zh-CN" altLang="en-US" sz="4267">
              <a:solidFill>
                <a:schemeClr val="bg1"/>
              </a:solidFill>
              <a:sym typeface="Calibri" pitchFamily="34" charset="0"/>
            </a:endParaRPr>
          </a:p>
        </p:txBody>
      </p:sp>
      <p:sp>
        <p:nvSpPr>
          <p:cNvPr id="79" name="TextBox 682"/>
          <p:cNvSpPr>
            <a:spLocks noChangeArrowheads="1"/>
          </p:cNvSpPr>
          <p:nvPr/>
        </p:nvSpPr>
        <p:spPr bwMode="auto">
          <a:xfrm>
            <a:off x="2639483" y="3717924"/>
            <a:ext cx="1130438" cy="74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4267">
                <a:solidFill>
                  <a:schemeClr val="bg1"/>
                </a:solidFill>
                <a:sym typeface="Calibri" pitchFamily="34" charset="0"/>
              </a:rPr>
              <a:t>45%</a:t>
            </a:r>
            <a:endParaRPr lang="zh-CN" altLang="en-US" sz="4267">
              <a:solidFill>
                <a:schemeClr val="bg1"/>
              </a:solidFill>
              <a:sym typeface="Calibri" pitchFamily="34" charset="0"/>
            </a:endParaRPr>
          </a:p>
        </p:txBody>
      </p:sp>
      <p:sp>
        <p:nvSpPr>
          <p:cNvPr id="80" name="TextBox 682"/>
          <p:cNvSpPr>
            <a:spLocks noChangeArrowheads="1"/>
          </p:cNvSpPr>
          <p:nvPr/>
        </p:nvSpPr>
        <p:spPr bwMode="auto">
          <a:xfrm>
            <a:off x="4169833" y="4062941"/>
            <a:ext cx="1130438" cy="74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4267">
                <a:solidFill>
                  <a:schemeClr val="bg1"/>
                </a:solidFill>
                <a:sym typeface="Calibri" pitchFamily="34" charset="0"/>
              </a:rPr>
              <a:t>39%</a:t>
            </a:r>
            <a:endParaRPr lang="zh-CN" altLang="en-US" sz="4267">
              <a:solidFill>
                <a:schemeClr val="bg1"/>
              </a:solidFill>
              <a:sym typeface="Calibri" pitchFamily="34" charset="0"/>
            </a:endParaRPr>
          </a:p>
        </p:txBody>
      </p:sp>
      <p:sp>
        <p:nvSpPr>
          <p:cNvPr id="81" name="TextBox 682"/>
          <p:cNvSpPr>
            <a:spLocks noChangeArrowheads="1"/>
          </p:cNvSpPr>
          <p:nvPr/>
        </p:nvSpPr>
        <p:spPr bwMode="auto">
          <a:xfrm>
            <a:off x="5727700" y="2430991"/>
            <a:ext cx="1130438" cy="74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4267">
                <a:solidFill>
                  <a:schemeClr val="bg1"/>
                </a:solidFill>
                <a:sym typeface="Calibri" pitchFamily="34" charset="0"/>
              </a:rPr>
              <a:t>70%</a:t>
            </a:r>
            <a:endParaRPr lang="zh-CN" altLang="en-US" sz="4267">
              <a:solidFill>
                <a:schemeClr val="bg1"/>
              </a:solidFill>
              <a:sym typeface="Calibri" pitchFamily="34" charset="0"/>
            </a:endParaRPr>
          </a:p>
        </p:txBody>
      </p:sp>
      <p:sp>
        <p:nvSpPr>
          <p:cNvPr id="82" name="TextBox 190"/>
          <p:cNvSpPr>
            <a:spLocks noChangeArrowheads="1"/>
          </p:cNvSpPr>
          <p:nvPr/>
        </p:nvSpPr>
        <p:spPr bwMode="auto">
          <a:xfrm>
            <a:off x="7291917" y="2750217"/>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2400" b="1" dirty="0">
                <a:solidFill>
                  <a:srgbClr val="F2F2F2"/>
                </a:solidFill>
                <a:latin typeface="微软雅黑" pitchFamily="34" charset="-122"/>
                <a:ea typeface="微软雅黑" pitchFamily="34" charset="-122"/>
                <a:sym typeface="Arial" pitchFamily="34" charset="0"/>
              </a:rPr>
              <a:t>添加标题</a:t>
            </a:r>
          </a:p>
        </p:txBody>
      </p:sp>
      <p:sp>
        <p:nvSpPr>
          <p:cNvPr id="83" name="矩形 82"/>
          <p:cNvSpPr>
            <a:spLocks noChangeArrowheads="1"/>
          </p:cNvSpPr>
          <p:nvPr/>
        </p:nvSpPr>
        <p:spPr bwMode="auto">
          <a:xfrm>
            <a:off x="7291917" y="3272558"/>
            <a:ext cx="3892551"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1400" dirty="0">
                <a:solidFill>
                  <a:schemeClr val="bg1"/>
                </a:solidFill>
                <a:sym typeface="微软雅黑" pitchFamily="34" charset="-122"/>
              </a:rPr>
              <a:t>Right-click on the image to select the format to replace the image directly. Right-click on the image to select the format to replace the image directly. </a:t>
            </a:r>
            <a:endParaRPr lang="zh-CN" altLang="en-US" sz="1400" dirty="0">
              <a:solidFill>
                <a:schemeClr val="bg1"/>
              </a:solidFill>
              <a:sym typeface="微软雅黑" pitchFamily="34" charset="-122"/>
            </a:endParaRPr>
          </a:p>
          <a:p>
            <a:endParaRPr lang="zh-CN" altLang="en-US" sz="1400" dirty="0">
              <a:solidFill>
                <a:schemeClr val="bg1"/>
              </a:solidFill>
              <a:sym typeface="微软雅黑" pitchFamily="34" charset="-122"/>
            </a:endParaRPr>
          </a:p>
        </p:txBody>
      </p:sp>
      <p:sp>
        <p:nvSpPr>
          <p:cNvPr id="20" name="文本框 19">
            <a:extLst>
              <a:ext uri="{FF2B5EF4-FFF2-40B4-BE49-F238E27FC236}">
                <a16:creationId xmlns:a16="http://schemas.microsoft.com/office/drawing/2014/main" id="{49F3CEFB-7031-4838-BD7A-05D3EFE075A3}"/>
              </a:ext>
            </a:extLst>
          </p:cNvPr>
          <p:cNvSpPr txBox="1"/>
          <p:nvPr/>
        </p:nvSpPr>
        <p:spPr>
          <a:xfrm>
            <a:off x="142979" y="280649"/>
            <a:ext cx="2993127" cy="461665"/>
          </a:xfrm>
          <a:prstGeom prst="rect">
            <a:avLst/>
          </a:prstGeom>
          <a:noFill/>
        </p:spPr>
        <p:txBody>
          <a:bodyPr wrap="none" rtlCol="0">
            <a:spAutoFit/>
          </a:bodyPr>
          <a:lstStyle/>
          <a:p>
            <a:pPr marL="342900" indent="-342900" algn="ctr">
              <a:buFont typeface="Wingdings" panose="05000000000000000000" pitchFamily="2" charset="2"/>
              <a:buChar char="l"/>
            </a:pPr>
            <a:r>
              <a:rPr lang="zh-CN" altLang="en-US" sz="2400" b="1" dirty="0">
                <a:solidFill>
                  <a:schemeClr val="accent6"/>
                </a:solidFill>
              </a:rPr>
              <a:t>单击此处添加标题</a:t>
            </a:r>
          </a:p>
        </p:txBody>
      </p:sp>
      <p:cxnSp>
        <p:nvCxnSpPr>
          <p:cNvPr id="21" name="直接连接符 20">
            <a:extLst>
              <a:ext uri="{FF2B5EF4-FFF2-40B4-BE49-F238E27FC236}">
                <a16:creationId xmlns:a16="http://schemas.microsoft.com/office/drawing/2014/main" id="{DD228E92-E717-4DA2-9251-F1F152F58A67}"/>
              </a:ext>
            </a:extLst>
          </p:cNvPr>
          <p:cNvCxnSpPr/>
          <p:nvPr/>
        </p:nvCxnSpPr>
        <p:spPr>
          <a:xfrm>
            <a:off x="0" y="863338"/>
            <a:ext cx="3550024"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E79FBCC7-9BF8-4CC2-9C3E-6C2199999C51}"/>
              </a:ext>
            </a:extLst>
          </p:cNvPr>
          <p:cNvCxnSpPr>
            <a:cxnSpLocks/>
          </p:cNvCxnSpPr>
          <p:nvPr/>
        </p:nvCxnSpPr>
        <p:spPr>
          <a:xfrm>
            <a:off x="0" y="957467"/>
            <a:ext cx="3136106"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B2D09634-F90E-4653-8BB7-AA71A3F7B641}"/>
              </a:ext>
            </a:extLst>
          </p:cNvPr>
          <p:cNvSpPr>
            <a:spLocks noChangeArrowheads="1"/>
          </p:cNvSpPr>
          <p:nvPr/>
        </p:nvSpPr>
        <p:spPr bwMode="auto">
          <a:xfrm>
            <a:off x="7291917" y="4334875"/>
            <a:ext cx="3892551"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1400" dirty="0">
                <a:solidFill>
                  <a:schemeClr val="bg1"/>
                </a:solidFill>
                <a:sym typeface="微软雅黑" pitchFamily="34" charset="-122"/>
              </a:rPr>
              <a:t>Right-click on the image to select the format to replace the image directly. Right-click on the image to select the format to replace the image directly. </a:t>
            </a:r>
            <a:endParaRPr lang="zh-CN" altLang="en-US" sz="1400" dirty="0">
              <a:solidFill>
                <a:schemeClr val="bg1"/>
              </a:solidFill>
              <a:sym typeface="微软雅黑" pitchFamily="34" charset="-122"/>
            </a:endParaRPr>
          </a:p>
          <a:p>
            <a:endParaRPr lang="zh-CN" altLang="en-US" sz="1400" dirty="0">
              <a:solidFill>
                <a:schemeClr val="bg1"/>
              </a:solidFill>
              <a:sym typeface="微软雅黑" pitchFamily="34" charset="-122"/>
            </a:endParaRPr>
          </a:p>
        </p:txBody>
      </p:sp>
      <p:cxnSp>
        <p:nvCxnSpPr>
          <p:cNvPr id="24" name="直接连接符 23">
            <a:extLst>
              <a:ext uri="{FF2B5EF4-FFF2-40B4-BE49-F238E27FC236}">
                <a16:creationId xmlns:a16="http://schemas.microsoft.com/office/drawing/2014/main" id="{9326C208-0ADD-4BE8-BB53-CDBA886A7697}"/>
              </a:ext>
            </a:extLst>
          </p:cNvPr>
          <p:cNvCxnSpPr>
            <a:cxnSpLocks/>
          </p:cNvCxnSpPr>
          <p:nvPr/>
        </p:nvCxnSpPr>
        <p:spPr>
          <a:xfrm>
            <a:off x="7382435" y="4186324"/>
            <a:ext cx="313610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6275008"/>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sp>
        <p:nvSpPr>
          <p:cNvPr id="13" name="文本框 12"/>
          <p:cNvSpPr txBox="1"/>
          <p:nvPr/>
        </p:nvSpPr>
        <p:spPr>
          <a:xfrm>
            <a:off x="8153399" y="1076036"/>
            <a:ext cx="3386016" cy="92333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5400" b="0" i="0" u="none" strike="noStrike" kern="1200" cap="none" spc="0" normalizeH="0" baseline="0" noProof="0" dirty="0">
                <a:ln>
                  <a:noFill/>
                </a:ln>
                <a:solidFill>
                  <a:srgbClr val="FFFFFF"/>
                </a:solidFill>
                <a:effectLst/>
                <a:uLnTx/>
                <a:uFillTx/>
                <a:latin typeface="Impact" panose="020B0806030902050204" pitchFamily="34" charset="0"/>
                <a:ea typeface="微软雅黑"/>
                <a:cs typeface="+mn-cs"/>
              </a:rPr>
              <a:t>PART F</a:t>
            </a:r>
            <a:r>
              <a:rPr kumimoji="0" lang="en-US" altLang="zh-CN" sz="5400" b="0" i="0" u="none" strike="noStrike" kern="1200" cap="none" spc="0" normalizeH="0" baseline="0" noProof="0" dirty="0">
                <a:ln>
                  <a:noFill/>
                </a:ln>
                <a:solidFill>
                  <a:schemeClr val="accent4"/>
                </a:solidFill>
                <a:effectLst/>
                <a:uLnTx/>
                <a:uFillTx/>
                <a:latin typeface="Impact" panose="020B0806030902050204" pitchFamily="34" charset="0"/>
                <a:ea typeface="微软雅黑"/>
                <a:cs typeface="+mn-cs"/>
              </a:rPr>
              <a:t>IVE</a:t>
            </a:r>
            <a:endParaRPr kumimoji="0" lang="zh-CN" altLang="en-US" sz="5400" b="0" i="0" u="none" strike="noStrike" kern="1200" cap="none" spc="0" normalizeH="0" baseline="0" noProof="0" dirty="0">
              <a:ln>
                <a:noFill/>
              </a:ln>
              <a:solidFill>
                <a:schemeClr val="accent4"/>
              </a:solidFill>
              <a:effectLst/>
              <a:uLnTx/>
              <a:uFillTx/>
              <a:latin typeface="Impact" panose="020B0806030902050204" pitchFamily="34" charset="0"/>
              <a:ea typeface="微软雅黑"/>
              <a:cs typeface="+mn-cs"/>
            </a:endParaRPr>
          </a:p>
        </p:txBody>
      </p:sp>
      <p:sp>
        <p:nvSpPr>
          <p:cNvPr id="14" name="矩形 13"/>
          <p:cNvSpPr/>
          <p:nvPr/>
        </p:nvSpPr>
        <p:spPr>
          <a:xfrm>
            <a:off x="8313092" y="1837782"/>
            <a:ext cx="3226323" cy="461665"/>
          </a:xfrm>
          <a:prstGeom prst="rect">
            <a:avLst/>
          </a:prstGeom>
        </p:spPr>
        <p:txBody>
          <a:bodyPr wrap="square">
            <a:spAutoFit/>
          </a:bodyPr>
          <a:lstStyle/>
          <a:p>
            <a:pPr algn="dist" defTabSz="1218804">
              <a:defRPr/>
            </a:pPr>
            <a:r>
              <a:rPr lang="zh-CN" altLang="en-US" sz="2400" kern="0" dirty="0">
                <a:solidFill>
                  <a:schemeClr val="bg1"/>
                </a:solidFill>
              </a:rPr>
              <a:t>明年目标与计划</a:t>
            </a:r>
          </a:p>
        </p:txBody>
      </p:sp>
      <p:sp>
        <p:nvSpPr>
          <p:cNvPr id="15" name="矩形 14">
            <a:extLst>
              <a:ext uri="{FF2B5EF4-FFF2-40B4-BE49-F238E27FC236}">
                <a16:creationId xmlns:a16="http://schemas.microsoft.com/office/drawing/2014/main" id="{E3C182B1-6EB4-4BC5-9BBD-9714A6536C9E}"/>
              </a:ext>
            </a:extLst>
          </p:cNvPr>
          <p:cNvSpPr/>
          <p:nvPr/>
        </p:nvSpPr>
        <p:spPr>
          <a:xfrm>
            <a:off x="9103659" y="2299447"/>
            <a:ext cx="2435756" cy="646331"/>
          </a:xfrm>
          <a:prstGeom prst="rect">
            <a:avLst/>
          </a:prstGeom>
        </p:spPr>
        <p:txBody>
          <a:bodyPr wrap="square">
            <a:spAutoFit/>
          </a:bodyPr>
          <a:lstStyle/>
          <a:p>
            <a:pPr algn="r">
              <a:defRPr/>
            </a:pPr>
            <a:r>
              <a:rPr lang="en-US" altLang="zh-CN" kern="0" dirty="0">
                <a:solidFill>
                  <a:schemeClr val="bg1"/>
                </a:solidFill>
              </a:rPr>
              <a:t>NEXT YEAR GOALS AND PLANS</a:t>
            </a:r>
            <a:endParaRPr lang="zh-CN" altLang="en-US" kern="0" dirty="0">
              <a:solidFill>
                <a:schemeClr val="bg1"/>
              </a:solidFill>
            </a:endParaRPr>
          </a:p>
        </p:txBody>
      </p:sp>
    </p:spTree>
    <p:extLst>
      <p:ext uri="{BB962C8B-B14F-4D97-AF65-F5344CB8AC3E}">
        <p14:creationId xmlns:p14="http://schemas.microsoft.com/office/powerpoint/2010/main" val="1089622859"/>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sp>
        <p:nvSpPr>
          <p:cNvPr id="4" name="Rectangle 5"/>
          <p:cNvSpPr>
            <a:spLocks noChangeArrowheads="1"/>
          </p:cNvSpPr>
          <p:nvPr/>
        </p:nvSpPr>
        <p:spPr bwMode="auto">
          <a:xfrm>
            <a:off x="9346257" y="2066925"/>
            <a:ext cx="33867" cy="215900"/>
          </a:xfrm>
          <a:prstGeom prst="rect">
            <a:avLst/>
          </a:prstGeom>
          <a:solidFill>
            <a:srgbClr val="FFFFFF"/>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chemeClr val="bg1"/>
              </a:solidFill>
              <a:sym typeface="宋体" pitchFamily="2" charset="-122"/>
            </a:endParaRPr>
          </a:p>
        </p:txBody>
      </p:sp>
      <p:sp>
        <p:nvSpPr>
          <p:cNvPr id="5" name="Freeform 6"/>
          <p:cNvSpPr>
            <a:spLocks noChangeArrowheads="1"/>
          </p:cNvSpPr>
          <p:nvPr/>
        </p:nvSpPr>
        <p:spPr bwMode="auto">
          <a:xfrm>
            <a:off x="9329324" y="2049992"/>
            <a:ext cx="332317" cy="283633"/>
          </a:xfrm>
          <a:custGeom>
            <a:avLst/>
            <a:gdLst>
              <a:gd name="T0" fmla="*/ 157 w 157"/>
              <a:gd name="T1" fmla="*/ 8 h 134"/>
              <a:gd name="T2" fmla="*/ 126 w 157"/>
              <a:gd name="T3" fmla="*/ 8 h 134"/>
              <a:gd name="T4" fmla="*/ 126 w 157"/>
              <a:gd name="T5" fmla="*/ 0 h 134"/>
              <a:gd name="T6" fmla="*/ 32 w 157"/>
              <a:gd name="T7" fmla="*/ 0 h 134"/>
              <a:gd name="T8" fmla="*/ 32 w 157"/>
              <a:gd name="T9" fmla="*/ 8 h 134"/>
              <a:gd name="T10" fmla="*/ 0 w 157"/>
              <a:gd name="T11" fmla="*/ 8 h 134"/>
              <a:gd name="T12" fmla="*/ 0 w 157"/>
              <a:gd name="T13" fmla="*/ 16 h 134"/>
              <a:gd name="T14" fmla="*/ 134 w 157"/>
              <a:gd name="T15" fmla="*/ 16 h 134"/>
              <a:gd name="T16" fmla="*/ 134 w 157"/>
              <a:gd name="T17" fmla="*/ 95 h 134"/>
              <a:gd name="T18" fmla="*/ 8 w 157"/>
              <a:gd name="T19" fmla="*/ 95 h 134"/>
              <a:gd name="T20" fmla="*/ 8 w 157"/>
              <a:gd name="T21" fmla="*/ 110 h 134"/>
              <a:gd name="T22" fmla="*/ 63 w 157"/>
              <a:gd name="T23" fmla="*/ 110 h 134"/>
              <a:gd name="T24" fmla="*/ 32 w 157"/>
              <a:gd name="T25" fmla="*/ 134 h 134"/>
              <a:gd name="T26" fmla="*/ 40 w 157"/>
              <a:gd name="T27" fmla="*/ 134 h 134"/>
              <a:gd name="T28" fmla="*/ 79 w 157"/>
              <a:gd name="T29" fmla="*/ 110 h 134"/>
              <a:gd name="T30" fmla="*/ 118 w 157"/>
              <a:gd name="T31" fmla="*/ 134 h 134"/>
              <a:gd name="T32" fmla="*/ 126 w 157"/>
              <a:gd name="T33" fmla="*/ 134 h 134"/>
              <a:gd name="T34" fmla="*/ 87 w 157"/>
              <a:gd name="T35" fmla="*/ 110 h 134"/>
              <a:gd name="T36" fmla="*/ 149 w 157"/>
              <a:gd name="T37" fmla="*/ 110 h 134"/>
              <a:gd name="T38" fmla="*/ 149 w 157"/>
              <a:gd name="T39" fmla="*/ 110 h 134"/>
              <a:gd name="T40" fmla="*/ 149 w 157"/>
              <a:gd name="T41" fmla="*/ 110 h 134"/>
              <a:gd name="T42" fmla="*/ 149 w 157"/>
              <a:gd name="T43" fmla="*/ 16 h 134"/>
              <a:gd name="T44" fmla="*/ 157 w 157"/>
              <a:gd name="T45" fmla="*/ 16 h 134"/>
              <a:gd name="T46" fmla="*/ 157 w 157"/>
              <a:gd name="T47" fmla="*/ 8 h 13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7"/>
              <a:gd name="T73" fmla="*/ 0 h 134"/>
              <a:gd name="T74" fmla="*/ 157 w 157"/>
              <a:gd name="T75" fmla="*/ 134 h 13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7" h="134">
                <a:moveTo>
                  <a:pt x="157" y="8"/>
                </a:moveTo>
                <a:lnTo>
                  <a:pt x="126" y="8"/>
                </a:lnTo>
                <a:lnTo>
                  <a:pt x="126" y="0"/>
                </a:lnTo>
                <a:lnTo>
                  <a:pt x="32" y="0"/>
                </a:lnTo>
                <a:lnTo>
                  <a:pt x="32" y="8"/>
                </a:lnTo>
                <a:lnTo>
                  <a:pt x="0" y="8"/>
                </a:lnTo>
                <a:lnTo>
                  <a:pt x="0" y="16"/>
                </a:lnTo>
                <a:lnTo>
                  <a:pt x="134" y="16"/>
                </a:lnTo>
                <a:lnTo>
                  <a:pt x="134" y="95"/>
                </a:lnTo>
                <a:lnTo>
                  <a:pt x="8" y="95"/>
                </a:lnTo>
                <a:lnTo>
                  <a:pt x="8" y="110"/>
                </a:lnTo>
                <a:lnTo>
                  <a:pt x="63" y="110"/>
                </a:lnTo>
                <a:lnTo>
                  <a:pt x="32" y="134"/>
                </a:lnTo>
                <a:lnTo>
                  <a:pt x="40" y="134"/>
                </a:lnTo>
                <a:lnTo>
                  <a:pt x="79" y="110"/>
                </a:lnTo>
                <a:lnTo>
                  <a:pt x="118" y="134"/>
                </a:lnTo>
                <a:lnTo>
                  <a:pt x="126" y="134"/>
                </a:lnTo>
                <a:lnTo>
                  <a:pt x="87" y="110"/>
                </a:lnTo>
                <a:lnTo>
                  <a:pt x="149" y="110"/>
                </a:lnTo>
                <a:lnTo>
                  <a:pt x="149" y="110"/>
                </a:lnTo>
                <a:lnTo>
                  <a:pt x="149" y="110"/>
                </a:lnTo>
                <a:lnTo>
                  <a:pt x="149" y="16"/>
                </a:lnTo>
                <a:lnTo>
                  <a:pt x="157" y="16"/>
                </a:lnTo>
                <a:lnTo>
                  <a:pt x="157" y="8"/>
                </a:lnTo>
                <a:close/>
              </a:path>
            </a:pathLst>
          </a:custGeom>
          <a:solidFill>
            <a:srgbClr val="FFFFFF"/>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chemeClr val="bg1"/>
              </a:solidFill>
              <a:sym typeface="宋体" pitchFamily="2" charset="-122"/>
            </a:endParaRPr>
          </a:p>
        </p:txBody>
      </p:sp>
      <p:sp>
        <p:nvSpPr>
          <p:cNvPr id="6" name="Rectangle 7"/>
          <p:cNvSpPr>
            <a:spLocks noChangeArrowheads="1"/>
          </p:cNvSpPr>
          <p:nvPr/>
        </p:nvSpPr>
        <p:spPr bwMode="auto">
          <a:xfrm>
            <a:off x="9428808" y="2183341"/>
            <a:ext cx="33867" cy="50800"/>
          </a:xfrm>
          <a:prstGeom prst="rect">
            <a:avLst/>
          </a:prstGeom>
          <a:solidFill>
            <a:srgbClr val="FFFFFF"/>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chemeClr val="bg1"/>
              </a:solidFill>
              <a:sym typeface="宋体" pitchFamily="2" charset="-122"/>
            </a:endParaRPr>
          </a:p>
        </p:txBody>
      </p:sp>
      <p:sp>
        <p:nvSpPr>
          <p:cNvPr id="7" name="Rectangle 8"/>
          <p:cNvSpPr>
            <a:spLocks noChangeArrowheads="1"/>
          </p:cNvSpPr>
          <p:nvPr/>
        </p:nvSpPr>
        <p:spPr bwMode="auto">
          <a:xfrm>
            <a:off x="9479608" y="2117725"/>
            <a:ext cx="33867" cy="116417"/>
          </a:xfrm>
          <a:prstGeom prst="rect">
            <a:avLst/>
          </a:prstGeom>
          <a:solidFill>
            <a:srgbClr val="FFFFFF"/>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chemeClr val="bg1"/>
              </a:solidFill>
              <a:sym typeface="宋体" pitchFamily="2" charset="-122"/>
            </a:endParaRPr>
          </a:p>
        </p:txBody>
      </p:sp>
      <p:sp>
        <p:nvSpPr>
          <p:cNvPr id="8" name="Rectangle 9"/>
          <p:cNvSpPr>
            <a:spLocks noChangeArrowheads="1"/>
          </p:cNvSpPr>
          <p:nvPr/>
        </p:nvSpPr>
        <p:spPr bwMode="auto">
          <a:xfrm>
            <a:off x="9513475" y="2134658"/>
            <a:ext cx="31749" cy="99484"/>
          </a:xfrm>
          <a:prstGeom prst="rect">
            <a:avLst/>
          </a:prstGeom>
          <a:solidFill>
            <a:srgbClr val="FFFFFF"/>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chemeClr val="bg1"/>
              </a:solidFill>
              <a:sym typeface="宋体" pitchFamily="2" charset="-122"/>
            </a:endParaRPr>
          </a:p>
        </p:txBody>
      </p:sp>
      <p:sp>
        <p:nvSpPr>
          <p:cNvPr id="9" name="Freeform 10"/>
          <p:cNvSpPr>
            <a:spLocks noChangeArrowheads="1"/>
          </p:cNvSpPr>
          <p:nvPr/>
        </p:nvSpPr>
        <p:spPr bwMode="auto">
          <a:xfrm>
            <a:off x="8050857" y="5172075"/>
            <a:ext cx="465667" cy="150283"/>
          </a:xfrm>
          <a:custGeom>
            <a:avLst/>
            <a:gdLst>
              <a:gd name="T0" fmla="*/ 220 w 220"/>
              <a:gd name="T1" fmla="*/ 55 h 71"/>
              <a:gd name="T2" fmla="*/ 220 w 220"/>
              <a:gd name="T3" fmla="*/ 0 h 71"/>
              <a:gd name="T4" fmla="*/ 196 w 220"/>
              <a:gd name="T5" fmla="*/ 0 h 71"/>
              <a:gd name="T6" fmla="*/ 196 w 220"/>
              <a:gd name="T7" fmla="*/ 55 h 71"/>
              <a:gd name="T8" fmla="*/ 24 w 220"/>
              <a:gd name="T9" fmla="*/ 55 h 71"/>
              <a:gd name="T10" fmla="*/ 24 w 220"/>
              <a:gd name="T11" fmla="*/ 0 h 71"/>
              <a:gd name="T12" fmla="*/ 0 w 220"/>
              <a:gd name="T13" fmla="*/ 0 h 71"/>
              <a:gd name="T14" fmla="*/ 0 w 220"/>
              <a:gd name="T15" fmla="*/ 71 h 71"/>
              <a:gd name="T16" fmla="*/ 0 w 220"/>
              <a:gd name="T17" fmla="*/ 71 h 71"/>
              <a:gd name="T18" fmla="*/ 0 w 220"/>
              <a:gd name="T19" fmla="*/ 71 h 71"/>
              <a:gd name="T20" fmla="*/ 220 w 220"/>
              <a:gd name="T21" fmla="*/ 71 h 71"/>
              <a:gd name="T22" fmla="*/ 220 w 220"/>
              <a:gd name="T23" fmla="*/ 55 h 71"/>
              <a:gd name="T24" fmla="*/ 220 w 220"/>
              <a:gd name="T25" fmla="*/ 55 h 7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0"/>
              <a:gd name="T40" fmla="*/ 0 h 71"/>
              <a:gd name="T41" fmla="*/ 220 w 220"/>
              <a:gd name="T42" fmla="*/ 71 h 7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0" h="71">
                <a:moveTo>
                  <a:pt x="220" y="55"/>
                </a:moveTo>
                <a:lnTo>
                  <a:pt x="220" y="0"/>
                </a:lnTo>
                <a:lnTo>
                  <a:pt x="196" y="0"/>
                </a:lnTo>
                <a:lnTo>
                  <a:pt x="196" y="55"/>
                </a:lnTo>
                <a:lnTo>
                  <a:pt x="24" y="55"/>
                </a:lnTo>
                <a:lnTo>
                  <a:pt x="24" y="0"/>
                </a:lnTo>
                <a:lnTo>
                  <a:pt x="0" y="0"/>
                </a:lnTo>
                <a:lnTo>
                  <a:pt x="0" y="71"/>
                </a:lnTo>
                <a:lnTo>
                  <a:pt x="0" y="71"/>
                </a:lnTo>
                <a:lnTo>
                  <a:pt x="0" y="71"/>
                </a:lnTo>
                <a:lnTo>
                  <a:pt x="220" y="71"/>
                </a:lnTo>
                <a:lnTo>
                  <a:pt x="220" y="55"/>
                </a:lnTo>
                <a:lnTo>
                  <a:pt x="220" y="55"/>
                </a:lnTo>
                <a:close/>
              </a:path>
            </a:pathLst>
          </a:custGeom>
          <a:solidFill>
            <a:srgbClr val="FFFFFF"/>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chemeClr val="bg1"/>
              </a:solidFill>
              <a:sym typeface="宋体" pitchFamily="2" charset="-122"/>
            </a:endParaRPr>
          </a:p>
        </p:txBody>
      </p:sp>
      <p:sp>
        <p:nvSpPr>
          <p:cNvPr id="10" name="Freeform 11"/>
          <p:cNvSpPr>
            <a:spLocks noChangeArrowheads="1"/>
          </p:cNvSpPr>
          <p:nvPr/>
        </p:nvSpPr>
        <p:spPr bwMode="auto">
          <a:xfrm>
            <a:off x="8118591" y="4791075"/>
            <a:ext cx="315384" cy="381000"/>
          </a:xfrm>
          <a:custGeom>
            <a:avLst/>
            <a:gdLst>
              <a:gd name="T0" fmla="*/ 4 w 19"/>
              <a:gd name="T1" fmla="*/ 9 h 23"/>
              <a:gd name="T2" fmla="*/ 5 w 19"/>
              <a:gd name="T3" fmla="*/ 9 h 23"/>
              <a:gd name="T4" fmla="*/ 5 w 19"/>
              <a:gd name="T5" fmla="*/ 19 h 23"/>
              <a:gd name="T6" fmla="*/ 8 w 19"/>
              <a:gd name="T7" fmla="*/ 23 h 23"/>
              <a:gd name="T8" fmla="*/ 10 w 19"/>
              <a:gd name="T9" fmla="*/ 23 h 23"/>
              <a:gd name="T10" fmla="*/ 14 w 19"/>
              <a:gd name="T11" fmla="*/ 19 h 23"/>
              <a:gd name="T12" fmla="*/ 14 w 19"/>
              <a:gd name="T13" fmla="*/ 9 h 23"/>
              <a:gd name="T14" fmla="*/ 15 w 19"/>
              <a:gd name="T15" fmla="*/ 9 h 23"/>
              <a:gd name="T16" fmla="*/ 17 w 19"/>
              <a:gd name="T17" fmla="*/ 7 h 23"/>
              <a:gd name="T18" fmla="*/ 12 w 19"/>
              <a:gd name="T19" fmla="*/ 1 h 23"/>
              <a:gd name="T20" fmla="*/ 7 w 19"/>
              <a:gd name="T21" fmla="*/ 1 h 23"/>
              <a:gd name="T22" fmla="*/ 1 w 19"/>
              <a:gd name="T23" fmla="*/ 7 h 23"/>
              <a:gd name="T24" fmla="*/ 4 w 19"/>
              <a:gd name="T25" fmla="*/ 9 h 2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9"/>
              <a:gd name="T40" fmla="*/ 0 h 23"/>
              <a:gd name="T41" fmla="*/ 19 w 19"/>
              <a:gd name="T42" fmla="*/ 23 h 2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9" h="23">
                <a:moveTo>
                  <a:pt x="4" y="9"/>
                </a:moveTo>
                <a:cubicBezTo>
                  <a:pt x="4" y="9"/>
                  <a:pt x="4" y="9"/>
                  <a:pt x="5" y="9"/>
                </a:cubicBezTo>
                <a:cubicBezTo>
                  <a:pt x="5" y="19"/>
                  <a:pt x="5" y="19"/>
                  <a:pt x="5" y="19"/>
                </a:cubicBezTo>
                <a:cubicBezTo>
                  <a:pt x="5" y="21"/>
                  <a:pt x="6" y="23"/>
                  <a:pt x="8" y="23"/>
                </a:cubicBezTo>
                <a:cubicBezTo>
                  <a:pt x="10" y="23"/>
                  <a:pt x="10" y="23"/>
                  <a:pt x="10" y="23"/>
                </a:cubicBezTo>
                <a:cubicBezTo>
                  <a:pt x="12" y="23"/>
                  <a:pt x="14" y="21"/>
                  <a:pt x="14" y="19"/>
                </a:cubicBezTo>
                <a:cubicBezTo>
                  <a:pt x="14" y="9"/>
                  <a:pt x="14" y="9"/>
                  <a:pt x="14" y="9"/>
                </a:cubicBezTo>
                <a:cubicBezTo>
                  <a:pt x="14" y="9"/>
                  <a:pt x="14" y="9"/>
                  <a:pt x="15" y="9"/>
                </a:cubicBezTo>
                <a:cubicBezTo>
                  <a:pt x="18" y="9"/>
                  <a:pt x="19" y="8"/>
                  <a:pt x="17" y="7"/>
                </a:cubicBezTo>
                <a:cubicBezTo>
                  <a:pt x="16" y="5"/>
                  <a:pt x="13" y="3"/>
                  <a:pt x="12" y="1"/>
                </a:cubicBezTo>
                <a:cubicBezTo>
                  <a:pt x="11" y="0"/>
                  <a:pt x="8" y="0"/>
                  <a:pt x="7" y="1"/>
                </a:cubicBezTo>
                <a:cubicBezTo>
                  <a:pt x="5" y="3"/>
                  <a:pt x="3" y="5"/>
                  <a:pt x="1" y="7"/>
                </a:cubicBezTo>
                <a:cubicBezTo>
                  <a:pt x="0" y="8"/>
                  <a:pt x="1" y="9"/>
                  <a:pt x="4" y="9"/>
                </a:cubicBezTo>
                <a:close/>
              </a:path>
            </a:pathLst>
          </a:custGeom>
          <a:solidFill>
            <a:srgbClr val="FFFFFF"/>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chemeClr val="bg1"/>
              </a:solidFill>
              <a:sym typeface="宋体" pitchFamily="2" charset="-122"/>
            </a:endParaRPr>
          </a:p>
        </p:txBody>
      </p:sp>
      <p:sp>
        <p:nvSpPr>
          <p:cNvPr id="11" name="Oval 12"/>
          <p:cNvSpPr>
            <a:spLocks noChangeArrowheads="1"/>
          </p:cNvSpPr>
          <p:nvPr/>
        </p:nvSpPr>
        <p:spPr bwMode="auto">
          <a:xfrm>
            <a:off x="9229842" y="3745442"/>
            <a:ext cx="266700" cy="131233"/>
          </a:xfrm>
          <a:prstGeom prst="ellipse">
            <a:avLst/>
          </a:prstGeom>
          <a:solidFill>
            <a:srgbClr val="FFFFFF"/>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chemeClr val="bg1"/>
              </a:solidFill>
              <a:sym typeface="宋体" pitchFamily="2" charset="-122"/>
            </a:endParaRPr>
          </a:p>
        </p:txBody>
      </p:sp>
      <p:sp>
        <p:nvSpPr>
          <p:cNvPr id="12" name="Freeform 13"/>
          <p:cNvSpPr>
            <a:spLocks noChangeArrowheads="1"/>
          </p:cNvSpPr>
          <p:nvPr/>
        </p:nvSpPr>
        <p:spPr bwMode="auto">
          <a:xfrm>
            <a:off x="9229842" y="3893608"/>
            <a:ext cx="266700" cy="84667"/>
          </a:xfrm>
          <a:custGeom>
            <a:avLst/>
            <a:gdLst>
              <a:gd name="T0" fmla="*/ 8 w 16"/>
              <a:gd name="T1" fmla="*/ 2 h 5"/>
              <a:gd name="T2" fmla="*/ 1 w 16"/>
              <a:gd name="T3" fmla="*/ 0 h 5"/>
              <a:gd name="T4" fmla="*/ 0 w 16"/>
              <a:gd name="T5" fmla="*/ 1 h 5"/>
              <a:gd name="T6" fmla="*/ 8 w 16"/>
              <a:gd name="T7" fmla="*/ 5 h 5"/>
              <a:gd name="T8" fmla="*/ 16 w 16"/>
              <a:gd name="T9" fmla="*/ 1 h 5"/>
              <a:gd name="T10" fmla="*/ 16 w 16"/>
              <a:gd name="T11" fmla="*/ 0 h 5"/>
              <a:gd name="T12" fmla="*/ 8 w 16"/>
              <a:gd name="T13" fmla="*/ 2 h 5"/>
              <a:gd name="T14" fmla="*/ 0 60000 65536"/>
              <a:gd name="T15" fmla="*/ 0 60000 65536"/>
              <a:gd name="T16" fmla="*/ 0 60000 65536"/>
              <a:gd name="T17" fmla="*/ 0 60000 65536"/>
              <a:gd name="T18" fmla="*/ 0 60000 65536"/>
              <a:gd name="T19" fmla="*/ 0 60000 65536"/>
              <a:gd name="T20" fmla="*/ 0 60000 65536"/>
              <a:gd name="T21" fmla="*/ 0 w 16"/>
              <a:gd name="T22" fmla="*/ 0 h 5"/>
              <a:gd name="T23" fmla="*/ 16 w 16"/>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5">
                <a:moveTo>
                  <a:pt x="8" y="2"/>
                </a:moveTo>
                <a:cubicBezTo>
                  <a:pt x="5" y="2"/>
                  <a:pt x="2" y="1"/>
                  <a:pt x="1" y="0"/>
                </a:cubicBezTo>
                <a:cubicBezTo>
                  <a:pt x="0" y="0"/>
                  <a:pt x="0" y="1"/>
                  <a:pt x="0" y="1"/>
                </a:cubicBezTo>
                <a:cubicBezTo>
                  <a:pt x="0" y="3"/>
                  <a:pt x="4" y="5"/>
                  <a:pt x="8" y="5"/>
                </a:cubicBezTo>
                <a:cubicBezTo>
                  <a:pt x="13" y="5"/>
                  <a:pt x="16" y="3"/>
                  <a:pt x="16" y="1"/>
                </a:cubicBezTo>
                <a:cubicBezTo>
                  <a:pt x="16" y="1"/>
                  <a:pt x="16" y="0"/>
                  <a:pt x="16" y="0"/>
                </a:cubicBezTo>
                <a:cubicBezTo>
                  <a:pt x="14" y="1"/>
                  <a:pt x="12" y="2"/>
                  <a:pt x="8" y="2"/>
                </a:cubicBezTo>
                <a:close/>
              </a:path>
            </a:pathLst>
          </a:custGeom>
          <a:solidFill>
            <a:srgbClr val="FFFFFF"/>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chemeClr val="bg1"/>
              </a:solidFill>
              <a:sym typeface="宋体" pitchFamily="2" charset="-122"/>
            </a:endParaRPr>
          </a:p>
        </p:txBody>
      </p:sp>
      <p:sp>
        <p:nvSpPr>
          <p:cNvPr id="13" name="Freeform 14"/>
          <p:cNvSpPr>
            <a:spLocks noChangeArrowheads="1"/>
          </p:cNvSpPr>
          <p:nvPr/>
        </p:nvSpPr>
        <p:spPr bwMode="auto">
          <a:xfrm>
            <a:off x="9229842" y="3961341"/>
            <a:ext cx="266700" cy="99483"/>
          </a:xfrm>
          <a:custGeom>
            <a:avLst/>
            <a:gdLst>
              <a:gd name="T0" fmla="*/ 8 w 16"/>
              <a:gd name="T1" fmla="*/ 3 h 6"/>
              <a:gd name="T2" fmla="*/ 1 w 16"/>
              <a:gd name="T3" fmla="*/ 0 h 6"/>
              <a:gd name="T4" fmla="*/ 0 w 16"/>
              <a:gd name="T5" fmla="*/ 2 h 6"/>
              <a:gd name="T6" fmla="*/ 8 w 16"/>
              <a:gd name="T7" fmla="*/ 6 h 6"/>
              <a:gd name="T8" fmla="*/ 16 w 16"/>
              <a:gd name="T9" fmla="*/ 2 h 6"/>
              <a:gd name="T10" fmla="*/ 16 w 16"/>
              <a:gd name="T11" fmla="*/ 0 h 6"/>
              <a:gd name="T12" fmla="*/ 8 w 16"/>
              <a:gd name="T13" fmla="*/ 3 h 6"/>
              <a:gd name="T14" fmla="*/ 0 60000 65536"/>
              <a:gd name="T15" fmla="*/ 0 60000 65536"/>
              <a:gd name="T16" fmla="*/ 0 60000 65536"/>
              <a:gd name="T17" fmla="*/ 0 60000 65536"/>
              <a:gd name="T18" fmla="*/ 0 60000 65536"/>
              <a:gd name="T19" fmla="*/ 0 60000 65536"/>
              <a:gd name="T20" fmla="*/ 0 60000 65536"/>
              <a:gd name="T21" fmla="*/ 0 w 16"/>
              <a:gd name="T22" fmla="*/ 0 h 6"/>
              <a:gd name="T23" fmla="*/ 16 w 16"/>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6">
                <a:moveTo>
                  <a:pt x="8" y="3"/>
                </a:moveTo>
                <a:cubicBezTo>
                  <a:pt x="5" y="3"/>
                  <a:pt x="2" y="2"/>
                  <a:pt x="1" y="0"/>
                </a:cubicBezTo>
                <a:cubicBezTo>
                  <a:pt x="0" y="1"/>
                  <a:pt x="0" y="1"/>
                  <a:pt x="0" y="2"/>
                </a:cubicBezTo>
                <a:cubicBezTo>
                  <a:pt x="0" y="4"/>
                  <a:pt x="4" y="6"/>
                  <a:pt x="8" y="6"/>
                </a:cubicBezTo>
                <a:cubicBezTo>
                  <a:pt x="13" y="6"/>
                  <a:pt x="16" y="4"/>
                  <a:pt x="16" y="2"/>
                </a:cubicBezTo>
                <a:cubicBezTo>
                  <a:pt x="16" y="1"/>
                  <a:pt x="16" y="1"/>
                  <a:pt x="16" y="0"/>
                </a:cubicBezTo>
                <a:cubicBezTo>
                  <a:pt x="14" y="2"/>
                  <a:pt x="12" y="3"/>
                  <a:pt x="8" y="3"/>
                </a:cubicBezTo>
                <a:close/>
              </a:path>
            </a:pathLst>
          </a:custGeom>
          <a:solidFill>
            <a:srgbClr val="FFFFFF"/>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chemeClr val="bg1"/>
              </a:solidFill>
              <a:sym typeface="宋体" pitchFamily="2" charset="-122"/>
            </a:endParaRPr>
          </a:p>
        </p:txBody>
      </p:sp>
      <p:sp>
        <p:nvSpPr>
          <p:cNvPr id="14" name="Freeform 15"/>
          <p:cNvSpPr>
            <a:spLocks noEditPoints="1" noChangeArrowheads="1"/>
          </p:cNvSpPr>
          <p:nvPr/>
        </p:nvSpPr>
        <p:spPr bwMode="auto">
          <a:xfrm>
            <a:off x="2187691" y="4160309"/>
            <a:ext cx="249767" cy="315383"/>
          </a:xfrm>
          <a:custGeom>
            <a:avLst/>
            <a:gdLst>
              <a:gd name="T0" fmla="*/ 15 w 15"/>
              <a:gd name="T1" fmla="*/ 7 h 19"/>
              <a:gd name="T2" fmla="*/ 7 w 15"/>
              <a:gd name="T3" fmla="*/ 0 h 19"/>
              <a:gd name="T4" fmla="*/ 0 w 15"/>
              <a:gd name="T5" fmla="*/ 7 h 19"/>
              <a:gd name="T6" fmla="*/ 3 w 15"/>
              <a:gd name="T7" fmla="*/ 13 h 19"/>
              <a:gd name="T8" fmla="*/ 3 w 15"/>
              <a:gd name="T9" fmla="*/ 13 h 19"/>
              <a:gd name="T10" fmla="*/ 5 w 15"/>
              <a:gd name="T11" fmla="*/ 16 h 19"/>
              <a:gd name="T12" fmla="*/ 7 w 15"/>
              <a:gd name="T13" fmla="*/ 19 h 19"/>
              <a:gd name="T14" fmla="*/ 9 w 15"/>
              <a:gd name="T15" fmla="*/ 16 h 19"/>
              <a:gd name="T16" fmla="*/ 12 w 15"/>
              <a:gd name="T17" fmla="*/ 13 h 19"/>
              <a:gd name="T18" fmla="*/ 12 w 15"/>
              <a:gd name="T19" fmla="*/ 13 h 19"/>
              <a:gd name="T20" fmla="*/ 15 w 15"/>
              <a:gd name="T21" fmla="*/ 7 h 19"/>
              <a:gd name="T22" fmla="*/ 7 w 15"/>
              <a:gd name="T23" fmla="*/ 13 h 19"/>
              <a:gd name="T24" fmla="*/ 1 w 15"/>
              <a:gd name="T25" fmla="*/ 7 h 19"/>
              <a:gd name="T26" fmla="*/ 7 w 15"/>
              <a:gd name="T27" fmla="*/ 1 h 19"/>
              <a:gd name="T28" fmla="*/ 14 w 15"/>
              <a:gd name="T29" fmla="*/ 7 h 19"/>
              <a:gd name="T30" fmla="*/ 7 w 15"/>
              <a:gd name="T31" fmla="*/ 13 h 1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
              <a:gd name="T49" fmla="*/ 0 h 19"/>
              <a:gd name="T50" fmla="*/ 15 w 15"/>
              <a:gd name="T51" fmla="*/ 19 h 1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 h="19">
                <a:moveTo>
                  <a:pt x="15" y="7"/>
                </a:moveTo>
                <a:cubicBezTo>
                  <a:pt x="15" y="3"/>
                  <a:pt x="11" y="0"/>
                  <a:pt x="7" y="0"/>
                </a:cubicBezTo>
                <a:cubicBezTo>
                  <a:pt x="3" y="0"/>
                  <a:pt x="0" y="3"/>
                  <a:pt x="0" y="7"/>
                </a:cubicBezTo>
                <a:cubicBezTo>
                  <a:pt x="0" y="10"/>
                  <a:pt x="1" y="12"/>
                  <a:pt x="3" y="13"/>
                </a:cubicBezTo>
                <a:cubicBezTo>
                  <a:pt x="3" y="13"/>
                  <a:pt x="3" y="13"/>
                  <a:pt x="3" y="13"/>
                </a:cubicBezTo>
                <a:cubicBezTo>
                  <a:pt x="5" y="16"/>
                  <a:pt x="5" y="16"/>
                  <a:pt x="5" y="16"/>
                </a:cubicBezTo>
                <a:cubicBezTo>
                  <a:pt x="7" y="19"/>
                  <a:pt x="7" y="19"/>
                  <a:pt x="7" y="19"/>
                </a:cubicBezTo>
                <a:cubicBezTo>
                  <a:pt x="9" y="16"/>
                  <a:pt x="9" y="16"/>
                  <a:pt x="9" y="16"/>
                </a:cubicBezTo>
                <a:cubicBezTo>
                  <a:pt x="12" y="13"/>
                  <a:pt x="12" y="13"/>
                  <a:pt x="12" y="13"/>
                </a:cubicBezTo>
                <a:cubicBezTo>
                  <a:pt x="12" y="13"/>
                  <a:pt x="12" y="13"/>
                  <a:pt x="12" y="13"/>
                </a:cubicBezTo>
                <a:cubicBezTo>
                  <a:pt x="14" y="12"/>
                  <a:pt x="15" y="10"/>
                  <a:pt x="15" y="7"/>
                </a:cubicBezTo>
                <a:close/>
                <a:moveTo>
                  <a:pt x="7" y="13"/>
                </a:moveTo>
                <a:cubicBezTo>
                  <a:pt x="4" y="13"/>
                  <a:pt x="1" y="11"/>
                  <a:pt x="1" y="7"/>
                </a:cubicBezTo>
                <a:cubicBezTo>
                  <a:pt x="1" y="4"/>
                  <a:pt x="4" y="1"/>
                  <a:pt x="7" y="1"/>
                </a:cubicBezTo>
                <a:cubicBezTo>
                  <a:pt x="11" y="1"/>
                  <a:pt x="14" y="4"/>
                  <a:pt x="14" y="7"/>
                </a:cubicBezTo>
                <a:cubicBezTo>
                  <a:pt x="14" y="11"/>
                  <a:pt x="11" y="13"/>
                  <a:pt x="7" y="13"/>
                </a:cubicBezTo>
                <a:close/>
              </a:path>
            </a:pathLst>
          </a:custGeom>
          <a:solidFill>
            <a:srgbClr val="FFFFFF"/>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chemeClr val="bg1"/>
              </a:solidFill>
              <a:sym typeface="宋体" pitchFamily="2" charset="-122"/>
            </a:endParaRPr>
          </a:p>
        </p:txBody>
      </p:sp>
      <p:sp>
        <p:nvSpPr>
          <p:cNvPr id="15" name="Freeform 16"/>
          <p:cNvSpPr>
            <a:spLocks noChangeArrowheads="1"/>
          </p:cNvSpPr>
          <p:nvPr/>
        </p:nvSpPr>
        <p:spPr bwMode="auto">
          <a:xfrm>
            <a:off x="2886191" y="1984375"/>
            <a:ext cx="414867" cy="397933"/>
          </a:xfrm>
          <a:custGeom>
            <a:avLst/>
            <a:gdLst>
              <a:gd name="T0" fmla="*/ 23 w 196"/>
              <a:gd name="T1" fmla="*/ 165 h 188"/>
              <a:gd name="T2" fmla="*/ 23 w 196"/>
              <a:gd name="T3" fmla="*/ 0 h 188"/>
              <a:gd name="T4" fmla="*/ 0 w 196"/>
              <a:gd name="T5" fmla="*/ 0 h 188"/>
              <a:gd name="T6" fmla="*/ 0 w 196"/>
              <a:gd name="T7" fmla="*/ 188 h 188"/>
              <a:gd name="T8" fmla="*/ 0 w 196"/>
              <a:gd name="T9" fmla="*/ 188 h 188"/>
              <a:gd name="T10" fmla="*/ 23 w 196"/>
              <a:gd name="T11" fmla="*/ 188 h 188"/>
              <a:gd name="T12" fmla="*/ 196 w 196"/>
              <a:gd name="T13" fmla="*/ 188 h 188"/>
              <a:gd name="T14" fmla="*/ 196 w 196"/>
              <a:gd name="T15" fmla="*/ 165 h 188"/>
              <a:gd name="T16" fmla="*/ 23 w 196"/>
              <a:gd name="T17" fmla="*/ 165 h 1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6"/>
              <a:gd name="T28" fmla="*/ 0 h 188"/>
              <a:gd name="T29" fmla="*/ 196 w 196"/>
              <a:gd name="T30" fmla="*/ 188 h 18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6" h="188">
                <a:moveTo>
                  <a:pt x="23" y="165"/>
                </a:moveTo>
                <a:lnTo>
                  <a:pt x="23" y="0"/>
                </a:lnTo>
                <a:lnTo>
                  <a:pt x="0" y="0"/>
                </a:lnTo>
                <a:lnTo>
                  <a:pt x="0" y="188"/>
                </a:lnTo>
                <a:lnTo>
                  <a:pt x="0" y="188"/>
                </a:lnTo>
                <a:lnTo>
                  <a:pt x="23" y="188"/>
                </a:lnTo>
                <a:lnTo>
                  <a:pt x="196" y="188"/>
                </a:lnTo>
                <a:lnTo>
                  <a:pt x="196" y="165"/>
                </a:lnTo>
                <a:lnTo>
                  <a:pt x="23" y="165"/>
                </a:lnTo>
                <a:close/>
              </a:path>
            </a:pathLst>
          </a:custGeom>
          <a:solidFill>
            <a:srgbClr val="FFFFFF"/>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chemeClr val="bg1"/>
              </a:solidFill>
              <a:sym typeface="宋体" pitchFamily="2" charset="-122"/>
            </a:endParaRPr>
          </a:p>
        </p:txBody>
      </p:sp>
      <p:sp>
        <p:nvSpPr>
          <p:cNvPr id="16" name="Freeform 17"/>
          <p:cNvSpPr>
            <a:spLocks noChangeArrowheads="1"/>
          </p:cNvSpPr>
          <p:nvPr/>
        </p:nvSpPr>
        <p:spPr bwMode="auto">
          <a:xfrm>
            <a:off x="2951809" y="2035175"/>
            <a:ext cx="332316" cy="264583"/>
          </a:xfrm>
          <a:custGeom>
            <a:avLst/>
            <a:gdLst>
              <a:gd name="T0" fmla="*/ 63 w 157"/>
              <a:gd name="T1" fmla="*/ 70 h 125"/>
              <a:gd name="T2" fmla="*/ 79 w 157"/>
              <a:gd name="T3" fmla="*/ 86 h 125"/>
              <a:gd name="T4" fmla="*/ 141 w 157"/>
              <a:gd name="T5" fmla="*/ 31 h 125"/>
              <a:gd name="T6" fmla="*/ 149 w 157"/>
              <a:gd name="T7" fmla="*/ 39 h 125"/>
              <a:gd name="T8" fmla="*/ 149 w 157"/>
              <a:gd name="T9" fmla="*/ 15 h 125"/>
              <a:gd name="T10" fmla="*/ 157 w 157"/>
              <a:gd name="T11" fmla="*/ 0 h 125"/>
              <a:gd name="T12" fmla="*/ 141 w 157"/>
              <a:gd name="T13" fmla="*/ 0 h 125"/>
              <a:gd name="T14" fmla="*/ 118 w 157"/>
              <a:gd name="T15" fmla="*/ 7 h 125"/>
              <a:gd name="T16" fmla="*/ 126 w 157"/>
              <a:gd name="T17" fmla="*/ 23 h 125"/>
              <a:gd name="T18" fmla="*/ 79 w 157"/>
              <a:gd name="T19" fmla="*/ 70 h 125"/>
              <a:gd name="T20" fmla="*/ 63 w 157"/>
              <a:gd name="T21" fmla="*/ 54 h 125"/>
              <a:gd name="T22" fmla="*/ 0 w 157"/>
              <a:gd name="T23" fmla="*/ 117 h 125"/>
              <a:gd name="T24" fmla="*/ 8 w 157"/>
              <a:gd name="T25" fmla="*/ 125 h 125"/>
              <a:gd name="T26" fmla="*/ 63 w 157"/>
              <a:gd name="T27" fmla="*/ 70 h 12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57"/>
              <a:gd name="T43" fmla="*/ 0 h 125"/>
              <a:gd name="T44" fmla="*/ 157 w 157"/>
              <a:gd name="T45" fmla="*/ 125 h 12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57" h="125">
                <a:moveTo>
                  <a:pt x="63" y="70"/>
                </a:moveTo>
                <a:lnTo>
                  <a:pt x="79" y="86"/>
                </a:lnTo>
                <a:lnTo>
                  <a:pt x="141" y="31"/>
                </a:lnTo>
                <a:lnTo>
                  <a:pt x="149" y="39"/>
                </a:lnTo>
                <a:lnTo>
                  <a:pt x="149" y="15"/>
                </a:lnTo>
                <a:lnTo>
                  <a:pt x="157" y="0"/>
                </a:lnTo>
                <a:lnTo>
                  <a:pt x="141" y="0"/>
                </a:lnTo>
                <a:lnTo>
                  <a:pt x="118" y="7"/>
                </a:lnTo>
                <a:lnTo>
                  <a:pt x="126" y="23"/>
                </a:lnTo>
                <a:lnTo>
                  <a:pt x="79" y="70"/>
                </a:lnTo>
                <a:lnTo>
                  <a:pt x="63" y="54"/>
                </a:lnTo>
                <a:lnTo>
                  <a:pt x="0" y="117"/>
                </a:lnTo>
                <a:lnTo>
                  <a:pt x="8" y="125"/>
                </a:lnTo>
                <a:lnTo>
                  <a:pt x="63" y="70"/>
                </a:lnTo>
                <a:close/>
              </a:path>
            </a:pathLst>
          </a:custGeom>
          <a:solidFill>
            <a:srgbClr val="FFFFFF"/>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chemeClr val="bg1"/>
              </a:solidFill>
              <a:sym typeface="宋体" pitchFamily="2" charset="-122"/>
            </a:endParaRPr>
          </a:p>
        </p:txBody>
      </p:sp>
      <p:sp>
        <p:nvSpPr>
          <p:cNvPr id="17" name="Freeform 18"/>
          <p:cNvSpPr>
            <a:spLocks noChangeArrowheads="1"/>
          </p:cNvSpPr>
          <p:nvPr/>
        </p:nvSpPr>
        <p:spPr bwMode="auto">
          <a:xfrm>
            <a:off x="3019541" y="4808008"/>
            <a:ext cx="480483" cy="514349"/>
          </a:xfrm>
          <a:custGeom>
            <a:avLst/>
            <a:gdLst>
              <a:gd name="T0" fmla="*/ 19 w 29"/>
              <a:gd name="T1" fmla="*/ 14 h 31"/>
              <a:gd name="T2" fmla="*/ 22 w 29"/>
              <a:gd name="T3" fmla="*/ 8 h 31"/>
              <a:gd name="T4" fmla="*/ 15 w 29"/>
              <a:gd name="T5" fmla="*/ 0 h 31"/>
              <a:gd name="T6" fmla="*/ 7 w 29"/>
              <a:gd name="T7" fmla="*/ 8 h 31"/>
              <a:gd name="T8" fmla="*/ 11 w 29"/>
              <a:gd name="T9" fmla="*/ 14 h 31"/>
              <a:gd name="T10" fmla="*/ 0 w 29"/>
              <a:gd name="T11" fmla="*/ 31 h 31"/>
              <a:gd name="T12" fmla="*/ 29 w 29"/>
              <a:gd name="T13" fmla="*/ 31 h 31"/>
              <a:gd name="T14" fmla="*/ 19 w 29"/>
              <a:gd name="T15" fmla="*/ 14 h 31"/>
              <a:gd name="T16" fmla="*/ 0 60000 65536"/>
              <a:gd name="T17" fmla="*/ 0 60000 65536"/>
              <a:gd name="T18" fmla="*/ 0 60000 65536"/>
              <a:gd name="T19" fmla="*/ 0 60000 65536"/>
              <a:gd name="T20" fmla="*/ 0 60000 65536"/>
              <a:gd name="T21" fmla="*/ 0 60000 65536"/>
              <a:gd name="T22" fmla="*/ 0 60000 65536"/>
              <a:gd name="T23" fmla="*/ 0 60000 65536"/>
              <a:gd name="T24" fmla="*/ 0 w 29"/>
              <a:gd name="T25" fmla="*/ 0 h 31"/>
              <a:gd name="T26" fmla="*/ 29 w 29"/>
              <a:gd name="T27" fmla="*/ 31 h 3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9" h="31">
                <a:moveTo>
                  <a:pt x="19" y="14"/>
                </a:moveTo>
                <a:cubicBezTo>
                  <a:pt x="21" y="12"/>
                  <a:pt x="22" y="10"/>
                  <a:pt x="22" y="8"/>
                </a:cubicBezTo>
                <a:cubicBezTo>
                  <a:pt x="22" y="4"/>
                  <a:pt x="19" y="0"/>
                  <a:pt x="15" y="0"/>
                </a:cubicBezTo>
                <a:cubicBezTo>
                  <a:pt x="11" y="0"/>
                  <a:pt x="7" y="4"/>
                  <a:pt x="7" y="8"/>
                </a:cubicBezTo>
                <a:cubicBezTo>
                  <a:pt x="7" y="10"/>
                  <a:pt x="9" y="12"/>
                  <a:pt x="11" y="14"/>
                </a:cubicBezTo>
                <a:cubicBezTo>
                  <a:pt x="5" y="16"/>
                  <a:pt x="1" y="23"/>
                  <a:pt x="0" y="31"/>
                </a:cubicBezTo>
                <a:cubicBezTo>
                  <a:pt x="29" y="31"/>
                  <a:pt x="29" y="31"/>
                  <a:pt x="29" y="31"/>
                </a:cubicBezTo>
                <a:cubicBezTo>
                  <a:pt x="28" y="23"/>
                  <a:pt x="24" y="16"/>
                  <a:pt x="19" y="14"/>
                </a:cubicBezTo>
                <a:close/>
              </a:path>
            </a:pathLst>
          </a:custGeom>
          <a:solidFill>
            <a:srgbClr val="FFFFFF"/>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chemeClr val="bg1"/>
              </a:solidFill>
              <a:sym typeface="宋体" pitchFamily="2" charset="-122"/>
            </a:endParaRPr>
          </a:p>
        </p:txBody>
      </p:sp>
      <p:sp>
        <p:nvSpPr>
          <p:cNvPr id="18" name="Freeform 19"/>
          <p:cNvSpPr>
            <a:spLocks noEditPoints="1" noChangeArrowheads="1"/>
          </p:cNvSpPr>
          <p:nvPr/>
        </p:nvSpPr>
        <p:spPr bwMode="auto">
          <a:xfrm>
            <a:off x="6008276" y="1918758"/>
            <a:ext cx="232833" cy="332317"/>
          </a:xfrm>
          <a:custGeom>
            <a:avLst/>
            <a:gdLst>
              <a:gd name="T0" fmla="*/ 13 w 14"/>
              <a:gd name="T1" fmla="*/ 0 h 20"/>
              <a:gd name="T2" fmla="*/ 1 w 14"/>
              <a:gd name="T3" fmla="*/ 0 h 20"/>
              <a:gd name="T4" fmla="*/ 0 w 14"/>
              <a:gd name="T5" fmla="*/ 1 h 20"/>
              <a:gd name="T6" fmla="*/ 0 w 14"/>
              <a:gd name="T7" fmla="*/ 19 h 20"/>
              <a:gd name="T8" fmla="*/ 1 w 14"/>
              <a:gd name="T9" fmla="*/ 20 h 20"/>
              <a:gd name="T10" fmla="*/ 13 w 14"/>
              <a:gd name="T11" fmla="*/ 20 h 20"/>
              <a:gd name="T12" fmla="*/ 14 w 14"/>
              <a:gd name="T13" fmla="*/ 19 h 20"/>
              <a:gd name="T14" fmla="*/ 14 w 14"/>
              <a:gd name="T15" fmla="*/ 1 h 20"/>
              <a:gd name="T16" fmla="*/ 13 w 14"/>
              <a:gd name="T17" fmla="*/ 0 h 20"/>
              <a:gd name="T18" fmla="*/ 7 w 14"/>
              <a:gd name="T19" fmla="*/ 19 h 20"/>
              <a:gd name="T20" fmla="*/ 6 w 14"/>
              <a:gd name="T21" fmla="*/ 19 h 20"/>
              <a:gd name="T22" fmla="*/ 7 w 14"/>
              <a:gd name="T23" fmla="*/ 18 h 20"/>
              <a:gd name="T24" fmla="*/ 7 w 14"/>
              <a:gd name="T25" fmla="*/ 19 h 20"/>
              <a:gd name="T26" fmla="*/ 7 w 14"/>
              <a:gd name="T27" fmla="*/ 19 h 20"/>
              <a:gd name="T28" fmla="*/ 13 w 14"/>
              <a:gd name="T29" fmla="*/ 18 h 20"/>
              <a:gd name="T30" fmla="*/ 1 w 14"/>
              <a:gd name="T31" fmla="*/ 18 h 20"/>
              <a:gd name="T32" fmla="*/ 1 w 14"/>
              <a:gd name="T33" fmla="*/ 2 h 20"/>
              <a:gd name="T34" fmla="*/ 13 w 14"/>
              <a:gd name="T35" fmla="*/ 2 h 20"/>
              <a:gd name="T36" fmla="*/ 13 w 14"/>
              <a:gd name="T37" fmla="*/ 18 h 2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4"/>
              <a:gd name="T58" fmla="*/ 0 h 20"/>
              <a:gd name="T59" fmla="*/ 14 w 14"/>
              <a:gd name="T60" fmla="*/ 20 h 2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4" h="20">
                <a:moveTo>
                  <a:pt x="13" y="0"/>
                </a:moveTo>
                <a:cubicBezTo>
                  <a:pt x="1" y="0"/>
                  <a:pt x="1" y="0"/>
                  <a:pt x="1" y="0"/>
                </a:cubicBezTo>
                <a:cubicBezTo>
                  <a:pt x="0" y="0"/>
                  <a:pt x="0" y="1"/>
                  <a:pt x="0" y="1"/>
                </a:cubicBezTo>
                <a:cubicBezTo>
                  <a:pt x="0" y="19"/>
                  <a:pt x="0" y="19"/>
                  <a:pt x="0" y="19"/>
                </a:cubicBezTo>
                <a:cubicBezTo>
                  <a:pt x="0" y="19"/>
                  <a:pt x="0" y="20"/>
                  <a:pt x="1" y="20"/>
                </a:cubicBezTo>
                <a:cubicBezTo>
                  <a:pt x="13" y="20"/>
                  <a:pt x="13" y="20"/>
                  <a:pt x="13" y="20"/>
                </a:cubicBezTo>
                <a:cubicBezTo>
                  <a:pt x="14" y="20"/>
                  <a:pt x="14" y="19"/>
                  <a:pt x="14" y="19"/>
                </a:cubicBezTo>
                <a:cubicBezTo>
                  <a:pt x="14" y="1"/>
                  <a:pt x="14" y="1"/>
                  <a:pt x="14" y="1"/>
                </a:cubicBezTo>
                <a:cubicBezTo>
                  <a:pt x="14" y="1"/>
                  <a:pt x="14" y="0"/>
                  <a:pt x="13" y="0"/>
                </a:cubicBezTo>
                <a:close/>
                <a:moveTo>
                  <a:pt x="7" y="19"/>
                </a:moveTo>
                <a:cubicBezTo>
                  <a:pt x="7" y="19"/>
                  <a:pt x="6" y="19"/>
                  <a:pt x="6" y="19"/>
                </a:cubicBezTo>
                <a:cubicBezTo>
                  <a:pt x="6" y="19"/>
                  <a:pt x="7" y="18"/>
                  <a:pt x="7" y="18"/>
                </a:cubicBezTo>
                <a:cubicBezTo>
                  <a:pt x="7" y="18"/>
                  <a:pt x="7" y="19"/>
                  <a:pt x="7" y="19"/>
                </a:cubicBezTo>
                <a:cubicBezTo>
                  <a:pt x="7" y="19"/>
                  <a:pt x="7" y="19"/>
                  <a:pt x="7" y="19"/>
                </a:cubicBezTo>
                <a:close/>
                <a:moveTo>
                  <a:pt x="13" y="18"/>
                </a:moveTo>
                <a:cubicBezTo>
                  <a:pt x="1" y="18"/>
                  <a:pt x="1" y="18"/>
                  <a:pt x="1" y="18"/>
                </a:cubicBezTo>
                <a:cubicBezTo>
                  <a:pt x="1" y="2"/>
                  <a:pt x="1" y="2"/>
                  <a:pt x="1" y="2"/>
                </a:cubicBezTo>
                <a:cubicBezTo>
                  <a:pt x="13" y="2"/>
                  <a:pt x="13" y="2"/>
                  <a:pt x="13" y="2"/>
                </a:cubicBezTo>
                <a:lnTo>
                  <a:pt x="13" y="18"/>
                </a:lnTo>
                <a:close/>
              </a:path>
            </a:pathLst>
          </a:custGeom>
          <a:solidFill>
            <a:srgbClr val="FFFFFF"/>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chemeClr val="bg1"/>
              </a:solidFill>
              <a:sym typeface="宋体" pitchFamily="2" charset="-122"/>
            </a:endParaRPr>
          </a:p>
        </p:txBody>
      </p:sp>
      <p:grpSp>
        <p:nvGrpSpPr>
          <p:cNvPr id="46" name="组合 45"/>
          <p:cNvGrpSpPr/>
          <p:nvPr/>
        </p:nvGrpSpPr>
        <p:grpSpPr>
          <a:xfrm>
            <a:off x="5525675" y="2731558"/>
            <a:ext cx="1661583" cy="1678517"/>
            <a:chOff x="4144256" y="2048668"/>
            <a:chExt cx="1246187" cy="1258888"/>
          </a:xfrm>
          <a:solidFill>
            <a:schemeClr val="bg1"/>
          </a:solidFill>
        </p:grpSpPr>
        <p:sp>
          <p:nvSpPr>
            <p:cNvPr id="19" name="Freeform 20"/>
            <p:cNvSpPr>
              <a:spLocks noChangeArrowheads="1"/>
            </p:cNvSpPr>
            <p:nvPr/>
          </p:nvSpPr>
          <p:spPr bwMode="auto">
            <a:xfrm>
              <a:off x="4593518" y="2434431"/>
              <a:ext cx="349250" cy="423862"/>
            </a:xfrm>
            <a:custGeom>
              <a:avLst/>
              <a:gdLst>
                <a:gd name="T0" fmla="*/ 28 w 28"/>
                <a:gd name="T1" fmla="*/ 13 h 34"/>
                <a:gd name="T2" fmla="*/ 14 w 28"/>
                <a:gd name="T3" fmla="*/ 0 h 34"/>
                <a:gd name="T4" fmla="*/ 0 w 28"/>
                <a:gd name="T5" fmla="*/ 13 h 34"/>
                <a:gd name="T6" fmla="*/ 1 w 28"/>
                <a:gd name="T7" fmla="*/ 18 h 34"/>
                <a:gd name="T8" fmla="*/ 1 w 28"/>
                <a:gd name="T9" fmla="*/ 18 h 34"/>
                <a:gd name="T10" fmla="*/ 3 w 28"/>
                <a:gd name="T11" fmla="*/ 21 h 34"/>
                <a:gd name="T12" fmla="*/ 7 w 28"/>
                <a:gd name="T13" fmla="*/ 33 h 34"/>
                <a:gd name="T14" fmla="*/ 9 w 28"/>
                <a:gd name="T15" fmla="*/ 34 h 34"/>
                <a:gd name="T16" fmla="*/ 19 w 28"/>
                <a:gd name="T17" fmla="*/ 34 h 34"/>
                <a:gd name="T18" fmla="*/ 21 w 28"/>
                <a:gd name="T19" fmla="*/ 33 h 34"/>
                <a:gd name="T20" fmla="*/ 26 w 28"/>
                <a:gd name="T21" fmla="*/ 21 h 34"/>
                <a:gd name="T22" fmla="*/ 27 w 28"/>
                <a:gd name="T23" fmla="*/ 18 h 34"/>
                <a:gd name="T24" fmla="*/ 27 w 28"/>
                <a:gd name="T25" fmla="*/ 18 h 34"/>
                <a:gd name="T26" fmla="*/ 27 w 28"/>
                <a:gd name="T27" fmla="*/ 18 h 34"/>
                <a:gd name="T28" fmla="*/ 28 w 28"/>
                <a:gd name="T29" fmla="*/ 13 h 3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8"/>
                <a:gd name="T46" fmla="*/ 0 h 34"/>
                <a:gd name="T47" fmla="*/ 28 w 28"/>
                <a:gd name="T48" fmla="*/ 34 h 3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8" h="34">
                  <a:moveTo>
                    <a:pt x="28" y="13"/>
                  </a:moveTo>
                  <a:cubicBezTo>
                    <a:pt x="28" y="6"/>
                    <a:pt x="22" y="0"/>
                    <a:pt x="14" y="0"/>
                  </a:cubicBezTo>
                  <a:cubicBezTo>
                    <a:pt x="6" y="0"/>
                    <a:pt x="0" y="6"/>
                    <a:pt x="0" y="13"/>
                  </a:cubicBezTo>
                  <a:cubicBezTo>
                    <a:pt x="0" y="15"/>
                    <a:pt x="0" y="17"/>
                    <a:pt x="1" y="18"/>
                  </a:cubicBezTo>
                  <a:cubicBezTo>
                    <a:pt x="1" y="18"/>
                    <a:pt x="1" y="18"/>
                    <a:pt x="1" y="18"/>
                  </a:cubicBezTo>
                  <a:cubicBezTo>
                    <a:pt x="1" y="19"/>
                    <a:pt x="2" y="20"/>
                    <a:pt x="3" y="21"/>
                  </a:cubicBezTo>
                  <a:cubicBezTo>
                    <a:pt x="5" y="24"/>
                    <a:pt x="7" y="31"/>
                    <a:pt x="7" y="33"/>
                  </a:cubicBezTo>
                  <a:cubicBezTo>
                    <a:pt x="7" y="34"/>
                    <a:pt x="8" y="34"/>
                    <a:pt x="9" y="34"/>
                  </a:cubicBezTo>
                  <a:cubicBezTo>
                    <a:pt x="19" y="34"/>
                    <a:pt x="19" y="34"/>
                    <a:pt x="19" y="34"/>
                  </a:cubicBezTo>
                  <a:cubicBezTo>
                    <a:pt x="20" y="34"/>
                    <a:pt x="21" y="34"/>
                    <a:pt x="21" y="33"/>
                  </a:cubicBezTo>
                  <a:cubicBezTo>
                    <a:pt x="21" y="31"/>
                    <a:pt x="23" y="24"/>
                    <a:pt x="26" y="21"/>
                  </a:cubicBezTo>
                  <a:cubicBezTo>
                    <a:pt x="26" y="20"/>
                    <a:pt x="27" y="19"/>
                    <a:pt x="27" y="18"/>
                  </a:cubicBezTo>
                  <a:cubicBezTo>
                    <a:pt x="27" y="18"/>
                    <a:pt x="27" y="18"/>
                    <a:pt x="27" y="18"/>
                  </a:cubicBezTo>
                  <a:cubicBezTo>
                    <a:pt x="27" y="18"/>
                    <a:pt x="27" y="18"/>
                    <a:pt x="27" y="18"/>
                  </a:cubicBezTo>
                  <a:cubicBezTo>
                    <a:pt x="28" y="17"/>
                    <a:pt x="28" y="15"/>
                    <a:pt x="28" y="1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chemeClr val="bg1"/>
                </a:solidFill>
                <a:sym typeface="宋体" pitchFamily="2" charset="-122"/>
              </a:endParaRPr>
            </a:p>
          </p:txBody>
        </p:sp>
        <p:sp>
          <p:nvSpPr>
            <p:cNvPr id="20" name="Freeform 21"/>
            <p:cNvSpPr>
              <a:spLocks noChangeArrowheads="1"/>
            </p:cNvSpPr>
            <p:nvPr/>
          </p:nvSpPr>
          <p:spPr bwMode="auto">
            <a:xfrm>
              <a:off x="4680831" y="2883693"/>
              <a:ext cx="174625" cy="36513"/>
            </a:xfrm>
            <a:custGeom>
              <a:avLst/>
              <a:gdLst>
                <a:gd name="T0" fmla="*/ 14 w 14"/>
                <a:gd name="T1" fmla="*/ 2 h 3"/>
                <a:gd name="T2" fmla="*/ 12 w 14"/>
                <a:gd name="T3" fmla="*/ 0 h 3"/>
                <a:gd name="T4" fmla="*/ 2 w 14"/>
                <a:gd name="T5" fmla="*/ 0 h 3"/>
                <a:gd name="T6" fmla="*/ 0 w 14"/>
                <a:gd name="T7" fmla="*/ 2 h 3"/>
                <a:gd name="T8" fmla="*/ 0 w 14"/>
                <a:gd name="T9" fmla="*/ 2 h 3"/>
                <a:gd name="T10" fmla="*/ 2 w 14"/>
                <a:gd name="T11" fmla="*/ 3 h 3"/>
                <a:gd name="T12" fmla="*/ 12 w 14"/>
                <a:gd name="T13" fmla="*/ 3 h 3"/>
                <a:gd name="T14" fmla="*/ 14 w 14"/>
                <a:gd name="T15" fmla="*/ 2 h 3"/>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3"/>
                <a:gd name="T26" fmla="*/ 14 w 14"/>
                <a:gd name="T27" fmla="*/ 3 h 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3">
                  <a:moveTo>
                    <a:pt x="14" y="2"/>
                  </a:moveTo>
                  <a:cubicBezTo>
                    <a:pt x="14" y="1"/>
                    <a:pt x="13" y="0"/>
                    <a:pt x="12" y="0"/>
                  </a:cubicBezTo>
                  <a:cubicBezTo>
                    <a:pt x="2" y="0"/>
                    <a:pt x="2" y="0"/>
                    <a:pt x="2" y="0"/>
                  </a:cubicBezTo>
                  <a:cubicBezTo>
                    <a:pt x="1" y="0"/>
                    <a:pt x="0" y="1"/>
                    <a:pt x="0" y="2"/>
                  </a:cubicBezTo>
                  <a:cubicBezTo>
                    <a:pt x="0" y="2"/>
                    <a:pt x="0" y="2"/>
                    <a:pt x="0" y="2"/>
                  </a:cubicBezTo>
                  <a:cubicBezTo>
                    <a:pt x="0" y="2"/>
                    <a:pt x="1" y="3"/>
                    <a:pt x="2" y="3"/>
                  </a:cubicBezTo>
                  <a:cubicBezTo>
                    <a:pt x="12" y="3"/>
                    <a:pt x="12" y="3"/>
                    <a:pt x="12" y="3"/>
                  </a:cubicBezTo>
                  <a:cubicBezTo>
                    <a:pt x="13" y="3"/>
                    <a:pt x="14" y="2"/>
                    <a:pt x="14" y="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chemeClr val="bg1"/>
                </a:solidFill>
                <a:sym typeface="宋体" pitchFamily="2" charset="-122"/>
              </a:endParaRPr>
            </a:p>
          </p:txBody>
        </p:sp>
        <p:sp>
          <p:nvSpPr>
            <p:cNvPr id="21" name="Freeform 22"/>
            <p:cNvSpPr>
              <a:spLocks noChangeArrowheads="1"/>
            </p:cNvSpPr>
            <p:nvPr/>
          </p:nvSpPr>
          <p:spPr bwMode="auto">
            <a:xfrm>
              <a:off x="4680831" y="2945606"/>
              <a:ext cx="174625" cy="25400"/>
            </a:xfrm>
            <a:custGeom>
              <a:avLst/>
              <a:gdLst>
                <a:gd name="T0" fmla="*/ 14 w 14"/>
                <a:gd name="T1" fmla="*/ 1 h 2"/>
                <a:gd name="T2" fmla="*/ 12 w 14"/>
                <a:gd name="T3" fmla="*/ 0 h 2"/>
                <a:gd name="T4" fmla="*/ 2 w 14"/>
                <a:gd name="T5" fmla="*/ 0 h 2"/>
                <a:gd name="T6" fmla="*/ 0 w 14"/>
                <a:gd name="T7" fmla="*/ 1 h 2"/>
                <a:gd name="T8" fmla="*/ 0 w 14"/>
                <a:gd name="T9" fmla="*/ 1 h 2"/>
                <a:gd name="T10" fmla="*/ 2 w 14"/>
                <a:gd name="T11" fmla="*/ 2 h 2"/>
                <a:gd name="T12" fmla="*/ 12 w 14"/>
                <a:gd name="T13" fmla="*/ 2 h 2"/>
                <a:gd name="T14" fmla="*/ 14 w 14"/>
                <a:gd name="T15" fmla="*/ 1 h 2"/>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2"/>
                <a:gd name="T26" fmla="*/ 14 w 14"/>
                <a:gd name="T27" fmla="*/ 2 h 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2">
                  <a:moveTo>
                    <a:pt x="14" y="1"/>
                  </a:moveTo>
                  <a:cubicBezTo>
                    <a:pt x="14" y="0"/>
                    <a:pt x="13" y="0"/>
                    <a:pt x="12" y="0"/>
                  </a:cubicBezTo>
                  <a:cubicBezTo>
                    <a:pt x="2" y="0"/>
                    <a:pt x="2" y="0"/>
                    <a:pt x="2" y="0"/>
                  </a:cubicBezTo>
                  <a:cubicBezTo>
                    <a:pt x="1" y="0"/>
                    <a:pt x="0" y="0"/>
                    <a:pt x="0" y="1"/>
                  </a:cubicBezTo>
                  <a:cubicBezTo>
                    <a:pt x="0" y="1"/>
                    <a:pt x="0" y="1"/>
                    <a:pt x="0" y="1"/>
                  </a:cubicBezTo>
                  <a:cubicBezTo>
                    <a:pt x="0" y="2"/>
                    <a:pt x="1" y="2"/>
                    <a:pt x="2" y="2"/>
                  </a:cubicBezTo>
                  <a:cubicBezTo>
                    <a:pt x="12" y="2"/>
                    <a:pt x="12" y="2"/>
                    <a:pt x="12" y="2"/>
                  </a:cubicBezTo>
                  <a:cubicBezTo>
                    <a:pt x="13" y="2"/>
                    <a:pt x="14" y="2"/>
                    <a:pt x="14" y="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chemeClr val="bg1"/>
                </a:solidFill>
                <a:sym typeface="宋体" pitchFamily="2" charset="-122"/>
              </a:endParaRPr>
            </a:p>
          </p:txBody>
        </p:sp>
        <p:sp>
          <p:nvSpPr>
            <p:cNvPr id="22" name="Freeform 23"/>
            <p:cNvSpPr>
              <a:spLocks noChangeArrowheads="1"/>
            </p:cNvSpPr>
            <p:nvPr/>
          </p:nvSpPr>
          <p:spPr bwMode="auto">
            <a:xfrm>
              <a:off x="4717343" y="2994818"/>
              <a:ext cx="100013" cy="25400"/>
            </a:xfrm>
            <a:custGeom>
              <a:avLst/>
              <a:gdLst>
                <a:gd name="T0" fmla="*/ 8 w 8"/>
                <a:gd name="T1" fmla="*/ 1 h 2"/>
                <a:gd name="T2" fmla="*/ 6 w 8"/>
                <a:gd name="T3" fmla="*/ 2 h 2"/>
                <a:gd name="T4" fmla="*/ 2 w 8"/>
                <a:gd name="T5" fmla="*/ 2 h 2"/>
                <a:gd name="T6" fmla="*/ 0 w 8"/>
                <a:gd name="T7" fmla="*/ 1 h 2"/>
                <a:gd name="T8" fmla="*/ 0 w 8"/>
                <a:gd name="T9" fmla="*/ 1 h 2"/>
                <a:gd name="T10" fmla="*/ 2 w 8"/>
                <a:gd name="T11" fmla="*/ 0 h 2"/>
                <a:gd name="T12" fmla="*/ 6 w 8"/>
                <a:gd name="T13" fmla="*/ 0 h 2"/>
                <a:gd name="T14" fmla="*/ 8 w 8"/>
                <a:gd name="T15" fmla="*/ 1 h 2"/>
                <a:gd name="T16" fmla="*/ 0 60000 65536"/>
                <a:gd name="T17" fmla="*/ 0 60000 65536"/>
                <a:gd name="T18" fmla="*/ 0 60000 65536"/>
                <a:gd name="T19" fmla="*/ 0 60000 65536"/>
                <a:gd name="T20" fmla="*/ 0 60000 65536"/>
                <a:gd name="T21" fmla="*/ 0 60000 65536"/>
                <a:gd name="T22" fmla="*/ 0 60000 65536"/>
                <a:gd name="T23" fmla="*/ 0 60000 65536"/>
                <a:gd name="T24" fmla="*/ 0 w 8"/>
                <a:gd name="T25" fmla="*/ 0 h 2"/>
                <a:gd name="T26" fmla="*/ 8 w 8"/>
                <a:gd name="T27" fmla="*/ 2 h 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 h="2">
                  <a:moveTo>
                    <a:pt x="8" y="1"/>
                  </a:moveTo>
                  <a:cubicBezTo>
                    <a:pt x="8" y="2"/>
                    <a:pt x="7" y="2"/>
                    <a:pt x="6" y="2"/>
                  </a:cubicBezTo>
                  <a:cubicBezTo>
                    <a:pt x="2" y="2"/>
                    <a:pt x="2" y="2"/>
                    <a:pt x="2" y="2"/>
                  </a:cubicBezTo>
                  <a:cubicBezTo>
                    <a:pt x="1" y="2"/>
                    <a:pt x="0" y="2"/>
                    <a:pt x="0" y="1"/>
                  </a:cubicBezTo>
                  <a:cubicBezTo>
                    <a:pt x="0" y="1"/>
                    <a:pt x="0" y="1"/>
                    <a:pt x="0" y="1"/>
                  </a:cubicBezTo>
                  <a:cubicBezTo>
                    <a:pt x="0" y="0"/>
                    <a:pt x="1" y="0"/>
                    <a:pt x="2" y="0"/>
                  </a:cubicBezTo>
                  <a:cubicBezTo>
                    <a:pt x="6" y="0"/>
                    <a:pt x="6" y="0"/>
                    <a:pt x="6" y="0"/>
                  </a:cubicBezTo>
                  <a:cubicBezTo>
                    <a:pt x="7" y="0"/>
                    <a:pt x="8" y="0"/>
                    <a:pt x="8" y="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chemeClr val="bg1"/>
                </a:solidFill>
                <a:sym typeface="宋体" pitchFamily="2" charset="-122"/>
              </a:endParaRPr>
            </a:p>
          </p:txBody>
        </p:sp>
        <p:sp>
          <p:nvSpPr>
            <p:cNvPr id="23" name="Freeform 24"/>
            <p:cNvSpPr>
              <a:spLocks noEditPoints="1" noChangeArrowheads="1"/>
            </p:cNvSpPr>
            <p:nvPr/>
          </p:nvSpPr>
          <p:spPr bwMode="auto">
            <a:xfrm>
              <a:off x="4144256" y="2048668"/>
              <a:ext cx="1246187" cy="1258888"/>
            </a:xfrm>
            <a:custGeom>
              <a:avLst/>
              <a:gdLst>
                <a:gd name="T0" fmla="*/ 50 w 100"/>
                <a:gd name="T1" fmla="*/ 101 h 101"/>
                <a:gd name="T2" fmla="*/ 0 w 100"/>
                <a:gd name="T3" fmla="*/ 50 h 101"/>
                <a:gd name="T4" fmla="*/ 50 w 100"/>
                <a:gd name="T5" fmla="*/ 0 h 101"/>
                <a:gd name="T6" fmla="*/ 100 w 100"/>
                <a:gd name="T7" fmla="*/ 50 h 101"/>
                <a:gd name="T8" fmla="*/ 50 w 100"/>
                <a:gd name="T9" fmla="*/ 101 h 101"/>
                <a:gd name="T10" fmla="*/ 50 w 100"/>
                <a:gd name="T11" fmla="*/ 3 h 101"/>
                <a:gd name="T12" fmla="*/ 2 w 100"/>
                <a:gd name="T13" fmla="*/ 50 h 101"/>
                <a:gd name="T14" fmla="*/ 50 w 100"/>
                <a:gd name="T15" fmla="*/ 98 h 101"/>
                <a:gd name="T16" fmla="*/ 98 w 100"/>
                <a:gd name="T17" fmla="*/ 50 h 101"/>
                <a:gd name="T18" fmla="*/ 50 w 100"/>
                <a:gd name="T19" fmla="*/ 3 h 10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0"/>
                <a:gd name="T31" fmla="*/ 0 h 101"/>
                <a:gd name="T32" fmla="*/ 100 w 100"/>
                <a:gd name="T33" fmla="*/ 101 h 10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0" h="101">
                  <a:moveTo>
                    <a:pt x="50" y="101"/>
                  </a:moveTo>
                  <a:cubicBezTo>
                    <a:pt x="22" y="101"/>
                    <a:pt x="0" y="78"/>
                    <a:pt x="0" y="50"/>
                  </a:cubicBezTo>
                  <a:cubicBezTo>
                    <a:pt x="0" y="23"/>
                    <a:pt x="22" y="0"/>
                    <a:pt x="50" y="0"/>
                  </a:cubicBezTo>
                  <a:cubicBezTo>
                    <a:pt x="78" y="0"/>
                    <a:pt x="100" y="23"/>
                    <a:pt x="100" y="50"/>
                  </a:cubicBezTo>
                  <a:cubicBezTo>
                    <a:pt x="100" y="78"/>
                    <a:pt x="78" y="101"/>
                    <a:pt x="50" y="101"/>
                  </a:cubicBezTo>
                  <a:close/>
                  <a:moveTo>
                    <a:pt x="50" y="3"/>
                  </a:moveTo>
                  <a:cubicBezTo>
                    <a:pt x="24" y="3"/>
                    <a:pt x="2" y="24"/>
                    <a:pt x="2" y="50"/>
                  </a:cubicBezTo>
                  <a:cubicBezTo>
                    <a:pt x="2" y="77"/>
                    <a:pt x="24" y="98"/>
                    <a:pt x="50" y="98"/>
                  </a:cubicBezTo>
                  <a:cubicBezTo>
                    <a:pt x="76" y="98"/>
                    <a:pt x="98" y="77"/>
                    <a:pt x="98" y="50"/>
                  </a:cubicBezTo>
                  <a:cubicBezTo>
                    <a:pt x="98" y="24"/>
                    <a:pt x="76" y="3"/>
                    <a:pt x="50" y="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chemeClr val="bg1"/>
                </a:solidFill>
                <a:sym typeface="宋体" pitchFamily="2" charset="-122"/>
              </a:endParaRPr>
            </a:p>
          </p:txBody>
        </p:sp>
      </p:grpSp>
      <p:sp>
        <p:nvSpPr>
          <p:cNvPr id="24" name="Freeform 25"/>
          <p:cNvSpPr>
            <a:spLocks noEditPoints="1" noChangeArrowheads="1"/>
          </p:cNvSpPr>
          <p:nvPr/>
        </p:nvSpPr>
        <p:spPr bwMode="auto">
          <a:xfrm>
            <a:off x="9064741" y="1768475"/>
            <a:ext cx="863600" cy="863600"/>
          </a:xfrm>
          <a:custGeom>
            <a:avLst/>
            <a:gdLst>
              <a:gd name="T0" fmla="*/ 26 w 52"/>
              <a:gd name="T1" fmla="*/ 52 h 52"/>
              <a:gd name="T2" fmla="*/ 0 w 52"/>
              <a:gd name="T3" fmla="*/ 26 h 52"/>
              <a:gd name="T4" fmla="*/ 26 w 52"/>
              <a:gd name="T5" fmla="*/ 0 h 52"/>
              <a:gd name="T6" fmla="*/ 52 w 52"/>
              <a:gd name="T7" fmla="*/ 26 h 52"/>
              <a:gd name="T8" fmla="*/ 26 w 52"/>
              <a:gd name="T9" fmla="*/ 52 h 52"/>
              <a:gd name="T10" fmla="*/ 26 w 52"/>
              <a:gd name="T11" fmla="*/ 1 h 52"/>
              <a:gd name="T12" fmla="*/ 2 w 52"/>
              <a:gd name="T13" fmla="*/ 26 h 52"/>
              <a:gd name="T14" fmla="*/ 26 w 52"/>
              <a:gd name="T15" fmla="*/ 50 h 52"/>
              <a:gd name="T16" fmla="*/ 51 w 52"/>
              <a:gd name="T17" fmla="*/ 26 h 52"/>
              <a:gd name="T18" fmla="*/ 26 w 52"/>
              <a:gd name="T19" fmla="*/ 1 h 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2"/>
              <a:gd name="T31" fmla="*/ 0 h 52"/>
              <a:gd name="T32" fmla="*/ 52 w 52"/>
              <a:gd name="T33" fmla="*/ 52 h 5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2" h="52">
                <a:moveTo>
                  <a:pt x="26" y="52"/>
                </a:moveTo>
                <a:cubicBezTo>
                  <a:pt x="12" y="52"/>
                  <a:pt x="0" y="40"/>
                  <a:pt x="0" y="26"/>
                </a:cubicBezTo>
                <a:cubicBezTo>
                  <a:pt x="0" y="11"/>
                  <a:pt x="12" y="0"/>
                  <a:pt x="26" y="0"/>
                </a:cubicBezTo>
                <a:cubicBezTo>
                  <a:pt x="41" y="0"/>
                  <a:pt x="52" y="11"/>
                  <a:pt x="52" y="26"/>
                </a:cubicBezTo>
                <a:cubicBezTo>
                  <a:pt x="52" y="40"/>
                  <a:pt x="41" y="52"/>
                  <a:pt x="26" y="52"/>
                </a:cubicBezTo>
                <a:close/>
                <a:moveTo>
                  <a:pt x="26" y="1"/>
                </a:moveTo>
                <a:cubicBezTo>
                  <a:pt x="13" y="1"/>
                  <a:pt x="2" y="12"/>
                  <a:pt x="2" y="26"/>
                </a:cubicBezTo>
                <a:cubicBezTo>
                  <a:pt x="2" y="39"/>
                  <a:pt x="13" y="50"/>
                  <a:pt x="26" y="50"/>
                </a:cubicBezTo>
                <a:cubicBezTo>
                  <a:pt x="40" y="50"/>
                  <a:pt x="51" y="39"/>
                  <a:pt x="51" y="26"/>
                </a:cubicBezTo>
                <a:cubicBezTo>
                  <a:pt x="51" y="12"/>
                  <a:pt x="40" y="1"/>
                  <a:pt x="26" y="1"/>
                </a:cubicBezTo>
                <a:close/>
              </a:path>
            </a:pathLst>
          </a:custGeom>
          <a:solidFill>
            <a:srgbClr val="FFFFFF"/>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chemeClr val="bg1"/>
              </a:solidFill>
              <a:sym typeface="宋体" pitchFamily="2" charset="-122"/>
            </a:endParaRPr>
          </a:p>
        </p:txBody>
      </p:sp>
      <p:sp>
        <p:nvSpPr>
          <p:cNvPr id="25" name="Freeform 26"/>
          <p:cNvSpPr>
            <a:spLocks noEditPoints="1" noChangeArrowheads="1"/>
          </p:cNvSpPr>
          <p:nvPr/>
        </p:nvSpPr>
        <p:spPr bwMode="auto">
          <a:xfrm>
            <a:off x="8997009" y="3546476"/>
            <a:ext cx="732367" cy="730249"/>
          </a:xfrm>
          <a:custGeom>
            <a:avLst/>
            <a:gdLst>
              <a:gd name="T0" fmla="*/ 22 w 44"/>
              <a:gd name="T1" fmla="*/ 44 h 44"/>
              <a:gd name="T2" fmla="*/ 0 w 44"/>
              <a:gd name="T3" fmla="*/ 22 h 44"/>
              <a:gd name="T4" fmla="*/ 22 w 44"/>
              <a:gd name="T5" fmla="*/ 0 h 44"/>
              <a:gd name="T6" fmla="*/ 44 w 44"/>
              <a:gd name="T7" fmla="*/ 22 h 44"/>
              <a:gd name="T8" fmla="*/ 22 w 44"/>
              <a:gd name="T9" fmla="*/ 44 h 44"/>
              <a:gd name="T10" fmla="*/ 22 w 44"/>
              <a:gd name="T11" fmla="*/ 2 h 44"/>
              <a:gd name="T12" fmla="*/ 2 w 44"/>
              <a:gd name="T13" fmla="*/ 22 h 44"/>
              <a:gd name="T14" fmla="*/ 22 w 44"/>
              <a:gd name="T15" fmla="*/ 42 h 44"/>
              <a:gd name="T16" fmla="*/ 42 w 44"/>
              <a:gd name="T17" fmla="*/ 22 h 44"/>
              <a:gd name="T18" fmla="*/ 22 w 44"/>
              <a:gd name="T19" fmla="*/ 2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
              <a:gd name="T31" fmla="*/ 0 h 44"/>
              <a:gd name="T32" fmla="*/ 44 w 44"/>
              <a:gd name="T33" fmla="*/ 44 h 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 h="44">
                <a:moveTo>
                  <a:pt x="22" y="44"/>
                </a:moveTo>
                <a:cubicBezTo>
                  <a:pt x="10" y="44"/>
                  <a:pt x="0" y="34"/>
                  <a:pt x="0" y="22"/>
                </a:cubicBezTo>
                <a:cubicBezTo>
                  <a:pt x="0" y="10"/>
                  <a:pt x="10" y="0"/>
                  <a:pt x="22" y="0"/>
                </a:cubicBezTo>
                <a:cubicBezTo>
                  <a:pt x="34" y="0"/>
                  <a:pt x="44" y="10"/>
                  <a:pt x="44" y="22"/>
                </a:cubicBezTo>
                <a:cubicBezTo>
                  <a:pt x="44" y="34"/>
                  <a:pt x="34" y="44"/>
                  <a:pt x="22" y="44"/>
                </a:cubicBezTo>
                <a:close/>
                <a:moveTo>
                  <a:pt x="22" y="2"/>
                </a:moveTo>
                <a:cubicBezTo>
                  <a:pt x="11" y="2"/>
                  <a:pt x="2" y="11"/>
                  <a:pt x="2" y="22"/>
                </a:cubicBezTo>
                <a:cubicBezTo>
                  <a:pt x="2" y="33"/>
                  <a:pt x="11" y="42"/>
                  <a:pt x="22" y="42"/>
                </a:cubicBezTo>
                <a:cubicBezTo>
                  <a:pt x="33" y="42"/>
                  <a:pt x="42" y="33"/>
                  <a:pt x="42" y="22"/>
                </a:cubicBezTo>
                <a:cubicBezTo>
                  <a:pt x="42" y="11"/>
                  <a:pt x="33" y="2"/>
                  <a:pt x="22" y="2"/>
                </a:cubicBezTo>
                <a:close/>
              </a:path>
            </a:pathLst>
          </a:custGeom>
          <a:solidFill>
            <a:srgbClr val="FFFFFF"/>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chemeClr val="bg1"/>
              </a:solidFill>
              <a:sym typeface="宋体" pitchFamily="2" charset="-122"/>
            </a:endParaRPr>
          </a:p>
        </p:txBody>
      </p:sp>
      <p:sp>
        <p:nvSpPr>
          <p:cNvPr id="26" name="Freeform 27"/>
          <p:cNvSpPr>
            <a:spLocks noEditPoints="1" noChangeArrowheads="1"/>
          </p:cNvSpPr>
          <p:nvPr/>
        </p:nvSpPr>
        <p:spPr bwMode="auto">
          <a:xfrm>
            <a:off x="7718542" y="4475691"/>
            <a:ext cx="1130300" cy="1128184"/>
          </a:xfrm>
          <a:custGeom>
            <a:avLst/>
            <a:gdLst>
              <a:gd name="T0" fmla="*/ 34 w 68"/>
              <a:gd name="T1" fmla="*/ 68 h 68"/>
              <a:gd name="T2" fmla="*/ 0 w 68"/>
              <a:gd name="T3" fmla="*/ 34 h 68"/>
              <a:gd name="T4" fmla="*/ 34 w 68"/>
              <a:gd name="T5" fmla="*/ 0 h 68"/>
              <a:gd name="T6" fmla="*/ 68 w 68"/>
              <a:gd name="T7" fmla="*/ 34 h 68"/>
              <a:gd name="T8" fmla="*/ 34 w 68"/>
              <a:gd name="T9" fmla="*/ 68 h 68"/>
              <a:gd name="T10" fmla="*/ 34 w 68"/>
              <a:gd name="T11" fmla="*/ 3 h 68"/>
              <a:gd name="T12" fmla="*/ 2 w 68"/>
              <a:gd name="T13" fmla="*/ 34 h 68"/>
              <a:gd name="T14" fmla="*/ 34 w 68"/>
              <a:gd name="T15" fmla="*/ 66 h 68"/>
              <a:gd name="T16" fmla="*/ 65 w 68"/>
              <a:gd name="T17" fmla="*/ 34 h 68"/>
              <a:gd name="T18" fmla="*/ 34 w 68"/>
              <a:gd name="T19" fmla="*/ 3 h 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8"/>
              <a:gd name="T31" fmla="*/ 0 h 68"/>
              <a:gd name="T32" fmla="*/ 68 w 68"/>
              <a:gd name="T33" fmla="*/ 68 h 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8" h="68">
                <a:moveTo>
                  <a:pt x="34" y="68"/>
                </a:moveTo>
                <a:cubicBezTo>
                  <a:pt x="15" y="68"/>
                  <a:pt x="0" y="53"/>
                  <a:pt x="0" y="34"/>
                </a:cubicBezTo>
                <a:cubicBezTo>
                  <a:pt x="0" y="16"/>
                  <a:pt x="15" y="0"/>
                  <a:pt x="34" y="0"/>
                </a:cubicBezTo>
                <a:cubicBezTo>
                  <a:pt x="53" y="0"/>
                  <a:pt x="68" y="16"/>
                  <a:pt x="68" y="34"/>
                </a:cubicBezTo>
                <a:cubicBezTo>
                  <a:pt x="68" y="53"/>
                  <a:pt x="53" y="68"/>
                  <a:pt x="34" y="68"/>
                </a:cubicBezTo>
                <a:close/>
                <a:moveTo>
                  <a:pt x="34" y="3"/>
                </a:moveTo>
                <a:cubicBezTo>
                  <a:pt x="17" y="3"/>
                  <a:pt x="2" y="17"/>
                  <a:pt x="2" y="34"/>
                </a:cubicBezTo>
                <a:cubicBezTo>
                  <a:pt x="2" y="52"/>
                  <a:pt x="17" y="66"/>
                  <a:pt x="34" y="66"/>
                </a:cubicBezTo>
                <a:cubicBezTo>
                  <a:pt x="51" y="66"/>
                  <a:pt x="65" y="52"/>
                  <a:pt x="65" y="34"/>
                </a:cubicBezTo>
                <a:cubicBezTo>
                  <a:pt x="65" y="17"/>
                  <a:pt x="51" y="3"/>
                  <a:pt x="34" y="3"/>
                </a:cubicBezTo>
                <a:close/>
              </a:path>
            </a:pathLst>
          </a:custGeom>
          <a:solidFill>
            <a:srgbClr val="FFFFFF"/>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chemeClr val="bg1"/>
              </a:solidFill>
              <a:sym typeface="宋体" pitchFamily="2" charset="-122"/>
            </a:endParaRPr>
          </a:p>
        </p:txBody>
      </p:sp>
      <p:sp>
        <p:nvSpPr>
          <p:cNvPr id="27" name="Freeform 28"/>
          <p:cNvSpPr>
            <a:spLocks noEditPoints="1" noChangeArrowheads="1"/>
          </p:cNvSpPr>
          <p:nvPr/>
        </p:nvSpPr>
        <p:spPr bwMode="auto">
          <a:xfrm>
            <a:off x="2636424" y="4441824"/>
            <a:ext cx="1246717" cy="1246717"/>
          </a:xfrm>
          <a:custGeom>
            <a:avLst/>
            <a:gdLst>
              <a:gd name="T0" fmla="*/ 37 w 75"/>
              <a:gd name="T1" fmla="*/ 75 h 75"/>
              <a:gd name="T2" fmla="*/ 0 w 75"/>
              <a:gd name="T3" fmla="*/ 38 h 75"/>
              <a:gd name="T4" fmla="*/ 37 w 75"/>
              <a:gd name="T5" fmla="*/ 0 h 75"/>
              <a:gd name="T6" fmla="*/ 75 w 75"/>
              <a:gd name="T7" fmla="*/ 38 h 75"/>
              <a:gd name="T8" fmla="*/ 37 w 75"/>
              <a:gd name="T9" fmla="*/ 75 h 75"/>
              <a:gd name="T10" fmla="*/ 37 w 75"/>
              <a:gd name="T11" fmla="*/ 3 h 75"/>
              <a:gd name="T12" fmla="*/ 2 w 75"/>
              <a:gd name="T13" fmla="*/ 38 h 75"/>
              <a:gd name="T14" fmla="*/ 37 w 75"/>
              <a:gd name="T15" fmla="*/ 73 h 75"/>
              <a:gd name="T16" fmla="*/ 72 w 75"/>
              <a:gd name="T17" fmla="*/ 38 h 75"/>
              <a:gd name="T18" fmla="*/ 37 w 75"/>
              <a:gd name="T19" fmla="*/ 3 h 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5"/>
              <a:gd name="T31" fmla="*/ 0 h 75"/>
              <a:gd name="T32" fmla="*/ 75 w 75"/>
              <a:gd name="T33" fmla="*/ 75 h 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5" h="75">
                <a:moveTo>
                  <a:pt x="37" y="75"/>
                </a:moveTo>
                <a:cubicBezTo>
                  <a:pt x="17" y="75"/>
                  <a:pt x="0" y="59"/>
                  <a:pt x="0" y="38"/>
                </a:cubicBezTo>
                <a:cubicBezTo>
                  <a:pt x="0" y="17"/>
                  <a:pt x="17" y="0"/>
                  <a:pt x="37" y="0"/>
                </a:cubicBezTo>
                <a:cubicBezTo>
                  <a:pt x="58" y="0"/>
                  <a:pt x="75" y="17"/>
                  <a:pt x="75" y="38"/>
                </a:cubicBezTo>
                <a:cubicBezTo>
                  <a:pt x="75" y="59"/>
                  <a:pt x="58" y="75"/>
                  <a:pt x="37" y="75"/>
                </a:cubicBezTo>
                <a:close/>
                <a:moveTo>
                  <a:pt x="37" y="3"/>
                </a:moveTo>
                <a:cubicBezTo>
                  <a:pt x="18" y="3"/>
                  <a:pt x="2" y="18"/>
                  <a:pt x="2" y="38"/>
                </a:cubicBezTo>
                <a:cubicBezTo>
                  <a:pt x="2" y="57"/>
                  <a:pt x="18" y="73"/>
                  <a:pt x="37" y="73"/>
                </a:cubicBezTo>
                <a:cubicBezTo>
                  <a:pt x="57" y="73"/>
                  <a:pt x="72" y="57"/>
                  <a:pt x="72" y="38"/>
                </a:cubicBezTo>
                <a:cubicBezTo>
                  <a:pt x="72" y="18"/>
                  <a:pt x="57" y="3"/>
                  <a:pt x="37" y="3"/>
                </a:cubicBezTo>
                <a:close/>
              </a:path>
            </a:pathLst>
          </a:custGeom>
          <a:solidFill>
            <a:srgbClr val="FFFFFF"/>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chemeClr val="bg1"/>
              </a:solidFill>
              <a:sym typeface="宋体" pitchFamily="2" charset="-122"/>
            </a:endParaRPr>
          </a:p>
        </p:txBody>
      </p:sp>
      <p:sp>
        <p:nvSpPr>
          <p:cNvPr id="28" name="Freeform 29"/>
          <p:cNvSpPr>
            <a:spLocks noEditPoints="1" noChangeArrowheads="1"/>
          </p:cNvSpPr>
          <p:nvPr/>
        </p:nvSpPr>
        <p:spPr bwMode="auto">
          <a:xfrm>
            <a:off x="2039525" y="4060825"/>
            <a:ext cx="531284" cy="514351"/>
          </a:xfrm>
          <a:custGeom>
            <a:avLst/>
            <a:gdLst>
              <a:gd name="T0" fmla="*/ 16 w 32"/>
              <a:gd name="T1" fmla="*/ 31 h 31"/>
              <a:gd name="T2" fmla="*/ 6 w 32"/>
              <a:gd name="T3" fmla="*/ 27 h 31"/>
              <a:gd name="T4" fmla="*/ 1 w 32"/>
              <a:gd name="T5" fmla="*/ 16 h 31"/>
              <a:gd name="T6" fmla="*/ 4 w 32"/>
              <a:gd name="T7" fmla="*/ 5 h 31"/>
              <a:gd name="T8" fmla="*/ 16 w 32"/>
              <a:gd name="T9" fmla="*/ 0 h 31"/>
              <a:gd name="T10" fmla="*/ 26 w 32"/>
              <a:gd name="T11" fmla="*/ 3 h 31"/>
              <a:gd name="T12" fmla="*/ 32 w 32"/>
              <a:gd name="T13" fmla="*/ 14 h 31"/>
              <a:gd name="T14" fmla="*/ 28 w 32"/>
              <a:gd name="T15" fmla="*/ 25 h 31"/>
              <a:gd name="T16" fmla="*/ 16 w 32"/>
              <a:gd name="T17" fmla="*/ 31 h 31"/>
              <a:gd name="T18" fmla="*/ 16 w 32"/>
              <a:gd name="T19" fmla="*/ 1 h 31"/>
              <a:gd name="T20" fmla="*/ 6 w 32"/>
              <a:gd name="T21" fmla="*/ 6 h 31"/>
              <a:gd name="T22" fmla="*/ 2 w 32"/>
              <a:gd name="T23" fmla="*/ 16 h 31"/>
              <a:gd name="T24" fmla="*/ 7 w 32"/>
              <a:gd name="T25" fmla="*/ 26 h 31"/>
              <a:gd name="T26" fmla="*/ 16 w 32"/>
              <a:gd name="T27" fmla="*/ 29 h 31"/>
              <a:gd name="T28" fmla="*/ 27 w 32"/>
              <a:gd name="T29" fmla="*/ 24 h 31"/>
              <a:gd name="T30" fmla="*/ 30 w 32"/>
              <a:gd name="T31" fmla="*/ 14 h 31"/>
              <a:gd name="T32" fmla="*/ 25 w 32"/>
              <a:gd name="T33" fmla="*/ 5 h 31"/>
              <a:gd name="T34" fmla="*/ 16 w 32"/>
              <a:gd name="T35" fmla="*/ 1 h 3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2"/>
              <a:gd name="T55" fmla="*/ 0 h 31"/>
              <a:gd name="T56" fmla="*/ 32 w 32"/>
              <a:gd name="T57" fmla="*/ 31 h 3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2" h="31">
                <a:moveTo>
                  <a:pt x="16" y="31"/>
                </a:moveTo>
                <a:cubicBezTo>
                  <a:pt x="13" y="31"/>
                  <a:pt x="9" y="29"/>
                  <a:pt x="6" y="27"/>
                </a:cubicBezTo>
                <a:cubicBezTo>
                  <a:pt x="3" y="24"/>
                  <a:pt x="1" y="21"/>
                  <a:pt x="1" y="16"/>
                </a:cubicBezTo>
                <a:cubicBezTo>
                  <a:pt x="0" y="12"/>
                  <a:pt x="2" y="8"/>
                  <a:pt x="4" y="5"/>
                </a:cubicBezTo>
                <a:cubicBezTo>
                  <a:pt x="7" y="2"/>
                  <a:pt x="12" y="0"/>
                  <a:pt x="16" y="0"/>
                </a:cubicBezTo>
                <a:cubicBezTo>
                  <a:pt x="20" y="0"/>
                  <a:pt x="23" y="1"/>
                  <a:pt x="26" y="3"/>
                </a:cubicBezTo>
                <a:cubicBezTo>
                  <a:pt x="29" y="6"/>
                  <a:pt x="31" y="10"/>
                  <a:pt x="32" y="14"/>
                </a:cubicBezTo>
                <a:cubicBezTo>
                  <a:pt x="32" y="18"/>
                  <a:pt x="31" y="22"/>
                  <a:pt x="28" y="25"/>
                </a:cubicBezTo>
                <a:cubicBezTo>
                  <a:pt x="25" y="29"/>
                  <a:pt x="21" y="31"/>
                  <a:pt x="16" y="31"/>
                </a:cubicBezTo>
                <a:close/>
                <a:moveTo>
                  <a:pt x="16" y="1"/>
                </a:moveTo>
                <a:cubicBezTo>
                  <a:pt x="12" y="1"/>
                  <a:pt x="8" y="3"/>
                  <a:pt x="6" y="6"/>
                </a:cubicBezTo>
                <a:cubicBezTo>
                  <a:pt x="3" y="9"/>
                  <a:pt x="2" y="13"/>
                  <a:pt x="2" y="16"/>
                </a:cubicBezTo>
                <a:cubicBezTo>
                  <a:pt x="3" y="20"/>
                  <a:pt x="4" y="23"/>
                  <a:pt x="7" y="26"/>
                </a:cubicBezTo>
                <a:cubicBezTo>
                  <a:pt x="10" y="28"/>
                  <a:pt x="13" y="29"/>
                  <a:pt x="16" y="29"/>
                </a:cubicBezTo>
                <a:cubicBezTo>
                  <a:pt x="20" y="29"/>
                  <a:pt x="24" y="27"/>
                  <a:pt x="27" y="24"/>
                </a:cubicBezTo>
                <a:cubicBezTo>
                  <a:pt x="29" y="21"/>
                  <a:pt x="30" y="18"/>
                  <a:pt x="30" y="14"/>
                </a:cubicBezTo>
                <a:cubicBezTo>
                  <a:pt x="30" y="10"/>
                  <a:pt x="28" y="7"/>
                  <a:pt x="25" y="5"/>
                </a:cubicBezTo>
                <a:cubicBezTo>
                  <a:pt x="23" y="2"/>
                  <a:pt x="20" y="1"/>
                  <a:pt x="16" y="1"/>
                </a:cubicBezTo>
                <a:close/>
              </a:path>
            </a:pathLst>
          </a:custGeom>
          <a:solidFill>
            <a:srgbClr val="FFFFFF"/>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chemeClr val="bg1"/>
              </a:solidFill>
              <a:sym typeface="宋体" pitchFamily="2" charset="-122"/>
            </a:endParaRPr>
          </a:p>
        </p:txBody>
      </p:sp>
      <p:sp>
        <p:nvSpPr>
          <p:cNvPr id="29" name="Freeform 30"/>
          <p:cNvSpPr>
            <a:spLocks noEditPoints="1" noChangeArrowheads="1"/>
          </p:cNvSpPr>
          <p:nvPr/>
        </p:nvSpPr>
        <p:spPr bwMode="auto">
          <a:xfrm>
            <a:off x="2536941" y="1702858"/>
            <a:ext cx="1030816" cy="963084"/>
          </a:xfrm>
          <a:custGeom>
            <a:avLst/>
            <a:gdLst>
              <a:gd name="T0" fmla="*/ 33 w 62"/>
              <a:gd name="T1" fmla="*/ 58 h 58"/>
              <a:gd name="T2" fmla="*/ 14 w 62"/>
              <a:gd name="T3" fmla="*/ 51 h 58"/>
              <a:gd name="T4" fmla="*/ 11 w 62"/>
              <a:gd name="T5" fmla="*/ 10 h 58"/>
              <a:gd name="T6" fmla="*/ 33 w 62"/>
              <a:gd name="T7" fmla="*/ 0 h 58"/>
              <a:gd name="T8" fmla="*/ 51 w 62"/>
              <a:gd name="T9" fmla="*/ 7 h 58"/>
              <a:gd name="T10" fmla="*/ 61 w 62"/>
              <a:gd name="T11" fmla="*/ 26 h 58"/>
              <a:gd name="T12" fmla="*/ 55 w 62"/>
              <a:gd name="T13" fmla="*/ 47 h 58"/>
              <a:gd name="T14" fmla="*/ 33 w 62"/>
              <a:gd name="T15" fmla="*/ 58 h 58"/>
              <a:gd name="T16" fmla="*/ 33 w 62"/>
              <a:gd name="T17" fmla="*/ 2 h 58"/>
              <a:gd name="T18" fmla="*/ 12 w 62"/>
              <a:gd name="T19" fmla="*/ 11 h 58"/>
              <a:gd name="T20" fmla="*/ 15 w 62"/>
              <a:gd name="T21" fmla="*/ 50 h 58"/>
              <a:gd name="T22" fmla="*/ 33 w 62"/>
              <a:gd name="T23" fmla="*/ 56 h 58"/>
              <a:gd name="T24" fmla="*/ 53 w 62"/>
              <a:gd name="T25" fmla="*/ 46 h 58"/>
              <a:gd name="T26" fmla="*/ 60 w 62"/>
              <a:gd name="T27" fmla="*/ 26 h 58"/>
              <a:gd name="T28" fmla="*/ 50 w 62"/>
              <a:gd name="T29" fmla="*/ 8 h 58"/>
              <a:gd name="T30" fmla="*/ 33 w 62"/>
              <a:gd name="T31" fmla="*/ 2 h 5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2"/>
              <a:gd name="T49" fmla="*/ 0 h 58"/>
              <a:gd name="T50" fmla="*/ 62 w 62"/>
              <a:gd name="T51" fmla="*/ 58 h 5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2" h="58">
                <a:moveTo>
                  <a:pt x="33" y="58"/>
                </a:moveTo>
                <a:cubicBezTo>
                  <a:pt x="26" y="58"/>
                  <a:pt x="19" y="55"/>
                  <a:pt x="14" y="51"/>
                </a:cubicBezTo>
                <a:cubicBezTo>
                  <a:pt x="2" y="41"/>
                  <a:pt x="0" y="22"/>
                  <a:pt x="11" y="10"/>
                </a:cubicBezTo>
                <a:cubicBezTo>
                  <a:pt x="16" y="4"/>
                  <a:pt x="24" y="0"/>
                  <a:pt x="33" y="0"/>
                </a:cubicBezTo>
                <a:cubicBezTo>
                  <a:pt x="39" y="0"/>
                  <a:pt x="46" y="2"/>
                  <a:pt x="51" y="7"/>
                </a:cubicBezTo>
                <a:cubicBezTo>
                  <a:pt x="57" y="12"/>
                  <a:pt x="61" y="19"/>
                  <a:pt x="61" y="26"/>
                </a:cubicBezTo>
                <a:cubicBezTo>
                  <a:pt x="62" y="34"/>
                  <a:pt x="60" y="41"/>
                  <a:pt x="55" y="47"/>
                </a:cubicBezTo>
                <a:cubicBezTo>
                  <a:pt x="49" y="54"/>
                  <a:pt x="41" y="58"/>
                  <a:pt x="33" y="58"/>
                </a:cubicBezTo>
                <a:close/>
                <a:moveTo>
                  <a:pt x="33" y="2"/>
                </a:moveTo>
                <a:cubicBezTo>
                  <a:pt x="25" y="2"/>
                  <a:pt x="17" y="5"/>
                  <a:pt x="12" y="11"/>
                </a:cubicBezTo>
                <a:cubicBezTo>
                  <a:pt x="2" y="23"/>
                  <a:pt x="4" y="40"/>
                  <a:pt x="15" y="50"/>
                </a:cubicBezTo>
                <a:cubicBezTo>
                  <a:pt x="20" y="54"/>
                  <a:pt x="26" y="56"/>
                  <a:pt x="33" y="56"/>
                </a:cubicBezTo>
                <a:cubicBezTo>
                  <a:pt x="41" y="56"/>
                  <a:pt x="48" y="52"/>
                  <a:pt x="53" y="46"/>
                </a:cubicBezTo>
                <a:cubicBezTo>
                  <a:pt x="58" y="41"/>
                  <a:pt x="60" y="34"/>
                  <a:pt x="60" y="26"/>
                </a:cubicBezTo>
                <a:cubicBezTo>
                  <a:pt x="59" y="19"/>
                  <a:pt x="56" y="13"/>
                  <a:pt x="50" y="8"/>
                </a:cubicBezTo>
                <a:cubicBezTo>
                  <a:pt x="45" y="4"/>
                  <a:pt x="39" y="2"/>
                  <a:pt x="33" y="2"/>
                </a:cubicBezTo>
                <a:close/>
              </a:path>
            </a:pathLst>
          </a:custGeom>
          <a:solidFill>
            <a:srgbClr val="FFFFFF"/>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chemeClr val="bg1"/>
              </a:solidFill>
              <a:sym typeface="宋体" pitchFamily="2" charset="-122"/>
            </a:endParaRPr>
          </a:p>
        </p:txBody>
      </p:sp>
      <p:sp>
        <p:nvSpPr>
          <p:cNvPr id="30" name="Freeform 31"/>
          <p:cNvSpPr>
            <a:spLocks noEditPoints="1" noChangeArrowheads="1"/>
          </p:cNvSpPr>
          <p:nvPr/>
        </p:nvSpPr>
        <p:spPr bwMode="auto">
          <a:xfrm>
            <a:off x="5758509" y="1768476"/>
            <a:ext cx="732367" cy="664633"/>
          </a:xfrm>
          <a:custGeom>
            <a:avLst/>
            <a:gdLst>
              <a:gd name="T0" fmla="*/ 22 w 44"/>
              <a:gd name="T1" fmla="*/ 40 h 40"/>
              <a:gd name="T2" fmla="*/ 9 w 44"/>
              <a:gd name="T3" fmla="*/ 36 h 40"/>
              <a:gd name="T4" fmla="*/ 7 w 44"/>
              <a:gd name="T5" fmla="*/ 7 h 40"/>
              <a:gd name="T6" fmla="*/ 22 w 44"/>
              <a:gd name="T7" fmla="*/ 0 h 40"/>
              <a:gd name="T8" fmla="*/ 35 w 44"/>
              <a:gd name="T9" fmla="*/ 5 h 40"/>
              <a:gd name="T10" fmla="*/ 37 w 44"/>
              <a:gd name="T11" fmla="*/ 33 h 40"/>
              <a:gd name="T12" fmla="*/ 22 w 44"/>
              <a:gd name="T13" fmla="*/ 40 h 40"/>
              <a:gd name="T14" fmla="*/ 22 w 44"/>
              <a:gd name="T15" fmla="*/ 3 h 40"/>
              <a:gd name="T16" fmla="*/ 9 w 44"/>
              <a:gd name="T17" fmla="*/ 9 h 40"/>
              <a:gd name="T18" fmla="*/ 11 w 44"/>
              <a:gd name="T19" fmla="*/ 34 h 40"/>
              <a:gd name="T20" fmla="*/ 22 w 44"/>
              <a:gd name="T21" fmla="*/ 38 h 40"/>
              <a:gd name="T22" fmla="*/ 35 w 44"/>
              <a:gd name="T23" fmla="*/ 32 h 40"/>
              <a:gd name="T24" fmla="*/ 33 w 44"/>
              <a:gd name="T25" fmla="*/ 7 h 40"/>
              <a:gd name="T26" fmla="*/ 22 w 44"/>
              <a:gd name="T27" fmla="*/ 3 h 4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4"/>
              <a:gd name="T43" fmla="*/ 0 h 40"/>
              <a:gd name="T44" fmla="*/ 44 w 44"/>
              <a:gd name="T45" fmla="*/ 40 h 4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4" h="40">
                <a:moveTo>
                  <a:pt x="22" y="40"/>
                </a:moveTo>
                <a:cubicBezTo>
                  <a:pt x="17" y="40"/>
                  <a:pt x="13" y="39"/>
                  <a:pt x="9" y="36"/>
                </a:cubicBezTo>
                <a:cubicBezTo>
                  <a:pt x="1" y="28"/>
                  <a:pt x="0" y="16"/>
                  <a:pt x="7" y="7"/>
                </a:cubicBezTo>
                <a:cubicBezTo>
                  <a:pt x="10" y="3"/>
                  <a:pt x="16" y="0"/>
                  <a:pt x="22" y="0"/>
                </a:cubicBezTo>
                <a:cubicBezTo>
                  <a:pt x="27" y="0"/>
                  <a:pt x="31" y="2"/>
                  <a:pt x="35" y="5"/>
                </a:cubicBezTo>
                <a:cubicBezTo>
                  <a:pt x="43" y="12"/>
                  <a:pt x="44" y="25"/>
                  <a:pt x="37" y="33"/>
                </a:cubicBezTo>
                <a:cubicBezTo>
                  <a:pt x="33" y="38"/>
                  <a:pt x="28" y="40"/>
                  <a:pt x="22" y="40"/>
                </a:cubicBezTo>
                <a:close/>
                <a:moveTo>
                  <a:pt x="22" y="3"/>
                </a:moveTo>
                <a:cubicBezTo>
                  <a:pt x="17" y="3"/>
                  <a:pt x="12" y="5"/>
                  <a:pt x="9" y="9"/>
                </a:cubicBezTo>
                <a:cubicBezTo>
                  <a:pt x="2" y="16"/>
                  <a:pt x="3" y="27"/>
                  <a:pt x="11" y="34"/>
                </a:cubicBezTo>
                <a:cubicBezTo>
                  <a:pt x="14" y="36"/>
                  <a:pt x="18" y="38"/>
                  <a:pt x="22" y="38"/>
                </a:cubicBezTo>
                <a:cubicBezTo>
                  <a:pt x="27" y="38"/>
                  <a:pt x="32" y="35"/>
                  <a:pt x="35" y="32"/>
                </a:cubicBezTo>
                <a:cubicBezTo>
                  <a:pt x="41" y="24"/>
                  <a:pt x="41" y="13"/>
                  <a:pt x="33" y="7"/>
                </a:cubicBezTo>
                <a:cubicBezTo>
                  <a:pt x="30" y="4"/>
                  <a:pt x="26" y="3"/>
                  <a:pt x="22" y="3"/>
                </a:cubicBezTo>
                <a:close/>
              </a:path>
            </a:pathLst>
          </a:custGeom>
          <a:solidFill>
            <a:srgbClr val="FFFFFF"/>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chemeClr val="bg1"/>
              </a:solidFill>
              <a:sym typeface="宋体" pitchFamily="2" charset="-122"/>
            </a:endParaRPr>
          </a:p>
        </p:txBody>
      </p:sp>
      <p:sp>
        <p:nvSpPr>
          <p:cNvPr id="31" name="Freeform 32"/>
          <p:cNvSpPr>
            <a:spLocks noChangeArrowheads="1"/>
          </p:cNvSpPr>
          <p:nvPr/>
        </p:nvSpPr>
        <p:spPr bwMode="auto">
          <a:xfrm>
            <a:off x="6141625" y="2416176"/>
            <a:ext cx="99484" cy="349249"/>
          </a:xfrm>
          <a:custGeom>
            <a:avLst/>
            <a:gdLst>
              <a:gd name="T0" fmla="*/ 39 w 47"/>
              <a:gd name="T1" fmla="*/ 165 h 165"/>
              <a:gd name="T2" fmla="*/ 0 w 47"/>
              <a:gd name="T3" fmla="*/ 8 h 165"/>
              <a:gd name="T4" fmla="*/ 8 w 47"/>
              <a:gd name="T5" fmla="*/ 0 h 165"/>
              <a:gd name="T6" fmla="*/ 47 w 47"/>
              <a:gd name="T7" fmla="*/ 165 h 165"/>
              <a:gd name="T8" fmla="*/ 39 w 47"/>
              <a:gd name="T9" fmla="*/ 165 h 165"/>
              <a:gd name="T10" fmla="*/ 0 60000 65536"/>
              <a:gd name="T11" fmla="*/ 0 60000 65536"/>
              <a:gd name="T12" fmla="*/ 0 60000 65536"/>
              <a:gd name="T13" fmla="*/ 0 60000 65536"/>
              <a:gd name="T14" fmla="*/ 0 60000 65536"/>
              <a:gd name="T15" fmla="*/ 0 w 47"/>
              <a:gd name="T16" fmla="*/ 0 h 165"/>
              <a:gd name="T17" fmla="*/ 47 w 47"/>
              <a:gd name="T18" fmla="*/ 165 h 165"/>
            </a:gdLst>
            <a:ahLst/>
            <a:cxnLst>
              <a:cxn ang="T10">
                <a:pos x="T0" y="T1"/>
              </a:cxn>
              <a:cxn ang="T11">
                <a:pos x="T2" y="T3"/>
              </a:cxn>
              <a:cxn ang="T12">
                <a:pos x="T4" y="T5"/>
              </a:cxn>
              <a:cxn ang="T13">
                <a:pos x="T6" y="T7"/>
              </a:cxn>
              <a:cxn ang="T14">
                <a:pos x="T8" y="T9"/>
              </a:cxn>
            </a:cxnLst>
            <a:rect l="T15" t="T16" r="T17" b="T18"/>
            <a:pathLst>
              <a:path w="47" h="165">
                <a:moveTo>
                  <a:pt x="39" y="165"/>
                </a:moveTo>
                <a:lnTo>
                  <a:pt x="0" y="8"/>
                </a:lnTo>
                <a:lnTo>
                  <a:pt x="8" y="0"/>
                </a:lnTo>
                <a:lnTo>
                  <a:pt x="47" y="165"/>
                </a:lnTo>
                <a:lnTo>
                  <a:pt x="39" y="165"/>
                </a:ln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chemeClr val="bg1"/>
              </a:solidFill>
              <a:sym typeface="宋体" pitchFamily="2" charset="-122"/>
            </a:endParaRPr>
          </a:p>
        </p:txBody>
      </p:sp>
      <p:sp>
        <p:nvSpPr>
          <p:cNvPr id="32" name="Freeform 33"/>
          <p:cNvSpPr>
            <a:spLocks noChangeArrowheads="1"/>
          </p:cNvSpPr>
          <p:nvPr/>
        </p:nvSpPr>
        <p:spPr bwMode="auto">
          <a:xfrm>
            <a:off x="6954424" y="2333624"/>
            <a:ext cx="2127251" cy="696384"/>
          </a:xfrm>
          <a:custGeom>
            <a:avLst/>
            <a:gdLst>
              <a:gd name="T0" fmla="*/ 8 w 1005"/>
              <a:gd name="T1" fmla="*/ 329 h 329"/>
              <a:gd name="T2" fmla="*/ 0 w 1005"/>
              <a:gd name="T3" fmla="*/ 321 h 329"/>
              <a:gd name="T4" fmla="*/ 1005 w 1005"/>
              <a:gd name="T5" fmla="*/ 0 h 329"/>
              <a:gd name="T6" fmla="*/ 1005 w 1005"/>
              <a:gd name="T7" fmla="*/ 8 h 329"/>
              <a:gd name="T8" fmla="*/ 8 w 1005"/>
              <a:gd name="T9" fmla="*/ 329 h 329"/>
              <a:gd name="T10" fmla="*/ 0 60000 65536"/>
              <a:gd name="T11" fmla="*/ 0 60000 65536"/>
              <a:gd name="T12" fmla="*/ 0 60000 65536"/>
              <a:gd name="T13" fmla="*/ 0 60000 65536"/>
              <a:gd name="T14" fmla="*/ 0 60000 65536"/>
              <a:gd name="T15" fmla="*/ 0 w 1005"/>
              <a:gd name="T16" fmla="*/ 0 h 329"/>
              <a:gd name="T17" fmla="*/ 1005 w 1005"/>
              <a:gd name="T18" fmla="*/ 329 h 329"/>
            </a:gdLst>
            <a:ahLst/>
            <a:cxnLst>
              <a:cxn ang="T10">
                <a:pos x="T0" y="T1"/>
              </a:cxn>
              <a:cxn ang="T11">
                <a:pos x="T2" y="T3"/>
              </a:cxn>
              <a:cxn ang="T12">
                <a:pos x="T4" y="T5"/>
              </a:cxn>
              <a:cxn ang="T13">
                <a:pos x="T6" y="T7"/>
              </a:cxn>
              <a:cxn ang="T14">
                <a:pos x="T8" y="T9"/>
              </a:cxn>
            </a:cxnLst>
            <a:rect l="T15" t="T16" r="T17" b="T18"/>
            <a:pathLst>
              <a:path w="1005" h="329">
                <a:moveTo>
                  <a:pt x="8" y="329"/>
                </a:moveTo>
                <a:lnTo>
                  <a:pt x="0" y="321"/>
                </a:lnTo>
                <a:lnTo>
                  <a:pt x="1005" y="0"/>
                </a:lnTo>
                <a:lnTo>
                  <a:pt x="1005" y="8"/>
                </a:lnTo>
                <a:lnTo>
                  <a:pt x="8" y="329"/>
                </a:ln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chemeClr val="bg1"/>
              </a:solidFill>
              <a:sym typeface="宋体" pitchFamily="2" charset="-122"/>
            </a:endParaRPr>
          </a:p>
        </p:txBody>
      </p:sp>
      <p:sp>
        <p:nvSpPr>
          <p:cNvPr id="33" name="Freeform 34"/>
          <p:cNvSpPr>
            <a:spLocks noChangeArrowheads="1"/>
          </p:cNvSpPr>
          <p:nvPr/>
        </p:nvSpPr>
        <p:spPr bwMode="auto">
          <a:xfrm>
            <a:off x="6772392" y="4259791"/>
            <a:ext cx="980017" cy="630767"/>
          </a:xfrm>
          <a:custGeom>
            <a:avLst/>
            <a:gdLst>
              <a:gd name="T0" fmla="*/ 455 w 463"/>
              <a:gd name="T1" fmla="*/ 298 h 298"/>
              <a:gd name="T2" fmla="*/ 0 w 463"/>
              <a:gd name="T3" fmla="*/ 8 h 298"/>
              <a:gd name="T4" fmla="*/ 8 w 463"/>
              <a:gd name="T5" fmla="*/ 0 h 298"/>
              <a:gd name="T6" fmla="*/ 463 w 463"/>
              <a:gd name="T7" fmla="*/ 282 h 298"/>
              <a:gd name="T8" fmla="*/ 455 w 463"/>
              <a:gd name="T9" fmla="*/ 298 h 298"/>
              <a:gd name="T10" fmla="*/ 0 60000 65536"/>
              <a:gd name="T11" fmla="*/ 0 60000 65536"/>
              <a:gd name="T12" fmla="*/ 0 60000 65536"/>
              <a:gd name="T13" fmla="*/ 0 60000 65536"/>
              <a:gd name="T14" fmla="*/ 0 60000 65536"/>
              <a:gd name="T15" fmla="*/ 0 w 463"/>
              <a:gd name="T16" fmla="*/ 0 h 298"/>
              <a:gd name="T17" fmla="*/ 463 w 463"/>
              <a:gd name="T18" fmla="*/ 298 h 298"/>
            </a:gdLst>
            <a:ahLst/>
            <a:cxnLst>
              <a:cxn ang="T10">
                <a:pos x="T0" y="T1"/>
              </a:cxn>
              <a:cxn ang="T11">
                <a:pos x="T2" y="T3"/>
              </a:cxn>
              <a:cxn ang="T12">
                <a:pos x="T4" y="T5"/>
              </a:cxn>
              <a:cxn ang="T13">
                <a:pos x="T6" y="T7"/>
              </a:cxn>
              <a:cxn ang="T14">
                <a:pos x="T8" y="T9"/>
              </a:cxn>
            </a:cxnLst>
            <a:rect l="T15" t="T16" r="T17" b="T18"/>
            <a:pathLst>
              <a:path w="463" h="298">
                <a:moveTo>
                  <a:pt x="455" y="298"/>
                </a:moveTo>
                <a:lnTo>
                  <a:pt x="0" y="8"/>
                </a:lnTo>
                <a:lnTo>
                  <a:pt x="8" y="0"/>
                </a:lnTo>
                <a:lnTo>
                  <a:pt x="463" y="282"/>
                </a:lnTo>
                <a:lnTo>
                  <a:pt x="455" y="298"/>
                </a:ln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chemeClr val="bg1"/>
              </a:solidFill>
              <a:sym typeface="宋体" pitchFamily="2" charset="-122"/>
            </a:endParaRPr>
          </a:p>
        </p:txBody>
      </p:sp>
      <p:sp>
        <p:nvSpPr>
          <p:cNvPr id="34" name="Freeform 35"/>
          <p:cNvSpPr>
            <a:spLocks noChangeArrowheads="1"/>
          </p:cNvSpPr>
          <p:nvPr/>
        </p:nvSpPr>
        <p:spPr bwMode="auto">
          <a:xfrm>
            <a:off x="8698558" y="4208991"/>
            <a:ext cx="514351" cy="516467"/>
          </a:xfrm>
          <a:custGeom>
            <a:avLst/>
            <a:gdLst>
              <a:gd name="T0" fmla="*/ 16 w 243"/>
              <a:gd name="T1" fmla="*/ 244 h 244"/>
              <a:gd name="T2" fmla="*/ 0 w 243"/>
              <a:gd name="T3" fmla="*/ 228 h 244"/>
              <a:gd name="T4" fmla="*/ 236 w 243"/>
              <a:gd name="T5" fmla="*/ 0 h 244"/>
              <a:gd name="T6" fmla="*/ 243 w 243"/>
              <a:gd name="T7" fmla="*/ 16 h 244"/>
              <a:gd name="T8" fmla="*/ 16 w 243"/>
              <a:gd name="T9" fmla="*/ 244 h 244"/>
              <a:gd name="T10" fmla="*/ 0 60000 65536"/>
              <a:gd name="T11" fmla="*/ 0 60000 65536"/>
              <a:gd name="T12" fmla="*/ 0 60000 65536"/>
              <a:gd name="T13" fmla="*/ 0 60000 65536"/>
              <a:gd name="T14" fmla="*/ 0 60000 65536"/>
              <a:gd name="T15" fmla="*/ 0 w 243"/>
              <a:gd name="T16" fmla="*/ 0 h 244"/>
              <a:gd name="T17" fmla="*/ 243 w 243"/>
              <a:gd name="T18" fmla="*/ 244 h 244"/>
            </a:gdLst>
            <a:ahLst/>
            <a:cxnLst>
              <a:cxn ang="T10">
                <a:pos x="T0" y="T1"/>
              </a:cxn>
              <a:cxn ang="T11">
                <a:pos x="T2" y="T3"/>
              </a:cxn>
              <a:cxn ang="T12">
                <a:pos x="T4" y="T5"/>
              </a:cxn>
              <a:cxn ang="T13">
                <a:pos x="T6" y="T7"/>
              </a:cxn>
              <a:cxn ang="T14">
                <a:pos x="T8" y="T9"/>
              </a:cxn>
            </a:cxnLst>
            <a:rect l="T15" t="T16" r="T17" b="T18"/>
            <a:pathLst>
              <a:path w="243" h="244">
                <a:moveTo>
                  <a:pt x="16" y="244"/>
                </a:moveTo>
                <a:lnTo>
                  <a:pt x="0" y="228"/>
                </a:lnTo>
                <a:lnTo>
                  <a:pt x="236" y="0"/>
                </a:lnTo>
                <a:lnTo>
                  <a:pt x="243" y="16"/>
                </a:lnTo>
                <a:lnTo>
                  <a:pt x="16" y="244"/>
                </a:lnTo>
                <a:close/>
              </a:path>
            </a:pathLst>
          </a:custGeom>
          <a:solidFill>
            <a:srgbClr val="FFFFFF"/>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chemeClr val="bg1"/>
              </a:solidFill>
              <a:sym typeface="宋体" pitchFamily="2" charset="-122"/>
            </a:endParaRPr>
          </a:p>
        </p:txBody>
      </p:sp>
      <p:sp>
        <p:nvSpPr>
          <p:cNvPr id="35" name="Freeform 36"/>
          <p:cNvSpPr>
            <a:spLocks noChangeArrowheads="1"/>
          </p:cNvSpPr>
          <p:nvPr/>
        </p:nvSpPr>
        <p:spPr bwMode="auto">
          <a:xfrm>
            <a:off x="3815409" y="4160309"/>
            <a:ext cx="1993900" cy="696383"/>
          </a:xfrm>
          <a:custGeom>
            <a:avLst/>
            <a:gdLst>
              <a:gd name="T0" fmla="*/ 0 w 942"/>
              <a:gd name="T1" fmla="*/ 329 h 329"/>
              <a:gd name="T2" fmla="*/ 0 w 942"/>
              <a:gd name="T3" fmla="*/ 321 h 329"/>
              <a:gd name="T4" fmla="*/ 942 w 942"/>
              <a:gd name="T5" fmla="*/ 0 h 329"/>
              <a:gd name="T6" fmla="*/ 942 w 942"/>
              <a:gd name="T7" fmla="*/ 8 h 329"/>
              <a:gd name="T8" fmla="*/ 0 w 942"/>
              <a:gd name="T9" fmla="*/ 329 h 329"/>
              <a:gd name="T10" fmla="*/ 0 60000 65536"/>
              <a:gd name="T11" fmla="*/ 0 60000 65536"/>
              <a:gd name="T12" fmla="*/ 0 60000 65536"/>
              <a:gd name="T13" fmla="*/ 0 60000 65536"/>
              <a:gd name="T14" fmla="*/ 0 60000 65536"/>
              <a:gd name="T15" fmla="*/ 0 w 942"/>
              <a:gd name="T16" fmla="*/ 0 h 329"/>
              <a:gd name="T17" fmla="*/ 942 w 942"/>
              <a:gd name="T18" fmla="*/ 329 h 329"/>
            </a:gdLst>
            <a:ahLst/>
            <a:cxnLst>
              <a:cxn ang="T10">
                <a:pos x="T0" y="T1"/>
              </a:cxn>
              <a:cxn ang="T11">
                <a:pos x="T2" y="T3"/>
              </a:cxn>
              <a:cxn ang="T12">
                <a:pos x="T4" y="T5"/>
              </a:cxn>
              <a:cxn ang="T13">
                <a:pos x="T6" y="T7"/>
              </a:cxn>
              <a:cxn ang="T14">
                <a:pos x="T8" y="T9"/>
              </a:cxn>
            </a:cxnLst>
            <a:rect l="T15" t="T16" r="T17" b="T18"/>
            <a:pathLst>
              <a:path w="942" h="329">
                <a:moveTo>
                  <a:pt x="0" y="329"/>
                </a:moveTo>
                <a:lnTo>
                  <a:pt x="0" y="321"/>
                </a:lnTo>
                <a:lnTo>
                  <a:pt x="942" y="0"/>
                </a:lnTo>
                <a:lnTo>
                  <a:pt x="942" y="8"/>
                </a:lnTo>
                <a:lnTo>
                  <a:pt x="0" y="329"/>
                </a:ln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chemeClr val="bg1"/>
              </a:solidFill>
              <a:sym typeface="宋体" pitchFamily="2" charset="-122"/>
            </a:endParaRPr>
          </a:p>
        </p:txBody>
      </p:sp>
      <p:sp>
        <p:nvSpPr>
          <p:cNvPr id="36" name="Freeform 37"/>
          <p:cNvSpPr>
            <a:spLocks noChangeArrowheads="1"/>
          </p:cNvSpPr>
          <p:nvPr/>
        </p:nvSpPr>
        <p:spPr bwMode="auto">
          <a:xfrm>
            <a:off x="2454391" y="4475691"/>
            <a:ext cx="315384" cy="281517"/>
          </a:xfrm>
          <a:custGeom>
            <a:avLst/>
            <a:gdLst>
              <a:gd name="T0" fmla="*/ 133 w 149"/>
              <a:gd name="T1" fmla="*/ 133 h 133"/>
              <a:gd name="T2" fmla="*/ 0 w 149"/>
              <a:gd name="T3" fmla="*/ 16 h 133"/>
              <a:gd name="T4" fmla="*/ 15 w 149"/>
              <a:gd name="T5" fmla="*/ 0 h 133"/>
              <a:gd name="T6" fmla="*/ 149 w 149"/>
              <a:gd name="T7" fmla="*/ 118 h 133"/>
              <a:gd name="T8" fmla="*/ 133 w 149"/>
              <a:gd name="T9" fmla="*/ 133 h 133"/>
              <a:gd name="T10" fmla="*/ 0 60000 65536"/>
              <a:gd name="T11" fmla="*/ 0 60000 65536"/>
              <a:gd name="T12" fmla="*/ 0 60000 65536"/>
              <a:gd name="T13" fmla="*/ 0 60000 65536"/>
              <a:gd name="T14" fmla="*/ 0 60000 65536"/>
              <a:gd name="T15" fmla="*/ 0 w 149"/>
              <a:gd name="T16" fmla="*/ 0 h 133"/>
              <a:gd name="T17" fmla="*/ 149 w 149"/>
              <a:gd name="T18" fmla="*/ 133 h 133"/>
            </a:gdLst>
            <a:ahLst/>
            <a:cxnLst>
              <a:cxn ang="T10">
                <a:pos x="T0" y="T1"/>
              </a:cxn>
              <a:cxn ang="T11">
                <a:pos x="T2" y="T3"/>
              </a:cxn>
              <a:cxn ang="T12">
                <a:pos x="T4" y="T5"/>
              </a:cxn>
              <a:cxn ang="T13">
                <a:pos x="T6" y="T7"/>
              </a:cxn>
              <a:cxn ang="T14">
                <a:pos x="T8" y="T9"/>
              </a:cxn>
            </a:cxnLst>
            <a:rect l="T15" t="T16" r="T17" b="T18"/>
            <a:pathLst>
              <a:path w="149" h="133">
                <a:moveTo>
                  <a:pt x="133" y="133"/>
                </a:moveTo>
                <a:lnTo>
                  <a:pt x="0" y="16"/>
                </a:lnTo>
                <a:lnTo>
                  <a:pt x="15" y="0"/>
                </a:lnTo>
                <a:lnTo>
                  <a:pt x="149" y="118"/>
                </a:lnTo>
                <a:lnTo>
                  <a:pt x="133" y="133"/>
                </a:lnTo>
                <a:close/>
              </a:path>
            </a:pathLst>
          </a:custGeom>
          <a:solidFill>
            <a:srgbClr val="FFFFFF"/>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chemeClr val="bg1"/>
              </a:solidFill>
              <a:sym typeface="宋体" pitchFamily="2" charset="-122"/>
            </a:endParaRPr>
          </a:p>
        </p:txBody>
      </p:sp>
      <p:sp>
        <p:nvSpPr>
          <p:cNvPr id="37" name="Freeform 38"/>
          <p:cNvSpPr>
            <a:spLocks noChangeArrowheads="1"/>
          </p:cNvSpPr>
          <p:nvPr/>
        </p:nvSpPr>
        <p:spPr bwMode="auto">
          <a:xfrm>
            <a:off x="3500024" y="2350558"/>
            <a:ext cx="2159000" cy="829733"/>
          </a:xfrm>
          <a:custGeom>
            <a:avLst/>
            <a:gdLst>
              <a:gd name="T0" fmla="*/ 1012 w 1020"/>
              <a:gd name="T1" fmla="*/ 392 h 392"/>
              <a:gd name="T2" fmla="*/ 0 w 1020"/>
              <a:gd name="T3" fmla="*/ 7 h 392"/>
              <a:gd name="T4" fmla="*/ 8 w 1020"/>
              <a:gd name="T5" fmla="*/ 0 h 392"/>
              <a:gd name="T6" fmla="*/ 1020 w 1020"/>
              <a:gd name="T7" fmla="*/ 376 h 392"/>
              <a:gd name="T8" fmla="*/ 1012 w 1020"/>
              <a:gd name="T9" fmla="*/ 392 h 392"/>
              <a:gd name="T10" fmla="*/ 0 60000 65536"/>
              <a:gd name="T11" fmla="*/ 0 60000 65536"/>
              <a:gd name="T12" fmla="*/ 0 60000 65536"/>
              <a:gd name="T13" fmla="*/ 0 60000 65536"/>
              <a:gd name="T14" fmla="*/ 0 60000 65536"/>
              <a:gd name="T15" fmla="*/ 0 w 1020"/>
              <a:gd name="T16" fmla="*/ 0 h 392"/>
              <a:gd name="T17" fmla="*/ 1020 w 1020"/>
              <a:gd name="T18" fmla="*/ 392 h 392"/>
            </a:gdLst>
            <a:ahLst/>
            <a:cxnLst>
              <a:cxn ang="T10">
                <a:pos x="T0" y="T1"/>
              </a:cxn>
              <a:cxn ang="T11">
                <a:pos x="T2" y="T3"/>
              </a:cxn>
              <a:cxn ang="T12">
                <a:pos x="T4" y="T5"/>
              </a:cxn>
              <a:cxn ang="T13">
                <a:pos x="T6" y="T7"/>
              </a:cxn>
              <a:cxn ang="T14">
                <a:pos x="T8" y="T9"/>
              </a:cxn>
            </a:cxnLst>
            <a:rect l="T15" t="T16" r="T17" b="T18"/>
            <a:pathLst>
              <a:path w="1020" h="392">
                <a:moveTo>
                  <a:pt x="1012" y="392"/>
                </a:moveTo>
                <a:lnTo>
                  <a:pt x="0" y="7"/>
                </a:lnTo>
                <a:lnTo>
                  <a:pt x="8" y="0"/>
                </a:lnTo>
                <a:lnTo>
                  <a:pt x="1020" y="376"/>
                </a:lnTo>
                <a:lnTo>
                  <a:pt x="1012" y="392"/>
                </a:ln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chemeClr val="bg1"/>
              </a:solidFill>
              <a:sym typeface="宋体" pitchFamily="2" charset="-122"/>
            </a:endParaRPr>
          </a:p>
        </p:txBody>
      </p:sp>
      <p:sp>
        <p:nvSpPr>
          <p:cNvPr id="38" name="TextBox 58"/>
          <p:cNvSpPr>
            <a:spLocks noChangeArrowheads="1"/>
          </p:cNvSpPr>
          <p:nvPr/>
        </p:nvSpPr>
        <p:spPr bwMode="auto">
          <a:xfrm>
            <a:off x="2745440" y="5768975"/>
            <a:ext cx="1005403" cy="338554"/>
          </a:xfrm>
          <a:prstGeom prst="rect">
            <a:avLst/>
          </a:prstGeom>
          <a:noFill/>
          <a:ln>
            <a:noFill/>
          </a:ln>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bg1"/>
                </a:solidFill>
                <a:latin typeface="微软雅黑" pitchFamily="34" charset="-122"/>
                <a:ea typeface="微软雅黑" pitchFamily="34" charset="-122"/>
                <a:sym typeface="Arial" pitchFamily="34" charset="0"/>
              </a:rPr>
              <a:t>添加标题</a:t>
            </a:r>
          </a:p>
        </p:txBody>
      </p:sp>
      <p:sp>
        <p:nvSpPr>
          <p:cNvPr id="39" name="TextBox 59"/>
          <p:cNvSpPr>
            <a:spLocks noChangeArrowheads="1"/>
          </p:cNvSpPr>
          <p:nvPr/>
        </p:nvSpPr>
        <p:spPr bwMode="auto">
          <a:xfrm>
            <a:off x="9949515" y="3749675"/>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bg1"/>
                </a:solidFill>
                <a:latin typeface="微软雅黑" pitchFamily="34" charset="-122"/>
                <a:ea typeface="微软雅黑" pitchFamily="34" charset="-122"/>
                <a:sym typeface="Arial" pitchFamily="34" charset="0"/>
              </a:rPr>
              <a:t>添加标题</a:t>
            </a:r>
            <a:endParaRPr lang="zh-CN" altLang="en-US" sz="2400">
              <a:solidFill>
                <a:schemeClr val="bg1"/>
              </a:solidFill>
            </a:endParaRPr>
          </a:p>
        </p:txBody>
      </p:sp>
      <p:sp>
        <p:nvSpPr>
          <p:cNvPr id="40" name="TextBox 60"/>
          <p:cNvSpPr>
            <a:spLocks noChangeArrowheads="1"/>
          </p:cNvSpPr>
          <p:nvPr/>
        </p:nvSpPr>
        <p:spPr bwMode="auto">
          <a:xfrm>
            <a:off x="5623048" y="126894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bg1"/>
                </a:solidFill>
                <a:latin typeface="微软雅黑" pitchFamily="34" charset="-122"/>
                <a:ea typeface="微软雅黑" pitchFamily="34" charset="-122"/>
                <a:sym typeface="Arial" pitchFamily="34" charset="0"/>
              </a:rPr>
              <a:t>添加标题</a:t>
            </a:r>
            <a:endParaRPr lang="zh-CN" altLang="en-US" sz="2400">
              <a:solidFill>
                <a:schemeClr val="bg1"/>
              </a:solidFill>
            </a:endParaRPr>
          </a:p>
        </p:txBody>
      </p:sp>
      <p:sp>
        <p:nvSpPr>
          <p:cNvPr id="41" name="TextBox 62"/>
          <p:cNvSpPr>
            <a:spLocks noChangeArrowheads="1"/>
          </p:cNvSpPr>
          <p:nvPr/>
        </p:nvSpPr>
        <p:spPr bwMode="auto">
          <a:xfrm>
            <a:off x="7813799" y="5768975"/>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bg1"/>
                </a:solidFill>
                <a:latin typeface="微软雅黑" pitchFamily="34" charset="-122"/>
                <a:ea typeface="微软雅黑" pitchFamily="34" charset="-122"/>
                <a:sym typeface="Arial" pitchFamily="34" charset="0"/>
              </a:rPr>
              <a:t>添加标题</a:t>
            </a:r>
            <a:endParaRPr lang="zh-CN" altLang="en-US" sz="2400">
              <a:solidFill>
                <a:schemeClr val="bg1"/>
              </a:solidFill>
            </a:endParaRPr>
          </a:p>
        </p:txBody>
      </p:sp>
      <p:sp>
        <p:nvSpPr>
          <p:cNvPr id="42" name="TextBox 63"/>
          <p:cNvSpPr>
            <a:spLocks noChangeArrowheads="1"/>
          </p:cNvSpPr>
          <p:nvPr/>
        </p:nvSpPr>
        <p:spPr bwMode="auto">
          <a:xfrm>
            <a:off x="1379132" y="2035175"/>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dirty="0">
                <a:solidFill>
                  <a:schemeClr val="bg1"/>
                </a:solidFill>
                <a:latin typeface="微软雅黑" pitchFamily="34" charset="-122"/>
                <a:ea typeface="微软雅黑" pitchFamily="34" charset="-122"/>
                <a:sym typeface="Arial" pitchFamily="34" charset="0"/>
              </a:rPr>
              <a:t>添加标题</a:t>
            </a:r>
            <a:endParaRPr lang="zh-CN" altLang="en-US" sz="2400" dirty="0">
              <a:solidFill>
                <a:schemeClr val="bg1"/>
              </a:solidFill>
            </a:endParaRPr>
          </a:p>
        </p:txBody>
      </p:sp>
      <p:sp>
        <p:nvSpPr>
          <p:cNvPr id="43" name="TextBox 64"/>
          <p:cNvSpPr>
            <a:spLocks noChangeArrowheads="1"/>
          </p:cNvSpPr>
          <p:nvPr/>
        </p:nvSpPr>
        <p:spPr bwMode="auto">
          <a:xfrm>
            <a:off x="900765" y="413914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bg1"/>
                </a:solidFill>
                <a:latin typeface="微软雅黑" pitchFamily="34" charset="-122"/>
                <a:ea typeface="微软雅黑" pitchFamily="34" charset="-122"/>
                <a:sym typeface="Arial" pitchFamily="34" charset="0"/>
              </a:rPr>
              <a:t>添加标题</a:t>
            </a:r>
            <a:endParaRPr lang="zh-CN" altLang="en-US" sz="2400">
              <a:solidFill>
                <a:schemeClr val="bg1"/>
              </a:solidFill>
            </a:endParaRPr>
          </a:p>
        </p:txBody>
      </p:sp>
      <p:sp>
        <p:nvSpPr>
          <p:cNvPr id="44" name="TextBox 65"/>
          <p:cNvSpPr>
            <a:spLocks noChangeArrowheads="1"/>
          </p:cNvSpPr>
          <p:nvPr/>
        </p:nvSpPr>
        <p:spPr bwMode="auto">
          <a:xfrm>
            <a:off x="5920440" y="4611158"/>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bg1"/>
                </a:solidFill>
                <a:latin typeface="微软雅黑" pitchFamily="34" charset="-122"/>
                <a:ea typeface="微软雅黑" pitchFamily="34" charset="-122"/>
                <a:sym typeface="Arial" pitchFamily="34" charset="0"/>
              </a:rPr>
              <a:t>添加标题</a:t>
            </a:r>
            <a:endParaRPr lang="zh-CN" altLang="en-US" sz="2400">
              <a:solidFill>
                <a:schemeClr val="bg1"/>
              </a:solidFill>
            </a:endParaRPr>
          </a:p>
        </p:txBody>
      </p:sp>
      <p:sp>
        <p:nvSpPr>
          <p:cNvPr id="45" name="TextBox 66"/>
          <p:cNvSpPr>
            <a:spLocks noChangeArrowheads="1"/>
          </p:cNvSpPr>
          <p:nvPr/>
        </p:nvSpPr>
        <p:spPr bwMode="auto">
          <a:xfrm>
            <a:off x="10141073" y="1922991"/>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bg1"/>
                </a:solidFill>
                <a:latin typeface="微软雅黑" pitchFamily="34" charset="-122"/>
                <a:ea typeface="微软雅黑" pitchFamily="34" charset="-122"/>
                <a:sym typeface="Arial" pitchFamily="34" charset="0"/>
              </a:rPr>
              <a:t>添加标题</a:t>
            </a:r>
            <a:endParaRPr lang="zh-CN" altLang="en-US" sz="2400">
              <a:solidFill>
                <a:schemeClr val="bg1"/>
              </a:solidFill>
            </a:endParaRPr>
          </a:p>
        </p:txBody>
      </p:sp>
      <p:sp>
        <p:nvSpPr>
          <p:cNvPr id="54" name="文本框 53">
            <a:extLst>
              <a:ext uri="{FF2B5EF4-FFF2-40B4-BE49-F238E27FC236}">
                <a16:creationId xmlns:a16="http://schemas.microsoft.com/office/drawing/2014/main" id="{F358838F-F4E3-4A6D-BAA7-0036F6495014}"/>
              </a:ext>
            </a:extLst>
          </p:cNvPr>
          <p:cNvSpPr txBox="1"/>
          <p:nvPr/>
        </p:nvSpPr>
        <p:spPr>
          <a:xfrm>
            <a:off x="142979" y="280649"/>
            <a:ext cx="2993127" cy="461665"/>
          </a:xfrm>
          <a:prstGeom prst="rect">
            <a:avLst/>
          </a:prstGeom>
          <a:noFill/>
        </p:spPr>
        <p:txBody>
          <a:bodyPr wrap="none" rtlCol="0">
            <a:spAutoFit/>
          </a:bodyPr>
          <a:lstStyle/>
          <a:p>
            <a:pPr marL="342900" indent="-342900" algn="ctr">
              <a:buFont typeface="Wingdings" panose="05000000000000000000" pitchFamily="2" charset="2"/>
              <a:buChar char="l"/>
            </a:pPr>
            <a:r>
              <a:rPr lang="zh-CN" altLang="en-US" sz="2400" b="1" dirty="0">
                <a:solidFill>
                  <a:schemeClr val="accent6"/>
                </a:solidFill>
              </a:rPr>
              <a:t>单击此处添加标题</a:t>
            </a:r>
          </a:p>
        </p:txBody>
      </p:sp>
      <p:cxnSp>
        <p:nvCxnSpPr>
          <p:cNvPr id="55" name="直接连接符 54">
            <a:extLst>
              <a:ext uri="{FF2B5EF4-FFF2-40B4-BE49-F238E27FC236}">
                <a16:creationId xmlns:a16="http://schemas.microsoft.com/office/drawing/2014/main" id="{56ED3EC4-1AA5-4D9C-8A17-ABAE22326BFC}"/>
              </a:ext>
            </a:extLst>
          </p:cNvPr>
          <p:cNvCxnSpPr/>
          <p:nvPr/>
        </p:nvCxnSpPr>
        <p:spPr>
          <a:xfrm>
            <a:off x="0" y="863338"/>
            <a:ext cx="3550024"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84BDC8AC-A5E9-4FF7-8D3B-A2665E96342F}"/>
              </a:ext>
            </a:extLst>
          </p:cNvPr>
          <p:cNvCxnSpPr>
            <a:cxnSpLocks/>
          </p:cNvCxnSpPr>
          <p:nvPr/>
        </p:nvCxnSpPr>
        <p:spPr>
          <a:xfrm>
            <a:off x="0" y="957467"/>
            <a:ext cx="3136106"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13197881"/>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sp>
        <p:nvSpPr>
          <p:cNvPr id="41" name="Oval 44"/>
          <p:cNvSpPr>
            <a:spLocks noChangeArrowheads="1"/>
          </p:cNvSpPr>
          <p:nvPr/>
        </p:nvSpPr>
        <p:spPr bwMode="auto">
          <a:xfrm>
            <a:off x="7317317" y="3401483"/>
            <a:ext cx="332316" cy="338667"/>
          </a:xfrm>
          <a:prstGeom prst="ellipse">
            <a:avLst/>
          </a:prstGeom>
          <a:solidFill>
            <a:srgbClr val="FFFFFF">
              <a:alpha val="80000"/>
            </a:srgbClr>
          </a:solidFill>
          <a:ln>
            <a:noFill/>
          </a:ln>
        </p:spPr>
        <p:txBody>
          <a:bodyPr/>
          <a:lstStyle/>
          <a:p>
            <a:pPr eaLnBrk="0" hangingPunct="0">
              <a:buFont typeface="Arial" pitchFamily="34" charset="0"/>
            </a:pPr>
            <a:endParaRPr lang="zh-CN" altLang="zh-CN" sz="2133">
              <a:solidFill>
                <a:srgbClr val="F2F2F2"/>
              </a:solidFill>
              <a:latin typeface="Calibri" pitchFamily="34" charset="0"/>
              <a:sym typeface="宋体" pitchFamily="2" charset="-122"/>
            </a:endParaRPr>
          </a:p>
        </p:txBody>
      </p:sp>
      <p:sp>
        <p:nvSpPr>
          <p:cNvPr id="42" name="Oval 45"/>
          <p:cNvSpPr>
            <a:spLocks noChangeArrowheads="1"/>
          </p:cNvSpPr>
          <p:nvPr/>
        </p:nvSpPr>
        <p:spPr bwMode="auto">
          <a:xfrm>
            <a:off x="7317317" y="5071532"/>
            <a:ext cx="332316" cy="338667"/>
          </a:xfrm>
          <a:prstGeom prst="ellipse">
            <a:avLst/>
          </a:prstGeom>
          <a:solidFill>
            <a:srgbClr val="FFFFFF">
              <a:alpha val="20000"/>
            </a:srgbClr>
          </a:solidFill>
          <a:ln>
            <a:noFill/>
          </a:ln>
        </p:spPr>
        <p:txBody>
          <a:bodyPr/>
          <a:lstStyle/>
          <a:p>
            <a:pPr eaLnBrk="0" hangingPunct="0">
              <a:buFont typeface="Arial" pitchFamily="34" charset="0"/>
            </a:pPr>
            <a:endParaRPr lang="zh-CN" altLang="zh-CN" sz="2133">
              <a:solidFill>
                <a:srgbClr val="F2F2F2"/>
              </a:solidFill>
              <a:latin typeface="Calibri" pitchFamily="34" charset="0"/>
              <a:sym typeface="宋体" pitchFamily="2" charset="-122"/>
            </a:endParaRPr>
          </a:p>
        </p:txBody>
      </p:sp>
      <p:sp>
        <p:nvSpPr>
          <p:cNvPr id="43" name="Oval 46"/>
          <p:cNvSpPr>
            <a:spLocks noChangeArrowheads="1"/>
          </p:cNvSpPr>
          <p:nvPr/>
        </p:nvSpPr>
        <p:spPr bwMode="auto">
          <a:xfrm>
            <a:off x="7317317" y="4516966"/>
            <a:ext cx="332316" cy="332317"/>
          </a:xfrm>
          <a:prstGeom prst="ellipse">
            <a:avLst/>
          </a:prstGeom>
          <a:solidFill>
            <a:srgbClr val="FFFFFF">
              <a:alpha val="30196"/>
            </a:srgbClr>
          </a:solidFill>
          <a:ln>
            <a:noFill/>
          </a:ln>
        </p:spPr>
        <p:txBody>
          <a:bodyPr/>
          <a:lstStyle/>
          <a:p>
            <a:pPr eaLnBrk="0" hangingPunct="0">
              <a:buFont typeface="Arial" pitchFamily="34" charset="0"/>
            </a:pPr>
            <a:endParaRPr lang="zh-CN" altLang="zh-CN" sz="2133">
              <a:solidFill>
                <a:srgbClr val="F2F2F2"/>
              </a:solidFill>
              <a:latin typeface="Calibri" pitchFamily="34" charset="0"/>
              <a:sym typeface="宋体" pitchFamily="2" charset="-122"/>
            </a:endParaRPr>
          </a:p>
        </p:txBody>
      </p:sp>
      <p:sp>
        <p:nvSpPr>
          <p:cNvPr id="44" name="Oval 47"/>
          <p:cNvSpPr>
            <a:spLocks noChangeArrowheads="1"/>
          </p:cNvSpPr>
          <p:nvPr/>
        </p:nvSpPr>
        <p:spPr bwMode="auto">
          <a:xfrm>
            <a:off x="7317317" y="3962399"/>
            <a:ext cx="332316" cy="332317"/>
          </a:xfrm>
          <a:prstGeom prst="ellipse">
            <a:avLst/>
          </a:prstGeom>
          <a:solidFill>
            <a:srgbClr val="FFFFFF">
              <a:alpha val="50196"/>
            </a:srgbClr>
          </a:solidFill>
          <a:ln>
            <a:noFill/>
          </a:ln>
        </p:spPr>
        <p:txBody>
          <a:bodyPr/>
          <a:lstStyle/>
          <a:p>
            <a:pPr eaLnBrk="0" hangingPunct="0">
              <a:buFont typeface="Arial" pitchFamily="34" charset="0"/>
            </a:pPr>
            <a:endParaRPr lang="zh-CN" altLang="zh-CN" sz="2133">
              <a:solidFill>
                <a:srgbClr val="F2F2F2"/>
              </a:solidFill>
              <a:latin typeface="Calibri" pitchFamily="34" charset="0"/>
              <a:sym typeface="宋体" pitchFamily="2" charset="-122"/>
            </a:endParaRPr>
          </a:p>
        </p:txBody>
      </p:sp>
      <p:grpSp>
        <p:nvGrpSpPr>
          <p:cNvPr id="58" name="组合 57"/>
          <p:cNvGrpSpPr/>
          <p:nvPr/>
        </p:nvGrpSpPr>
        <p:grpSpPr>
          <a:xfrm>
            <a:off x="1683544" y="1559983"/>
            <a:ext cx="4776522" cy="4139547"/>
            <a:chOff x="1262658" y="1169987"/>
            <a:chExt cx="3582391" cy="3104660"/>
          </a:xfrm>
          <a:solidFill>
            <a:srgbClr val="FFFFFF">
              <a:alpha val="30196"/>
            </a:srgbClr>
          </a:solidFill>
        </p:grpSpPr>
        <p:sp>
          <p:nvSpPr>
            <p:cNvPr id="45" name="Freeform 78"/>
            <p:cNvSpPr>
              <a:spLocks noChangeArrowheads="1"/>
            </p:cNvSpPr>
            <p:nvPr/>
          </p:nvSpPr>
          <p:spPr bwMode="auto">
            <a:xfrm>
              <a:off x="3003549" y="2335212"/>
              <a:ext cx="1841500" cy="1938337"/>
            </a:xfrm>
            <a:custGeom>
              <a:avLst/>
              <a:gdLst>
                <a:gd name="T0" fmla="*/ 340 w 341"/>
                <a:gd name="T1" fmla="*/ 0 h 359"/>
                <a:gd name="T2" fmla="*/ 294 w 341"/>
                <a:gd name="T3" fmla="*/ 0 h 359"/>
                <a:gd name="T4" fmla="*/ 294 w 341"/>
                <a:gd name="T5" fmla="*/ 18 h 359"/>
                <a:gd name="T6" fmla="*/ 0 w 341"/>
                <a:gd name="T7" fmla="*/ 313 h 359"/>
                <a:gd name="T8" fmla="*/ 0 w 341"/>
                <a:gd name="T9" fmla="*/ 359 h 359"/>
                <a:gd name="T10" fmla="*/ 341 w 341"/>
                <a:gd name="T11" fmla="*/ 18 h 359"/>
                <a:gd name="T12" fmla="*/ 340 w 341"/>
                <a:gd name="T13" fmla="*/ 0 h 359"/>
                <a:gd name="T14" fmla="*/ 0 60000 65536"/>
                <a:gd name="T15" fmla="*/ 0 60000 65536"/>
                <a:gd name="T16" fmla="*/ 0 60000 65536"/>
                <a:gd name="T17" fmla="*/ 0 60000 65536"/>
                <a:gd name="T18" fmla="*/ 0 60000 65536"/>
                <a:gd name="T19" fmla="*/ 0 60000 65536"/>
                <a:gd name="T20" fmla="*/ 0 60000 65536"/>
                <a:gd name="T21" fmla="*/ 0 w 341"/>
                <a:gd name="T22" fmla="*/ 0 h 359"/>
                <a:gd name="T23" fmla="*/ 341 w 341"/>
                <a:gd name="T24" fmla="*/ 359 h 35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1" h="359">
                  <a:moveTo>
                    <a:pt x="340" y="0"/>
                  </a:moveTo>
                  <a:cubicBezTo>
                    <a:pt x="294" y="0"/>
                    <a:pt x="294" y="0"/>
                    <a:pt x="294" y="0"/>
                  </a:cubicBezTo>
                  <a:cubicBezTo>
                    <a:pt x="294" y="6"/>
                    <a:pt x="294" y="12"/>
                    <a:pt x="294" y="18"/>
                  </a:cubicBezTo>
                  <a:cubicBezTo>
                    <a:pt x="294" y="181"/>
                    <a:pt x="162" y="313"/>
                    <a:pt x="0" y="313"/>
                  </a:cubicBezTo>
                  <a:cubicBezTo>
                    <a:pt x="0" y="359"/>
                    <a:pt x="0" y="359"/>
                    <a:pt x="0" y="359"/>
                  </a:cubicBezTo>
                  <a:cubicBezTo>
                    <a:pt x="188" y="359"/>
                    <a:pt x="341" y="206"/>
                    <a:pt x="341" y="18"/>
                  </a:cubicBezTo>
                  <a:cubicBezTo>
                    <a:pt x="341" y="12"/>
                    <a:pt x="341" y="6"/>
                    <a:pt x="340" y="0"/>
                  </a:cubicBezTo>
                  <a:close/>
                </a:path>
              </a:pathLst>
            </a:custGeom>
            <a:solidFill>
              <a:srgbClr val="FFFFFF">
                <a:alpha val="2000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F2F2F2"/>
                </a:solidFill>
                <a:sym typeface="宋体" pitchFamily="2" charset="-122"/>
              </a:endParaRPr>
            </a:p>
          </p:txBody>
        </p:sp>
        <p:sp>
          <p:nvSpPr>
            <p:cNvPr id="46" name="Freeform 79"/>
            <p:cNvSpPr>
              <a:spLocks noChangeArrowheads="1"/>
            </p:cNvSpPr>
            <p:nvPr/>
          </p:nvSpPr>
          <p:spPr bwMode="auto">
            <a:xfrm>
              <a:off x="1917699" y="1346199"/>
              <a:ext cx="2165350" cy="2171700"/>
            </a:xfrm>
            <a:custGeom>
              <a:avLst/>
              <a:gdLst>
                <a:gd name="T0" fmla="*/ 355 w 401"/>
                <a:gd name="T1" fmla="*/ 182 h 402"/>
                <a:gd name="T2" fmla="*/ 356 w 401"/>
                <a:gd name="T3" fmla="*/ 201 h 402"/>
                <a:gd name="T4" fmla="*/ 201 w 401"/>
                <a:gd name="T5" fmla="*/ 356 h 402"/>
                <a:gd name="T6" fmla="*/ 45 w 401"/>
                <a:gd name="T7" fmla="*/ 201 h 402"/>
                <a:gd name="T8" fmla="*/ 201 w 401"/>
                <a:gd name="T9" fmla="*/ 46 h 402"/>
                <a:gd name="T10" fmla="*/ 267 w 401"/>
                <a:gd name="T11" fmla="*/ 61 h 402"/>
                <a:gd name="T12" fmla="*/ 288 w 401"/>
                <a:gd name="T13" fmla="*/ 20 h 402"/>
                <a:gd name="T14" fmla="*/ 201 w 401"/>
                <a:gd name="T15" fmla="*/ 0 h 402"/>
                <a:gd name="T16" fmla="*/ 0 w 401"/>
                <a:gd name="T17" fmla="*/ 201 h 402"/>
                <a:gd name="T18" fmla="*/ 201 w 401"/>
                <a:gd name="T19" fmla="*/ 402 h 402"/>
                <a:gd name="T20" fmla="*/ 401 w 401"/>
                <a:gd name="T21" fmla="*/ 201 h 402"/>
                <a:gd name="T22" fmla="*/ 400 w 401"/>
                <a:gd name="T23" fmla="*/ 182 h 402"/>
                <a:gd name="T24" fmla="*/ 355 w 401"/>
                <a:gd name="T25" fmla="*/ 182 h 40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01"/>
                <a:gd name="T40" fmla="*/ 0 h 402"/>
                <a:gd name="T41" fmla="*/ 401 w 401"/>
                <a:gd name="T42" fmla="*/ 402 h 40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01" h="402">
                  <a:moveTo>
                    <a:pt x="355" y="182"/>
                  </a:moveTo>
                  <a:cubicBezTo>
                    <a:pt x="355" y="189"/>
                    <a:pt x="356" y="195"/>
                    <a:pt x="356" y="201"/>
                  </a:cubicBezTo>
                  <a:cubicBezTo>
                    <a:pt x="356" y="287"/>
                    <a:pt x="286" y="356"/>
                    <a:pt x="201" y="356"/>
                  </a:cubicBezTo>
                  <a:cubicBezTo>
                    <a:pt x="115" y="356"/>
                    <a:pt x="45" y="287"/>
                    <a:pt x="45" y="201"/>
                  </a:cubicBezTo>
                  <a:cubicBezTo>
                    <a:pt x="45" y="115"/>
                    <a:pt x="115" y="46"/>
                    <a:pt x="201" y="46"/>
                  </a:cubicBezTo>
                  <a:cubicBezTo>
                    <a:pt x="224" y="46"/>
                    <a:pt x="247" y="51"/>
                    <a:pt x="267" y="61"/>
                  </a:cubicBezTo>
                  <a:cubicBezTo>
                    <a:pt x="288" y="20"/>
                    <a:pt x="288" y="20"/>
                    <a:pt x="288" y="20"/>
                  </a:cubicBezTo>
                  <a:cubicBezTo>
                    <a:pt x="262" y="7"/>
                    <a:pt x="232" y="0"/>
                    <a:pt x="201" y="0"/>
                  </a:cubicBezTo>
                  <a:cubicBezTo>
                    <a:pt x="90" y="0"/>
                    <a:pt x="0" y="90"/>
                    <a:pt x="0" y="201"/>
                  </a:cubicBezTo>
                  <a:cubicBezTo>
                    <a:pt x="0" y="312"/>
                    <a:pt x="90" y="402"/>
                    <a:pt x="201" y="402"/>
                  </a:cubicBezTo>
                  <a:cubicBezTo>
                    <a:pt x="311" y="402"/>
                    <a:pt x="401" y="312"/>
                    <a:pt x="401" y="201"/>
                  </a:cubicBezTo>
                  <a:cubicBezTo>
                    <a:pt x="401" y="195"/>
                    <a:pt x="401" y="189"/>
                    <a:pt x="400" y="182"/>
                  </a:cubicBezTo>
                  <a:lnTo>
                    <a:pt x="355" y="182"/>
                  </a:lnTo>
                  <a:close/>
                </a:path>
              </a:pathLst>
            </a:custGeom>
            <a:solidFill>
              <a:srgbClr val="FFFFFF">
                <a:alpha val="8000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F2F2F2"/>
                </a:solidFill>
                <a:sym typeface="宋体" pitchFamily="2" charset="-122"/>
              </a:endParaRPr>
            </a:p>
          </p:txBody>
        </p:sp>
        <p:sp>
          <p:nvSpPr>
            <p:cNvPr id="47" name="Freeform 80"/>
            <p:cNvSpPr>
              <a:spLocks noChangeArrowheads="1"/>
            </p:cNvSpPr>
            <p:nvPr/>
          </p:nvSpPr>
          <p:spPr bwMode="auto">
            <a:xfrm>
              <a:off x="1663699" y="1454149"/>
              <a:ext cx="2673350" cy="2317750"/>
            </a:xfrm>
            <a:custGeom>
              <a:avLst/>
              <a:gdLst>
                <a:gd name="T0" fmla="*/ 448 w 495"/>
                <a:gd name="T1" fmla="*/ 163 h 429"/>
                <a:gd name="T2" fmla="*/ 449 w 495"/>
                <a:gd name="T3" fmla="*/ 181 h 429"/>
                <a:gd name="T4" fmla="*/ 248 w 495"/>
                <a:gd name="T5" fmla="*/ 382 h 429"/>
                <a:gd name="T6" fmla="*/ 46 w 495"/>
                <a:gd name="T7" fmla="*/ 181 h 429"/>
                <a:gd name="T8" fmla="*/ 112 w 495"/>
                <a:gd name="T9" fmla="*/ 32 h 429"/>
                <a:gd name="T10" fmla="*/ 79 w 495"/>
                <a:gd name="T11" fmla="*/ 0 h 429"/>
                <a:gd name="T12" fmla="*/ 0 w 495"/>
                <a:gd name="T13" fmla="*/ 181 h 429"/>
                <a:gd name="T14" fmla="*/ 248 w 495"/>
                <a:gd name="T15" fmla="*/ 429 h 429"/>
                <a:gd name="T16" fmla="*/ 495 w 495"/>
                <a:gd name="T17" fmla="*/ 181 h 429"/>
                <a:gd name="T18" fmla="*/ 495 w 495"/>
                <a:gd name="T19" fmla="*/ 163 h 429"/>
                <a:gd name="T20" fmla="*/ 448 w 495"/>
                <a:gd name="T21" fmla="*/ 163 h 4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95"/>
                <a:gd name="T34" fmla="*/ 0 h 429"/>
                <a:gd name="T35" fmla="*/ 495 w 495"/>
                <a:gd name="T36" fmla="*/ 429 h 42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95" h="429">
                  <a:moveTo>
                    <a:pt x="448" y="163"/>
                  </a:moveTo>
                  <a:cubicBezTo>
                    <a:pt x="448" y="169"/>
                    <a:pt x="449" y="175"/>
                    <a:pt x="449" y="181"/>
                  </a:cubicBezTo>
                  <a:cubicBezTo>
                    <a:pt x="449" y="292"/>
                    <a:pt x="359" y="382"/>
                    <a:pt x="248" y="382"/>
                  </a:cubicBezTo>
                  <a:cubicBezTo>
                    <a:pt x="136" y="382"/>
                    <a:pt x="46" y="292"/>
                    <a:pt x="46" y="181"/>
                  </a:cubicBezTo>
                  <a:cubicBezTo>
                    <a:pt x="46" y="122"/>
                    <a:pt x="72" y="69"/>
                    <a:pt x="112" y="32"/>
                  </a:cubicBezTo>
                  <a:cubicBezTo>
                    <a:pt x="79" y="0"/>
                    <a:pt x="79" y="0"/>
                    <a:pt x="79" y="0"/>
                  </a:cubicBezTo>
                  <a:cubicBezTo>
                    <a:pt x="30" y="45"/>
                    <a:pt x="0" y="109"/>
                    <a:pt x="0" y="181"/>
                  </a:cubicBezTo>
                  <a:cubicBezTo>
                    <a:pt x="0" y="318"/>
                    <a:pt x="111" y="429"/>
                    <a:pt x="248" y="429"/>
                  </a:cubicBezTo>
                  <a:cubicBezTo>
                    <a:pt x="384" y="429"/>
                    <a:pt x="495" y="318"/>
                    <a:pt x="495" y="181"/>
                  </a:cubicBezTo>
                  <a:cubicBezTo>
                    <a:pt x="495" y="175"/>
                    <a:pt x="495" y="169"/>
                    <a:pt x="495" y="163"/>
                  </a:cubicBezTo>
                  <a:lnTo>
                    <a:pt x="448" y="163"/>
                  </a:lnTo>
                  <a:close/>
                </a:path>
              </a:pathLst>
            </a:custGeom>
            <a:solidFill>
              <a:srgbClr val="FFFFFF">
                <a:alpha val="50196"/>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F2F2F2"/>
                </a:solidFill>
                <a:sym typeface="宋体" pitchFamily="2" charset="-122"/>
              </a:endParaRPr>
            </a:p>
          </p:txBody>
        </p:sp>
        <p:sp>
          <p:nvSpPr>
            <p:cNvPr id="48" name="Freeform 83"/>
            <p:cNvSpPr>
              <a:spLocks noChangeArrowheads="1"/>
            </p:cNvSpPr>
            <p:nvPr/>
          </p:nvSpPr>
          <p:spPr bwMode="auto">
            <a:xfrm>
              <a:off x="1609724" y="2335212"/>
              <a:ext cx="2981325" cy="1685925"/>
            </a:xfrm>
            <a:custGeom>
              <a:avLst/>
              <a:gdLst>
                <a:gd name="T0" fmla="*/ 505 w 552"/>
                <a:gd name="T1" fmla="*/ 0 h 312"/>
                <a:gd name="T2" fmla="*/ 506 w 552"/>
                <a:gd name="T3" fmla="*/ 18 h 312"/>
                <a:gd name="T4" fmla="*/ 258 w 552"/>
                <a:gd name="T5" fmla="*/ 266 h 312"/>
                <a:gd name="T6" fmla="*/ 40 w 552"/>
                <a:gd name="T7" fmla="*/ 138 h 312"/>
                <a:gd name="T8" fmla="*/ 0 w 552"/>
                <a:gd name="T9" fmla="*/ 160 h 312"/>
                <a:gd name="T10" fmla="*/ 258 w 552"/>
                <a:gd name="T11" fmla="*/ 312 h 312"/>
                <a:gd name="T12" fmla="*/ 552 w 552"/>
                <a:gd name="T13" fmla="*/ 18 h 312"/>
                <a:gd name="T14" fmla="*/ 551 w 552"/>
                <a:gd name="T15" fmla="*/ 0 h 312"/>
                <a:gd name="T16" fmla="*/ 505 w 552"/>
                <a:gd name="T17" fmla="*/ 0 h 3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52"/>
                <a:gd name="T28" fmla="*/ 0 h 312"/>
                <a:gd name="T29" fmla="*/ 552 w 552"/>
                <a:gd name="T30" fmla="*/ 312 h 3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52" h="312">
                  <a:moveTo>
                    <a:pt x="505" y="0"/>
                  </a:moveTo>
                  <a:cubicBezTo>
                    <a:pt x="505" y="6"/>
                    <a:pt x="506" y="12"/>
                    <a:pt x="506" y="18"/>
                  </a:cubicBezTo>
                  <a:cubicBezTo>
                    <a:pt x="506" y="155"/>
                    <a:pt x="395" y="266"/>
                    <a:pt x="258" y="266"/>
                  </a:cubicBezTo>
                  <a:cubicBezTo>
                    <a:pt x="164" y="266"/>
                    <a:pt x="82" y="214"/>
                    <a:pt x="40" y="138"/>
                  </a:cubicBezTo>
                  <a:cubicBezTo>
                    <a:pt x="0" y="160"/>
                    <a:pt x="0" y="160"/>
                    <a:pt x="0" y="160"/>
                  </a:cubicBezTo>
                  <a:cubicBezTo>
                    <a:pt x="50" y="251"/>
                    <a:pt x="146" y="312"/>
                    <a:pt x="258" y="312"/>
                  </a:cubicBezTo>
                  <a:cubicBezTo>
                    <a:pt x="420" y="312"/>
                    <a:pt x="552" y="180"/>
                    <a:pt x="552" y="18"/>
                  </a:cubicBezTo>
                  <a:cubicBezTo>
                    <a:pt x="552" y="12"/>
                    <a:pt x="552" y="6"/>
                    <a:pt x="551" y="0"/>
                  </a:cubicBezTo>
                  <a:lnTo>
                    <a:pt x="505" y="0"/>
                  </a:lnTo>
                  <a:close/>
                </a:path>
              </a:pathLst>
            </a:custGeom>
            <a:solidFill>
              <a:srgbClr val="FFFFFF">
                <a:alpha val="30196"/>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F2F2F2"/>
                </a:solidFill>
                <a:sym typeface="宋体" pitchFamily="2" charset="-122"/>
              </a:endParaRPr>
            </a:p>
          </p:txBody>
        </p:sp>
        <p:sp>
          <p:nvSpPr>
            <p:cNvPr id="49" name="TextBox 682"/>
            <p:cNvSpPr>
              <a:spLocks noChangeArrowheads="1"/>
            </p:cNvSpPr>
            <p:nvPr/>
          </p:nvSpPr>
          <p:spPr bwMode="auto">
            <a:xfrm>
              <a:off x="2306439" y="3959224"/>
              <a:ext cx="549670" cy="31542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133" b="1" dirty="0">
                  <a:solidFill>
                    <a:srgbClr val="F2F2F2"/>
                  </a:solidFill>
                  <a:latin typeface="方正中等线简体" pitchFamily="2" charset="-122"/>
                  <a:ea typeface="方正中等线简体" pitchFamily="2" charset="-122"/>
                  <a:sym typeface="方正中等线简体" pitchFamily="2" charset="-122"/>
                </a:rPr>
                <a:t>38%</a:t>
              </a:r>
              <a:endParaRPr lang="zh-CN" altLang="en-US" sz="2133" b="1" dirty="0">
                <a:solidFill>
                  <a:srgbClr val="F2F2F2"/>
                </a:solidFill>
                <a:latin typeface="方正中等线简体" pitchFamily="2" charset="-122"/>
                <a:ea typeface="方正中等线简体" pitchFamily="2" charset="-122"/>
                <a:sym typeface="方正中等线简体" pitchFamily="2" charset="-122"/>
              </a:endParaRPr>
            </a:p>
          </p:txBody>
        </p:sp>
        <p:sp>
          <p:nvSpPr>
            <p:cNvPr id="50" name="TextBox 682"/>
            <p:cNvSpPr>
              <a:spLocks noChangeArrowheads="1"/>
            </p:cNvSpPr>
            <p:nvPr/>
          </p:nvSpPr>
          <p:spPr bwMode="auto">
            <a:xfrm>
              <a:off x="1262658" y="2805112"/>
              <a:ext cx="549670" cy="31542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133" b="1" dirty="0">
                  <a:solidFill>
                    <a:srgbClr val="F2F2F2"/>
                  </a:solidFill>
                  <a:latin typeface="方正中等线简体" pitchFamily="2" charset="-122"/>
                  <a:ea typeface="方正中等线简体" pitchFamily="2" charset="-122"/>
                  <a:sym typeface="方正中等线简体" pitchFamily="2" charset="-122"/>
                </a:rPr>
                <a:t>55%</a:t>
              </a:r>
              <a:endParaRPr lang="zh-CN" altLang="en-US" sz="2133" b="1" dirty="0">
                <a:solidFill>
                  <a:srgbClr val="F2F2F2"/>
                </a:solidFill>
                <a:latin typeface="方正中等线简体" pitchFamily="2" charset="-122"/>
                <a:ea typeface="方正中等线简体" pitchFamily="2" charset="-122"/>
                <a:sym typeface="方正中等线简体" pitchFamily="2" charset="-122"/>
              </a:endParaRPr>
            </a:p>
          </p:txBody>
        </p:sp>
        <p:sp>
          <p:nvSpPr>
            <p:cNvPr id="51" name="TextBox 682"/>
            <p:cNvSpPr>
              <a:spLocks noChangeArrowheads="1"/>
            </p:cNvSpPr>
            <p:nvPr/>
          </p:nvSpPr>
          <p:spPr bwMode="auto">
            <a:xfrm>
              <a:off x="2077045" y="1169987"/>
              <a:ext cx="549670" cy="31542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133" b="1">
                  <a:solidFill>
                    <a:srgbClr val="F2F2F2"/>
                  </a:solidFill>
                  <a:latin typeface="方正中等线简体" pitchFamily="2" charset="-122"/>
                  <a:ea typeface="方正中等线简体" pitchFamily="2" charset="-122"/>
                  <a:sym typeface="方正中等线简体" pitchFamily="2" charset="-122"/>
                </a:rPr>
                <a:t>65%</a:t>
              </a:r>
              <a:endParaRPr lang="zh-CN" altLang="en-US" sz="2133" b="1">
                <a:solidFill>
                  <a:srgbClr val="F2F2F2"/>
                </a:solidFill>
                <a:latin typeface="方正中等线简体" pitchFamily="2" charset="-122"/>
                <a:ea typeface="方正中等线简体" pitchFamily="2" charset="-122"/>
                <a:sym typeface="方正中等线简体" pitchFamily="2" charset="-122"/>
              </a:endParaRPr>
            </a:p>
          </p:txBody>
        </p:sp>
        <p:sp>
          <p:nvSpPr>
            <p:cNvPr id="52" name="TextBox 682"/>
            <p:cNvSpPr>
              <a:spLocks noChangeArrowheads="1"/>
            </p:cNvSpPr>
            <p:nvPr/>
          </p:nvSpPr>
          <p:spPr bwMode="auto">
            <a:xfrm>
              <a:off x="3472458" y="1447799"/>
              <a:ext cx="549670" cy="31542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133" b="1">
                  <a:solidFill>
                    <a:srgbClr val="F2F2F2"/>
                  </a:solidFill>
                  <a:latin typeface="方正中等线简体" pitchFamily="2" charset="-122"/>
                  <a:ea typeface="方正中等线简体" pitchFamily="2" charset="-122"/>
                  <a:sym typeface="方正中等线简体" pitchFamily="2" charset="-122"/>
                </a:rPr>
                <a:t>78%</a:t>
              </a:r>
              <a:endParaRPr lang="zh-CN" altLang="en-US" sz="2133" b="1">
                <a:solidFill>
                  <a:srgbClr val="F2F2F2"/>
                </a:solidFill>
                <a:latin typeface="方正中等线简体" pitchFamily="2" charset="-122"/>
                <a:ea typeface="方正中等线简体" pitchFamily="2" charset="-122"/>
                <a:sym typeface="方正中等线简体" pitchFamily="2" charset="-122"/>
              </a:endParaRPr>
            </a:p>
          </p:txBody>
        </p:sp>
      </p:grpSp>
      <p:sp>
        <p:nvSpPr>
          <p:cNvPr id="54" name="TextBox 692"/>
          <p:cNvSpPr>
            <a:spLocks noChangeArrowheads="1"/>
          </p:cNvSpPr>
          <p:nvPr/>
        </p:nvSpPr>
        <p:spPr bwMode="auto">
          <a:xfrm>
            <a:off x="7723717" y="3376083"/>
            <a:ext cx="182614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600">
                <a:solidFill>
                  <a:srgbClr val="F2F2F2"/>
                </a:solidFill>
                <a:latin typeface="微软雅黑" pitchFamily="34" charset="-122"/>
                <a:ea typeface="微软雅黑" pitchFamily="34" charset="-122"/>
                <a:sym typeface="Arial" pitchFamily="34" charset="0"/>
              </a:rPr>
              <a:t>点击此处添加图例</a:t>
            </a:r>
          </a:p>
        </p:txBody>
      </p:sp>
      <p:sp>
        <p:nvSpPr>
          <p:cNvPr id="55" name="TextBox 692"/>
          <p:cNvSpPr>
            <a:spLocks noChangeArrowheads="1"/>
          </p:cNvSpPr>
          <p:nvPr/>
        </p:nvSpPr>
        <p:spPr bwMode="auto">
          <a:xfrm>
            <a:off x="7723717" y="3917950"/>
            <a:ext cx="182614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600">
                <a:solidFill>
                  <a:srgbClr val="F2F2F2"/>
                </a:solidFill>
                <a:latin typeface="微软雅黑" pitchFamily="34" charset="-122"/>
                <a:ea typeface="微软雅黑" pitchFamily="34" charset="-122"/>
                <a:sym typeface="Arial" pitchFamily="34" charset="0"/>
              </a:rPr>
              <a:t>点击此处添加图例</a:t>
            </a:r>
          </a:p>
        </p:txBody>
      </p:sp>
      <p:sp>
        <p:nvSpPr>
          <p:cNvPr id="56" name="TextBox 692"/>
          <p:cNvSpPr>
            <a:spLocks noChangeArrowheads="1"/>
          </p:cNvSpPr>
          <p:nvPr/>
        </p:nvSpPr>
        <p:spPr bwMode="auto">
          <a:xfrm>
            <a:off x="7723717" y="4497916"/>
            <a:ext cx="182614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600">
                <a:solidFill>
                  <a:srgbClr val="F2F2F2"/>
                </a:solidFill>
                <a:latin typeface="微软雅黑" pitchFamily="34" charset="-122"/>
                <a:ea typeface="微软雅黑" pitchFamily="34" charset="-122"/>
                <a:sym typeface="Arial" pitchFamily="34" charset="0"/>
              </a:rPr>
              <a:t>点击此处添加图例</a:t>
            </a:r>
          </a:p>
        </p:txBody>
      </p:sp>
      <p:sp>
        <p:nvSpPr>
          <p:cNvPr id="57" name="TextBox 692"/>
          <p:cNvSpPr>
            <a:spLocks noChangeArrowheads="1"/>
          </p:cNvSpPr>
          <p:nvPr/>
        </p:nvSpPr>
        <p:spPr bwMode="auto">
          <a:xfrm>
            <a:off x="7723717" y="5039783"/>
            <a:ext cx="182614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600">
                <a:solidFill>
                  <a:srgbClr val="F2F2F2"/>
                </a:solidFill>
                <a:latin typeface="微软雅黑" pitchFamily="34" charset="-122"/>
                <a:ea typeface="微软雅黑" pitchFamily="34" charset="-122"/>
                <a:sym typeface="Arial" pitchFamily="34" charset="0"/>
              </a:rPr>
              <a:t>点击此处添加图例</a:t>
            </a:r>
          </a:p>
        </p:txBody>
      </p:sp>
      <p:sp>
        <p:nvSpPr>
          <p:cNvPr id="27" name="文本框 26">
            <a:extLst>
              <a:ext uri="{FF2B5EF4-FFF2-40B4-BE49-F238E27FC236}">
                <a16:creationId xmlns:a16="http://schemas.microsoft.com/office/drawing/2014/main" id="{C16CB2F0-7C5E-4B7C-B398-3976EE0BB246}"/>
              </a:ext>
            </a:extLst>
          </p:cNvPr>
          <p:cNvSpPr txBox="1"/>
          <p:nvPr/>
        </p:nvSpPr>
        <p:spPr>
          <a:xfrm>
            <a:off x="142979" y="280649"/>
            <a:ext cx="2993127" cy="461665"/>
          </a:xfrm>
          <a:prstGeom prst="rect">
            <a:avLst/>
          </a:prstGeom>
          <a:noFill/>
        </p:spPr>
        <p:txBody>
          <a:bodyPr wrap="none" rtlCol="0">
            <a:spAutoFit/>
          </a:bodyPr>
          <a:lstStyle/>
          <a:p>
            <a:pPr marL="342900" indent="-342900" algn="ctr">
              <a:buFont typeface="Wingdings" panose="05000000000000000000" pitchFamily="2" charset="2"/>
              <a:buChar char="l"/>
            </a:pPr>
            <a:r>
              <a:rPr lang="zh-CN" altLang="en-US" sz="2400" b="1" dirty="0">
                <a:solidFill>
                  <a:schemeClr val="accent6"/>
                </a:solidFill>
              </a:rPr>
              <a:t>单击此处添加标题</a:t>
            </a:r>
          </a:p>
        </p:txBody>
      </p:sp>
      <p:cxnSp>
        <p:nvCxnSpPr>
          <p:cNvPr id="28" name="直接连接符 27">
            <a:extLst>
              <a:ext uri="{FF2B5EF4-FFF2-40B4-BE49-F238E27FC236}">
                <a16:creationId xmlns:a16="http://schemas.microsoft.com/office/drawing/2014/main" id="{60303D63-FB38-4149-91F1-B1300A22DAA7}"/>
              </a:ext>
            </a:extLst>
          </p:cNvPr>
          <p:cNvCxnSpPr/>
          <p:nvPr/>
        </p:nvCxnSpPr>
        <p:spPr>
          <a:xfrm>
            <a:off x="0" y="863338"/>
            <a:ext cx="3550024"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7BCE4C53-D41C-4109-9B9E-8EA5A9E6B8BF}"/>
              </a:ext>
            </a:extLst>
          </p:cNvPr>
          <p:cNvCxnSpPr>
            <a:cxnSpLocks/>
          </p:cNvCxnSpPr>
          <p:nvPr/>
        </p:nvCxnSpPr>
        <p:spPr>
          <a:xfrm>
            <a:off x="0" y="957467"/>
            <a:ext cx="3136106"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30" name="矩形 29">
            <a:extLst>
              <a:ext uri="{FF2B5EF4-FFF2-40B4-BE49-F238E27FC236}">
                <a16:creationId xmlns:a16="http://schemas.microsoft.com/office/drawing/2014/main" id="{CBE5090E-30FF-4B03-BF0B-114030BC68AA}"/>
              </a:ext>
            </a:extLst>
          </p:cNvPr>
          <p:cNvSpPr>
            <a:spLocks noChangeArrowheads="1"/>
          </p:cNvSpPr>
          <p:nvPr/>
        </p:nvSpPr>
        <p:spPr bwMode="auto">
          <a:xfrm>
            <a:off x="7230532" y="2320319"/>
            <a:ext cx="3892551"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1400" dirty="0">
                <a:solidFill>
                  <a:schemeClr val="bg1"/>
                </a:solidFill>
                <a:sym typeface="微软雅黑" pitchFamily="34" charset="-122"/>
              </a:rPr>
              <a:t>Right-click on the image to select the format to replace the image directly. Right-click on the image to select the format to replace the image directly. </a:t>
            </a:r>
            <a:endParaRPr lang="zh-CN" altLang="en-US" sz="1400" dirty="0">
              <a:solidFill>
                <a:schemeClr val="bg1"/>
              </a:solidFill>
              <a:sym typeface="微软雅黑" pitchFamily="34" charset="-122"/>
            </a:endParaRPr>
          </a:p>
          <a:p>
            <a:endParaRPr lang="zh-CN" altLang="en-US" sz="1400" dirty="0">
              <a:solidFill>
                <a:schemeClr val="bg1"/>
              </a:solidFill>
              <a:sym typeface="微软雅黑" pitchFamily="34" charset="-122"/>
            </a:endParaRPr>
          </a:p>
        </p:txBody>
      </p:sp>
    </p:spTree>
    <p:extLst>
      <p:ext uri="{BB962C8B-B14F-4D97-AF65-F5344CB8AC3E}">
        <p14:creationId xmlns:p14="http://schemas.microsoft.com/office/powerpoint/2010/main" val="490884556"/>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sp>
        <p:nvSpPr>
          <p:cNvPr id="13" name="文本框 12"/>
          <p:cNvSpPr txBox="1"/>
          <p:nvPr/>
        </p:nvSpPr>
        <p:spPr>
          <a:xfrm>
            <a:off x="8193741" y="1076036"/>
            <a:ext cx="3386016" cy="92333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5400" b="0" i="0" u="none" strike="noStrike" kern="1200" cap="none" spc="0" normalizeH="0" baseline="0" noProof="0" dirty="0">
                <a:ln>
                  <a:noFill/>
                </a:ln>
                <a:solidFill>
                  <a:srgbClr val="FFFFFF"/>
                </a:solidFill>
                <a:effectLst/>
                <a:uLnTx/>
                <a:uFillTx/>
                <a:latin typeface="Impact" panose="020B0806030902050204" pitchFamily="34" charset="0"/>
                <a:ea typeface="微软雅黑"/>
                <a:cs typeface="+mn-cs"/>
              </a:rPr>
              <a:t>PART F</a:t>
            </a:r>
            <a:r>
              <a:rPr kumimoji="0" lang="en-US" altLang="zh-CN" sz="5400" b="0" i="0" u="none" strike="noStrike" kern="1200" cap="none" spc="0" normalizeH="0" baseline="0" noProof="0" dirty="0">
                <a:ln>
                  <a:noFill/>
                </a:ln>
                <a:solidFill>
                  <a:schemeClr val="accent4"/>
                </a:solidFill>
                <a:effectLst/>
                <a:uLnTx/>
                <a:uFillTx/>
                <a:latin typeface="Impact" panose="020B0806030902050204" pitchFamily="34" charset="0"/>
                <a:ea typeface="微软雅黑"/>
                <a:cs typeface="+mn-cs"/>
              </a:rPr>
              <a:t>OUR</a:t>
            </a:r>
            <a:endParaRPr kumimoji="0" lang="zh-CN" altLang="en-US" sz="5400" b="0" i="0" u="none" strike="noStrike" kern="1200" cap="none" spc="0" normalizeH="0" baseline="0" noProof="0" dirty="0">
              <a:ln>
                <a:noFill/>
              </a:ln>
              <a:solidFill>
                <a:schemeClr val="accent4"/>
              </a:solidFill>
              <a:effectLst/>
              <a:uLnTx/>
              <a:uFillTx/>
              <a:latin typeface="Impact" panose="020B0806030902050204" pitchFamily="34" charset="0"/>
              <a:ea typeface="微软雅黑"/>
              <a:cs typeface="+mn-cs"/>
            </a:endParaRPr>
          </a:p>
        </p:txBody>
      </p:sp>
      <p:sp>
        <p:nvSpPr>
          <p:cNvPr id="14" name="矩形 13"/>
          <p:cNvSpPr/>
          <p:nvPr/>
        </p:nvSpPr>
        <p:spPr>
          <a:xfrm>
            <a:off x="8353434" y="1837782"/>
            <a:ext cx="3226323" cy="461665"/>
          </a:xfrm>
          <a:prstGeom prst="rect">
            <a:avLst/>
          </a:prstGeom>
        </p:spPr>
        <p:txBody>
          <a:bodyPr wrap="square">
            <a:spAutoFit/>
          </a:bodyPr>
          <a:lstStyle/>
          <a:p>
            <a:pPr algn="dist" defTabSz="1218804">
              <a:defRPr/>
            </a:pPr>
            <a:r>
              <a:rPr lang="zh-CN" altLang="en-US" sz="2400" kern="0" dirty="0">
                <a:solidFill>
                  <a:schemeClr val="bg1"/>
                </a:solidFill>
              </a:rPr>
              <a:t>经验总结与不足</a:t>
            </a:r>
          </a:p>
        </p:txBody>
      </p:sp>
      <p:sp>
        <p:nvSpPr>
          <p:cNvPr id="15" name="矩形 14">
            <a:extLst>
              <a:ext uri="{FF2B5EF4-FFF2-40B4-BE49-F238E27FC236}">
                <a16:creationId xmlns:a16="http://schemas.microsoft.com/office/drawing/2014/main" id="{E3C182B1-6EB4-4BC5-9BBD-9714A6536C9E}"/>
              </a:ext>
            </a:extLst>
          </p:cNvPr>
          <p:cNvSpPr/>
          <p:nvPr/>
        </p:nvSpPr>
        <p:spPr>
          <a:xfrm>
            <a:off x="8525435" y="2299447"/>
            <a:ext cx="3054322" cy="646331"/>
          </a:xfrm>
          <a:prstGeom prst="rect">
            <a:avLst/>
          </a:prstGeom>
        </p:spPr>
        <p:txBody>
          <a:bodyPr wrap="square">
            <a:spAutoFit/>
          </a:bodyPr>
          <a:lstStyle/>
          <a:p>
            <a:pPr algn="r">
              <a:defRPr/>
            </a:pPr>
            <a:r>
              <a:rPr lang="en-US" altLang="zh-CN" kern="0" dirty="0">
                <a:solidFill>
                  <a:schemeClr val="bg1"/>
                </a:solidFill>
              </a:rPr>
              <a:t>EXPERIENCE SUMMARY AND DEFICIENCY</a:t>
            </a:r>
            <a:endParaRPr lang="zh-CN" altLang="en-US" kern="0" dirty="0">
              <a:solidFill>
                <a:schemeClr val="bg1"/>
              </a:solidFill>
            </a:endParaRPr>
          </a:p>
        </p:txBody>
      </p:sp>
    </p:spTree>
    <p:extLst>
      <p:ext uri="{BB962C8B-B14F-4D97-AF65-F5344CB8AC3E}">
        <p14:creationId xmlns:p14="http://schemas.microsoft.com/office/powerpoint/2010/main" val="4071278145"/>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sp>
        <p:nvSpPr>
          <p:cNvPr id="50" name="TextBox 1012"/>
          <p:cNvSpPr>
            <a:spLocks noChangeArrowheads="1"/>
          </p:cNvSpPr>
          <p:nvPr/>
        </p:nvSpPr>
        <p:spPr bwMode="auto">
          <a:xfrm>
            <a:off x="3715309" y="1776280"/>
            <a:ext cx="12811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2133" b="1" dirty="0">
                <a:solidFill>
                  <a:srgbClr val="F2F2F2"/>
                </a:solidFill>
                <a:latin typeface="微软雅黑" pitchFamily="34" charset="-122"/>
                <a:ea typeface="微软雅黑" pitchFamily="34" charset="-122"/>
                <a:sym typeface="Arial" pitchFamily="34" charset="0"/>
              </a:rPr>
              <a:t>添加标题</a:t>
            </a:r>
            <a:endParaRPr lang="zh-CN" altLang="en-US" sz="2400" dirty="0">
              <a:solidFill>
                <a:srgbClr val="F2F2F2"/>
              </a:solidFill>
            </a:endParaRPr>
          </a:p>
        </p:txBody>
      </p:sp>
      <p:sp>
        <p:nvSpPr>
          <p:cNvPr id="51" name="矩形 50"/>
          <p:cNvSpPr>
            <a:spLocks noChangeArrowheads="1"/>
          </p:cNvSpPr>
          <p:nvPr/>
        </p:nvSpPr>
        <p:spPr bwMode="auto">
          <a:xfrm>
            <a:off x="3628794" y="2227131"/>
            <a:ext cx="240453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1200" dirty="0">
                <a:solidFill>
                  <a:schemeClr val="bg1"/>
                </a:solidFill>
                <a:sym typeface="微软雅黑" pitchFamily="34" charset="-122"/>
              </a:rPr>
              <a:t>Right-click on the image to select the format to replace the image directly. Right-click on the image to select the format to replace the image directly. </a:t>
            </a:r>
            <a:endParaRPr lang="zh-CN" altLang="en-US" sz="1200" dirty="0">
              <a:solidFill>
                <a:schemeClr val="bg1"/>
              </a:solidFill>
              <a:sym typeface="微软雅黑" pitchFamily="34" charset="-122"/>
            </a:endParaRPr>
          </a:p>
          <a:p>
            <a:endParaRPr lang="zh-CN" altLang="en-US" sz="1200" dirty="0">
              <a:solidFill>
                <a:schemeClr val="bg1"/>
              </a:solidFill>
              <a:sym typeface="微软雅黑" pitchFamily="34" charset="-122"/>
            </a:endParaRPr>
          </a:p>
        </p:txBody>
      </p:sp>
      <p:sp>
        <p:nvSpPr>
          <p:cNvPr id="52" name="TextBox 1014"/>
          <p:cNvSpPr>
            <a:spLocks noChangeArrowheads="1"/>
          </p:cNvSpPr>
          <p:nvPr/>
        </p:nvSpPr>
        <p:spPr bwMode="auto">
          <a:xfrm>
            <a:off x="8769596" y="1776280"/>
            <a:ext cx="12811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2133" b="1">
                <a:solidFill>
                  <a:srgbClr val="F2F2F2"/>
                </a:solidFill>
                <a:latin typeface="微软雅黑" pitchFamily="34" charset="-122"/>
                <a:ea typeface="微软雅黑" pitchFamily="34" charset="-122"/>
                <a:sym typeface="Arial" pitchFamily="34" charset="0"/>
              </a:rPr>
              <a:t>添加标题</a:t>
            </a:r>
            <a:endParaRPr lang="zh-CN" altLang="en-US" sz="2400">
              <a:solidFill>
                <a:srgbClr val="F2F2F2"/>
              </a:solidFill>
            </a:endParaRPr>
          </a:p>
        </p:txBody>
      </p:sp>
      <p:sp>
        <p:nvSpPr>
          <p:cNvPr id="53" name="矩形 52"/>
          <p:cNvSpPr>
            <a:spLocks noChangeArrowheads="1"/>
          </p:cNvSpPr>
          <p:nvPr/>
        </p:nvSpPr>
        <p:spPr bwMode="auto">
          <a:xfrm>
            <a:off x="8682023" y="2227131"/>
            <a:ext cx="240453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1200" dirty="0">
                <a:solidFill>
                  <a:schemeClr val="bg1"/>
                </a:solidFill>
                <a:sym typeface="微软雅黑" pitchFamily="34" charset="-122"/>
              </a:rPr>
              <a:t>Right-click on the image to select the format to replace the image directly. Right-click on the image to select the format to replace the image directly. </a:t>
            </a:r>
            <a:endParaRPr lang="zh-CN" altLang="en-US" sz="1200" dirty="0">
              <a:solidFill>
                <a:schemeClr val="bg1"/>
              </a:solidFill>
              <a:sym typeface="微软雅黑" pitchFamily="34" charset="-122"/>
            </a:endParaRPr>
          </a:p>
          <a:p>
            <a:endParaRPr lang="zh-CN" altLang="en-US" sz="1200" dirty="0">
              <a:solidFill>
                <a:schemeClr val="bg1"/>
              </a:solidFill>
              <a:sym typeface="微软雅黑" pitchFamily="34" charset="-122"/>
            </a:endParaRPr>
          </a:p>
        </p:txBody>
      </p:sp>
      <p:sp>
        <p:nvSpPr>
          <p:cNvPr id="54" name="TextBox 1016"/>
          <p:cNvSpPr>
            <a:spLocks noChangeArrowheads="1"/>
          </p:cNvSpPr>
          <p:nvPr/>
        </p:nvSpPr>
        <p:spPr bwMode="auto">
          <a:xfrm>
            <a:off x="3653925" y="4027305"/>
            <a:ext cx="12811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2133" b="1" dirty="0">
                <a:solidFill>
                  <a:srgbClr val="F2F2F2"/>
                </a:solidFill>
                <a:latin typeface="微软雅黑" pitchFamily="34" charset="-122"/>
                <a:ea typeface="微软雅黑" pitchFamily="34" charset="-122"/>
                <a:sym typeface="Arial" pitchFamily="34" charset="0"/>
              </a:rPr>
              <a:t>添加标题</a:t>
            </a:r>
            <a:endParaRPr lang="zh-CN" altLang="en-US" sz="2400" dirty="0">
              <a:solidFill>
                <a:srgbClr val="F2F2F2"/>
              </a:solidFill>
            </a:endParaRPr>
          </a:p>
        </p:txBody>
      </p:sp>
      <p:sp>
        <p:nvSpPr>
          <p:cNvPr id="55" name="矩形 54"/>
          <p:cNvSpPr>
            <a:spLocks noChangeArrowheads="1"/>
          </p:cNvSpPr>
          <p:nvPr/>
        </p:nvSpPr>
        <p:spPr bwMode="auto">
          <a:xfrm>
            <a:off x="3565294" y="4480272"/>
            <a:ext cx="240453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1200" dirty="0">
                <a:solidFill>
                  <a:schemeClr val="bg1"/>
                </a:solidFill>
                <a:sym typeface="微软雅黑" pitchFamily="34" charset="-122"/>
              </a:rPr>
              <a:t>Right-click on the image to select the format to replace the image directly. Right-click on the image to select the format to replace the image directly. </a:t>
            </a:r>
            <a:endParaRPr lang="zh-CN" altLang="en-US" sz="1200" dirty="0">
              <a:solidFill>
                <a:schemeClr val="bg1"/>
              </a:solidFill>
              <a:sym typeface="微软雅黑" pitchFamily="34" charset="-122"/>
            </a:endParaRPr>
          </a:p>
          <a:p>
            <a:endParaRPr lang="zh-CN" altLang="en-US" sz="1200" dirty="0">
              <a:solidFill>
                <a:schemeClr val="bg1"/>
              </a:solidFill>
              <a:sym typeface="微软雅黑" pitchFamily="34" charset="-122"/>
            </a:endParaRPr>
          </a:p>
        </p:txBody>
      </p:sp>
      <p:sp>
        <p:nvSpPr>
          <p:cNvPr id="72" name="TextBox 1056"/>
          <p:cNvSpPr>
            <a:spLocks noChangeArrowheads="1"/>
          </p:cNvSpPr>
          <p:nvPr/>
        </p:nvSpPr>
        <p:spPr bwMode="auto">
          <a:xfrm>
            <a:off x="8764304" y="4027305"/>
            <a:ext cx="12811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2133" b="1">
                <a:solidFill>
                  <a:srgbClr val="F2F2F2"/>
                </a:solidFill>
                <a:latin typeface="微软雅黑" pitchFamily="34" charset="-122"/>
                <a:ea typeface="微软雅黑" pitchFamily="34" charset="-122"/>
                <a:sym typeface="Arial" pitchFamily="34" charset="0"/>
              </a:rPr>
              <a:t>添加标题</a:t>
            </a:r>
            <a:endParaRPr lang="zh-CN" altLang="en-US" sz="2400">
              <a:solidFill>
                <a:srgbClr val="F2F2F2"/>
              </a:solidFill>
            </a:endParaRPr>
          </a:p>
        </p:txBody>
      </p:sp>
      <p:sp>
        <p:nvSpPr>
          <p:cNvPr id="73" name="矩形 72"/>
          <p:cNvSpPr>
            <a:spLocks noChangeArrowheads="1"/>
          </p:cNvSpPr>
          <p:nvPr/>
        </p:nvSpPr>
        <p:spPr bwMode="auto">
          <a:xfrm>
            <a:off x="8675672" y="4480272"/>
            <a:ext cx="240453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1200" dirty="0">
                <a:solidFill>
                  <a:schemeClr val="bg1"/>
                </a:solidFill>
                <a:sym typeface="微软雅黑" pitchFamily="34" charset="-122"/>
              </a:rPr>
              <a:t>Right-click on the image to select the format to replace the image directly. Right-click on the image to select the format to replace the image directly. </a:t>
            </a:r>
            <a:endParaRPr lang="zh-CN" altLang="en-US" sz="1200" dirty="0">
              <a:solidFill>
                <a:schemeClr val="bg1"/>
              </a:solidFill>
              <a:sym typeface="微软雅黑" pitchFamily="34" charset="-122"/>
            </a:endParaRPr>
          </a:p>
          <a:p>
            <a:endParaRPr lang="zh-CN" altLang="en-US" sz="1200" dirty="0">
              <a:solidFill>
                <a:schemeClr val="bg1"/>
              </a:solidFill>
              <a:sym typeface="微软雅黑" pitchFamily="34" charset="-122"/>
            </a:endParaRPr>
          </a:p>
        </p:txBody>
      </p:sp>
      <p:grpSp>
        <p:nvGrpSpPr>
          <p:cNvPr id="6" name="组合 5"/>
          <p:cNvGrpSpPr/>
          <p:nvPr/>
        </p:nvGrpSpPr>
        <p:grpSpPr>
          <a:xfrm>
            <a:off x="1543878" y="1617531"/>
            <a:ext cx="1885949" cy="1888067"/>
            <a:chOff x="1157908" y="1213148"/>
            <a:chExt cx="1414462" cy="1416050"/>
          </a:xfrm>
          <a:solidFill>
            <a:srgbClr val="FFFFFF">
              <a:alpha val="30196"/>
            </a:srgbClr>
          </a:solidFill>
        </p:grpSpPr>
        <p:sp>
          <p:nvSpPr>
            <p:cNvPr id="2" name="Freeform 6"/>
            <p:cNvSpPr>
              <a:spLocks noChangeArrowheads="1"/>
            </p:cNvSpPr>
            <p:nvPr/>
          </p:nvSpPr>
          <p:spPr bwMode="auto">
            <a:xfrm>
              <a:off x="1865933" y="1487785"/>
              <a:ext cx="614362" cy="433388"/>
            </a:xfrm>
            <a:custGeom>
              <a:avLst/>
              <a:gdLst>
                <a:gd name="T0" fmla="*/ 286 w 286"/>
                <a:gd name="T1" fmla="*/ 202 h 202"/>
                <a:gd name="T2" fmla="*/ 202 w 286"/>
                <a:gd name="T3" fmla="*/ 0 h 202"/>
                <a:gd name="T4" fmla="*/ 0 w 286"/>
                <a:gd name="T5" fmla="*/ 202 h 202"/>
                <a:gd name="T6" fmla="*/ 286 w 286"/>
                <a:gd name="T7" fmla="*/ 202 h 202"/>
                <a:gd name="T8" fmla="*/ 0 60000 65536"/>
                <a:gd name="T9" fmla="*/ 0 60000 65536"/>
                <a:gd name="T10" fmla="*/ 0 60000 65536"/>
                <a:gd name="T11" fmla="*/ 0 60000 65536"/>
                <a:gd name="T12" fmla="*/ 0 w 286"/>
                <a:gd name="T13" fmla="*/ 0 h 202"/>
                <a:gd name="T14" fmla="*/ 286 w 286"/>
                <a:gd name="T15" fmla="*/ 202 h 202"/>
              </a:gdLst>
              <a:ahLst/>
              <a:cxnLst>
                <a:cxn ang="T8">
                  <a:pos x="T0" y="T1"/>
                </a:cxn>
                <a:cxn ang="T9">
                  <a:pos x="T2" y="T3"/>
                </a:cxn>
                <a:cxn ang="T10">
                  <a:pos x="T4" y="T5"/>
                </a:cxn>
                <a:cxn ang="T11">
                  <a:pos x="T6" y="T7"/>
                </a:cxn>
              </a:cxnLst>
              <a:rect l="T12" t="T13" r="T14" b="T15"/>
              <a:pathLst>
                <a:path w="286" h="202">
                  <a:moveTo>
                    <a:pt x="286" y="202"/>
                  </a:moveTo>
                  <a:cubicBezTo>
                    <a:pt x="286" y="123"/>
                    <a:pt x="254" y="52"/>
                    <a:pt x="202" y="0"/>
                  </a:cubicBezTo>
                  <a:cubicBezTo>
                    <a:pt x="0" y="202"/>
                    <a:pt x="0" y="202"/>
                    <a:pt x="0" y="202"/>
                  </a:cubicBezTo>
                  <a:cubicBezTo>
                    <a:pt x="286" y="202"/>
                    <a:pt x="286" y="202"/>
                    <a:pt x="286" y="202"/>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F2F2F2"/>
                </a:solidFill>
                <a:sym typeface="宋体" pitchFamily="2" charset="-122"/>
              </a:endParaRPr>
            </a:p>
          </p:txBody>
        </p:sp>
        <p:sp>
          <p:nvSpPr>
            <p:cNvPr id="3" name="Freeform 7"/>
            <p:cNvSpPr>
              <a:spLocks noChangeArrowheads="1"/>
            </p:cNvSpPr>
            <p:nvPr/>
          </p:nvSpPr>
          <p:spPr bwMode="auto">
            <a:xfrm>
              <a:off x="1865933" y="1487785"/>
              <a:ext cx="614362" cy="433388"/>
            </a:xfrm>
            <a:custGeom>
              <a:avLst/>
              <a:gdLst>
                <a:gd name="T0" fmla="*/ 202 w 286"/>
                <a:gd name="T1" fmla="*/ 0 h 202"/>
                <a:gd name="T2" fmla="*/ 0 w 286"/>
                <a:gd name="T3" fmla="*/ 202 h 202"/>
                <a:gd name="T4" fmla="*/ 286 w 286"/>
                <a:gd name="T5" fmla="*/ 202 h 202"/>
                <a:gd name="T6" fmla="*/ 286 w 286"/>
                <a:gd name="T7" fmla="*/ 202 h 202"/>
                <a:gd name="T8" fmla="*/ 202 w 286"/>
                <a:gd name="T9" fmla="*/ 0 h 202"/>
                <a:gd name="T10" fmla="*/ 0 60000 65536"/>
                <a:gd name="T11" fmla="*/ 0 60000 65536"/>
                <a:gd name="T12" fmla="*/ 0 60000 65536"/>
                <a:gd name="T13" fmla="*/ 0 60000 65536"/>
                <a:gd name="T14" fmla="*/ 0 60000 65536"/>
                <a:gd name="T15" fmla="*/ 0 w 286"/>
                <a:gd name="T16" fmla="*/ 0 h 202"/>
                <a:gd name="T17" fmla="*/ 286 w 286"/>
                <a:gd name="T18" fmla="*/ 202 h 202"/>
              </a:gdLst>
              <a:ahLst/>
              <a:cxnLst>
                <a:cxn ang="T10">
                  <a:pos x="T0" y="T1"/>
                </a:cxn>
                <a:cxn ang="T11">
                  <a:pos x="T2" y="T3"/>
                </a:cxn>
                <a:cxn ang="T12">
                  <a:pos x="T4" y="T5"/>
                </a:cxn>
                <a:cxn ang="T13">
                  <a:pos x="T6" y="T7"/>
                </a:cxn>
                <a:cxn ang="T14">
                  <a:pos x="T8" y="T9"/>
                </a:cxn>
              </a:cxnLst>
              <a:rect l="T15" t="T16" r="T17" b="T18"/>
              <a:pathLst>
                <a:path w="286" h="202">
                  <a:moveTo>
                    <a:pt x="202" y="0"/>
                  </a:moveTo>
                  <a:cubicBezTo>
                    <a:pt x="0" y="202"/>
                    <a:pt x="0" y="202"/>
                    <a:pt x="0" y="202"/>
                  </a:cubicBezTo>
                  <a:cubicBezTo>
                    <a:pt x="286" y="202"/>
                    <a:pt x="286" y="202"/>
                    <a:pt x="286" y="202"/>
                  </a:cubicBezTo>
                  <a:cubicBezTo>
                    <a:pt x="286" y="202"/>
                    <a:pt x="286" y="202"/>
                    <a:pt x="286" y="202"/>
                  </a:cubicBezTo>
                  <a:cubicBezTo>
                    <a:pt x="286" y="123"/>
                    <a:pt x="254" y="52"/>
                    <a:pt x="202" y="0"/>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F2F2F2"/>
                </a:solidFill>
                <a:sym typeface="宋体" pitchFamily="2" charset="-122"/>
              </a:endParaRPr>
            </a:p>
          </p:txBody>
        </p:sp>
        <p:sp>
          <p:nvSpPr>
            <p:cNvPr id="4" name="Freeform 8"/>
            <p:cNvSpPr>
              <a:spLocks noChangeArrowheads="1"/>
            </p:cNvSpPr>
            <p:nvPr/>
          </p:nvSpPr>
          <p:spPr bwMode="auto">
            <a:xfrm>
              <a:off x="1249983" y="1305223"/>
              <a:ext cx="1230312" cy="1230312"/>
            </a:xfrm>
            <a:custGeom>
              <a:avLst/>
              <a:gdLst>
                <a:gd name="T0" fmla="*/ 286 w 572"/>
                <a:gd name="T1" fmla="*/ 286 h 572"/>
                <a:gd name="T2" fmla="*/ 488 w 572"/>
                <a:gd name="T3" fmla="*/ 84 h 572"/>
                <a:gd name="T4" fmla="*/ 286 w 572"/>
                <a:gd name="T5" fmla="*/ 0 h 572"/>
                <a:gd name="T6" fmla="*/ 84 w 572"/>
                <a:gd name="T7" fmla="*/ 84 h 572"/>
                <a:gd name="T8" fmla="*/ 0 w 572"/>
                <a:gd name="T9" fmla="*/ 286 h 572"/>
                <a:gd name="T10" fmla="*/ 84 w 572"/>
                <a:gd name="T11" fmla="*/ 488 h 572"/>
                <a:gd name="T12" fmla="*/ 286 w 572"/>
                <a:gd name="T13" fmla="*/ 572 h 572"/>
                <a:gd name="T14" fmla="*/ 488 w 572"/>
                <a:gd name="T15" fmla="*/ 488 h 572"/>
                <a:gd name="T16" fmla="*/ 572 w 572"/>
                <a:gd name="T17" fmla="*/ 286 h 572"/>
                <a:gd name="T18" fmla="*/ 286 w 572"/>
                <a:gd name="T19" fmla="*/ 286 h 5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72"/>
                <a:gd name="T31" fmla="*/ 0 h 572"/>
                <a:gd name="T32" fmla="*/ 572 w 572"/>
                <a:gd name="T33" fmla="*/ 572 h 5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72" h="572">
                  <a:moveTo>
                    <a:pt x="286" y="286"/>
                  </a:moveTo>
                  <a:cubicBezTo>
                    <a:pt x="488" y="84"/>
                    <a:pt x="488" y="84"/>
                    <a:pt x="488" y="84"/>
                  </a:cubicBezTo>
                  <a:cubicBezTo>
                    <a:pt x="436" y="32"/>
                    <a:pt x="365" y="0"/>
                    <a:pt x="286" y="0"/>
                  </a:cubicBezTo>
                  <a:cubicBezTo>
                    <a:pt x="207" y="0"/>
                    <a:pt x="136" y="32"/>
                    <a:pt x="84" y="84"/>
                  </a:cubicBezTo>
                  <a:cubicBezTo>
                    <a:pt x="32" y="136"/>
                    <a:pt x="0" y="207"/>
                    <a:pt x="0" y="286"/>
                  </a:cubicBezTo>
                  <a:cubicBezTo>
                    <a:pt x="0" y="365"/>
                    <a:pt x="32" y="436"/>
                    <a:pt x="84" y="488"/>
                  </a:cubicBezTo>
                  <a:cubicBezTo>
                    <a:pt x="136" y="540"/>
                    <a:pt x="207" y="572"/>
                    <a:pt x="286" y="572"/>
                  </a:cubicBezTo>
                  <a:cubicBezTo>
                    <a:pt x="365" y="572"/>
                    <a:pt x="436" y="540"/>
                    <a:pt x="488" y="488"/>
                  </a:cubicBezTo>
                  <a:cubicBezTo>
                    <a:pt x="540" y="436"/>
                    <a:pt x="572" y="365"/>
                    <a:pt x="572" y="286"/>
                  </a:cubicBezTo>
                  <a:cubicBezTo>
                    <a:pt x="286" y="286"/>
                    <a:pt x="286" y="286"/>
                    <a:pt x="286" y="286"/>
                  </a:cubicBezTo>
                </a:path>
              </a:pathLst>
            </a:custGeom>
            <a:grpFill/>
            <a:ln w="9525" cmpd="sng">
              <a:solidFill>
                <a:srgbClr val="D8D8D8"/>
              </a:solidFill>
              <a:bevel/>
              <a:headEnd/>
              <a:tailEnd/>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F2F2F2"/>
                </a:solidFill>
                <a:sym typeface="宋体" pitchFamily="2" charset="-122"/>
              </a:endParaRPr>
            </a:p>
          </p:txBody>
        </p:sp>
        <p:sp>
          <p:nvSpPr>
            <p:cNvPr id="5" name="Freeform 9"/>
            <p:cNvSpPr>
              <a:spLocks noEditPoints="1" noChangeArrowheads="1"/>
            </p:cNvSpPr>
            <p:nvPr/>
          </p:nvSpPr>
          <p:spPr bwMode="auto">
            <a:xfrm>
              <a:off x="1157908" y="1213148"/>
              <a:ext cx="1414462" cy="1416050"/>
            </a:xfrm>
            <a:custGeom>
              <a:avLst/>
              <a:gdLst>
                <a:gd name="T0" fmla="*/ 387 w 658"/>
                <a:gd name="T1" fmla="*/ 648 h 658"/>
                <a:gd name="T2" fmla="*/ 330 w 658"/>
                <a:gd name="T3" fmla="*/ 658 h 658"/>
                <a:gd name="T4" fmla="*/ 218 w 658"/>
                <a:gd name="T5" fmla="*/ 639 h 658"/>
                <a:gd name="T6" fmla="*/ 274 w 658"/>
                <a:gd name="T7" fmla="*/ 649 h 658"/>
                <a:gd name="T8" fmla="*/ 218 w 658"/>
                <a:gd name="T9" fmla="*/ 639 h 658"/>
                <a:gd name="T10" fmla="*/ 492 w 658"/>
                <a:gd name="T11" fmla="*/ 610 h 658"/>
                <a:gd name="T12" fmla="*/ 443 w 658"/>
                <a:gd name="T13" fmla="*/ 638 h 658"/>
                <a:gd name="T14" fmla="*/ 119 w 658"/>
                <a:gd name="T15" fmla="*/ 582 h 658"/>
                <a:gd name="T16" fmla="*/ 168 w 658"/>
                <a:gd name="T17" fmla="*/ 611 h 658"/>
                <a:gd name="T18" fmla="*/ 119 w 658"/>
                <a:gd name="T19" fmla="*/ 582 h 658"/>
                <a:gd name="T20" fmla="*/ 578 w 658"/>
                <a:gd name="T21" fmla="*/ 537 h 658"/>
                <a:gd name="T22" fmla="*/ 541 w 658"/>
                <a:gd name="T23" fmla="*/ 581 h 658"/>
                <a:gd name="T24" fmla="*/ 45 w 658"/>
                <a:gd name="T25" fmla="*/ 496 h 658"/>
                <a:gd name="T26" fmla="*/ 82 w 658"/>
                <a:gd name="T27" fmla="*/ 539 h 658"/>
                <a:gd name="T28" fmla="*/ 45 w 658"/>
                <a:gd name="T29" fmla="*/ 496 h 658"/>
                <a:gd name="T30" fmla="*/ 578 w 658"/>
                <a:gd name="T31" fmla="*/ 537 h 658"/>
                <a:gd name="T32" fmla="*/ 610 w 658"/>
                <a:gd name="T33" fmla="*/ 491 h 658"/>
                <a:gd name="T34" fmla="*/ 639 w 658"/>
                <a:gd name="T35" fmla="*/ 441 h 658"/>
                <a:gd name="T36" fmla="*/ 610 w 658"/>
                <a:gd name="T37" fmla="*/ 491 h 658"/>
                <a:gd name="T38" fmla="*/ 10 w 658"/>
                <a:gd name="T39" fmla="*/ 388 h 658"/>
                <a:gd name="T40" fmla="*/ 20 w 658"/>
                <a:gd name="T41" fmla="*/ 444 h 658"/>
                <a:gd name="T42" fmla="*/ 649 w 658"/>
                <a:gd name="T43" fmla="*/ 385 h 658"/>
                <a:gd name="T44" fmla="*/ 653 w 658"/>
                <a:gd name="T45" fmla="*/ 323 h 658"/>
                <a:gd name="T46" fmla="*/ 658 w 658"/>
                <a:gd name="T47" fmla="*/ 329 h 658"/>
                <a:gd name="T48" fmla="*/ 649 w 658"/>
                <a:gd name="T49" fmla="*/ 385 h 658"/>
                <a:gd name="T50" fmla="*/ 4 w 658"/>
                <a:gd name="T51" fmla="*/ 275 h 658"/>
                <a:gd name="T52" fmla="*/ 4 w 658"/>
                <a:gd name="T53" fmla="*/ 329 h 658"/>
                <a:gd name="T54" fmla="*/ 0 w 658"/>
                <a:gd name="T55" fmla="*/ 332 h 658"/>
                <a:gd name="T56" fmla="*/ 632 w 658"/>
                <a:gd name="T57" fmla="*/ 213 h 658"/>
                <a:gd name="T58" fmla="*/ 652 w 658"/>
                <a:gd name="T59" fmla="*/ 266 h 658"/>
                <a:gd name="T60" fmla="*/ 632 w 658"/>
                <a:gd name="T61" fmla="*/ 213 h 658"/>
                <a:gd name="T62" fmla="*/ 42 w 658"/>
                <a:gd name="T63" fmla="*/ 167 h 658"/>
                <a:gd name="T64" fmla="*/ 23 w 658"/>
                <a:gd name="T65" fmla="*/ 221 h 658"/>
                <a:gd name="T66" fmla="*/ 574 w 658"/>
                <a:gd name="T67" fmla="*/ 117 h 658"/>
                <a:gd name="T68" fmla="*/ 612 w 658"/>
                <a:gd name="T69" fmla="*/ 160 h 658"/>
                <a:gd name="T70" fmla="*/ 574 w 658"/>
                <a:gd name="T71" fmla="*/ 117 h 658"/>
                <a:gd name="T72" fmla="*/ 78 w 658"/>
                <a:gd name="T73" fmla="*/ 123 h 658"/>
                <a:gd name="T74" fmla="*/ 75 w 658"/>
                <a:gd name="T75" fmla="*/ 120 h 658"/>
                <a:gd name="T76" fmla="*/ 118 w 658"/>
                <a:gd name="T77" fmla="*/ 83 h 658"/>
                <a:gd name="T78" fmla="*/ 75 w 658"/>
                <a:gd name="T79" fmla="*/ 120 h 658"/>
                <a:gd name="T80" fmla="*/ 490 w 658"/>
                <a:gd name="T81" fmla="*/ 41 h 658"/>
                <a:gd name="T82" fmla="*/ 534 w 658"/>
                <a:gd name="T83" fmla="*/ 77 h 658"/>
                <a:gd name="T84" fmla="*/ 161 w 658"/>
                <a:gd name="T85" fmla="*/ 46 h 658"/>
                <a:gd name="T86" fmla="*/ 214 w 658"/>
                <a:gd name="T87" fmla="*/ 25 h 658"/>
                <a:gd name="T88" fmla="*/ 161 w 658"/>
                <a:gd name="T89" fmla="*/ 46 h 658"/>
                <a:gd name="T90" fmla="*/ 382 w 658"/>
                <a:gd name="T91" fmla="*/ 4 h 658"/>
                <a:gd name="T92" fmla="*/ 436 w 658"/>
                <a:gd name="T93" fmla="*/ 22 h 658"/>
                <a:gd name="T94" fmla="*/ 268 w 658"/>
                <a:gd name="T95" fmla="*/ 5 h 658"/>
                <a:gd name="T96" fmla="*/ 325 w 658"/>
                <a:gd name="T97" fmla="*/ 4 h 658"/>
                <a:gd name="T98" fmla="*/ 268 w 658"/>
                <a:gd name="T99" fmla="*/ 5 h 65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58"/>
                <a:gd name="T151" fmla="*/ 0 h 658"/>
                <a:gd name="T152" fmla="*/ 658 w 658"/>
                <a:gd name="T153" fmla="*/ 658 h 65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58" h="658">
                  <a:moveTo>
                    <a:pt x="330" y="653"/>
                  </a:moveTo>
                  <a:cubicBezTo>
                    <a:pt x="350" y="653"/>
                    <a:pt x="368" y="652"/>
                    <a:pt x="387" y="648"/>
                  </a:cubicBezTo>
                  <a:cubicBezTo>
                    <a:pt x="387" y="653"/>
                    <a:pt x="387" y="653"/>
                    <a:pt x="387" y="653"/>
                  </a:cubicBezTo>
                  <a:cubicBezTo>
                    <a:pt x="369" y="656"/>
                    <a:pt x="350" y="658"/>
                    <a:pt x="330" y="658"/>
                  </a:cubicBezTo>
                  <a:cubicBezTo>
                    <a:pt x="330" y="653"/>
                    <a:pt x="330" y="653"/>
                    <a:pt x="330" y="653"/>
                  </a:cubicBezTo>
                  <a:moveTo>
                    <a:pt x="218" y="639"/>
                  </a:moveTo>
                  <a:cubicBezTo>
                    <a:pt x="220" y="635"/>
                    <a:pt x="220" y="635"/>
                    <a:pt x="220" y="635"/>
                  </a:cubicBezTo>
                  <a:cubicBezTo>
                    <a:pt x="237" y="641"/>
                    <a:pt x="255" y="646"/>
                    <a:pt x="274" y="649"/>
                  </a:cubicBezTo>
                  <a:cubicBezTo>
                    <a:pt x="273" y="653"/>
                    <a:pt x="273" y="653"/>
                    <a:pt x="273" y="653"/>
                  </a:cubicBezTo>
                  <a:cubicBezTo>
                    <a:pt x="254" y="650"/>
                    <a:pt x="236" y="645"/>
                    <a:pt x="218" y="639"/>
                  </a:cubicBezTo>
                  <a:moveTo>
                    <a:pt x="441" y="634"/>
                  </a:moveTo>
                  <a:cubicBezTo>
                    <a:pt x="459" y="627"/>
                    <a:pt x="476" y="619"/>
                    <a:pt x="492" y="610"/>
                  </a:cubicBezTo>
                  <a:cubicBezTo>
                    <a:pt x="494" y="614"/>
                    <a:pt x="494" y="614"/>
                    <a:pt x="494" y="614"/>
                  </a:cubicBezTo>
                  <a:cubicBezTo>
                    <a:pt x="478" y="623"/>
                    <a:pt x="461" y="631"/>
                    <a:pt x="443" y="638"/>
                  </a:cubicBezTo>
                  <a:cubicBezTo>
                    <a:pt x="441" y="634"/>
                    <a:pt x="441" y="634"/>
                    <a:pt x="441" y="634"/>
                  </a:cubicBezTo>
                  <a:moveTo>
                    <a:pt x="119" y="582"/>
                  </a:moveTo>
                  <a:cubicBezTo>
                    <a:pt x="122" y="579"/>
                    <a:pt x="122" y="579"/>
                    <a:pt x="122" y="579"/>
                  </a:cubicBezTo>
                  <a:cubicBezTo>
                    <a:pt x="136" y="591"/>
                    <a:pt x="152" y="602"/>
                    <a:pt x="168" y="611"/>
                  </a:cubicBezTo>
                  <a:cubicBezTo>
                    <a:pt x="166" y="615"/>
                    <a:pt x="166" y="615"/>
                    <a:pt x="166" y="615"/>
                  </a:cubicBezTo>
                  <a:cubicBezTo>
                    <a:pt x="149" y="606"/>
                    <a:pt x="134" y="595"/>
                    <a:pt x="119" y="582"/>
                  </a:cubicBezTo>
                  <a:moveTo>
                    <a:pt x="538" y="577"/>
                  </a:moveTo>
                  <a:cubicBezTo>
                    <a:pt x="553" y="565"/>
                    <a:pt x="566" y="552"/>
                    <a:pt x="578" y="537"/>
                  </a:cubicBezTo>
                  <a:cubicBezTo>
                    <a:pt x="582" y="540"/>
                    <a:pt x="582" y="540"/>
                    <a:pt x="582" y="540"/>
                  </a:cubicBezTo>
                  <a:cubicBezTo>
                    <a:pt x="569" y="555"/>
                    <a:pt x="556" y="568"/>
                    <a:pt x="541" y="581"/>
                  </a:cubicBezTo>
                  <a:cubicBezTo>
                    <a:pt x="538" y="577"/>
                    <a:pt x="538" y="577"/>
                    <a:pt x="538" y="577"/>
                  </a:cubicBezTo>
                  <a:moveTo>
                    <a:pt x="45" y="496"/>
                  </a:moveTo>
                  <a:cubicBezTo>
                    <a:pt x="49" y="493"/>
                    <a:pt x="49" y="493"/>
                    <a:pt x="49" y="493"/>
                  </a:cubicBezTo>
                  <a:cubicBezTo>
                    <a:pt x="59" y="510"/>
                    <a:pt x="70" y="525"/>
                    <a:pt x="82" y="539"/>
                  </a:cubicBezTo>
                  <a:cubicBezTo>
                    <a:pt x="78" y="542"/>
                    <a:pt x="78" y="542"/>
                    <a:pt x="78" y="542"/>
                  </a:cubicBezTo>
                  <a:cubicBezTo>
                    <a:pt x="66" y="528"/>
                    <a:pt x="55" y="512"/>
                    <a:pt x="45" y="496"/>
                  </a:cubicBezTo>
                  <a:moveTo>
                    <a:pt x="578" y="537"/>
                  </a:moveTo>
                  <a:cubicBezTo>
                    <a:pt x="578" y="537"/>
                    <a:pt x="578" y="537"/>
                    <a:pt x="578" y="537"/>
                  </a:cubicBezTo>
                  <a:cubicBezTo>
                    <a:pt x="578" y="537"/>
                    <a:pt x="578" y="537"/>
                    <a:pt x="578" y="537"/>
                  </a:cubicBezTo>
                  <a:moveTo>
                    <a:pt x="610" y="491"/>
                  </a:moveTo>
                  <a:cubicBezTo>
                    <a:pt x="620" y="475"/>
                    <a:pt x="628" y="457"/>
                    <a:pt x="634" y="440"/>
                  </a:cubicBezTo>
                  <a:cubicBezTo>
                    <a:pt x="639" y="441"/>
                    <a:pt x="639" y="441"/>
                    <a:pt x="639" y="441"/>
                  </a:cubicBezTo>
                  <a:cubicBezTo>
                    <a:pt x="632" y="459"/>
                    <a:pt x="624" y="477"/>
                    <a:pt x="614" y="493"/>
                  </a:cubicBezTo>
                  <a:cubicBezTo>
                    <a:pt x="610" y="491"/>
                    <a:pt x="610" y="491"/>
                    <a:pt x="610" y="491"/>
                  </a:cubicBezTo>
                  <a:moveTo>
                    <a:pt x="5" y="389"/>
                  </a:moveTo>
                  <a:cubicBezTo>
                    <a:pt x="10" y="388"/>
                    <a:pt x="10" y="388"/>
                    <a:pt x="10" y="388"/>
                  </a:cubicBezTo>
                  <a:cubicBezTo>
                    <a:pt x="13" y="407"/>
                    <a:pt x="18" y="425"/>
                    <a:pt x="25" y="442"/>
                  </a:cubicBezTo>
                  <a:cubicBezTo>
                    <a:pt x="20" y="444"/>
                    <a:pt x="20" y="444"/>
                    <a:pt x="20" y="444"/>
                  </a:cubicBezTo>
                  <a:cubicBezTo>
                    <a:pt x="14" y="426"/>
                    <a:pt x="9" y="408"/>
                    <a:pt x="5" y="389"/>
                  </a:cubicBezTo>
                  <a:moveTo>
                    <a:pt x="649" y="385"/>
                  </a:moveTo>
                  <a:cubicBezTo>
                    <a:pt x="652" y="367"/>
                    <a:pt x="653" y="348"/>
                    <a:pt x="653" y="329"/>
                  </a:cubicBezTo>
                  <a:cubicBezTo>
                    <a:pt x="653" y="327"/>
                    <a:pt x="653" y="325"/>
                    <a:pt x="653" y="323"/>
                  </a:cubicBezTo>
                  <a:cubicBezTo>
                    <a:pt x="658" y="323"/>
                    <a:pt x="658" y="323"/>
                    <a:pt x="658" y="323"/>
                  </a:cubicBezTo>
                  <a:cubicBezTo>
                    <a:pt x="658" y="325"/>
                    <a:pt x="658" y="327"/>
                    <a:pt x="658" y="329"/>
                  </a:cubicBezTo>
                  <a:cubicBezTo>
                    <a:pt x="658" y="348"/>
                    <a:pt x="657" y="367"/>
                    <a:pt x="653" y="386"/>
                  </a:cubicBezTo>
                  <a:cubicBezTo>
                    <a:pt x="649" y="385"/>
                    <a:pt x="649" y="385"/>
                    <a:pt x="649" y="385"/>
                  </a:cubicBezTo>
                  <a:moveTo>
                    <a:pt x="0" y="329"/>
                  </a:moveTo>
                  <a:cubicBezTo>
                    <a:pt x="0" y="310"/>
                    <a:pt x="1" y="292"/>
                    <a:pt x="4" y="275"/>
                  </a:cubicBezTo>
                  <a:cubicBezTo>
                    <a:pt x="9" y="276"/>
                    <a:pt x="9" y="276"/>
                    <a:pt x="9" y="276"/>
                  </a:cubicBezTo>
                  <a:cubicBezTo>
                    <a:pt x="6" y="293"/>
                    <a:pt x="4" y="311"/>
                    <a:pt x="4" y="329"/>
                  </a:cubicBezTo>
                  <a:cubicBezTo>
                    <a:pt x="4" y="330"/>
                    <a:pt x="4" y="331"/>
                    <a:pt x="4" y="332"/>
                  </a:cubicBezTo>
                  <a:cubicBezTo>
                    <a:pt x="0" y="332"/>
                    <a:pt x="0" y="332"/>
                    <a:pt x="0" y="332"/>
                  </a:cubicBezTo>
                  <a:cubicBezTo>
                    <a:pt x="0" y="331"/>
                    <a:pt x="0" y="330"/>
                    <a:pt x="0" y="329"/>
                  </a:cubicBezTo>
                  <a:moveTo>
                    <a:pt x="632" y="213"/>
                  </a:moveTo>
                  <a:cubicBezTo>
                    <a:pt x="637" y="211"/>
                    <a:pt x="637" y="211"/>
                    <a:pt x="637" y="211"/>
                  </a:cubicBezTo>
                  <a:cubicBezTo>
                    <a:pt x="643" y="229"/>
                    <a:pt x="649" y="247"/>
                    <a:pt x="652" y="266"/>
                  </a:cubicBezTo>
                  <a:cubicBezTo>
                    <a:pt x="648" y="267"/>
                    <a:pt x="648" y="267"/>
                    <a:pt x="648" y="267"/>
                  </a:cubicBezTo>
                  <a:cubicBezTo>
                    <a:pt x="644" y="249"/>
                    <a:pt x="639" y="230"/>
                    <a:pt x="632" y="213"/>
                  </a:cubicBezTo>
                  <a:moveTo>
                    <a:pt x="18" y="219"/>
                  </a:moveTo>
                  <a:cubicBezTo>
                    <a:pt x="25" y="201"/>
                    <a:pt x="33" y="184"/>
                    <a:pt x="42" y="167"/>
                  </a:cubicBezTo>
                  <a:cubicBezTo>
                    <a:pt x="46" y="169"/>
                    <a:pt x="46" y="169"/>
                    <a:pt x="46" y="169"/>
                  </a:cubicBezTo>
                  <a:cubicBezTo>
                    <a:pt x="37" y="186"/>
                    <a:pt x="29" y="203"/>
                    <a:pt x="23" y="221"/>
                  </a:cubicBezTo>
                  <a:cubicBezTo>
                    <a:pt x="18" y="219"/>
                    <a:pt x="18" y="219"/>
                    <a:pt x="18" y="219"/>
                  </a:cubicBezTo>
                  <a:moveTo>
                    <a:pt x="574" y="117"/>
                  </a:moveTo>
                  <a:cubicBezTo>
                    <a:pt x="578" y="113"/>
                    <a:pt x="578" y="113"/>
                    <a:pt x="578" y="113"/>
                  </a:cubicBezTo>
                  <a:cubicBezTo>
                    <a:pt x="590" y="128"/>
                    <a:pt x="602" y="143"/>
                    <a:pt x="612" y="160"/>
                  </a:cubicBezTo>
                  <a:cubicBezTo>
                    <a:pt x="607" y="162"/>
                    <a:pt x="607" y="162"/>
                    <a:pt x="607" y="162"/>
                  </a:cubicBezTo>
                  <a:cubicBezTo>
                    <a:pt x="598" y="146"/>
                    <a:pt x="587" y="131"/>
                    <a:pt x="574" y="117"/>
                  </a:cubicBezTo>
                  <a:moveTo>
                    <a:pt x="78" y="123"/>
                  </a:moveTo>
                  <a:cubicBezTo>
                    <a:pt x="78" y="123"/>
                    <a:pt x="78" y="123"/>
                    <a:pt x="78" y="123"/>
                  </a:cubicBezTo>
                  <a:cubicBezTo>
                    <a:pt x="78" y="123"/>
                    <a:pt x="78" y="123"/>
                    <a:pt x="78" y="123"/>
                  </a:cubicBezTo>
                  <a:moveTo>
                    <a:pt x="75" y="120"/>
                  </a:moveTo>
                  <a:cubicBezTo>
                    <a:pt x="87" y="105"/>
                    <a:pt x="100" y="92"/>
                    <a:pt x="115" y="79"/>
                  </a:cubicBezTo>
                  <a:cubicBezTo>
                    <a:pt x="118" y="83"/>
                    <a:pt x="118" y="83"/>
                    <a:pt x="118" y="83"/>
                  </a:cubicBezTo>
                  <a:cubicBezTo>
                    <a:pt x="103" y="95"/>
                    <a:pt x="90" y="108"/>
                    <a:pt x="78" y="123"/>
                  </a:cubicBezTo>
                  <a:cubicBezTo>
                    <a:pt x="75" y="120"/>
                    <a:pt x="75" y="120"/>
                    <a:pt x="75" y="120"/>
                  </a:cubicBezTo>
                  <a:moveTo>
                    <a:pt x="487" y="46"/>
                  </a:moveTo>
                  <a:cubicBezTo>
                    <a:pt x="490" y="41"/>
                    <a:pt x="490" y="41"/>
                    <a:pt x="490" y="41"/>
                  </a:cubicBezTo>
                  <a:cubicBezTo>
                    <a:pt x="506" y="51"/>
                    <a:pt x="522" y="62"/>
                    <a:pt x="537" y="74"/>
                  </a:cubicBezTo>
                  <a:cubicBezTo>
                    <a:pt x="534" y="77"/>
                    <a:pt x="534" y="77"/>
                    <a:pt x="534" y="77"/>
                  </a:cubicBezTo>
                  <a:cubicBezTo>
                    <a:pt x="519" y="65"/>
                    <a:pt x="504" y="55"/>
                    <a:pt x="487" y="46"/>
                  </a:cubicBezTo>
                  <a:moveTo>
                    <a:pt x="161" y="46"/>
                  </a:moveTo>
                  <a:cubicBezTo>
                    <a:pt x="177" y="36"/>
                    <a:pt x="195" y="28"/>
                    <a:pt x="213" y="21"/>
                  </a:cubicBezTo>
                  <a:cubicBezTo>
                    <a:pt x="214" y="25"/>
                    <a:pt x="214" y="25"/>
                    <a:pt x="214" y="25"/>
                  </a:cubicBezTo>
                  <a:cubicBezTo>
                    <a:pt x="197" y="32"/>
                    <a:pt x="180" y="40"/>
                    <a:pt x="164" y="50"/>
                  </a:cubicBezTo>
                  <a:cubicBezTo>
                    <a:pt x="161" y="46"/>
                    <a:pt x="161" y="46"/>
                    <a:pt x="161" y="46"/>
                  </a:cubicBezTo>
                  <a:moveTo>
                    <a:pt x="381" y="9"/>
                  </a:moveTo>
                  <a:cubicBezTo>
                    <a:pt x="382" y="4"/>
                    <a:pt x="382" y="4"/>
                    <a:pt x="382" y="4"/>
                  </a:cubicBezTo>
                  <a:cubicBezTo>
                    <a:pt x="401" y="7"/>
                    <a:pt x="419" y="12"/>
                    <a:pt x="437" y="18"/>
                  </a:cubicBezTo>
                  <a:cubicBezTo>
                    <a:pt x="436" y="22"/>
                    <a:pt x="436" y="22"/>
                    <a:pt x="436" y="22"/>
                  </a:cubicBezTo>
                  <a:cubicBezTo>
                    <a:pt x="418" y="16"/>
                    <a:pt x="400" y="12"/>
                    <a:pt x="381" y="9"/>
                  </a:cubicBezTo>
                  <a:moveTo>
                    <a:pt x="268" y="5"/>
                  </a:moveTo>
                  <a:cubicBezTo>
                    <a:pt x="286" y="2"/>
                    <a:pt x="305" y="0"/>
                    <a:pt x="325" y="0"/>
                  </a:cubicBezTo>
                  <a:cubicBezTo>
                    <a:pt x="325" y="4"/>
                    <a:pt x="325" y="4"/>
                    <a:pt x="325" y="4"/>
                  </a:cubicBezTo>
                  <a:cubicBezTo>
                    <a:pt x="306" y="5"/>
                    <a:pt x="287" y="7"/>
                    <a:pt x="269" y="10"/>
                  </a:cubicBezTo>
                  <a:cubicBezTo>
                    <a:pt x="268" y="5"/>
                    <a:pt x="268" y="5"/>
                    <a:pt x="268" y="5"/>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F2F2F2"/>
                </a:solidFill>
                <a:sym typeface="宋体" pitchFamily="2" charset="-122"/>
              </a:endParaRPr>
            </a:p>
          </p:txBody>
        </p:sp>
        <p:sp>
          <p:nvSpPr>
            <p:cNvPr id="7" name="Freeform 12"/>
            <p:cNvSpPr>
              <a:spLocks noEditPoints="1" noChangeArrowheads="1"/>
            </p:cNvSpPr>
            <p:nvPr/>
          </p:nvSpPr>
          <p:spPr bwMode="auto">
            <a:xfrm>
              <a:off x="1427783" y="2478385"/>
              <a:ext cx="792162" cy="107950"/>
            </a:xfrm>
            <a:custGeom>
              <a:avLst/>
              <a:gdLst>
                <a:gd name="T0" fmla="*/ 366 w 368"/>
                <a:gd name="T1" fmla="*/ 22 h 50"/>
                <a:gd name="T2" fmla="*/ 315 w 368"/>
                <a:gd name="T3" fmla="*/ 46 h 50"/>
                <a:gd name="T4" fmla="*/ 317 w 368"/>
                <a:gd name="T5" fmla="*/ 50 h 50"/>
                <a:gd name="T6" fmla="*/ 368 w 368"/>
                <a:gd name="T7" fmla="*/ 26 h 50"/>
                <a:gd name="T8" fmla="*/ 366 w 368"/>
                <a:gd name="T9" fmla="*/ 22 h 50"/>
                <a:gd name="T10" fmla="*/ 8 w 368"/>
                <a:gd name="T11" fmla="*/ 0 h 50"/>
                <a:gd name="T12" fmla="*/ 0 w 368"/>
                <a:gd name="T13" fmla="*/ 0 h 50"/>
                <a:gd name="T14" fmla="*/ 40 w 368"/>
                <a:gd name="T15" fmla="*/ 27 h 50"/>
                <a:gd name="T16" fmla="*/ 42 w 368"/>
                <a:gd name="T17" fmla="*/ 23 h 50"/>
                <a:gd name="T18" fmla="*/ 8 w 368"/>
                <a:gd name="T19" fmla="*/ 0 h 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8"/>
                <a:gd name="T31" fmla="*/ 0 h 50"/>
                <a:gd name="T32" fmla="*/ 368 w 368"/>
                <a:gd name="T33" fmla="*/ 50 h 5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8" h="50">
                  <a:moveTo>
                    <a:pt x="366" y="22"/>
                  </a:moveTo>
                  <a:cubicBezTo>
                    <a:pt x="350" y="31"/>
                    <a:pt x="333" y="39"/>
                    <a:pt x="315" y="46"/>
                  </a:cubicBezTo>
                  <a:cubicBezTo>
                    <a:pt x="317" y="50"/>
                    <a:pt x="317" y="50"/>
                    <a:pt x="317" y="50"/>
                  </a:cubicBezTo>
                  <a:cubicBezTo>
                    <a:pt x="335" y="43"/>
                    <a:pt x="352" y="35"/>
                    <a:pt x="368" y="26"/>
                  </a:cubicBezTo>
                  <a:cubicBezTo>
                    <a:pt x="366" y="22"/>
                    <a:pt x="366" y="22"/>
                    <a:pt x="366" y="22"/>
                  </a:cubicBezTo>
                  <a:moveTo>
                    <a:pt x="8" y="0"/>
                  </a:moveTo>
                  <a:cubicBezTo>
                    <a:pt x="0" y="0"/>
                    <a:pt x="0" y="0"/>
                    <a:pt x="0" y="0"/>
                  </a:cubicBezTo>
                  <a:cubicBezTo>
                    <a:pt x="13" y="10"/>
                    <a:pt x="26" y="19"/>
                    <a:pt x="40" y="27"/>
                  </a:cubicBezTo>
                  <a:cubicBezTo>
                    <a:pt x="42" y="23"/>
                    <a:pt x="42" y="23"/>
                    <a:pt x="42" y="23"/>
                  </a:cubicBezTo>
                  <a:cubicBezTo>
                    <a:pt x="30" y="16"/>
                    <a:pt x="19" y="9"/>
                    <a:pt x="8" y="0"/>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F2F2F2"/>
                </a:solidFill>
                <a:sym typeface="宋体" pitchFamily="2" charset="-122"/>
              </a:endParaRPr>
            </a:p>
          </p:txBody>
        </p:sp>
        <p:sp>
          <p:nvSpPr>
            <p:cNvPr id="74" name="TextBox 682"/>
            <p:cNvSpPr>
              <a:spLocks noChangeArrowheads="1"/>
            </p:cNvSpPr>
            <p:nvPr/>
          </p:nvSpPr>
          <p:spPr bwMode="auto">
            <a:xfrm>
              <a:off x="1419845" y="1703685"/>
              <a:ext cx="464310" cy="37707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2667" b="1" dirty="0">
                  <a:solidFill>
                    <a:srgbClr val="F2F2F2"/>
                  </a:solidFill>
                  <a:latin typeface="方正中等线简体" pitchFamily="2" charset="-122"/>
                  <a:ea typeface="方正中等线简体" pitchFamily="2" charset="-122"/>
                </a:rPr>
                <a:t>8</a:t>
              </a:r>
              <a:r>
                <a:rPr lang="en-US" sz="2133" b="1" dirty="0">
                  <a:solidFill>
                    <a:srgbClr val="F2F2F2"/>
                  </a:solidFill>
                  <a:latin typeface="方正中等线简体" pitchFamily="2" charset="-122"/>
                  <a:ea typeface="方正中等线简体" pitchFamily="2" charset="-122"/>
                </a:rPr>
                <a:t>%</a:t>
              </a:r>
              <a:endParaRPr lang="zh-CN" altLang="en-US" sz="2133" b="1" dirty="0">
                <a:solidFill>
                  <a:srgbClr val="F2F2F2"/>
                </a:solidFill>
                <a:latin typeface="方正中等线简体" pitchFamily="2" charset="-122"/>
                <a:ea typeface="方正中等线简体" pitchFamily="2" charset="-122"/>
              </a:endParaRPr>
            </a:p>
          </p:txBody>
        </p:sp>
      </p:grpSp>
      <p:grpSp>
        <p:nvGrpSpPr>
          <p:cNvPr id="8" name="组合 7"/>
          <p:cNvGrpSpPr/>
          <p:nvPr/>
        </p:nvGrpSpPr>
        <p:grpSpPr>
          <a:xfrm>
            <a:off x="6529372" y="1645047"/>
            <a:ext cx="1888067" cy="1885951"/>
            <a:chOff x="4897029" y="1233785"/>
            <a:chExt cx="1416050" cy="1414463"/>
          </a:xfrm>
          <a:solidFill>
            <a:srgbClr val="FFFFFF">
              <a:alpha val="30196"/>
            </a:srgbClr>
          </a:solidFill>
        </p:grpSpPr>
        <p:sp>
          <p:nvSpPr>
            <p:cNvPr id="18" name="Freeform 636"/>
            <p:cNvSpPr>
              <a:spLocks noChangeArrowheads="1"/>
            </p:cNvSpPr>
            <p:nvPr/>
          </p:nvSpPr>
          <p:spPr bwMode="auto">
            <a:xfrm>
              <a:off x="5170079" y="1325860"/>
              <a:ext cx="1049338" cy="615950"/>
            </a:xfrm>
            <a:custGeom>
              <a:avLst/>
              <a:gdLst>
                <a:gd name="T0" fmla="*/ 404 w 488"/>
                <a:gd name="T1" fmla="*/ 84 h 286"/>
                <a:gd name="T2" fmla="*/ 202 w 488"/>
                <a:gd name="T3" fmla="*/ 0 h 286"/>
                <a:gd name="T4" fmla="*/ 0 w 488"/>
                <a:gd name="T5" fmla="*/ 84 h 286"/>
                <a:gd name="T6" fmla="*/ 202 w 488"/>
                <a:gd name="T7" fmla="*/ 286 h 286"/>
                <a:gd name="T8" fmla="*/ 488 w 488"/>
                <a:gd name="T9" fmla="*/ 286 h 286"/>
                <a:gd name="T10" fmla="*/ 404 w 488"/>
                <a:gd name="T11" fmla="*/ 84 h 286"/>
                <a:gd name="T12" fmla="*/ 0 60000 65536"/>
                <a:gd name="T13" fmla="*/ 0 60000 65536"/>
                <a:gd name="T14" fmla="*/ 0 60000 65536"/>
                <a:gd name="T15" fmla="*/ 0 60000 65536"/>
                <a:gd name="T16" fmla="*/ 0 60000 65536"/>
                <a:gd name="T17" fmla="*/ 0 60000 65536"/>
                <a:gd name="T18" fmla="*/ 0 w 488"/>
                <a:gd name="T19" fmla="*/ 0 h 286"/>
                <a:gd name="T20" fmla="*/ 488 w 488"/>
                <a:gd name="T21" fmla="*/ 286 h 286"/>
              </a:gdLst>
              <a:ahLst/>
              <a:cxnLst>
                <a:cxn ang="T12">
                  <a:pos x="T0" y="T1"/>
                </a:cxn>
                <a:cxn ang="T13">
                  <a:pos x="T2" y="T3"/>
                </a:cxn>
                <a:cxn ang="T14">
                  <a:pos x="T4" y="T5"/>
                </a:cxn>
                <a:cxn ang="T15">
                  <a:pos x="T6" y="T7"/>
                </a:cxn>
                <a:cxn ang="T16">
                  <a:pos x="T8" y="T9"/>
                </a:cxn>
                <a:cxn ang="T17">
                  <a:pos x="T10" y="T11"/>
                </a:cxn>
              </a:cxnLst>
              <a:rect l="T18" t="T19" r="T20" b="T21"/>
              <a:pathLst>
                <a:path w="488" h="286">
                  <a:moveTo>
                    <a:pt x="404" y="84"/>
                  </a:moveTo>
                  <a:cubicBezTo>
                    <a:pt x="352" y="32"/>
                    <a:pt x="281" y="0"/>
                    <a:pt x="202" y="0"/>
                  </a:cubicBezTo>
                  <a:cubicBezTo>
                    <a:pt x="123" y="0"/>
                    <a:pt x="52" y="32"/>
                    <a:pt x="0" y="84"/>
                  </a:cubicBezTo>
                  <a:cubicBezTo>
                    <a:pt x="202" y="286"/>
                    <a:pt x="202" y="286"/>
                    <a:pt x="202" y="286"/>
                  </a:cubicBezTo>
                  <a:cubicBezTo>
                    <a:pt x="488" y="286"/>
                    <a:pt x="488" y="286"/>
                    <a:pt x="488" y="286"/>
                  </a:cubicBezTo>
                  <a:cubicBezTo>
                    <a:pt x="488" y="207"/>
                    <a:pt x="456" y="135"/>
                    <a:pt x="404" y="84"/>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F2F2F2"/>
                </a:solidFill>
                <a:sym typeface="宋体" pitchFamily="2" charset="-122"/>
              </a:endParaRPr>
            </a:p>
          </p:txBody>
        </p:sp>
        <p:sp>
          <p:nvSpPr>
            <p:cNvPr id="19" name="Freeform 637"/>
            <p:cNvSpPr>
              <a:spLocks noChangeArrowheads="1"/>
            </p:cNvSpPr>
            <p:nvPr/>
          </p:nvSpPr>
          <p:spPr bwMode="auto">
            <a:xfrm>
              <a:off x="5170079" y="1325860"/>
              <a:ext cx="1049338" cy="615950"/>
            </a:xfrm>
            <a:custGeom>
              <a:avLst/>
              <a:gdLst>
                <a:gd name="T0" fmla="*/ 202 w 488"/>
                <a:gd name="T1" fmla="*/ 0 h 286"/>
                <a:gd name="T2" fmla="*/ 0 w 488"/>
                <a:gd name="T3" fmla="*/ 84 h 286"/>
                <a:gd name="T4" fmla="*/ 202 w 488"/>
                <a:gd name="T5" fmla="*/ 286 h 286"/>
                <a:gd name="T6" fmla="*/ 488 w 488"/>
                <a:gd name="T7" fmla="*/ 286 h 286"/>
                <a:gd name="T8" fmla="*/ 488 w 488"/>
                <a:gd name="T9" fmla="*/ 286 h 286"/>
                <a:gd name="T10" fmla="*/ 404 w 488"/>
                <a:gd name="T11" fmla="*/ 84 h 286"/>
                <a:gd name="T12" fmla="*/ 202 w 488"/>
                <a:gd name="T13" fmla="*/ 0 h 286"/>
                <a:gd name="T14" fmla="*/ 0 60000 65536"/>
                <a:gd name="T15" fmla="*/ 0 60000 65536"/>
                <a:gd name="T16" fmla="*/ 0 60000 65536"/>
                <a:gd name="T17" fmla="*/ 0 60000 65536"/>
                <a:gd name="T18" fmla="*/ 0 60000 65536"/>
                <a:gd name="T19" fmla="*/ 0 60000 65536"/>
                <a:gd name="T20" fmla="*/ 0 60000 65536"/>
                <a:gd name="T21" fmla="*/ 0 w 488"/>
                <a:gd name="T22" fmla="*/ 0 h 286"/>
                <a:gd name="T23" fmla="*/ 488 w 488"/>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8" h="286">
                  <a:moveTo>
                    <a:pt x="202" y="0"/>
                  </a:moveTo>
                  <a:cubicBezTo>
                    <a:pt x="123" y="0"/>
                    <a:pt x="52" y="32"/>
                    <a:pt x="0" y="84"/>
                  </a:cubicBezTo>
                  <a:cubicBezTo>
                    <a:pt x="202" y="286"/>
                    <a:pt x="202" y="286"/>
                    <a:pt x="202" y="286"/>
                  </a:cubicBezTo>
                  <a:cubicBezTo>
                    <a:pt x="488" y="286"/>
                    <a:pt x="488" y="286"/>
                    <a:pt x="488" y="286"/>
                  </a:cubicBezTo>
                  <a:cubicBezTo>
                    <a:pt x="488" y="286"/>
                    <a:pt x="488" y="286"/>
                    <a:pt x="488" y="286"/>
                  </a:cubicBezTo>
                  <a:cubicBezTo>
                    <a:pt x="488" y="207"/>
                    <a:pt x="456" y="135"/>
                    <a:pt x="404" y="84"/>
                  </a:cubicBezTo>
                  <a:cubicBezTo>
                    <a:pt x="352" y="32"/>
                    <a:pt x="281" y="0"/>
                    <a:pt x="202" y="0"/>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F2F2F2"/>
                </a:solidFill>
                <a:sym typeface="宋体" pitchFamily="2" charset="-122"/>
              </a:endParaRPr>
            </a:p>
          </p:txBody>
        </p:sp>
        <p:sp>
          <p:nvSpPr>
            <p:cNvPr id="20" name="Freeform 638"/>
            <p:cNvSpPr>
              <a:spLocks noChangeArrowheads="1"/>
            </p:cNvSpPr>
            <p:nvPr/>
          </p:nvSpPr>
          <p:spPr bwMode="auto">
            <a:xfrm>
              <a:off x="4989104" y="1506835"/>
              <a:ext cx="1230313" cy="1049338"/>
            </a:xfrm>
            <a:custGeom>
              <a:avLst/>
              <a:gdLst>
                <a:gd name="T0" fmla="*/ 286 w 572"/>
                <a:gd name="T1" fmla="*/ 202 h 488"/>
                <a:gd name="T2" fmla="*/ 84 w 572"/>
                <a:gd name="T3" fmla="*/ 0 h 488"/>
                <a:gd name="T4" fmla="*/ 0 w 572"/>
                <a:gd name="T5" fmla="*/ 202 h 488"/>
                <a:gd name="T6" fmla="*/ 84 w 572"/>
                <a:gd name="T7" fmla="*/ 404 h 488"/>
                <a:gd name="T8" fmla="*/ 286 w 572"/>
                <a:gd name="T9" fmla="*/ 488 h 488"/>
                <a:gd name="T10" fmla="*/ 488 w 572"/>
                <a:gd name="T11" fmla="*/ 404 h 488"/>
                <a:gd name="T12" fmla="*/ 572 w 572"/>
                <a:gd name="T13" fmla="*/ 202 h 488"/>
                <a:gd name="T14" fmla="*/ 286 w 572"/>
                <a:gd name="T15" fmla="*/ 202 h 488"/>
                <a:gd name="T16" fmla="*/ 0 60000 65536"/>
                <a:gd name="T17" fmla="*/ 0 60000 65536"/>
                <a:gd name="T18" fmla="*/ 0 60000 65536"/>
                <a:gd name="T19" fmla="*/ 0 60000 65536"/>
                <a:gd name="T20" fmla="*/ 0 60000 65536"/>
                <a:gd name="T21" fmla="*/ 0 60000 65536"/>
                <a:gd name="T22" fmla="*/ 0 60000 65536"/>
                <a:gd name="T23" fmla="*/ 0 60000 65536"/>
                <a:gd name="T24" fmla="*/ 0 w 572"/>
                <a:gd name="T25" fmla="*/ 0 h 488"/>
                <a:gd name="T26" fmla="*/ 572 w 572"/>
                <a:gd name="T27" fmla="*/ 488 h 48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2" h="488">
                  <a:moveTo>
                    <a:pt x="286" y="202"/>
                  </a:moveTo>
                  <a:cubicBezTo>
                    <a:pt x="84" y="0"/>
                    <a:pt x="84" y="0"/>
                    <a:pt x="84" y="0"/>
                  </a:cubicBezTo>
                  <a:cubicBezTo>
                    <a:pt x="32" y="51"/>
                    <a:pt x="0" y="123"/>
                    <a:pt x="0" y="202"/>
                  </a:cubicBezTo>
                  <a:cubicBezTo>
                    <a:pt x="0" y="281"/>
                    <a:pt x="32" y="352"/>
                    <a:pt x="84" y="404"/>
                  </a:cubicBezTo>
                  <a:cubicBezTo>
                    <a:pt x="136" y="456"/>
                    <a:pt x="207" y="488"/>
                    <a:pt x="286" y="488"/>
                  </a:cubicBezTo>
                  <a:cubicBezTo>
                    <a:pt x="365" y="488"/>
                    <a:pt x="436" y="456"/>
                    <a:pt x="488" y="404"/>
                  </a:cubicBezTo>
                  <a:cubicBezTo>
                    <a:pt x="540" y="352"/>
                    <a:pt x="572" y="281"/>
                    <a:pt x="572" y="202"/>
                  </a:cubicBezTo>
                  <a:cubicBezTo>
                    <a:pt x="286" y="202"/>
                    <a:pt x="286" y="202"/>
                    <a:pt x="286" y="202"/>
                  </a:cubicBezTo>
                </a:path>
              </a:pathLst>
            </a:custGeom>
            <a:grpFill/>
            <a:ln w="9525" cmpd="sng">
              <a:solidFill>
                <a:srgbClr val="D8D8D8"/>
              </a:solidFill>
              <a:bevel/>
              <a:headEnd/>
              <a:tailEnd/>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F2F2F2"/>
                </a:solidFill>
                <a:sym typeface="宋体" pitchFamily="2" charset="-122"/>
              </a:endParaRPr>
            </a:p>
          </p:txBody>
        </p:sp>
        <p:sp>
          <p:nvSpPr>
            <p:cNvPr id="21" name="Freeform 639"/>
            <p:cNvSpPr>
              <a:spLocks noEditPoints="1" noChangeArrowheads="1"/>
            </p:cNvSpPr>
            <p:nvPr/>
          </p:nvSpPr>
          <p:spPr bwMode="auto">
            <a:xfrm>
              <a:off x="4897029" y="1233785"/>
              <a:ext cx="1416050" cy="1414463"/>
            </a:xfrm>
            <a:custGeom>
              <a:avLst/>
              <a:gdLst>
                <a:gd name="T0" fmla="*/ 387 w 658"/>
                <a:gd name="T1" fmla="*/ 648 h 658"/>
                <a:gd name="T2" fmla="*/ 330 w 658"/>
                <a:gd name="T3" fmla="*/ 658 h 658"/>
                <a:gd name="T4" fmla="*/ 218 w 658"/>
                <a:gd name="T5" fmla="*/ 639 h 658"/>
                <a:gd name="T6" fmla="*/ 274 w 658"/>
                <a:gd name="T7" fmla="*/ 649 h 658"/>
                <a:gd name="T8" fmla="*/ 218 w 658"/>
                <a:gd name="T9" fmla="*/ 639 h 658"/>
                <a:gd name="T10" fmla="*/ 492 w 658"/>
                <a:gd name="T11" fmla="*/ 609 h 658"/>
                <a:gd name="T12" fmla="*/ 443 w 658"/>
                <a:gd name="T13" fmla="*/ 638 h 658"/>
                <a:gd name="T14" fmla="*/ 119 w 658"/>
                <a:gd name="T15" fmla="*/ 582 h 658"/>
                <a:gd name="T16" fmla="*/ 168 w 658"/>
                <a:gd name="T17" fmla="*/ 611 h 658"/>
                <a:gd name="T18" fmla="*/ 119 w 658"/>
                <a:gd name="T19" fmla="*/ 582 h 658"/>
                <a:gd name="T20" fmla="*/ 578 w 658"/>
                <a:gd name="T21" fmla="*/ 537 h 658"/>
                <a:gd name="T22" fmla="*/ 541 w 658"/>
                <a:gd name="T23" fmla="*/ 581 h 658"/>
                <a:gd name="T24" fmla="*/ 45 w 658"/>
                <a:gd name="T25" fmla="*/ 496 h 658"/>
                <a:gd name="T26" fmla="*/ 82 w 658"/>
                <a:gd name="T27" fmla="*/ 539 h 658"/>
                <a:gd name="T28" fmla="*/ 45 w 658"/>
                <a:gd name="T29" fmla="*/ 496 h 658"/>
                <a:gd name="T30" fmla="*/ 578 w 658"/>
                <a:gd name="T31" fmla="*/ 537 h 658"/>
                <a:gd name="T32" fmla="*/ 610 w 658"/>
                <a:gd name="T33" fmla="*/ 491 h 658"/>
                <a:gd name="T34" fmla="*/ 639 w 658"/>
                <a:gd name="T35" fmla="*/ 441 h 658"/>
                <a:gd name="T36" fmla="*/ 610 w 658"/>
                <a:gd name="T37" fmla="*/ 491 h 658"/>
                <a:gd name="T38" fmla="*/ 10 w 658"/>
                <a:gd name="T39" fmla="*/ 388 h 658"/>
                <a:gd name="T40" fmla="*/ 20 w 658"/>
                <a:gd name="T41" fmla="*/ 444 h 658"/>
                <a:gd name="T42" fmla="*/ 649 w 658"/>
                <a:gd name="T43" fmla="*/ 385 h 658"/>
                <a:gd name="T44" fmla="*/ 653 w 658"/>
                <a:gd name="T45" fmla="*/ 323 h 658"/>
                <a:gd name="T46" fmla="*/ 658 w 658"/>
                <a:gd name="T47" fmla="*/ 329 h 658"/>
                <a:gd name="T48" fmla="*/ 649 w 658"/>
                <a:gd name="T49" fmla="*/ 385 h 658"/>
                <a:gd name="T50" fmla="*/ 4 w 658"/>
                <a:gd name="T51" fmla="*/ 275 h 658"/>
                <a:gd name="T52" fmla="*/ 4 w 658"/>
                <a:gd name="T53" fmla="*/ 329 h 658"/>
                <a:gd name="T54" fmla="*/ 0 w 658"/>
                <a:gd name="T55" fmla="*/ 332 h 658"/>
                <a:gd name="T56" fmla="*/ 632 w 658"/>
                <a:gd name="T57" fmla="*/ 213 h 658"/>
                <a:gd name="T58" fmla="*/ 652 w 658"/>
                <a:gd name="T59" fmla="*/ 266 h 658"/>
                <a:gd name="T60" fmla="*/ 632 w 658"/>
                <a:gd name="T61" fmla="*/ 213 h 658"/>
                <a:gd name="T62" fmla="*/ 42 w 658"/>
                <a:gd name="T63" fmla="*/ 167 h 658"/>
                <a:gd name="T64" fmla="*/ 23 w 658"/>
                <a:gd name="T65" fmla="*/ 221 h 658"/>
                <a:gd name="T66" fmla="*/ 574 w 658"/>
                <a:gd name="T67" fmla="*/ 117 h 658"/>
                <a:gd name="T68" fmla="*/ 612 w 658"/>
                <a:gd name="T69" fmla="*/ 160 h 658"/>
                <a:gd name="T70" fmla="*/ 574 w 658"/>
                <a:gd name="T71" fmla="*/ 117 h 658"/>
                <a:gd name="T72" fmla="*/ 78 w 658"/>
                <a:gd name="T73" fmla="*/ 123 h 658"/>
                <a:gd name="T74" fmla="*/ 75 w 658"/>
                <a:gd name="T75" fmla="*/ 120 h 658"/>
                <a:gd name="T76" fmla="*/ 118 w 658"/>
                <a:gd name="T77" fmla="*/ 83 h 658"/>
                <a:gd name="T78" fmla="*/ 75 w 658"/>
                <a:gd name="T79" fmla="*/ 120 h 658"/>
                <a:gd name="T80" fmla="*/ 490 w 658"/>
                <a:gd name="T81" fmla="*/ 41 h 658"/>
                <a:gd name="T82" fmla="*/ 534 w 658"/>
                <a:gd name="T83" fmla="*/ 77 h 658"/>
                <a:gd name="T84" fmla="*/ 161 w 658"/>
                <a:gd name="T85" fmla="*/ 46 h 658"/>
                <a:gd name="T86" fmla="*/ 214 w 658"/>
                <a:gd name="T87" fmla="*/ 25 h 658"/>
                <a:gd name="T88" fmla="*/ 161 w 658"/>
                <a:gd name="T89" fmla="*/ 46 h 658"/>
                <a:gd name="T90" fmla="*/ 382 w 658"/>
                <a:gd name="T91" fmla="*/ 4 h 658"/>
                <a:gd name="T92" fmla="*/ 436 w 658"/>
                <a:gd name="T93" fmla="*/ 22 h 658"/>
                <a:gd name="T94" fmla="*/ 268 w 658"/>
                <a:gd name="T95" fmla="*/ 5 h 658"/>
                <a:gd name="T96" fmla="*/ 325 w 658"/>
                <a:gd name="T97" fmla="*/ 4 h 658"/>
                <a:gd name="T98" fmla="*/ 268 w 658"/>
                <a:gd name="T99" fmla="*/ 5 h 65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58"/>
                <a:gd name="T151" fmla="*/ 0 h 658"/>
                <a:gd name="T152" fmla="*/ 658 w 658"/>
                <a:gd name="T153" fmla="*/ 658 h 65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58" h="658">
                  <a:moveTo>
                    <a:pt x="330" y="653"/>
                  </a:moveTo>
                  <a:cubicBezTo>
                    <a:pt x="350" y="653"/>
                    <a:pt x="368" y="652"/>
                    <a:pt x="387" y="648"/>
                  </a:cubicBezTo>
                  <a:cubicBezTo>
                    <a:pt x="387" y="653"/>
                    <a:pt x="387" y="653"/>
                    <a:pt x="387" y="653"/>
                  </a:cubicBezTo>
                  <a:cubicBezTo>
                    <a:pt x="369" y="656"/>
                    <a:pt x="350" y="658"/>
                    <a:pt x="330" y="658"/>
                  </a:cubicBezTo>
                  <a:cubicBezTo>
                    <a:pt x="330" y="653"/>
                    <a:pt x="330" y="653"/>
                    <a:pt x="330" y="653"/>
                  </a:cubicBezTo>
                  <a:moveTo>
                    <a:pt x="218" y="639"/>
                  </a:moveTo>
                  <a:cubicBezTo>
                    <a:pt x="220" y="634"/>
                    <a:pt x="220" y="634"/>
                    <a:pt x="220" y="634"/>
                  </a:cubicBezTo>
                  <a:cubicBezTo>
                    <a:pt x="237" y="641"/>
                    <a:pt x="255" y="646"/>
                    <a:pt x="274" y="649"/>
                  </a:cubicBezTo>
                  <a:cubicBezTo>
                    <a:pt x="273" y="653"/>
                    <a:pt x="273" y="653"/>
                    <a:pt x="273" y="653"/>
                  </a:cubicBezTo>
                  <a:cubicBezTo>
                    <a:pt x="254" y="650"/>
                    <a:pt x="236" y="645"/>
                    <a:pt x="218" y="639"/>
                  </a:cubicBezTo>
                  <a:moveTo>
                    <a:pt x="441" y="633"/>
                  </a:moveTo>
                  <a:cubicBezTo>
                    <a:pt x="459" y="627"/>
                    <a:pt x="476" y="619"/>
                    <a:pt x="492" y="609"/>
                  </a:cubicBezTo>
                  <a:cubicBezTo>
                    <a:pt x="494" y="614"/>
                    <a:pt x="494" y="614"/>
                    <a:pt x="494" y="614"/>
                  </a:cubicBezTo>
                  <a:cubicBezTo>
                    <a:pt x="478" y="623"/>
                    <a:pt x="461" y="631"/>
                    <a:pt x="443" y="638"/>
                  </a:cubicBezTo>
                  <a:cubicBezTo>
                    <a:pt x="441" y="633"/>
                    <a:pt x="441" y="633"/>
                    <a:pt x="441" y="633"/>
                  </a:cubicBezTo>
                  <a:moveTo>
                    <a:pt x="119" y="582"/>
                  </a:moveTo>
                  <a:cubicBezTo>
                    <a:pt x="122" y="579"/>
                    <a:pt x="122" y="579"/>
                    <a:pt x="122" y="579"/>
                  </a:cubicBezTo>
                  <a:cubicBezTo>
                    <a:pt x="136" y="591"/>
                    <a:pt x="152" y="601"/>
                    <a:pt x="168" y="611"/>
                  </a:cubicBezTo>
                  <a:cubicBezTo>
                    <a:pt x="166" y="615"/>
                    <a:pt x="166" y="615"/>
                    <a:pt x="166" y="615"/>
                  </a:cubicBezTo>
                  <a:cubicBezTo>
                    <a:pt x="149" y="605"/>
                    <a:pt x="134" y="595"/>
                    <a:pt x="119" y="582"/>
                  </a:cubicBezTo>
                  <a:moveTo>
                    <a:pt x="538" y="577"/>
                  </a:moveTo>
                  <a:cubicBezTo>
                    <a:pt x="553" y="565"/>
                    <a:pt x="566" y="551"/>
                    <a:pt x="578" y="537"/>
                  </a:cubicBezTo>
                  <a:cubicBezTo>
                    <a:pt x="582" y="540"/>
                    <a:pt x="582" y="540"/>
                    <a:pt x="582" y="540"/>
                  </a:cubicBezTo>
                  <a:cubicBezTo>
                    <a:pt x="569" y="555"/>
                    <a:pt x="556" y="568"/>
                    <a:pt x="541" y="581"/>
                  </a:cubicBezTo>
                  <a:cubicBezTo>
                    <a:pt x="538" y="577"/>
                    <a:pt x="538" y="577"/>
                    <a:pt x="538" y="577"/>
                  </a:cubicBezTo>
                  <a:moveTo>
                    <a:pt x="45" y="496"/>
                  </a:moveTo>
                  <a:cubicBezTo>
                    <a:pt x="49" y="493"/>
                    <a:pt x="49" y="493"/>
                    <a:pt x="49" y="493"/>
                  </a:cubicBezTo>
                  <a:cubicBezTo>
                    <a:pt x="59" y="509"/>
                    <a:pt x="70" y="525"/>
                    <a:pt x="82" y="539"/>
                  </a:cubicBezTo>
                  <a:cubicBezTo>
                    <a:pt x="78" y="542"/>
                    <a:pt x="78" y="542"/>
                    <a:pt x="78" y="542"/>
                  </a:cubicBezTo>
                  <a:cubicBezTo>
                    <a:pt x="66" y="528"/>
                    <a:pt x="55" y="512"/>
                    <a:pt x="45" y="496"/>
                  </a:cubicBezTo>
                  <a:moveTo>
                    <a:pt x="578" y="537"/>
                  </a:moveTo>
                  <a:cubicBezTo>
                    <a:pt x="578" y="537"/>
                    <a:pt x="578" y="537"/>
                    <a:pt x="578" y="537"/>
                  </a:cubicBezTo>
                  <a:cubicBezTo>
                    <a:pt x="578" y="537"/>
                    <a:pt x="578" y="537"/>
                    <a:pt x="578" y="537"/>
                  </a:cubicBezTo>
                  <a:moveTo>
                    <a:pt x="610" y="491"/>
                  </a:moveTo>
                  <a:cubicBezTo>
                    <a:pt x="620" y="475"/>
                    <a:pt x="628" y="457"/>
                    <a:pt x="634" y="440"/>
                  </a:cubicBezTo>
                  <a:cubicBezTo>
                    <a:pt x="639" y="441"/>
                    <a:pt x="639" y="441"/>
                    <a:pt x="639" y="441"/>
                  </a:cubicBezTo>
                  <a:cubicBezTo>
                    <a:pt x="632" y="459"/>
                    <a:pt x="624" y="477"/>
                    <a:pt x="614" y="493"/>
                  </a:cubicBezTo>
                  <a:cubicBezTo>
                    <a:pt x="610" y="491"/>
                    <a:pt x="610" y="491"/>
                    <a:pt x="610" y="491"/>
                  </a:cubicBezTo>
                  <a:moveTo>
                    <a:pt x="5" y="389"/>
                  </a:moveTo>
                  <a:cubicBezTo>
                    <a:pt x="10" y="388"/>
                    <a:pt x="10" y="388"/>
                    <a:pt x="10" y="388"/>
                  </a:cubicBezTo>
                  <a:cubicBezTo>
                    <a:pt x="13" y="407"/>
                    <a:pt x="18" y="425"/>
                    <a:pt x="25" y="442"/>
                  </a:cubicBezTo>
                  <a:cubicBezTo>
                    <a:pt x="20" y="444"/>
                    <a:pt x="20" y="444"/>
                    <a:pt x="20" y="444"/>
                  </a:cubicBezTo>
                  <a:cubicBezTo>
                    <a:pt x="14" y="426"/>
                    <a:pt x="9" y="408"/>
                    <a:pt x="5" y="389"/>
                  </a:cubicBezTo>
                  <a:moveTo>
                    <a:pt x="649" y="385"/>
                  </a:moveTo>
                  <a:cubicBezTo>
                    <a:pt x="652" y="367"/>
                    <a:pt x="653" y="348"/>
                    <a:pt x="653" y="329"/>
                  </a:cubicBezTo>
                  <a:cubicBezTo>
                    <a:pt x="653" y="327"/>
                    <a:pt x="653" y="325"/>
                    <a:pt x="653" y="323"/>
                  </a:cubicBezTo>
                  <a:cubicBezTo>
                    <a:pt x="658" y="323"/>
                    <a:pt x="658" y="323"/>
                    <a:pt x="658" y="323"/>
                  </a:cubicBezTo>
                  <a:cubicBezTo>
                    <a:pt x="658" y="325"/>
                    <a:pt x="658" y="327"/>
                    <a:pt x="658" y="329"/>
                  </a:cubicBezTo>
                  <a:cubicBezTo>
                    <a:pt x="658" y="348"/>
                    <a:pt x="657" y="367"/>
                    <a:pt x="653" y="386"/>
                  </a:cubicBezTo>
                  <a:cubicBezTo>
                    <a:pt x="649" y="385"/>
                    <a:pt x="649" y="385"/>
                    <a:pt x="649" y="385"/>
                  </a:cubicBezTo>
                  <a:moveTo>
                    <a:pt x="0" y="329"/>
                  </a:moveTo>
                  <a:cubicBezTo>
                    <a:pt x="0" y="310"/>
                    <a:pt x="1" y="292"/>
                    <a:pt x="4" y="275"/>
                  </a:cubicBezTo>
                  <a:cubicBezTo>
                    <a:pt x="9" y="275"/>
                    <a:pt x="9" y="275"/>
                    <a:pt x="9" y="275"/>
                  </a:cubicBezTo>
                  <a:cubicBezTo>
                    <a:pt x="6" y="293"/>
                    <a:pt x="4" y="311"/>
                    <a:pt x="4" y="329"/>
                  </a:cubicBezTo>
                  <a:cubicBezTo>
                    <a:pt x="4" y="330"/>
                    <a:pt x="4" y="331"/>
                    <a:pt x="4" y="332"/>
                  </a:cubicBezTo>
                  <a:cubicBezTo>
                    <a:pt x="0" y="332"/>
                    <a:pt x="0" y="332"/>
                    <a:pt x="0" y="332"/>
                  </a:cubicBezTo>
                  <a:cubicBezTo>
                    <a:pt x="0" y="331"/>
                    <a:pt x="0" y="330"/>
                    <a:pt x="0" y="329"/>
                  </a:cubicBezTo>
                  <a:moveTo>
                    <a:pt x="632" y="213"/>
                  </a:moveTo>
                  <a:cubicBezTo>
                    <a:pt x="637" y="211"/>
                    <a:pt x="637" y="211"/>
                    <a:pt x="637" y="211"/>
                  </a:cubicBezTo>
                  <a:cubicBezTo>
                    <a:pt x="643" y="229"/>
                    <a:pt x="649" y="247"/>
                    <a:pt x="652" y="266"/>
                  </a:cubicBezTo>
                  <a:cubicBezTo>
                    <a:pt x="648" y="267"/>
                    <a:pt x="648" y="267"/>
                    <a:pt x="648" y="267"/>
                  </a:cubicBezTo>
                  <a:cubicBezTo>
                    <a:pt x="644" y="248"/>
                    <a:pt x="639" y="230"/>
                    <a:pt x="632" y="213"/>
                  </a:cubicBezTo>
                  <a:moveTo>
                    <a:pt x="18" y="219"/>
                  </a:moveTo>
                  <a:cubicBezTo>
                    <a:pt x="25" y="201"/>
                    <a:pt x="33" y="184"/>
                    <a:pt x="42" y="167"/>
                  </a:cubicBezTo>
                  <a:cubicBezTo>
                    <a:pt x="46" y="169"/>
                    <a:pt x="46" y="169"/>
                    <a:pt x="46" y="169"/>
                  </a:cubicBezTo>
                  <a:cubicBezTo>
                    <a:pt x="37" y="186"/>
                    <a:pt x="29" y="203"/>
                    <a:pt x="23" y="221"/>
                  </a:cubicBezTo>
                  <a:cubicBezTo>
                    <a:pt x="18" y="219"/>
                    <a:pt x="18" y="219"/>
                    <a:pt x="18" y="219"/>
                  </a:cubicBezTo>
                  <a:moveTo>
                    <a:pt x="574" y="117"/>
                  </a:moveTo>
                  <a:cubicBezTo>
                    <a:pt x="578" y="113"/>
                    <a:pt x="578" y="113"/>
                    <a:pt x="578" y="113"/>
                  </a:cubicBezTo>
                  <a:cubicBezTo>
                    <a:pt x="590" y="128"/>
                    <a:pt x="602" y="143"/>
                    <a:pt x="612" y="160"/>
                  </a:cubicBezTo>
                  <a:cubicBezTo>
                    <a:pt x="607" y="162"/>
                    <a:pt x="607" y="162"/>
                    <a:pt x="607" y="162"/>
                  </a:cubicBezTo>
                  <a:cubicBezTo>
                    <a:pt x="598" y="146"/>
                    <a:pt x="587" y="131"/>
                    <a:pt x="574" y="117"/>
                  </a:cubicBezTo>
                  <a:moveTo>
                    <a:pt x="78" y="123"/>
                  </a:moveTo>
                  <a:cubicBezTo>
                    <a:pt x="78" y="123"/>
                    <a:pt x="78" y="123"/>
                    <a:pt x="78" y="123"/>
                  </a:cubicBezTo>
                  <a:cubicBezTo>
                    <a:pt x="78" y="123"/>
                    <a:pt x="78" y="123"/>
                    <a:pt x="78" y="123"/>
                  </a:cubicBezTo>
                  <a:moveTo>
                    <a:pt x="75" y="120"/>
                  </a:moveTo>
                  <a:cubicBezTo>
                    <a:pt x="87" y="105"/>
                    <a:pt x="100" y="91"/>
                    <a:pt x="115" y="79"/>
                  </a:cubicBezTo>
                  <a:cubicBezTo>
                    <a:pt x="118" y="83"/>
                    <a:pt x="118" y="83"/>
                    <a:pt x="118" y="83"/>
                  </a:cubicBezTo>
                  <a:cubicBezTo>
                    <a:pt x="103" y="95"/>
                    <a:pt x="90" y="108"/>
                    <a:pt x="78" y="123"/>
                  </a:cubicBezTo>
                  <a:cubicBezTo>
                    <a:pt x="75" y="120"/>
                    <a:pt x="75" y="120"/>
                    <a:pt x="75" y="120"/>
                  </a:cubicBezTo>
                  <a:moveTo>
                    <a:pt x="487" y="46"/>
                  </a:moveTo>
                  <a:cubicBezTo>
                    <a:pt x="490" y="41"/>
                    <a:pt x="490" y="41"/>
                    <a:pt x="490" y="41"/>
                  </a:cubicBezTo>
                  <a:cubicBezTo>
                    <a:pt x="506" y="51"/>
                    <a:pt x="522" y="61"/>
                    <a:pt x="537" y="74"/>
                  </a:cubicBezTo>
                  <a:cubicBezTo>
                    <a:pt x="534" y="77"/>
                    <a:pt x="534" y="77"/>
                    <a:pt x="534" y="77"/>
                  </a:cubicBezTo>
                  <a:cubicBezTo>
                    <a:pt x="519" y="65"/>
                    <a:pt x="504" y="55"/>
                    <a:pt x="487" y="46"/>
                  </a:cubicBezTo>
                  <a:moveTo>
                    <a:pt x="161" y="46"/>
                  </a:moveTo>
                  <a:cubicBezTo>
                    <a:pt x="177" y="36"/>
                    <a:pt x="195" y="28"/>
                    <a:pt x="213" y="21"/>
                  </a:cubicBezTo>
                  <a:cubicBezTo>
                    <a:pt x="214" y="25"/>
                    <a:pt x="214" y="25"/>
                    <a:pt x="214" y="25"/>
                  </a:cubicBezTo>
                  <a:cubicBezTo>
                    <a:pt x="197" y="32"/>
                    <a:pt x="180" y="40"/>
                    <a:pt x="164" y="50"/>
                  </a:cubicBezTo>
                  <a:cubicBezTo>
                    <a:pt x="161" y="46"/>
                    <a:pt x="161" y="46"/>
                    <a:pt x="161" y="46"/>
                  </a:cubicBezTo>
                  <a:moveTo>
                    <a:pt x="381" y="8"/>
                  </a:moveTo>
                  <a:cubicBezTo>
                    <a:pt x="382" y="4"/>
                    <a:pt x="382" y="4"/>
                    <a:pt x="382" y="4"/>
                  </a:cubicBezTo>
                  <a:cubicBezTo>
                    <a:pt x="401" y="7"/>
                    <a:pt x="419" y="12"/>
                    <a:pt x="437" y="18"/>
                  </a:cubicBezTo>
                  <a:cubicBezTo>
                    <a:pt x="436" y="22"/>
                    <a:pt x="436" y="22"/>
                    <a:pt x="436" y="22"/>
                  </a:cubicBezTo>
                  <a:cubicBezTo>
                    <a:pt x="418" y="16"/>
                    <a:pt x="400" y="12"/>
                    <a:pt x="381" y="8"/>
                  </a:cubicBezTo>
                  <a:moveTo>
                    <a:pt x="268" y="5"/>
                  </a:moveTo>
                  <a:cubicBezTo>
                    <a:pt x="286" y="2"/>
                    <a:pt x="305" y="0"/>
                    <a:pt x="325" y="0"/>
                  </a:cubicBezTo>
                  <a:cubicBezTo>
                    <a:pt x="325" y="4"/>
                    <a:pt x="325" y="4"/>
                    <a:pt x="325" y="4"/>
                  </a:cubicBezTo>
                  <a:cubicBezTo>
                    <a:pt x="306" y="5"/>
                    <a:pt x="287" y="7"/>
                    <a:pt x="269" y="10"/>
                  </a:cubicBezTo>
                  <a:cubicBezTo>
                    <a:pt x="268" y="5"/>
                    <a:pt x="268" y="5"/>
                    <a:pt x="268" y="5"/>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F2F2F2"/>
                </a:solidFill>
                <a:sym typeface="宋体" pitchFamily="2" charset="-122"/>
              </a:endParaRPr>
            </a:p>
          </p:txBody>
        </p:sp>
        <p:sp>
          <p:nvSpPr>
            <p:cNvPr id="23" name="Freeform 642"/>
            <p:cNvSpPr>
              <a:spLocks noEditPoints="1" noChangeArrowheads="1"/>
            </p:cNvSpPr>
            <p:nvPr/>
          </p:nvSpPr>
          <p:spPr bwMode="auto">
            <a:xfrm>
              <a:off x="5166904" y="2497435"/>
              <a:ext cx="793750" cy="107950"/>
            </a:xfrm>
            <a:custGeom>
              <a:avLst/>
              <a:gdLst>
                <a:gd name="T0" fmla="*/ 366 w 368"/>
                <a:gd name="T1" fmla="*/ 21 h 50"/>
                <a:gd name="T2" fmla="*/ 315 w 368"/>
                <a:gd name="T3" fmla="*/ 45 h 50"/>
                <a:gd name="T4" fmla="*/ 317 w 368"/>
                <a:gd name="T5" fmla="*/ 50 h 50"/>
                <a:gd name="T6" fmla="*/ 368 w 368"/>
                <a:gd name="T7" fmla="*/ 26 h 50"/>
                <a:gd name="T8" fmla="*/ 366 w 368"/>
                <a:gd name="T9" fmla="*/ 21 h 50"/>
                <a:gd name="T10" fmla="*/ 8 w 368"/>
                <a:gd name="T11" fmla="*/ 0 h 50"/>
                <a:gd name="T12" fmla="*/ 0 w 368"/>
                <a:gd name="T13" fmla="*/ 0 h 50"/>
                <a:gd name="T14" fmla="*/ 40 w 368"/>
                <a:gd name="T15" fmla="*/ 27 h 50"/>
                <a:gd name="T16" fmla="*/ 42 w 368"/>
                <a:gd name="T17" fmla="*/ 23 h 50"/>
                <a:gd name="T18" fmla="*/ 8 w 368"/>
                <a:gd name="T19" fmla="*/ 0 h 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8"/>
                <a:gd name="T31" fmla="*/ 0 h 50"/>
                <a:gd name="T32" fmla="*/ 368 w 368"/>
                <a:gd name="T33" fmla="*/ 50 h 5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8" h="50">
                  <a:moveTo>
                    <a:pt x="366" y="21"/>
                  </a:moveTo>
                  <a:cubicBezTo>
                    <a:pt x="350" y="31"/>
                    <a:pt x="333" y="39"/>
                    <a:pt x="315" y="45"/>
                  </a:cubicBezTo>
                  <a:cubicBezTo>
                    <a:pt x="317" y="50"/>
                    <a:pt x="317" y="50"/>
                    <a:pt x="317" y="50"/>
                  </a:cubicBezTo>
                  <a:cubicBezTo>
                    <a:pt x="335" y="43"/>
                    <a:pt x="352" y="35"/>
                    <a:pt x="368" y="26"/>
                  </a:cubicBezTo>
                  <a:cubicBezTo>
                    <a:pt x="366" y="21"/>
                    <a:pt x="366" y="21"/>
                    <a:pt x="366" y="21"/>
                  </a:cubicBezTo>
                  <a:moveTo>
                    <a:pt x="8" y="0"/>
                  </a:moveTo>
                  <a:cubicBezTo>
                    <a:pt x="0" y="0"/>
                    <a:pt x="0" y="0"/>
                    <a:pt x="0" y="0"/>
                  </a:cubicBezTo>
                  <a:cubicBezTo>
                    <a:pt x="13" y="10"/>
                    <a:pt x="26" y="19"/>
                    <a:pt x="40" y="27"/>
                  </a:cubicBezTo>
                  <a:cubicBezTo>
                    <a:pt x="42" y="23"/>
                    <a:pt x="42" y="23"/>
                    <a:pt x="42" y="23"/>
                  </a:cubicBezTo>
                  <a:cubicBezTo>
                    <a:pt x="30" y="16"/>
                    <a:pt x="19" y="8"/>
                    <a:pt x="8" y="0"/>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F2F2F2"/>
                </a:solidFill>
                <a:sym typeface="宋体" pitchFamily="2" charset="-122"/>
              </a:endParaRPr>
            </a:p>
          </p:txBody>
        </p:sp>
        <p:sp>
          <p:nvSpPr>
            <p:cNvPr id="75" name="TextBox 682"/>
            <p:cNvSpPr>
              <a:spLocks noChangeArrowheads="1"/>
            </p:cNvSpPr>
            <p:nvPr/>
          </p:nvSpPr>
          <p:spPr bwMode="auto">
            <a:xfrm>
              <a:off x="5087529" y="1859260"/>
              <a:ext cx="607378" cy="37707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2667" b="1">
                  <a:solidFill>
                    <a:srgbClr val="F2F2F2"/>
                  </a:solidFill>
                  <a:latin typeface="方正中等线简体" pitchFamily="2" charset="-122"/>
                  <a:ea typeface="方正中等线简体" pitchFamily="2" charset="-122"/>
                </a:rPr>
                <a:t>40</a:t>
              </a:r>
              <a:r>
                <a:rPr lang="en-US" sz="2133" b="1">
                  <a:solidFill>
                    <a:srgbClr val="F2F2F2"/>
                  </a:solidFill>
                  <a:latin typeface="方正中等线简体" pitchFamily="2" charset="-122"/>
                  <a:ea typeface="方正中等线简体" pitchFamily="2" charset="-122"/>
                </a:rPr>
                <a:t>%</a:t>
              </a:r>
              <a:endParaRPr lang="zh-CN" altLang="en-US" sz="2133" b="1">
                <a:solidFill>
                  <a:srgbClr val="F2F2F2"/>
                </a:solidFill>
                <a:latin typeface="方正中等线简体" pitchFamily="2" charset="-122"/>
                <a:ea typeface="方正中等线简体" pitchFamily="2" charset="-122"/>
              </a:endParaRPr>
            </a:p>
          </p:txBody>
        </p:sp>
      </p:grpSp>
      <p:grpSp>
        <p:nvGrpSpPr>
          <p:cNvPr id="11" name="组合 10"/>
          <p:cNvGrpSpPr/>
          <p:nvPr/>
        </p:nvGrpSpPr>
        <p:grpSpPr>
          <a:xfrm>
            <a:off x="1526944" y="3989205"/>
            <a:ext cx="1885949" cy="1888067"/>
            <a:chOff x="1145208" y="2991904"/>
            <a:chExt cx="1414462" cy="1416050"/>
          </a:xfrm>
          <a:solidFill>
            <a:srgbClr val="FFFFFF">
              <a:alpha val="30196"/>
            </a:srgbClr>
          </a:solidFill>
        </p:grpSpPr>
        <p:sp>
          <p:nvSpPr>
            <p:cNvPr id="34" name="Freeform 964"/>
            <p:cNvSpPr>
              <a:spLocks noChangeArrowheads="1"/>
            </p:cNvSpPr>
            <p:nvPr/>
          </p:nvSpPr>
          <p:spPr bwMode="auto">
            <a:xfrm>
              <a:off x="1853233" y="3085567"/>
              <a:ext cx="614362" cy="614362"/>
            </a:xfrm>
            <a:custGeom>
              <a:avLst/>
              <a:gdLst>
                <a:gd name="T0" fmla="*/ 202 w 286"/>
                <a:gd name="T1" fmla="*/ 84 h 286"/>
                <a:gd name="T2" fmla="*/ 0 w 286"/>
                <a:gd name="T3" fmla="*/ 0 h 286"/>
                <a:gd name="T4" fmla="*/ 0 w 286"/>
                <a:gd name="T5" fmla="*/ 286 h 286"/>
                <a:gd name="T6" fmla="*/ 286 w 286"/>
                <a:gd name="T7" fmla="*/ 286 h 286"/>
                <a:gd name="T8" fmla="*/ 202 w 286"/>
                <a:gd name="T9" fmla="*/ 84 h 286"/>
                <a:gd name="T10" fmla="*/ 0 60000 65536"/>
                <a:gd name="T11" fmla="*/ 0 60000 65536"/>
                <a:gd name="T12" fmla="*/ 0 60000 65536"/>
                <a:gd name="T13" fmla="*/ 0 60000 65536"/>
                <a:gd name="T14" fmla="*/ 0 60000 65536"/>
                <a:gd name="T15" fmla="*/ 0 w 286"/>
                <a:gd name="T16" fmla="*/ 0 h 286"/>
                <a:gd name="T17" fmla="*/ 286 w 286"/>
                <a:gd name="T18" fmla="*/ 286 h 286"/>
              </a:gdLst>
              <a:ahLst/>
              <a:cxnLst>
                <a:cxn ang="T10">
                  <a:pos x="T0" y="T1"/>
                </a:cxn>
                <a:cxn ang="T11">
                  <a:pos x="T2" y="T3"/>
                </a:cxn>
                <a:cxn ang="T12">
                  <a:pos x="T4" y="T5"/>
                </a:cxn>
                <a:cxn ang="T13">
                  <a:pos x="T6" y="T7"/>
                </a:cxn>
                <a:cxn ang="T14">
                  <a:pos x="T8" y="T9"/>
                </a:cxn>
              </a:cxnLst>
              <a:rect l="T15" t="T16" r="T17" b="T18"/>
              <a:pathLst>
                <a:path w="286" h="286">
                  <a:moveTo>
                    <a:pt x="202" y="84"/>
                  </a:moveTo>
                  <a:cubicBezTo>
                    <a:pt x="150" y="32"/>
                    <a:pt x="79" y="0"/>
                    <a:pt x="0" y="0"/>
                  </a:cubicBezTo>
                  <a:cubicBezTo>
                    <a:pt x="0" y="286"/>
                    <a:pt x="0" y="286"/>
                    <a:pt x="0" y="286"/>
                  </a:cubicBezTo>
                  <a:cubicBezTo>
                    <a:pt x="286" y="286"/>
                    <a:pt x="286" y="286"/>
                    <a:pt x="286" y="286"/>
                  </a:cubicBezTo>
                  <a:cubicBezTo>
                    <a:pt x="286" y="207"/>
                    <a:pt x="254" y="135"/>
                    <a:pt x="202" y="84"/>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F2F2F2"/>
                </a:solidFill>
                <a:sym typeface="宋体" pitchFamily="2" charset="-122"/>
              </a:endParaRPr>
            </a:p>
          </p:txBody>
        </p:sp>
        <p:sp>
          <p:nvSpPr>
            <p:cNvPr id="35" name="Freeform 965"/>
            <p:cNvSpPr>
              <a:spLocks noChangeArrowheads="1"/>
            </p:cNvSpPr>
            <p:nvPr/>
          </p:nvSpPr>
          <p:spPr bwMode="auto">
            <a:xfrm>
              <a:off x="1853233" y="3085567"/>
              <a:ext cx="614362" cy="614362"/>
            </a:xfrm>
            <a:custGeom>
              <a:avLst/>
              <a:gdLst>
                <a:gd name="T0" fmla="*/ 0 w 286"/>
                <a:gd name="T1" fmla="*/ 0 h 286"/>
                <a:gd name="T2" fmla="*/ 0 w 286"/>
                <a:gd name="T3" fmla="*/ 286 h 286"/>
                <a:gd name="T4" fmla="*/ 286 w 286"/>
                <a:gd name="T5" fmla="*/ 286 h 286"/>
                <a:gd name="T6" fmla="*/ 286 w 286"/>
                <a:gd name="T7" fmla="*/ 286 h 286"/>
                <a:gd name="T8" fmla="*/ 202 w 286"/>
                <a:gd name="T9" fmla="*/ 84 h 286"/>
                <a:gd name="T10" fmla="*/ 0 w 286"/>
                <a:gd name="T11" fmla="*/ 0 h 286"/>
                <a:gd name="T12" fmla="*/ 0 60000 65536"/>
                <a:gd name="T13" fmla="*/ 0 60000 65536"/>
                <a:gd name="T14" fmla="*/ 0 60000 65536"/>
                <a:gd name="T15" fmla="*/ 0 60000 65536"/>
                <a:gd name="T16" fmla="*/ 0 60000 65536"/>
                <a:gd name="T17" fmla="*/ 0 60000 65536"/>
                <a:gd name="T18" fmla="*/ 0 w 286"/>
                <a:gd name="T19" fmla="*/ 0 h 286"/>
                <a:gd name="T20" fmla="*/ 286 w 286"/>
                <a:gd name="T21" fmla="*/ 286 h 286"/>
              </a:gdLst>
              <a:ahLst/>
              <a:cxnLst>
                <a:cxn ang="T12">
                  <a:pos x="T0" y="T1"/>
                </a:cxn>
                <a:cxn ang="T13">
                  <a:pos x="T2" y="T3"/>
                </a:cxn>
                <a:cxn ang="T14">
                  <a:pos x="T4" y="T5"/>
                </a:cxn>
                <a:cxn ang="T15">
                  <a:pos x="T6" y="T7"/>
                </a:cxn>
                <a:cxn ang="T16">
                  <a:pos x="T8" y="T9"/>
                </a:cxn>
                <a:cxn ang="T17">
                  <a:pos x="T10" y="T11"/>
                </a:cxn>
              </a:cxnLst>
              <a:rect l="T18" t="T19" r="T20" b="T21"/>
              <a:pathLst>
                <a:path w="286" h="286">
                  <a:moveTo>
                    <a:pt x="0" y="0"/>
                  </a:moveTo>
                  <a:cubicBezTo>
                    <a:pt x="0" y="286"/>
                    <a:pt x="0" y="286"/>
                    <a:pt x="0" y="286"/>
                  </a:cubicBezTo>
                  <a:cubicBezTo>
                    <a:pt x="286" y="286"/>
                    <a:pt x="286" y="286"/>
                    <a:pt x="286" y="286"/>
                  </a:cubicBezTo>
                  <a:cubicBezTo>
                    <a:pt x="286" y="286"/>
                    <a:pt x="286" y="286"/>
                    <a:pt x="286" y="286"/>
                  </a:cubicBezTo>
                  <a:cubicBezTo>
                    <a:pt x="286" y="207"/>
                    <a:pt x="254" y="135"/>
                    <a:pt x="202" y="84"/>
                  </a:cubicBezTo>
                  <a:cubicBezTo>
                    <a:pt x="150" y="32"/>
                    <a:pt x="79" y="0"/>
                    <a:pt x="0" y="0"/>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F2F2F2"/>
                </a:solidFill>
                <a:sym typeface="宋体" pitchFamily="2" charset="-122"/>
              </a:endParaRPr>
            </a:p>
          </p:txBody>
        </p:sp>
        <p:sp>
          <p:nvSpPr>
            <p:cNvPr id="36" name="Freeform 966"/>
            <p:cNvSpPr>
              <a:spLocks noChangeArrowheads="1"/>
            </p:cNvSpPr>
            <p:nvPr/>
          </p:nvSpPr>
          <p:spPr bwMode="auto">
            <a:xfrm>
              <a:off x="1237283" y="3085567"/>
              <a:ext cx="1230312" cy="1230312"/>
            </a:xfrm>
            <a:custGeom>
              <a:avLst/>
              <a:gdLst>
                <a:gd name="T0" fmla="*/ 286 w 572"/>
                <a:gd name="T1" fmla="*/ 286 h 572"/>
                <a:gd name="T2" fmla="*/ 286 w 572"/>
                <a:gd name="T3" fmla="*/ 0 h 572"/>
                <a:gd name="T4" fmla="*/ 84 w 572"/>
                <a:gd name="T5" fmla="*/ 84 h 572"/>
                <a:gd name="T6" fmla="*/ 0 w 572"/>
                <a:gd name="T7" fmla="*/ 286 h 572"/>
                <a:gd name="T8" fmla="*/ 84 w 572"/>
                <a:gd name="T9" fmla="*/ 488 h 572"/>
                <a:gd name="T10" fmla="*/ 286 w 572"/>
                <a:gd name="T11" fmla="*/ 572 h 572"/>
                <a:gd name="T12" fmla="*/ 488 w 572"/>
                <a:gd name="T13" fmla="*/ 488 h 572"/>
                <a:gd name="T14" fmla="*/ 572 w 572"/>
                <a:gd name="T15" fmla="*/ 286 h 572"/>
                <a:gd name="T16" fmla="*/ 286 w 572"/>
                <a:gd name="T17" fmla="*/ 286 h 5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2"/>
                <a:gd name="T28" fmla="*/ 0 h 572"/>
                <a:gd name="T29" fmla="*/ 572 w 572"/>
                <a:gd name="T30" fmla="*/ 572 h 57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2" h="572">
                  <a:moveTo>
                    <a:pt x="286" y="286"/>
                  </a:moveTo>
                  <a:cubicBezTo>
                    <a:pt x="286" y="0"/>
                    <a:pt x="286" y="0"/>
                    <a:pt x="286" y="0"/>
                  </a:cubicBezTo>
                  <a:cubicBezTo>
                    <a:pt x="207" y="0"/>
                    <a:pt x="136" y="32"/>
                    <a:pt x="84" y="84"/>
                  </a:cubicBezTo>
                  <a:cubicBezTo>
                    <a:pt x="32" y="135"/>
                    <a:pt x="0" y="207"/>
                    <a:pt x="0" y="286"/>
                  </a:cubicBezTo>
                  <a:cubicBezTo>
                    <a:pt x="0" y="365"/>
                    <a:pt x="32" y="436"/>
                    <a:pt x="84" y="488"/>
                  </a:cubicBezTo>
                  <a:cubicBezTo>
                    <a:pt x="136" y="540"/>
                    <a:pt x="207" y="572"/>
                    <a:pt x="286" y="572"/>
                  </a:cubicBezTo>
                  <a:cubicBezTo>
                    <a:pt x="365" y="572"/>
                    <a:pt x="436" y="540"/>
                    <a:pt x="488" y="488"/>
                  </a:cubicBezTo>
                  <a:cubicBezTo>
                    <a:pt x="540" y="436"/>
                    <a:pt x="572" y="365"/>
                    <a:pt x="572" y="286"/>
                  </a:cubicBezTo>
                  <a:cubicBezTo>
                    <a:pt x="286" y="286"/>
                    <a:pt x="286" y="286"/>
                    <a:pt x="286" y="286"/>
                  </a:cubicBezTo>
                </a:path>
              </a:pathLst>
            </a:custGeom>
            <a:grpFill/>
            <a:ln w="9525" cmpd="sng">
              <a:solidFill>
                <a:srgbClr val="D8D8D8"/>
              </a:solidFill>
              <a:bevel/>
              <a:headEnd/>
              <a:tailEnd/>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F2F2F2"/>
                </a:solidFill>
                <a:sym typeface="宋体" pitchFamily="2" charset="-122"/>
              </a:endParaRPr>
            </a:p>
          </p:txBody>
        </p:sp>
        <p:sp>
          <p:nvSpPr>
            <p:cNvPr id="37" name="Freeform 967"/>
            <p:cNvSpPr>
              <a:spLocks noEditPoints="1" noChangeArrowheads="1"/>
            </p:cNvSpPr>
            <p:nvPr/>
          </p:nvSpPr>
          <p:spPr bwMode="auto">
            <a:xfrm>
              <a:off x="1145208" y="2991904"/>
              <a:ext cx="1414462" cy="1416050"/>
            </a:xfrm>
            <a:custGeom>
              <a:avLst/>
              <a:gdLst>
                <a:gd name="T0" fmla="*/ 387 w 658"/>
                <a:gd name="T1" fmla="*/ 648 h 658"/>
                <a:gd name="T2" fmla="*/ 330 w 658"/>
                <a:gd name="T3" fmla="*/ 658 h 658"/>
                <a:gd name="T4" fmla="*/ 218 w 658"/>
                <a:gd name="T5" fmla="*/ 639 h 658"/>
                <a:gd name="T6" fmla="*/ 274 w 658"/>
                <a:gd name="T7" fmla="*/ 649 h 658"/>
                <a:gd name="T8" fmla="*/ 218 w 658"/>
                <a:gd name="T9" fmla="*/ 639 h 658"/>
                <a:gd name="T10" fmla="*/ 492 w 658"/>
                <a:gd name="T11" fmla="*/ 610 h 658"/>
                <a:gd name="T12" fmla="*/ 443 w 658"/>
                <a:gd name="T13" fmla="*/ 638 h 658"/>
                <a:gd name="T14" fmla="*/ 119 w 658"/>
                <a:gd name="T15" fmla="*/ 582 h 658"/>
                <a:gd name="T16" fmla="*/ 168 w 658"/>
                <a:gd name="T17" fmla="*/ 611 h 658"/>
                <a:gd name="T18" fmla="*/ 119 w 658"/>
                <a:gd name="T19" fmla="*/ 582 h 658"/>
                <a:gd name="T20" fmla="*/ 578 w 658"/>
                <a:gd name="T21" fmla="*/ 537 h 658"/>
                <a:gd name="T22" fmla="*/ 541 w 658"/>
                <a:gd name="T23" fmla="*/ 581 h 658"/>
                <a:gd name="T24" fmla="*/ 45 w 658"/>
                <a:gd name="T25" fmla="*/ 496 h 658"/>
                <a:gd name="T26" fmla="*/ 82 w 658"/>
                <a:gd name="T27" fmla="*/ 539 h 658"/>
                <a:gd name="T28" fmla="*/ 45 w 658"/>
                <a:gd name="T29" fmla="*/ 496 h 658"/>
                <a:gd name="T30" fmla="*/ 578 w 658"/>
                <a:gd name="T31" fmla="*/ 537 h 658"/>
                <a:gd name="T32" fmla="*/ 610 w 658"/>
                <a:gd name="T33" fmla="*/ 491 h 658"/>
                <a:gd name="T34" fmla="*/ 639 w 658"/>
                <a:gd name="T35" fmla="*/ 441 h 658"/>
                <a:gd name="T36" fmla="*/ 610 w 658"/>
                <a:gd name="T37" fmla="*/ 491 h 658"/>
                <a:gd name="T38" fmla="*/ 10 w 658"/>
                <a:gd name="T39" fmla="*/ 388 h 658"/>
                <a:gd name="T40" fmla="*/ 20 w 658"/>
                <a:gd name="T41" fmla="*/ 444 h 658"/>
                <a:gd name="T42" fmla="*/ 649 w 658"/>
                <a:gd name="T43" fmla="*/ 385 h 658"/>
                <a:gd name="T44" fmla="*/ 653 w 658"/>
                <a:gd name="T45" fmla="*/ 323 h 658"/>
                <a:gd name="T46" fmla="*/ 658 w 658"/>
                <a:gd name="T47" fmla="*/ 329 h 658"/>
                <a:gd name="T48" fmla="*/ 649 w 658"/>
                <a:gd name="T49" fmla="*/ 385 h 658"/>
                <a:gd name="T50" fmla="*/ 4 w 658"/>
                <a:gd name="T51" fmla="*/ 275 h 658"/>
                <a:gd name="T52" fmla="*/ 4 w 658"/>
                <a:gd name="T53" fmla="*/ 329 h 658"/>
                <a:gd name="T54" fmla="*/ 0 w 658"/>
                <a:gd name="T55" fmla="*/ 332 h 658"/>
                <a:gd name="T56" fmla="*/ 632 w 658"/>
                <a:gd name="T57" fmla="*/ 213 h 658"/>
                <a:gd name="T58" fmla="*/ 652 w 658"/>
                <a:gd name="T59" fmla="*/ 266 h 658"/>
                <a:gd name="T60" fmla="*/ 632 w 658"/>
                <a:gd name="T61" fmla="*/ 213 h 658"/>
                <a:gd name="T62" fmla="*/ 42 w 658"/>
                <a:gd name="T63" fmla="*/ 167 h 658"/>
                <a:gd name="T64" fmla="*/ 23 w 658"/>
                <a:gd name="T65" fmla="*/ 221 h 658"/>
                <a:gd name="T66" fmla="*/ 574 w 658"/>
                <a:gd name="T67" fmla="*/ 117 h 658"/>
                <a:gd name="T68" fmla="*/ 612 w 658"/>
                <a:gd name="T69" fmla="*/ 160 h 658"/>
                <a:gd name="T70" fmla="*/ 574 w 658"/>
                <a:gd name="T71" fmla="*/ 117 h 658"/>
                <a:gd name="T72" fmla="*/ 78 w 658"/>
                <a:gd name="T73" fmla="*/ 123 h 658"/>
                <a:gd name="T74" fmla="*/ 75 w 658"/>
                <a:gd name="T75" fmla="*/ 120 h 658"/>
                <a:gd name="T76" fmla="*/ 118 w 658"/>
                <a:gd name="T77" fmla="*/ 83 h 658"/>
                <a:gd name="T78" fmla="*/ 75 w 658"/>
                <a:gd name="T79" fmla="*/ 120 h 658"/>
                <a:gd name="T80" fmla="*/ 490 w 658"/>
                <a:gd name="T81" fmla="*/ 41 h 658"/>
                <a:gd name="T82" fmla="*/ 534 w 658"/>
                <a:gd name="T83" fmla="*/ 77 h 658"/>
                <a:gd name="T84" fmla="*/ 161 w 658"/>
                <a:gd name="T85" fmla="*/ 46 h 658"/>
                <a:gd name="T86" fmla="*/ 214 w 658"/>
                <a:gd name="T87" fmla="*/ 25 h 658"/>
                <a:gd name="T88" fmla="*/ 161 w 658"/>
                <a:gd name="T89" fmla="*/ 46 h 658"/>
                <a:gd name="T90" fmla="*/ 382 w 658"/>
                <a:gd name="T91" fmla="*/ 4 h 658"/>
                <a:gd name="T92" fmla="*/ 436 w 658"/>
                <a:gd name="T93" fmla="*/ 22 h 658"/>
                <a:gd name="T94" fmla="*/ 268 w 658"/>
                <a:gd name="T95" fmla="*/ 5 h 658"/>
                <a:gd name="T96" fmla="*/ 325 w 658"/>
                <a:gd name="T97" fmla="*/ 4 h 658"/>
                <a:gd name="T98" fmla="*/ 268 w 658"/>
                <a:gd name="T99" fmla="*/ 5 h 65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58"/>
                <a:gd name="T151" fmla="*/ 0 h 658"/>
                <a:gd name="T152" fmla="*/ 658 w 658"/>
                <a:gd name="T153" fmla="*/ 658 h 65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58" h="658">
                  <a:moveTo>
                    <a:pt x="330" y="653"/>
                  </a:moveTo>
                  <a:cubicBezTo>
                    <a:pt x="350" y="653"/>
                    <a:pt x="368" y="652"/>
                    <a:pt x="387" y="648"/>
                  </a:cubicBezTo>
                  <a:cubicBezTo>
                    <a:pt x="387" y="653"/>
                    <a:pt x="387" y="653"/>
                    <a:pt x="387" y="653"/>
                  </a:cubicBezTo>
                  <a:cubicBezTo>
                    <a:pt x="369" y="656"/>
                    <a:pt x="350" y="658"/>
                    <a:pt x="330" y="658"/>
                  </a:cubicBezTo>
                  <a:cubicBezTo>
                    <a:pt x="330" y="653"/>
                    <a:pt x="330" y="653"/>
                    <a:pt x="330" y="653"/>
                  </a:cubicBezTo>
                  <a:moveTo>
                    <a:pt x="218" y="639"/>
                  </a:moveTo>
                  <a:cubicBezTo>
                    <a:pt x="220" y="634"/>
                    <a:pt x="220" y="634"/>
                    <a:pt x="220" y="634"/>
                  </a:cubicBezTo>
                  <a:cubicBezTo>
                    <a:pt x="237" y="641"/>
                    <a:pt x="255" y="646"/>
                    <a:pt x="274" y="649"/>
                  </a:cubicBezTo>
                  <a:cubicBezTo>
                    <a:pt x="273" y="653"/>
                    <a:pt x="273" y="653"/>
                    <a:pt x="273" y="653"/>
                  </a:cubicBezTo>
                  <a:cubicBezTo>
                    <a:pt x="254" y="650"/>
                    <a:pt x="236" y="645"/>
                    <a:pt x="218" y="639"/>
                  </a:cubicBezTo>
                  <a:moveTo>
                    <a:pt x="441" y="634"/>
                  </a:moveTo>
                  <a:cubicBezTo>
                    <a:pt x="459" y="627"/>
                    <a:pt x="476" y="619"/>
                    <a:pt x="492" y="610"/>
                  </a:cubicBezTo>
                  <a:cubicBezTo>
                    <a:pt x="494" y="614"/>
                    <a:pt x="494" y="614"/>
                    <a:pt x="494" y="614"/>
                  </a:cubicBezTo>
                  <a:cubicBezTo>
                    <a:pt x="478" y="623"/>
                    <a:pt x="461" y="631"/>
                    <a:pt x="443" y="638"/>
                  </a:cubicBezTo>
                  <a:cubicBezTo>
                    <a:pt x="441" y="634"/>
                    <a:pt x="441" y="634"/>
                    <a:pt x="441" y="634"/>
                  </a:cubicBezTo>
                  <a:moveTo>
                    <a:pt x="119" y="582"/>
                  </a:moveTo>
                  <a:cubicBezTo>
                    <a:pt x="122" y="579"/>
                    <a:pt x="122" y="579"/>
                    <a:pt x="122" y="579"/>
                  </a:cubicBezTo>
                  <a:cubicBezTo>
                    <a:pt x="136" y="591"/>
                    <a:pt x="152" y="602"/>
                    <a:pt x="168" y="611"/>
                  </a:cubicBezTo>
                  <a:cubicBezTo>
                    <a:pt x="166" y="615"/>
                    <a:pt x="166" y="615"/>
                    <a:pt x="166" y="615"/>
                  </a:cubicBezTo>
                  <a:cubicBezTo>
                    <a:pt x="149" y="605"/>
                    <a:pt x="134" y="595"/>
                    <a:pt x="119" y="582"/>
                  </a:cubicBezTo>
                  <a:moveTo>
                    <a:pt x="538" y="577"/>
                  </a:moveTo>
                  <a:cubicBezTo>
                    <a:pt x="553" y="565"/>
                    <a:pt x="566" y="551"/>
                    <a:pt x="578" y="537"/>
                  </a:cubicBezTo>
                  <a:cubicBezTo>
                    <a:pt x="582" y="540"/>
                    <a:pt x="582" y="540"/>
                    <a:pt x="582" y="540"/>
                  </a:cubicBezTo>
                  <a:cubicBezTo>
                    <a:pt x="569" y="555"/>
                    <a:pt x="556" y="568"/>
                    <a:pt x="541" y="581"/>
                  </a:cubicBezTo>
                  <a:cubicBezTo>
                    <a:pt x="538" y="577"/>
                    <a:pt x="538" y="577"/>
                    <a:pt x="538" y="577"/>
                  </a:cubicBezTo>
                  <a:moveTo>
                    <a:pt x="45" y="496"/>
                  </a:moveTo>
                  <a:cubicBezTo>
                    <a:pt x="49" y="493"/>
                    <a:pt x="49" y="493"/>
                    <a:pt x="49" y="493"/>
                  </a:cubicBezTo>
                  <a:cubicBezTo>
                    <a:pt x="59" y="509"/>
                    <a:pt x="70" y="525"/>
                    <a:pt x="82" y="539"/>
                  </a:cubicBezTo>
                  <a:cubicBezTo>
                    <a:pt x="78" y="542"/>
                    <a:pt x="78" y="542"/>
                    <a:pt x="78" y="542"/>
                  </a:cubicBezTo>
                  <a:cubicBezTo>
                    <a:pt x="66" y="528"/>
                    <a:pt x="55" y="512"/>
                    <a:pt x="45" y="496"/>
                  </a:cubicBezTo>
                  <a:moveTo>
                    <a:pt x="578" y="537"/>
                  </a:moveTo>
                  <a:cubicBezTo>
                    <a:pt x="578" y="537"/>
                    <a:pt x="578" y="537"/>
                    <a:pt x="578" y="537"/>
                  </a:cubicBezTo>
                  <a:cubicBezTo>
                    <a:pt x="578" y="537"/>
                    <a:pt x="578" y="537"/>
                    <a:pt x="578" y="537"/>
                  </a:cubicBezTo>
                  <a:moveTo>
                    <a:pt x="610" y="491"/>
                  </a:moveTo>
                  <a:cubicBezTo>
                    <a:pt x="620" y="475"/>
                    <a:pt x="628" y="457"/>
                    <a:pt x="634" y="440"/>
                  </a:cubicBezTo>
                  <a:cubicBezTo>
                    <a:pt x="639" y="441"/>
                    <a:pt x="639" y="441"/>
                    <a:pt x="639" y="441"/>
                  </a:cubicBezTo>
                  <a:cubicBezTo>
                    <a:pt x="632" y="459"/>
                    <a:pt x="624" y="477"/>
                    <a:pt x="614" y="493"/>
                  </a:cubicBezTo>
                  <a:cubicBezTo>
                    <a:pt x="610" y="491"/>
                    <a:pt x="610" y="491"/>
                    <a:pt x="610" y="491"/>
                  </a:cubicBezTo>
                  <a:moveTo>
                    <a:pt x="5" y="389"/>
                  </a:moveTo>
                  <a:cubicBezTo>
                    <a:pt x="10" y="388"/>
                    <a:pt x="10" y="388"/>
                    <a:pt x="10" y="388"/>
                  </a:cubicBezTo>
                  <a:cubicBezTo>
                    <a:pt x="13" y="407"/>
                    <a:pt x="18" y="425"/>
                    <a:pt x="25" y="442"/>
                  </a:cubicBezTo>
                  <a:cubicBezTo>
                    <a:pt x="20" y="444"/>
                    <a:pt x="20" y="444"/>
                    <a:pt x="20" y="444"/>
                  </a:cubicBezTo>
                  <a:cubicBezTo>
                    <a:pt x="14" y="426"/>
                    <a:pt x="9" y="408"/>
                    <a:pt x="5" y="389"/>
                  </a:cubicBezTo>
                  <a:moveTo>
                    <a:pt x="649" y="385"/>
                  </a:moveTo>
                  <a:cubicBezTo>
                    <a:pt x="652" y="367"/>
                    <a:pt x="653" y="348"/>
                    <a:pt x="653" y="329"/>
                  </a:cubicBezTo>
                  <a:cubicBezTo>
                    <a:pt x="653" y="327"/>
                    <a:pt x="653" y="325"/>
                    <a:pt x="653" y="323"/>
                  </a:cubicBezTo>
                  <a:cubicBezTo>
                    <a:pt x="658" y="323"/>
                    <a:pt x="658" y="323"/>
                    <a:pt x="658" y="323"/>
                  </a:cubicBezTo>
                  <a:cubicBezTo>
                    <a:pt x="658" y="325"/>
                    <a:pt x="658" y="327"/>
                    <a:pt x="658" y="329"/>
                  </a:cubicBezTo>
                  <a:cubicBezTo>
                    <a:pt x="658" y="348"/>
                    <a:pt x="657" y="367"/>
                    <a:pt x="653" y="386"/>
                  </a:cubicBezTo>
                  <a:cubicBezTo>
                    <a:pt x="649" y="385"/>
                    <a:pt x="649" y="385"/>
                    <a:pt x="649" y="385"/>
                  </a:cubicBezTo>
                  <a:moveTo>
                    <a:pt x="0" y="329"/>
                  </a:moveTo>
                  <a:cubicBezTo>
                    <a:pt x="0" y="310"/>
                    <a:pt x="1" y="292"/>
                    <a:pt x="4" y="275"/>
                  </a:cubicBezTo>
                  <a:cubicBezTo>
                    <a:pt x="9" y="275"/>
                    <a:pt x="9" y="275"/>
                    <a:pt x="9" y="275"/>
                  </a:cubicBezTo>
                  <a:cubicBezTo>
                    <a:pt x="6" y="293"/>
                    <a:pt x="4" y="311"/>
                    <a:pt x="4" y="329"/>
                  </a:cubicBezTo>
                  <a:cubicBezTo>
                    <a:pt x="4" y="330"/>
                    <a:pt x="4" y="331"/>
                    <a:pt x="4" y="332"/>
                  </a:cubicBezTo>
                  <a:cubicBezTo>
                    <a:pt x="0" y="332"/>
                    <a:pt x="0" y="332"/>
                    <a:pt x="0" y="332"/>
                  </a:cubicBezTo>
                  <a:cubicBezTo>
                    <a:pt x="0" y="331"/>
                    <a:pt x="0" y="330"/>
                    <a:pt x="0" y="329"/>
                  </a:cubicBezTo>
                  <a:moveTo>
                    <a:pt x="632" y="213"/>
                  </a:moveTo>
                  <a:cubicBezTo>
                    <a:pt x="637" y="211"/>
                    <a:pt x="637" y="211"/>
                    <a:pt x="637" y="211"/>
                  </a:cubicBezTo>
                  <a:cubicBezTo>
                    <a:pt x="643" y="229"/>
                    <a:pt x="649" y="247"/>
                    <a:pt x="652" y="266"/>
                  </a:cubicBezTo>
                  <a:cubicBezTo>
                    <a:pt x="648" y="267"/>
                    <a:pt x="648" y="267"/>
                    <a:pt x="648" y="267"/>
                  </a:cubicBezTo>
                  <a:cubicBezTo>
                    <a:pt x="644" y="249"/>
                    <a:pt x="639" y="230"/>
                    <a:pt x="632" y="213"/>
                  </a:cubicBezTo>
                  <a:moveTo>
                    <a:pt x="18" y="219"/>
                  </a:moveTo>
                  <a:cubicBezTo>
                    <a:pt x="25" y="201"/>
                    <a:pt x="33" y="184"/>
                    <a:pt x="42" y="167"/>
                  </a:cubicBezTo>
                  <a:cubicBezTo>
                    <a:pt x="46" y="169"/>
                    <a:pt x="46" y="169"/>
                    <a:pt x="46" y="169"/>
                  </a:cubicBezTo>
                  <a:cubicBezTo>
                    <a:pt x="37" y="186"/>
                    <a:pt x="29" y="203"/>
                    <a:pt x="23" y="221"/>
                  </a:cubicBezTo>
                  <a:cubicBezTo>
                    <a:pt x="18" y="219"/>
                    <a:pt x="18" y="219"/>
                    <a:pt x="18" y="219"/>
                  </a:cubicBezTo>
                  <a:moveTo>
                    <a:pt x="574" y="117"/>
                  </a:moveTo>
                  <a:cubicBezTo>
                    <a:pt x="578" y="113"/>
                    <a:pt x="578" y="113"/>
                    <a:pt x="578" y="113"/>
                  </a:cubicBezTo>
                  <a:cubicBezTo>
                    <a:pt x="590" y="128"/>
                    <a:pt x="602" y="143"/>
                    <a:pt x="612" y="160"/>
                  </a:cubicBezTo>
                  <a:cubicBezTo>
                    <a:pt x="607" y="162"/>
                    <a:pt x="607" y="162"/>
                    <a:pt x="607" y="162"/>
                  </a:cubicBezTo>
                  <a:cubicBezTo>
                    <a:pt x="598" y="146"/>
                    <a:pt x="587" y="131"/>
                    <a:pt x="574" y="117"/>
                  </a:cubicBezTo>
                  <a:moveTo>
                    <a:pt x="78" y="123"/>
                  </a:moveTo>
                  <a:cubicBezTo>
                    <a:pt x="78" y="123"/>
                    <a:pt x="78" y="123"/>
                    <a:pt x="78" y="123"/>
                  </a:cubicBezTo>
                  <a:cubicBezTo>
                    <a:pt x="78" y="123"/>
                    <a:pt x="78" y="123"/>
                    <a:pt x="78" y="123"/>
                  </a:cubicBezTo>
                  <a:moveTo>
                    <a:pt x="75" y="120"/>
                  </a:moveTo>
                  <a:cubicBezTo>
                    <a:pt x="87" y="105"/>
                    <a:pt x="100" y="91"/>
                    <a:pt x="115" y="79"/>
                  </a:cubicBezTo>
                  <a:cubicBezTo>
                    <a:pt x="118" y="83"/>
                    <a:pt x="118" y="83"/>
                    <a:pt x="118" y="83"/>
                  </a:cubicBezTo>
                  <a:cubicBezTo>
                    <a:pt x="103" y="95"/>
                    <a:pt x="90" y="108"/>
                    <a:pt x="78" y="123"/>
                  </a:cubicBezTo>
                  <a:cubicBezTo>
                    <a:pt x="75" y="120"/>
                    <a:pt x="75" y="120"/>
                    <a:pt x="75" y="120"/>
                  </a:cubicBezTo>
                  <a:moveTo>
                    <a:pt x="487" y="46"/>
                  </a:moveTo>
                  <a:cubicBezTo>
                    <a:pt x="490" y="41"/>
                    <a:pt x="490" y="41"/>
                    <a:pt x="490" y="41"/>
                  </a:cubicBezTo>
                  <a:cubicBezTo>
                    <a:pt x="506" y="51"/>
                    <a:pt x="522" y="62"/>
                    <a:pt x="537" y="74"/>
                  </a:cubicBezTo>
                  <a:cubicBezTo>
                    <a:pt x="534" y="77"/>
                    <a:pt x="534" y="77"/>
                    <a:pt x="534" y="77"/>
                  </a:cubicBezTo>
                  <a:cubicBezTo>
                    <a:pt x="519" y="65"/>
                    <a:pt x="504" y="55"/>
                    <a:pt x="487" y="46"/>
                  </a:cubicBezTo>
                  <a:moveTo>
                    <a:pt x="161" y="46"/>
                  </a:moveTo>
                  <a:cubicBezTo>
                    <a:pt x="177" y="36"/>
                    <a:pt x="195" y="28"/>
                    <a:pt x="213" y="21"/>
                  </a:cubicBezTo>
                  <a:cubicBezTo>
                    <a:pt x="214" y="25"/>
                    <a:pt x="214" y="25"/>
                    <a:pt x="214" y="25"/>
                  </a:cubicBezTo>
                  <a:cubicBezTo>
                    <a:pt x="197" y="32"/>
                    <a:pt x="180" y="40"/>
                    <a:pt x="164" y="50"/>
                  </a:cubicBezTo>
                  <a:cubicBezTo>
                    <a:pt x="161" y="46"/>
                    <a:pt x="161" y="46"/>
                    <a:pt x="161" y="46"/>
                  </a:cubicBezTo>
                  <a:moveTo>
                    <a:pt x="381" y="9"/>
                  </a:moveTo>
                  <a:cubicBezTo>
                    <a:pt x="382" y="4"/>
                    <a:pt x="382" y="4"/>
                    <a:pt x="382" y="4"/>
                  </a:cubicBezTo>
                  <a:cubicBezTo>
                    <a:pt x="401" y="7"/>
                    <a:pt x="419" y="12"/>
                    <a:pt x="437" y="18"/>
                  </a:cubicBezTo>
                  <a:cubicBezTo>
                    <a:pt x="436" y="22"/>
                    <a:pt x="436" y="22"/>
                    <a:pt x="436" y="22"/>
                  </a:cubicBezTo>
                  <a:cubicBezTo>
                    <a:pt x="418" y="16"/>
                    <a:pt x="400" y="12"/>
                    <a:pt x="381" y="9"/>
                  </a:cubicBezTo>
                  <a:moveTo>
                    <a:pt x="268" y="5"/>
                  </a:moveTo>
                  <a:cubicBezTo>
                    <a:pt x="286" y="2"/>
                    <a:pt x="305" y="0"/>
                    <a:pt x="325" y="0"/>
                  </a:cubicBezTo>
                  <a:cubicBezTo>
                    <a:pt x="325" y="4"/>
                    <a:pt x="325" y="4"/>
                    <a:pt x="325" y="4"/>
                  </a:cubicBezTo>
                  <a:cubicBezTo>
                    <a:pt x="306" y="5"/>
                    <a:pt x="287" y="7"/>
                    <a:pt x="269" y="10"/>
                  </a:cubicBezTo>
                  <a:cubicBezTo>
                    <a:pt x="268" y="5"/>
                    <a:pt x="268" y="5"/>
                    <a:pt x="268" y="5"/>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F2F2F2"/>
                </a:solidFill>
                <a:sym typeface="宋体" pitchFamily="2" charset="-122"/>
              </a:endParaRPr>
            </a:p>
          </p:txBody>
        </p:sp>
        <p:sp>
          <p:nvSpPr>
            <p:cNvPr id="39" name="Freeform 970"/>
            <p:cNvSpPr>
              <a:spLocks noEditPoints="1" noChangeArrowheads="1"/>
            </p:cNvSpPr>
            <p:nvPr/>
          </p:nvSpPr>
          <p:spPr bwMode="auto">
            <a:xfrm>
              <a:off x="1415083" y="4257142"/>
              <a:ext cx="792162" cy="107950"/>
            </a:xfrm>
            <a:custGeom>
              <a:avLst/>
              <a:gdLst>
                <a:gd name="T0" fmla="*/ 366 w 368"/>
                <a:gd name="T1" fmla="*/ 22 h 50"/>
                <a:gd name="T2" fmla="*/ 315 w 368"/>
                <a:gd name="T3" fmla="*/ 46 h 50"/>
                <a:gd name="T4" fmla="*/ 317 w 368"/>
                <a:gd name="T5" fmla="*/ 50 h 50"/>
                <a:gd name="T6" fmla="*/ 368 w 368"/>
                <a:gd name="T7" fmla="*/ 26 h 50"/>
                <a:gd name="T8" fmla="*/ 366 w 368"/>
                <a:gd name="T9" fmla="*/ 22 h 50"/>
                <a:gd name="T10" fmla="*/ 8 w 368"/>
                <a:gd name="T11" fmla="*/ 0 h 50"/>
                <a:gd name="T12" fmla="*/ 0 w 368"/>
                <a:gd name="T13" fmla="*/ 0 h 50"/>
                <a:gd name="T14" fmla="*/ 40 w 368"/>
                <a:gd name="T15" fmla="*/ 27 h 50"/>
                <a:gd name="T16" fmla="*/ 42 w 368"/>
                <a:gd name="T17" fmla="*/ 23 h 50"/>
                <a:gd name="T18" fmla="*/ 8 w 368"/>
                <a:gd name="T19" fmla="*/ 0 h 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8"/>
                <a:gd name="T31" fmla="*/ 0 h 50"/>
                <a:gd name="T32" fmla="*/ 368 w 368"/>
                <a:gd name="T33" fmla="*/ 50 h 5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8" h="50">
                  <a:moveTo>
                    <a:pt x="366" y="22"/>
                  </a:moveTo>
                  <a:cubicBezTo>
                    <a:pt x="350" y="31"/>
                    <a:pt x="333" y="39"/>
                    <a:pt x="315" y="46"/>
                  </a:cubicBezTo>
                  <a:cubicBezTo>
                    <a:pt x="317" y="50"/>
                    <a:pt x="317" y="50"/>
                    <a:pt x="317" y="50"/>
                  </a:cubicBezTo>
                  <a:cubicBezTo>
                    <a:pt x="335" y="43"/>
                    <a:pt x="352" y="35"/>
                    <a:pt x="368" y="26"/>
                  </a:cubicBezTo>
                  <a:cubicBezTo>
                    <a:pt x="366" y="22"/>
                    <a:pt x="366" y="22"/>
                    <a:pt x="366" y="22"/>
                  </a:cubicBezTo>
                  <a:moveTo>
                    <a:pt x="8" y="0"/>
                  </a:moveTo>
                  <a:cubicBezTo>
                    <a:pt x="0" y="0"/>
                    <a:pt x="0" y="0"/>
                    <a:pt x="0" y="0"/>
                  </a:cubicBezTo>
                  <a:cubicBezTo>
                    <a:pt x="13" y="10"/>
                    <a:pt x="26" y="19"/>
                    <a:pt x="40" y="27"/>
                  </a:cubicBezTo>
                  <a:cubicBezTo>
                    <a:pt x="42" y="23"/>
                    <a:pt x="42" y="23"/>
                    <a:pt x="42" y="23"/>
                  </a:cubicBezTo>
                  <a:cubicBezTo>
                    <a:pt x="30" y="16"/>
                    <a:pt x="19" y="8"/>
                    <a:pt x="8" y="0"/>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F2F2F2"/>
                </a:solidFill>
                <a:sym typeface="宋体" pitchFamily="2" charset="-122"/>
              </a:endParaRPr>
            </a:p>
          </p:txBody>
        </p:sp>
        <p:sp>
          <p:nvSpPr>
            <p:cNvPr id="76" name="TextBox 682"/>
            <p:cNvSpPr>
              <a:spLocks noChangeArrowheads="1"/>
            </p:cNvSpPr>
            <p:nvPr/>
          </p:nvSpPr>
          <p:spPr bwMode="auto">
            <a:xfrm>
              <a:off x="1291258" y="3607854"/>
              <a:ext cx="607378" cy="37707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2667" b="1" dirty="0">
                  <a:solidFill>
                    <a:srgbClr val="F2F2F2"/>
                  </a:solidFill>
                  <a:latin typeface="方正中等线简体" pitchFamily="2" charset="-122"/>
                  <a:ea typeface="方正中等线简体" pitchFamily="2" charset="-122"/>
                </a:rPr>
                <a:t>25</a:t>
              </a:r>
              <a:r>
                <a:rPr lang="en-US" sz="2133" b="1" dirty="0">
                  <a:solidFill>
                    <a:srgbClr val="F2F2F2"/>
                  </a:solidFill>
                  <a:latin typeface="方正中等线简体" pitchFamily="2" charset="-122"/>
                  <a:ea typeface="方正中等线简体" pitchFamily="2" charset="-122"/>
                </a:rPr>
                <a:t>%</a:t>
              </a:r>
              <a:endParaRPr lang="zh-CN" altLang="en-US" sz="2667" b="1" dirty="0">
                <a:solidFill>
                  <a:srgbClr val="F2F2F2"/>
                </a:solidFill>
                <a:latin typeface="方正中等线简体" pitchFamily="2" charset="-122"/>
                <a:ea typeface="方正中等线简体" pitchFamily="2" charset="-122"/>
              </a:endParaRPr>
            </a:p>
          </p:txBody>
        </p:sp>
      </p:grpSp>
      <p:grpSp>
        <p:nvGrpSpPr>
          <p:cNvPr id="10" name="组合 9"/>
          <p:cNvGrpSpPr/>
          <p:nvPr/>
        </p:nvGrpSpPr>
        <p:grpSpPr>
          <a:xfrm>
            <a:off x="6637323" y="3989205"/>
            <a:ext cx="1885949" cy="1888067"/>
            <a:chOff x="4977992" y="2991904"/>
            <a:chExt cx="1414462" cy="1416050"/>
          </a:xfrm>
          <a:solidFill>
            <a:srgbClr val="FFFFFF">
              <a:alpha val="30196"/>
            </a:srgbClr>
          </a:solidFill>
        </p:grpSpPr>
        <p:sp>
          <p:nvSpPr>
            <p:cNvPr id="56" name="Freeform 964"/>
            <p:cNvSpPr>
              <a:spLocks noChangeArrowheads="1"/>
            </p:cNvSpPr>
            <p:nvPr/>
          </p:nvSpPr>
          <p:spPr bwMode="auto">
            <a:xfrm>
              <a:off x="5686017" y="3085567"/>
              <a:ext cx="614362" cy="614362"/>
            </a:xfrm>
            <a:custGeom>
              <a:avLst/>
              <a:gdLst>
                <a:gd name="T0" fmla="*/ 202 w 286"/>
                <a:gd name="T1" fmla="*/ 84 h 286"/>
                <a:gd name="T2" fmla="*/ 0 w 286"/>
                <a:gd name="T3" fmla="*/ 0 h 286"/>
                <a:gd name="T4" fmla="*/ 0 w 286"/>
                <a:gd name="T5" fmla="*/ 286 h 286"/>
                <a:gd name="T6" fmla="*/ 286 w 286"/>
                <a:gd name="T7" fmla="*/ 286 h 286"/>
                <a:gd name="T8" fmla="*/ 202 w 286"/>
                <a:gd name="T9" fmla="*/ 84 h 286"/>
                <a:gd name="T10" fmla="*/ 0 60000 65536"/>
                <a:gd name="T11" fmla="*/ 0 60000 65536"/>
                <a:gd name="T12" fmla="*/ 0 60000 65536"/>
                <a:gd name="T13" fmla="*/ 0 60000 65536"/>
                <a:gd name="T14" fmla="*/ 0 60000 65536"/>
                <a:gd name="T15" fmla="*/ 0 w 286"/>
                <a:gd name="T16" fmla="*/ 0 h 286"/>
                <a:gd name="T17" fmla="*/ 286 w 286"/>
                <a:gd name="T18" fmla="*/ 286 h 286"/>
              </a:gdLst>
              <a:ahLst/>
              <a:cxnLst>
                <a:cxn ang="T10">
                  <a:pos x="T0" y="T1"/>
                </a:cxn>
                <a:cxn ang="T11">
                  <a:pos x="T2" y="T3"/>
                </a:cxn>
                <a:cxn ang="T12">
                  <a:pos x="T4" y="T5"/>
                </a:cxn>
                <a:cxn ang="T13">
                  <a:pos x="T6" y="T7"/>
                </a:cxn>
                <a:cxn ang="T14">
                  <a:pos x="T8" y="T9"/>
                </a:cxn>
              </a:cxnLst>
              <a:rect l="T15" t="T16" r="T17" b="T18"/>
              <a:pathLst>
                <a:path w="286" h="286">
                  <a:moveTo>
                    <a:pt x="202" y="84"/>
                  </a:moveTo>
                  <a:cubicBezTo>
                    <a:pt x="150" y="32"/>
                    <a:pt x="79" y="0"/>
                    <a:pt x="0" y="0"/>
                  </a:cubicBezTo>
                  <a:cubicBezTo>
                    <a:pt x="0" y="286"/>
                    <a:pt x="0" y="286"/>
                    <a:pt x="0" y="286"/>
                  </a:cubicBezTo>
                  <a:cubicBezTo>
                    <a:pt x="286" y="286"/>
                    <a:pt x="286" y="286"/>
                    <a:pt x="286" y="286"/>
                  </a:cubicBezTo>
                  <a:cubicBezTo>
                    <a:pt x="286" y="207"/>
                    <a:pt x="254" y="135"/>
                    <a:pt x="202" y="84"/>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F2F2F2"/>
                </a:solidFill>
                <a:sym typeface="宋体" pitchFamily="2" charset="-122"/>
              </a:endParaRPr>
            </a:p>
          </p:txBody>
        </p:sp>
        <p:sp>
          <p:nvSpPr>
            <p:cNvPr id="57" name="Freeform 965"/>
            <p:cNvSpPr>
              <a:spLocks noChangeArrowheads="1"/>
            </p:cNvSpPr>
            <p:nvPr/>
          </p:nvSpPr>
          <p:spPr bwMode="auto">
            <a:xfrm>
              <a:off x="5686017" y="3085567"/>
              <a:ext cx="614362" cy="614362"/>
            </a:xfrm>
            <a:custGeom>
              <a:avLst/>
              <a:gdLst>
                <a:gd name="T0" fmla="*/ 0 w 286"/>
                <a:gd name="T1" fmla="*/ 0 h 286"/>
                <a:gd name="T2" fmla="*/ 0 w 286"/>
                <a:gd name="T3" fmla="*/ 286 h 286"/>
                <a:gd name="T4" fmla="*/ 286 w 286"/>
                <a:gd name="T5" fmla="*/ 286 h 286"/>
                <a:gd name="T6" fmla="*/ 286 w 286"/>
                <a:gd name="T7" fmla="*/ 286 h 286"/>
                <a:gd name="T8" fmla="*/ 202 w 286"/>
                <a:gd name="T9" fmla="*/ 84 h 286"/>
                <a:gd name="T10" fmla="*/ 0 w 286"/>
                <a:gd name="T11" fmla="*/ 0 h 286"/>
                <a:gd name="T12" fmla="*/ 0 60000 65536"/>
                <a:gd name="T13" fmla="*/ 0 60000 65536"/>
                <a:gd name="T14" fmla="*/ 0 60000 65536"/>
                <a:gd name="T15" fmla="*/ 0 60000 65536"/>
                <a:gd name="T16" fmla="*/ 0 60000 65536"/>
                <a:gd name="T17" fmla="*/ 0 60000 65536"/>
                <a:gd name="T18" fmla="*/ 0 w 286"/>
                <a:gd name="T19" fmla="*/ 0 h 286"/>
                <a:gd name="T20" fmla="*/ 286 w 286"/>
                <a:gd name="T21" fmla="*/ 286 h 286"/>
              </a:gdLst>
              <a:ahLst/>
              <a:cxnLst>
                <a:cxn ang="T12">
                  <a:pos x="T0" y="T1"/>
                </a:cxn>
                <a:cxn ang="T13">
                  <a:pos x="T2" y="T3"/>
                </a:cxn>
                <a:cxn ang="T14">
                  <a:pos x="T4" y="T5"/>
                </a:cxn>
                <a:cxn ang="T15">
                  <a:pos x="T6" y="T7"/>
                </a:cxn>
                <a:cxn ang="T16">
                  <a:pos x="T8" y="T9"/>
                </a:cxn>
                <a:cxn ang="T17">
                  <a:pos x="T10" y="T11"/>
                </a:cxn>
              </a:cxnLst>
              <a:rect l="T18" t="T19" r="T20" b="T21"/>
              <a:pathLst>
                <a:path w="286" h="286">
                  <a:moveTo>
                    <a:pt x="0" y="0"/>
                  </a:moveTo>
                  <a:cubicBezTo>
                    <a:pt x="0" y="286"/>
                    <a:pt x="0" y="286"/>
                    <a:pt x="0" y="286"/>
                  </a:cubicBezTo>
                  <a:cubicBezTo>
                    <a:pt x="286" y="286"/>
                    <a:pt x="286" y="286"/>
                    <a:pt x="286" y="286"/>
                  </a:cubicBezTo>
                  <a:cubicBezTo>
                    <a:pt x="286" y="286"/>
                    <a:pt x="286" y="286"/>
                    <a:pt x="286" y="286"/>
                  </a:cubicBezTo>
                  <a:cubicBezTo>
                    <a:pt x="286" y="207"/>
                    <a:pt x="254" y="135"/>
                    <a:pt x="202" y="84"/>
                  </a:cubicBezTo>
                  <a:cubicBezTo>
                    <a:pt x="150" y="32"/>
                    <a:pt x="79" y="0"/>
                    <a:pt x="0" y="0"/>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F2F2F2"/>
                </a:solidFill>
                <a:sym typeface="宋体" pitchFamily="2" charset="-122"/>
              </a:endParaRPr>
            </a:p>
          </p:txBody>
        </p:sp>
        <p:sp>
          <p:nvSpPr>
            <p:cNvPr id="58" name="Freeform 966"/>
            <p:cNvSpPr>
              <a:spLocks noChangeArrowheads="1"/>
            </p:cNvSpPr>
            <p:nvPr/>
          </p:nvSpPr>
          <p:spPr bwMode="auto">
            <a:xfrm>
              <a:off x="5070067" y="3085567"/>
              <a:ext cx="1230312" cy="1230312"/>
            </a:xfrm>
            <a:custGeom>
              <a:avLst/>
              <a:gdLst>
                <a:gd name="T0" fmla="*/ 286 w 572"/>
                <a:gd name="T1" fmla="*/ 286 h 572"/>
                <a:gd name="T2" fmla="*/ 286 w 572"/>
                <a:gd name="T3" fmla="*/ 0 h 572"/>
                <a:gd name="T4" fmla="*/ 84 w 572"/>
                <a:gd name="T5" fmla="*/ 84 h 572"/>
                <a:gd name="T6" fmla="*/ 0 w 572"/>
                <a:gd name="T7" fmla="*/ 286 h 572"/>
                <a:gd name="T8" fmla="*/ 84 w 572"/>
                <a:gd name="T9" fmla="*/ 488 h 572"/>
                <a:gd name="T10" fmla="*/ 286 w 572"/>
                <a:gd name="T11" fmla="*/ 572 h 572"/>
                <a:gd name="T12" fmla="*/ 488 w 572"/>
                <a:gd name="T13" fmla="*/ 488 h 572"/>
                <a:gd name="T14" fmla="*/ 572 w 572"/>
                <a:gd name="T15" fmla="*/ 286 h 572"/>
                <a:gd name="T16" fmla="*/ 286 w 572"/>
                <a:gd name="T17" fmla="*/ 286 h 5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2"/>
                <a:gd name="T28" fmla="*/ 0 h 572"/>
                <a:gd name="T29" fmla="*/ 572 w 572"/>
                <a:gd name="T30" fmla="*/ 572 h 57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2" h="572">
                  <a:moveTo>
                    <a:pt x="286" y="286"/>
                  </a:moveTo>
                  <a:cubicBezTo>
                    <a:pt x="286" y="0"/>
                    <a:pt x="286" y="0"/>
                    <a:pt x="286" y="0"/>
                  </a:cubicBezTo>
                  <a:cubicBezTo>
                    <a:pt x="207" y="0"/>
                    <a:pt x="136" y="32"/>
                    <a:pt x="84" y="84"/>
                  </a:cubicBezTo>
                  <a:cubicBezTo>
                    <a:pt x="32" y="135"/>
                    <a:pt x="0" y="207"/>
                    <a:pt x="0" y="286"/>
                  </a:cubicBezTo>
                  <a:cubicBezTo>
                    <a:pt x="0" y="365"/>
                    <a:pt x="32" y="436"/>
                    <a:pt x="84" y="488"/>
                  </a:cubicBezTo>
                  <a:cubicBezTo>
                    <a:pt x="136" y="540"/>
                    <a:pt x="207" y="572"/>
                    <a:pt x="286" y="572"/>
                  </a:cubicBezTo>
                  <a:cubicBezTo>
                    <a:pt x="365" y="572"/>
                    <a:pt x="436" y="540"/>
                    <a:pt x="488" y="488"/>
                  </a:cubicBezTo>
                  <a:cubicBezTo>
                    <a:pt x="540" y="436"/>
                    <a:pt x="572" y="365"/>
                    <a:pt x="572" y="286"/>
                  </a:cubicBezTo>
                  <a:cubicBezTo>
                    <a:pt x="286" y="286"/>
                    <a:pt x="286" y="286"/>
                    <a:pt x="286" y="286"/>
                  </a:cubicBezTo>
                </a:path>
              </a:pathLst>
            </a:custGeom>
            <a:grpFill/>
            <a:ln w="9525" cmpd="sng">
              <a:solidFill>
                <a:srgbClr val="D8D8D8"/>
              </a:solidFill>
              <a:bevel/>
              <a:headEnd/>
              <a:tailEnd/>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F2F2F2"/>
                </a:solidFill>
                <a:sym typeface="宋体" pitchFamily="2" charset="-122"/>
              </a:endParaRPr>
            </a:p>
          </p:txBody>
        </p:sp>
        <p:sp>
          <p:nvSpPr>
            <p:cNvPr id="59" name="Freeform 967"/>
            <p:cNvSpPr>
              <a:spLocks noEditPoints="1" noChangeArrowheads="1"/>
            </p:cNvSpPr>
            <p:nvPr/>
          </p:nvSpPr>
          <p:spPr bwMode="auto">
            <a:xfrm>
              <a:off x="4977992" y="2991904"/>
              <a:ext cx="1414462" cy="1416050"/>
            </a:xfrm>
            <a:custGeom>
              <a:avLst/>
              <a:gdLst>
                <a:gd name="T0" fmla="*/ 387 w 658"/>
                <a:gd name="T1" fmla="*/ 648 h 658"/>
                <a:gd name="T2" fmla="*/ 330 w 658"/>
                <a:gd name="T3" fmla="*/ 658 h 658"/>
                <a:gd name="T4" fmla="*/ 218 w 658"/>
                <a:gd name="T5" fmla="*/ 639 h 658"/>
                <a:gd name="T6" fmla="*/ 274 w 658"/>
                <a:gd name="T7" fmla="*/ 649 h 658"/>
                <a:gd name="T8" fmla="*/ 218 w 658"/>
                <a:gd name="T9" fmla="*/ 639 h 658"/>
                <a:gd name="T10" fmla="*/ 492 w 658"/>
                <a:gd name="T11" fmla="*/ 610 h 658"/>
                <a:gd name="T12" fmla="*/ 443 w 658"/>
                <a:gd name="T13" fmla="*/ 638 h 658"/>
                <a:gd name="T14" fmla="*/ 119 w 658"/>
                <a:gd name="T15" fmla="*/ 582 h 658"/>
                <a:gd name="T16" fmla="*/ 168 w 658"/>
                <a:gd name="T17" fmla="*/ 611 h 658"/>
                <a:gd name="T18" fmla="*/ 119 w 658"/>
                <a:gd name="T19" fmla="*/ 582 h 658"/>
                <a:gd name="T20" fmla="*/ 578 w 658"/>
                <a:gd name="T21" fmla="*/ 537 h 658"/>
                <a:gd name="T22" fmla="*/ 541 w 658"/>
                <a:gd name="T23" fmla="*/ 581 h 658"/>
                <a:gd name="T24" fmla="*/ 45 w 658"/>
                <a:gd name="T25" fmla="*/ 496 h 658"/>
                <a:gd name="T26" fmla="*/ 82 w 658"/>
                <a:gd name="T27" fmla="*/ 539 h 658"/>
                <a:gd name="T28" fmla="*/ 45 w 658"/>
                <a:gd name="T29" fmla="*/ 496 h 658"/>
                <a:gd name="T30" fmla="*/ 578 w 658"/>
                <a:gd name="T31" fmla="*/ 537 h 658"/>
                <a:gd name="T32" fmla="*/ 610 w 658"/>
                <a:gd name="T33" fmla="*/ 491 h 658"/>
                <a:gd name="T34" fmla="*/ 639 w 658"/>
                <a:gd name="T35" fmla="*/ 441 h 658"/>
                <a:gd name="T36" fmla="*/ 610 w 658"/>
                <a:gd name="T37" fmla="*/ 491 h 658"/>
                <a:gd name="T38" fmla="*/ 10 w 658"/>
                <a:gd name="T39" fmla="*/ 388 h 658"/>
                <a:gd name="T40" fmla="*/ 20 w 658"/>
                <a:gd name="T41" fmla="*/ 444 h 658"/>
                <a:gd name="T42" fmla="*/ 649 w 658"/>
                <a:gd name="T43" fmla="*/ 385 h 658"/>
                <a:gd name="T44" fmla="*/ 653 w 658"/>
                <a:gd name="T45" fmla="*/ 323 h 658"/>
                <a:gd name="T46" fmla="*/ 658 w 658"/>
                <a:gd name="T47" fmla="*/ 329 h 658"/>
                <a:gd name="T48" fmla="*/ 649 w 658"/>
                <a:gd name="T49" fmla="*/ 385 h 658"/>
                <a:gd name="T50" fmla="*/ 4 w 658"/>
                <a:gd name="T51" fmla="*/ 275 h 658"/>
                <a:gd name="T52" fmla="*/ 4 w 658"/>
                <a:gd name="T53" fmla="*/ 329 h 658"/>
                <a:gd name="T54" fmla="*/ 0 w 658"/>
                <a:gd name="T55" fmla="*/ 332 h 658"/>
                <a:gd name="T56" fmla="*/ 632 w 658"/>
                <a:gd name="T57" fmla="*/ 213 h 658"/>
                <a:gd name="T58" fmla="*/ 652 w 658"/>
                <a:gd name="T59" fmla="*/ 266 h 658"/>
                <a:gd name="T60" fmla="*/ 632 w 658"/>
                <a:gd name="T61" fmla="*/ 213 h 658"/>
                <a:gd name="T62" fmla="*/ 42 w 658"/>
                <a:gd name="T63" fmla="*/ 167 h 658"/>
                <a:gd name="T64" fmla="*/ 23 w 658"/>
                <a:gd name="T65" fmla="*/ 221 h 658"/>
                <a:gd name="T66" fmla="*/ 574 w 658"/>
                <a:gd name="T67" fmla="*/ 117 h 658"/>
                <a:gd name="T68" fmla="*/ 612 w 658"/>
                <a:gd name="T69" fmla="*/ 160 h 658"/>
                <a:gd name="T70" fmla="*/ 574 w 658"/>
                <a:gd name="T71" fmla="*/ 117 h 658"/>
                <a:gd name="T72" fmla="*/ 78 w 658"/>
                <a:gd name="T73" fmla="*/ 123 h 658"/>
                <a:gd name="T74" fmla="*/ 75 w 658"/>
                <a:gd name="T75" fmla="*/ 120 h 658"/>
                <a:gd name="T76" fmla="*/ 118 w 658"/>
                <a:gd name="T77" fmla="*/ 83 h 658"/>
                <a:gd name="T78" fmla="*/ 75 w 658"/>
                <a:gd name="T79" fmla="*/ 120 h 658"/>
                <a:gd name="T80" fmla="*/ 490 w 658"/>
                <a:gd name="T81" fmla="*/ 41 h 658"/>
                <a:gd name="T82" fmla="*/ 534 w 658"/>
                <a:gd name="T83" fmla="*/ 77 h 658"/>
                <a:gd name="T84" fmla="*/ 161 w 658"/>
                <a:gd name="T85" fmla="*/ 46 h 658"/>
                <a:gd name="T86" fmla="*/ 214 w 658"/>
                <a:gd name="T87" fmla="*/ 25 h 658"/>
                <a:gd name="T88" fmla="*/ 161 w 658"/>
                <a:gd name="T89" fmla="*/ 46 h 658"/>
                <a:gd name="T90" fmla="*/ 382 w 658"/>
                <a:gd name="T91" fmla="*/ 4 h 658"/>
                <a:gd name="T92" fmla="*/ 436 w 658"/>
                <a:gd name="T93" fmla="*/ 22 h 658"/>
                <a:gd name="T94" fmla="*/ 268 w 658"/>
                <a:gd name="T95" fmla="*/ 5 h 658"/>
                <a:gd name="T96" fmla="*/ 325 w 658"/>
                <a:gd name="T97" fmla="*/ 4 h 658"/>
                <a:gd name="T98" fmla="*/ 268 w 658"/>
                <a:gd name="T99" fmla="*/ 5 h 65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58"/>
                <a:gd name="T151" fmla="*/ 0 h 658"/>
                <a:gd name="T152" fmla="*/ 658 w 658"/>
                <a:gd name="T153" fmla="*/ 658 h 65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58" h="658">
                  <a:moveTo>
                    <a:pt x="330" y="653"/>
                  </a:moveTo>
                  <a:cubicBezTo>
                    <a:pt x="350" y="653"/>
                    <a:pt x="368" y="652"/>
                    <a:pt x="387" y="648"/>
                  </a:cubicBezTo>
                  <a:cubicBezTo>
                    <a:pt x="387" y="653"/>
                    <a:pt x="387" y="653"/>
                    <a:pt x="387" y="653"/>
                  </a:cubicBezTo>
                  <a:cubicBezTo>
                    <a:pt x="369" y="656"/>
                    <a:pt x="350" y="658"/>
                    <a:pt x="330" y="658"/>
                  </a:cubicBezTo>
                  <a:cubicBezTo>
                    <a:pt x="330" y="653"/>
                    <a:pt x="330" y="653"/>
                    <a:pt x="330" y="653"/>
                  </a:cubicBezTo>
                  <a:moveTo>
                    <a:pt x="218" y="639"/>
                  </a:moveTo>
                  <a:cubicBezTo>
                    <a:pt x="220" y="634"/>
                    <a:pt x="220" y="634"/>
                    <a:pt x="220" y="634"/>
                  </a:cubicBezTo>
                  <a:cubicBezTo>
                    <a:pt x="237" y="641"/>
                    <a:pt x="255" y="646"/>
                    <a:pt x="274" y="649"/>
                  </a:cubicBezTo>
                  <a:cubicBezTo>
                    <a:pt x="273" y="653"/>
                    <a:pt x="273" y="653"/>
                    <a:pt x="273" y="653"/>
                  </a:cubicBezTo>
                  <a:cubicBezTo>
                    <a:pt x="254" y="650"/>
                    <a:pt x="236" y="645"/>
                    <a:pt x="218" y="639"/>
                  </a:cubicBezTo>
                  <a:moveTo>
                    <a:pt x="441" y="634"/>
                  </a:moveTo>
                  <a:cubicBezTo>
                    <a:pt x="459" y="627"/>
                    <a:pt x="476" y="619"/>
                    <a:pt x="492" y="610"/>
                  </a:cubicBezTo>
                  <a:cubicBezTo>
                    <a:pt x="494" y="614"/>
                    <a:pt x="494" y="614"/>
                    <a:pt x="494" y="614"/>
                  </a:cubicBezTo>
                  <a:cubicBezTo>
                    <a:pt x="478" y="623"/>
                    <a:pt x="461" y="631"/>
                    <a:pt x="443" y="638"/>
                  </a:cubicBezTo>
                  <a:cubicBezTo>
                    <a:pt x="441" y="634"/>
                    <a:pt x="441" y="634"/>
                    <a:pt x="441" y="634"/>
                  </a:cubicBezTo>
                  <a:moveTo>
                    <a:pt x="119" y="582"/>
                  </a:moveTo>
                  <a:cubicBezTo>
                    <a:pt x="122" y="579"/>
                    <a:pt x="122" y="579"/>
                    <a:pt x="122" y="579"/>
                  </a:cubicBezTo>
                  <a:cubicBezTo>
                    <a:pt x="136" y="591"/>
                    <a:pt x="152" y="602"/>
                    <a:pt x="168" y="611"/>
                  </a:cubicBezTo>
                  <a:cubicBezTo>
                    <a:pt x="166" y="615"/>
                    <a:pt x="166" y="615"/>
                    <a:pt x="166" y="615"/>
                  </a:cubicBezTo>
                  <a:cubicBezTo>
                    <a:pt x="149" y="605"/>
                    <a:pt x="134" y="595"/>
                    <a:pt x="119" y="582"/>
                  </a:cubicBezTo>
                  <a:moveTo>
                    <a:pt x="538" y="577"/>
                  </a:moveTo>
                  <a:cubicBezTo>
                    <a:pt x="553" y="565"/>
                    <a:pt x="566" y="551"/>
                    <a:pt x="578" y="537"/>
                  </a:cubicBezTo>
                  <a:cubicBezTo>
                    <a:pt x="582" y="540"/>
                    <a:pt x="582" y="540"/>
                    <a:pt x="582" y="540"/>
                  </a:cubicBezTo>
                  <a:cubicBezTo>
                    <a:pt x="569" y="555"/>
                    <a:pt x="556" y="568"/>
                    <a:pt x="541" y="581"/>
                  </a:cubicBezTo>
                  <a:cubicBezTo>
                    <a:pt x="538" y="577"/>
                    <a:pt x="538" y="577"/>
                    <a:pt x="538" y="577"/>
                  </a:cubicBezTo>
                  <a:moveTo>
                    <a:pt x="45" y="496"/>
                  </a:moveTo>
                  <a:cubicBezTo>
                    <a:pt x="49" y="493"/>
                    <a:pt x="49" y="493"/>
                    <a:pt x="49" y="493"/>
                  </a:cubicBezTo>
                  <a:cubicBezTo>
                    <a:pt x="59" y="509"/>
                    <a:pt x="70" y="525"/>
                    <a:pt x="82" y="539"/>
                  </a:cubicBezTo>
                  <a:cubicBezTo>
                    <a:pt x="78" y="542"/>
                    <a:pt x="78" y="542"/>
                    <a:pt x="78" y="542"/>
                  </a:cubicBezTo>
                  <a:cubicBezTo>
                    <a:pt x="66" y="528"/>
                    <a:pt x="55" y="512"/>
                    <a:pt x="45" y="496"/>
                  </a:cubicBezTo>
                  <a:moveTo>
                    <a:pt x="578" y="537"/>
                  </a:moveTo>
                  <a:cubicBezTo>
                    <a:pt x="578" y="537"/>
                    <a:pt x="578" y="537"/>
                    <a:pt x="578" y="537"/>
                  </a:cubicBezTo>
                  <a:cubicBezTo>
                    <a:pt x="578" y="537"/>
                    <a:pt x="578" y="537"/>
                    <a:pt x="578" y="537"/>
                  </a:cubicBezTo>
                  <a:moveTo>
                    <a:pt x="610" y="491"/>
                  </a:moveTo>
                  <a:cubicBezTo>
                    <a:pt x="620" y="475"/>
                    <a:pt x="628" y="457"/>
                    <a:pt x="634" y="440"/>
                  </a:cubicBezTo>
                  <a:cubicBezTo>
                    <a:pt x="639" y="441"/>
                    <a:pt x="639" y="441"/>
                    <a:pt x="639" y="441"/>
                  </a:cubicBezTo>
                  <a:cubicBezTo>
                    <a:pt x="632" y="459"/>
                    <a:pt x="624" y="477"/>
                    <a:pt x="614" y="493"/>
                  </a:cubicBezTo>
                  <a:cubicBezTo>
                    <a:pt x="610" y="491"/>
                    <a:pt x="610" y="491"/>
                    <a:pt x="610" y="491"/>
                  </a:cubicBezTo>
                  <a:moveTo>
                    <a:pt x="5" y="389"/>
                  </a:moveTo>
                  <a:cubicBezTo>
                    <a:pt x="10" y="388"/>
                    <a:pt x="10" y="388"/>
                    <a:pt x="10" y="388"/>
                  </a:cubicBezTo>
                  <a:cubicBezTo>
                    <a:pt x="13" y="407"/>
                    <a:pt x="18" y="425"/>
                    <a:pt x="25" y="442"/>
                  </a:cubicBezTo>
                  <a:cubicBezTo>
                    <a:pt x="20" y="444"/>
                    <a:pt x="20" y="444"/>
                    <a:pt x="20" y="444"/>
                  </a:cubicBezTo>
                  <a:cubicBezTo>
                    <a:pt x="14" y="426"/>
                    <a:pt x="9" y="408"/>
                    <a:pt x="5" y="389"/>
                  </a:cubicBezTo>
                  <a:moveTo>
                    <a:pt x="649" y="385"/>
                  </a:moveTo>
                  <a:cubicBezTo>
                    <a:pt x="652" y="367"/>
                    <a:pt x="653" y="348"/>
                    <a:pt x="653" y="329"/>
                  </a:cubicBezTo>
                  <a:cubicBezTo>
                    <a:pt x="653" y="327"/>
                    <a:pt x="653" y="325"/>
                    <a:pt x="653" y="323"/>
                  </a:cubicBezTo>
                  <a:cubicBezTo>
                    <a:pt x="658" y="323"/>
                    <a:pt x="658" y="323"/>
                    <a:pt x="658" y="323"/>
                  </a:cubicBezTo>
                  <a:cubicBezTo>
                    <a:pt x="658" y="325"/>
                    <a:pt x="658" y="327"/>
                    <a:pt x="658" y="329"/>
                  </a:cubicBezTo>
                  <a:cubicBezTo>
                    <a:pt x="658" y="348"/>
                    <a:pt x="657" y="367"/>
                    <a:pt x="653" y="386"/>
                  </a:cubicBezTo>
                  <a:cubicBezTo>
                    <a:pt x="649" y="385"/>
                    <a:pt x="649" y="385"/>
                    <a:pt x="649" y="385"/>
                  </a:cubicBezTo>
                  <a:moveTo>
                    <a:pt x="0" y="329"/>
                  </a:moveTo>
                  <a:cubicBezTo>
                    <a:pt x="0" y="310"/>
                    <a:pt x="1" y="292"/>
                    <a:pt x="4" y="275"/>
                  </a:cubicBezTo>
                  <a:cubicBezTo>
                    <a:pt x="9" y="275"/>
                    <a:pt x="9" y="275"/>
                    <a:pt x="9" y="275"/>
                  </a:cubicBezTo>
                  <a:cubicBezTo>
                    <a:pt x="6" y="293"/>
                    <a:pt x="4" y="311"/>
                    <a:pt x="4" y="329"/>
                  </a:cubicBezTo>
                  <a:cubicBezTo>
                    <a:pt x="4" y="330"/>
                    <a:pt x="4" y="331"/>
                    <a:pt x="4" y="332"/>
                  </a:cubicBezTo>
                  <a:cubicBezTo>
                    <a:pt x="0" y="332"/>
                    <a:pt x="0" y="332"/>
                    <a:pt x="0" y="332"/>
                  </a:cubicBezTo>
                  <a:cubicBezTo>
                    <a:pt x="0" y="331"/>
                    <a:pt x="0" y="330"/>
                    <a:pt x="0" y="329"/>
                  </a:cubicBezTo>
                  <a:moveTo>
                    <a:pt x="632" y="213"/>
                  </a:moveTo>
                  <a:cubicBezTo>
                    <a:pt x="637" y="211"/>
                    <a:pt x="637" y="211"/>
                    <a:pt x="637" y="211"/>
                  </a:cubicBezTo>
                  <a:cubicBezTo>
                    <a:pt x="643" y="229"/>
                    <a:pt x="649" y="247"/>
                    <a:pt x="652" y="266"/>
                  </a:cubicBezTo>
                  <a:cubicBezTo>
                    <a:pt x="648" y="267"/>
                    <a:pt x="648" y="267"/>
                    <a:pt x="648" y="267"/>
                  </a:cubicBezTo>
                  <a:cubicBezTo>
                    <a:pt x="644" y="249"/>
                    <a:pt x="639" y="230"/>
                    <a:pt x="632" y="213"/>
                  </a:cubicBezTo>
                  <a:moveTo>
                    <a:pt x="18" y="219"/>
                  </a:moveTo>
                  <a:cubicBezTo>
                    <a:pt x="25" y="201"/>
                    <a:pt x="33" y="184"/>
                    <a:pt x="42" y="167"/>
                  </a:cubicBezTo>
                  <a:cubicBezTo>
                    <a:pt x="46" y="169"/>
                    <a:pt x="46" y="169"/>
                    <a:pt x="46" y="169"/>
                  </a:cubicBezTo>
                  <a:cubicBezTo>
                    <a:pt x="37" y="186"/>
                    <a:pt x="29" y="203"/>
                    <a:pt x="23" y="221"/>
                  </a:cubicBezTo>
                  <a:cubicBezTo>
                    <a:pt x="18" y="219"/>
                    <a:pt x="18" y="219"/>
                    <a:pt x="18" y="219"/>
                  </a:cubicBezTo>
                  <a:moveTo>
                    <a:pt x="574" y="117"/>
                  </a:moveTo>
                  <a:cubicBezTo>
                    <a:pt x="578" y="113"/>
                    <a:pt x="578" y="113"/>
                    <a:pt x="578" y="113"/>
                  </a:cubicBezTo>
                  <a:cubicBezTo>
                    <a:pt x="590" y="128"/>
                    <a:pt x="602" y="143"/>
                    <a:pt x="612" y="160"/>
                  </a:cubicBezTo>
                  <a:cubicBezTo>
                    <a:pt x="607" y="162"/>
                    <a:pt x="607" y="162"/>
                    <a:pt x="607" y="162"/>
                  </a:cubicBezTo>
                  <a:cubicBezTo>
                    <a:pt x="598" y="146"/>
                    <a:pt x="587" y="131"/>
                    <a:pt x="574" y="117"/>
                  </a:cubicBezTo>
                  <a:moveTo>
                    <a:pt x="78" y="123"/>
                  </a:moveTo>
                  <a:cubicBezTo>
                    <a:pt x="78" y="123"/>
                    <a:pt x="78" y="123"/>
                    <a:pt x="78" y="123"/>
                  </a:cubicBezTo>
                  <a:cubicBezTo>
                    <a:pt x="78" y="123"/>
                    <a:pt x="78" y="123"/>
                    <a:pt x="78" y="123"/>
                  </a:cubicBezTo>
                  <a:moveTo>
                    <a:pt x="75" y="120"/>
                  </a:moveTo>
                  <a:cubicBezTo>
                    <a:pt x="87" y="105"/>
                    <a:pt x="100" y="91"/>
                    <a:pt x="115" y="79"/>
                  </a:cubicBezTo>
                  <a:cubicBezTo>
                    <a:pt x="118" y="83"/>
                    <a:pt x="118" y="83"/>
                    <a:pt x="118" y="83"/>
                  </a:cubicBezTo>
                  <a:cubicBezTo>
                    <a:pt x="103" y="95"/>
                    <a:pt x="90" y="108"/>
                    <a:pt x="78" y="123"/>
                  </a:cubicBezTo>
                  <a:cubicBezTo>
                    <a:pt x="75" y="120"/>
                    <a:pt x="75" y="120"/>
                    <a:pt x="75" y="120"/>
                  </a:cubicBezTo>
                  <a:moveTo>
                    <a:pt x="487" y="46"/>
                  </a:moveTo>
                  <a:cubicBezTo>
                    <a:pt x="490" y="41"/>
                    <a:pt x="490" y="41"/>
                    <a:pt x="490" y="41"/>
                  </a:cubicBezTo>
                  <a:cubicBezTo>
                    <a:pt x="506" y="51"/>
                    <a:pt x="522" y="62"/>
                    <a:pt x="537" y="74"/>
                  </a:cubicBezTo>
                  <a:cubicBezTo>
                    <a:pt x="534" y="77"/>
                    <a:pt x="534" y="77"/>
                    <a:pt x="534" y="77"/>
                  </a:cubicBezTo>
                  <a:cubicBezTo>
                    <a:pt x="519" y="65"/>
                    <a:pt x="504" y="55"/>
                    <a:pt x="487" y="46"/>
                  </a:cubicBezTo>
                  <a:moveTo>
                    <a:pt x="161" y="46"/>
                  </a:moveTo>
                  <a:cubicBezTo>
                    <a:pt x="177" y="36"/>
                    <a:pt x="195" y="28"/>
                    <a:pt x="213" y="21"/>
                  </a:cubicBezTo>
                  <a:cubicBezTo>
                    <a:pt x="214" y="25"/>
                    <a:pt x="214" y="25"/>
                    <a:pt x="214" y="25"/>
                  </a:cubicBezTo>
                  <a:cubicBezTo>
                    <a:pt x="197" y="32"/>
                    <a:pt x="180" y="40"/>
                    <a:pt x="164" y="50"/>
                  </a:cubicBezTo>
                  <a:cubicBezTo>
                    <a:pt x="161" y="46"/>
                    <a:pt x="161" y="46"/>
                    <a:pt x="161" y="46"/>
                  </a:cubicBezTo>
                  <a:moveTo>
                    <a:pt x="381" y="9"/>
                  </a:moveTo>
                  <a:cubicBezTo>
                    <a:pt x="382" y="4"/>
                    <a:pt x="382" y="4"/>
                    <a:pt x="382" y="4"/>
                  </a:cubicBezTo>
                  <a:cubicBezTo>
                    <a:pt x="401" y="7"/>
                    <a:pt x="419" y="12"/>
                    <a:pt x="437" y="18"/>
                  </a:cubicBezTo>
                  <a:cubicBezTo>
                    <a:pt x="436" y="22"/>
                    <a:pt x="436" y="22"/>
                    <a:pt x="436" y="22"/>
                  </a:cubicBezTo>
                  <a:cubicBezTo>
                    <a:pt x="418" y="16"/>
                    <a:pt x="400" y="12"/>
                    <a:pt x="381" y="9"/>
                  </a:cubicBezTo>
                  <a:moveTo>
                    <a:pt x="268" y="5"/>
                  </a:moveTo>
                  <a:cubicBezTo>
                    <a:pt x="286" y="2"/>
                    <a:pt x="305" y="0"/>
                    <a:pt x="325" y="0"/>
                  </a:cubicBezTo>
                  <a:cubicBezTo>
                    <a:pt x="325" y="4"/>
                    <a:pt x="325" y="4"/>
                    <a:pt x="325" y="4"/>
                  </a:cubicBezTo>
                  <a:cubicBezTo>
                    <a:pt x="306" y="5"/>
                    <a:pt x="287" y="7"/>
                    <a:pt x="269" y="10"/>
                  </a:cubicBezTo>
                  <a:cubicBezTo>
                    <a:pt x="268" y="5"/>
                    <a:pt x="268" y="5"/>
                    <a:pt x="268" y="5"/>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F2F2F2"/>
                </a:solidFill>
                <a:sym typeface="宋体" pitchFamily="2" charset="-122"/>
              </a:endParaRPr>
            </a:p>
          </p:txBody>
        </p:sp>
        <p:sp>
          <p:nvSpPr>
            <p:cNvPr id="77" name="TextBox 682"/>
            <p:cNvSpPr>
              <a:spLocks noChangeArrowheads="1"/>
            </p:cNvSpPr>
            <p:nvPr/>
          </p:nvSpPr>
          <p:spPr bwMode="auto">
            <a:xfrm>
              <a:off x="5087529" y="3587217"/>
              <a:ext cx="607378" cy="37707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2667" b="1">
                  <a:solidFill>
                    <a:srgbClr val="F2F2F2"/>
                  </a:solidFill>
                  <a:latin typeface="方正中等线简体" pitchFamily="2" charset="-122"/>
                  <a:ea typeface="方正中等线简体" pitchFamily="2" charset="-122"/>
                </a:rPr>
                <a:t>25</a:t>
              </a:r>
              <a:r>
                <a:rPr lang="en-US" sz="2133" b="1">
                  <a:solidFill>
                    <a:srgbClr val="F2F2F2"/>
                  </a:solidFill>
                  <a:latin typeface="方正中等线简体" pitchFamily="2" charset="-122"/>
                  <a:ea typeface="方正中等线简体" pitchFamily="2" charset="-122"/>
                </a:rPr>
                <a:t>%</a:t>
              </a:r>
              <a:endParaRPr lang="zh-CN" altLang="en-US" sz="2133" b="1">
                <a:solidFill>
                  <a:srgbClr val="F2F2F2"/>
                </a:solidFill>
                <a:latin typeface="方正中等线简体" pitchFamily="2" charset="-122"/>
                <a:ea typeface="方正中等线简体" pitchFamily="2" charset="-122"/>
              </a:endParaRPr>
            </a:p>
          </p:txBody>
        </p:sp>
      </p:grpSp>
      <p:sp>
        <p:nvSpPr>
          <p:cNvPr id="46" name="文本框 45">
            <a:extLst>
              <a:ext uri="{FF2B5EF4-FFF2-40B4-BE49-F238E27FC236}">
                <a16:creationId xmlns:a16="http://schemas.microsoft.com/office/drawing/2014/main" id="{38F2ECD9-EE19-42C8-A275-1F4285620C93}"/>
              </a:ext>
            </a:extLst>
          </p:cNvPr>
          <p:cNvSpPr txBox="1"/>
          <p:nvPr/>
        </p:nvSpPr>
        <p:spPr>
          <a:xfrm>
            <a:off x="142979" y="280649"/>
            <a:ext cx="2993127" cy="461665"/>
          </a:xfrm>
          <a:prstGeom prst="rect">
            <a:avLst/>
          </a:prstGeom>
          <a:noFill/>
        </p:spPr>
        <p:txBody>
          <a:bodyPr wrap="none" rtlCol="0">
            <a:spAutoFit/>
          </a:bodyPr>
          <a:lstStyle/>
          <a:p>
            <a:pPr marL="342900" indent="-342900" algn="ctr">
              <a:buFont typeface="Wingdings" panose="05000000000000000000" pitchFamily="2" charset="2"/>
              <a:buChar char="l"/>
            </a:pPr>
            <a:r>
              <a:rPr lang="zh-CN" altLang="en-US" sz="2400" b="1" dirty="0">
                <a:solidFill>
                  <a:schemeClr val="accent6"/>
                </a:solidFill>
              </a:rPr>
              <a:t>单击此处添加标题</a:t>
            </a:r>
          </a:p>
        </p:txBody>
      </p:sp>
      <p:cxnSp>
        <p:nvCxnSpPr>
          <p:cNvPr id="47" name="直接连接符 46">
            <a:extLst>
              <a:ext uri="{FF2B5EF4-FFF2-40B4-BE49-F238E27FC236}">
                <a16:creationId xmlns:a16="http://schemas.microsoft.com/office/drawing/2014/main" id="{C9C6CDFA-CD4D-4964-81A8-20099B9500D2}"/>
              </a:ext>
            </a:extLst>
          </p:cNvPr>
          <p:cNvCxnSpPr/>
          <p:nvPr/>
        </p:nvCxnSpPr>
        <p:spPr>
          <a:xfrm>
            <a:off x="0" y="863338"/>
            <a:ext cx="3550024"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BD299E89-B1B4-472D-9A66-7D8CDED809B6}"/>
              </a:ext>
            </a:extLst>
          </p:cNvPr>
          <p:cNvCxnSpPr>
            <a:cxnSpLocks/>
          </p:cNvCxnSpPr>
          <p:nvPr/>
        </p:nvCxnSpPr>
        <p:spPr>
          <a:xfrm>
            <a:off x="0" y="957467"/>
            <a:ext cx="3136106"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2855180"/>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id="{E7D94645-8FE7-46EB-BC8D-E5039473658F}"/>
              </a:ext>
            </a:extLst>
          </p:cNvPr>
          <p:cNvSpPr/>
          <p:nvPr/>
        </p:nvSpPr>
        <p:spPr>
          <a:xfrm>
            <a:off x="2140132" y="463161"/>
            <a:ext cx="1882588" cy="1882588"/>
          </a:xfrm>
          <a:prstGeom prst="ellipse">
            <a:avLst/>
          </a:prstGeom>
          <a:solidFill>
            <a:srgbClr val="0A263B">
              <a:alpha val="65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66"/>
          <p:cNvSpPr txBox="1"/>
          <p:nvPr/>
        </p:nvSpPr>
        <p:spPr>
          <a:xfrm>
            <a:off x="2267907" y="566000"/>
            <a:ext cx="1627039" cy="842244"/>
          </a:xfrm>
          <a:prstGeom prst="rect">
            <a:avLst/>
          </a:prstGeom>
          <a:noFill/>
        </p:spPr>
        <p:txBody>
          <a:bodyPr wrap="square" lIns="0" tIns="0" rIns="91377" bIns="0" rtlCol="0">
            <a:noAutofit/>
          </a:bodyPr>
          <a:lstStyle/>
          <a:p>
            <a:pPr algn="ctr" defTabSz="1218319"/>
            <a:r>
              <a:rPr lang="en-US" sz="4000" b="1" kern="0" dirty="0">
                <a:solidFill>
                  <a:schemeClr val="bg1"/>
                </a:solidFill>
                <a:ea typeface="Roboto" panose="02000000000000000000" pitchFamily="2" charset="0"/>
                <a:cs typeface="Helvetica Neue"/>
              </a:rPr>
              <a:t>01 </a:t>
            </a:r>
            <a:endParaRPr lang="id-ID" sz="4000" b="1" kern="0" dirty="0">
              <a:solidFill>
                <a:schemeClr val="bg1"/>
              </a:solidFill>
              <a:ea typeface="Roboto" panose="02000000000000000000" pitchFamily="2" charset="0"/>
              <a:cs typeface="Helvetica Neue"/>
            </a:endParaRPr>
          </a:p>
        </p:txBody>
      </p:sp>
      <p:sp>
        <p:nvSpPr>
          <p:cNvPr id="8" name="Rectangle 4"/>
          <p:cNvSpPr txBox="1">
            <a:spLocks noChangeArrowheads="1"/>
          </p:cNvSpPr>
          <p:nvPr/>
        </p:nvSpPr>
        <p:spPr bwMode="auto">
          <a:xfrm>
            <a:off x="2166732" y="1213347"/>
            <a:ext cx="1829388" cy="5078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98" tIns="45698" rIns="91398" bIns="45698"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defTabSz="1218804">
              <a:defRPr/>
            </a:pPr>
            <a:r>
              <a:rPr lang="zh-CN" altLang="en-US" b="0" kern="0" dirty="0">
                <a:latin typeface="Arial"/>
                <a:ea typeface="微软雅黑"/>
              </a:rPr>
              <a:t>年度工作概述</a:t>
            </a:r>
          </a:p>
        </p:txBody>
      </p:sp>
      <p:sp>
        <p:nvSpPr>
          <p:cNvPr id="9" name="Rectangle 4"/>
          <p:cNvSpPr txBox="1">
            <a:spLocks noChangeArrowheads="1"/>
          </p:cNvSpPr>
          <p:nvPr/>
        </p:nvSpPr>
        <p:spPr bwMode="auto">
          <a:xfrm>
            <a:off x="2166732" y="1619621"/>
            <a:ext cx="1829388" cy="5078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98" tIns="45698" rIns="91398" bIns="45698"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defRPr/>
            </a:pPr>
            <a:r>
              <a:rPr lang="en-US" altLang="zh-CN" sz="1100" b="0" kern="0" dirty="0">
                <a:latin typeface="Arial"/>
                <a:ea typeface="微软雅黑"/>
              </a:rPr>
              <a:t>ANNUAL WORK SUMMARY</a:t>
            </a:r>
            <a:endParaRPr lang="zh-CN" altLang="en-US" sz="1100" b="0" kern="0" dirty="0">
              <a:latin typeface="Arial"/>
              <a:ea typeface="微软雅黑"/>
            </a:endParaRPr>
          </a:p>
        </p:txBody>
      </p:sp>
      <p:sp>
        <p:nvSpPr>
          <p:cNvPr id="48" name="矩形 16"/>
          <p:cNvSpPr>
            <a:spLocks noChangeArrowheads="1"/>
          </p:cNvSpPr>
          <p:nvPr/>
        </p:nvSpPr>
        <p:spPr bwMode="auto">
          <a:xfrm>
            <a:off x="7789599" y="1976423"/>
            <a:ext cx="1272119" cy="738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08" tIns="60954" rIns="121908" bIns="60954">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4000" b="1" dirty="0">
                <a:solidFill>
                  <a:schemeClr val="bg1"/>
                </a:solidFill>
                <a:sym typeface="微软雅黑" pitchFamily="34" charset="-122"/>
              </a:rPr>
              <a:t>目录</a:t>
            </a:r>
          </a:p>
        </p:txBody>
      </p:sp>
      <p:sp>
        <p:nvSpPr>
          <p:cNvPr id="49" name="TextBox 59"/>
          <p:cNvSpPr txBox="1">
            <a:spLocks noChangeArrowheads="1"/>
          </p:cNvSpPr>
          <p:nvPr/>
        </p:nvSpPr>
        <p:spPr bwMode="auto">
          <a:xfrm flipH="1">
            <a:off x="4344698" y="2476844"/>
            <a:ext cx="4726177" cy="924408"/>
          </a:xfrm>
          <a:prstGeom prst="rect">
            <a:avLst/>
          </a:prstGeom>
          <a:noFill/>
          <a:ln>
            <a:noFill/>
          </a:ln>
        </p:spPr>
        <p:txBody>
          <a:bodyPr wrap="square" lIns="121908" tIns="60954" rIns="121908" bIns="60954">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1219078">
              <a:lnSpc>
                <a:spcPct val="120000"/>
              </a:lnSpc>
              <a:defRPr/>
            </a:pPr>
            <a:r>
              <a:rPr lang="en-US" altLang="zh-CN" sz="4800" kern="0" dirty="0">
                <a:solidFill>
                  <a:schemeClr val="bg1"/>
                </a:solidFill>
                <a:latin typeface="Century Gothic" panose="020B0502020202020204" pitchFamily="34" charset="0"/>
                <a:ea typeface="微软雅黑" pitchFamily="34" charset="-122"/>
              </a:rPr>
              <a:t>CONTENTS</a:t>
            </a:r>
            <a:endParaRPr lang="en-US" altLang="ko-KR" sz="4800" kern="0" dirty="0">
              <a:solidFill>
                <a:schemeClr val="bg1"/>
              </a:solidFill>
              <a:latin typeface="Century Gothic" panose="020B0502020202020204" pitchFamily="34" charset="0"/>
              <a:ea typeface="微软雅黑" pitchFamily="34" charset="-122"/>
            </a:endParaRPr>
          </a:p>
        </p:txBody>
      </p:sp>
      <p:sp>
        <p:nvSpPr>
          <p:cNvPr id="50" name="椭圆 49">
            <a:extLst>
              <a:ext uri="{FF2B5EF4-FFF2-40B4-BE49-F238E27FC236}">
                <a16:creationId xmlns:a16="http://schemas.microsoft.com/office/drawing/2014/main" id="{B8FD2A2D-4CA2-4C9F-98ED-B0A2734577F6}"/>
              </a:ext>
            </a:extLst>
          </p:cNvPr>
          <p:cNvSpPr/>
          <p:nvPr/>
        </p:nvSpPr>
        <p:spPr>
          <a:xfrm>
            <a:off x="1602250" y="2533738"/>
            <a:ext cx="1882588" cy="1882588"/>
          </a:xfrm>
          <a:prstGeom prst="ellipse">
            <a:avLst/>
          </a:prstGeom>
          <a:solidFill>
            <a:srgbClr val="0A263B">
              <a:alpha val="65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TextBox 66">
            <a:extLst>
              <a:ext uri="{FF2B5EF4-FFF2-40B4-BE49-F238E27FC236}">
                <a16:creationId xmlns:a16="http://schemas.microsoft.com/office/drawing/2014/main" id="{D1681CE8-EB79-4F16-A0A1-E92AA6EAF973}"/>
              </a:ext>
            </a:extLst>
          </p:cNvPr>
          <p:cNvSpPr txBox="1"/>
          <p:nvPr/>
        </p:nvSpPr>
        <p:spPr>
          <a:xfrm>
            <a:off x="1730025" y="2636577"/>
            <a:ext cx="1627039" cy="842244"/>
          </a:xfrm>
          <a:prstGeom prst="rect">
            <a:avLst/>
          </a:prstGeom>
          <a:noFill/>
        </p:spPr>
        <p:txBody>
          <a:bodyPr wrap="square" lIns="0" tIns="0" rIns="91377" bIns="0" rtlCol="0">
            <a:noAutofit/>
          </a:bodyPr>
          <a:lstStyle/>
          <a:p>
            <a:pPr algn="ctr" defTabSz="1218319"/>
            <a:r>
              <a:rPr lang="en-US" sz="4000" b="1" kern="0" dirty="0">
                <a:solidFill>
                  <a:schemeClr val="bg1"/>
                </a:solidFill>
                <a:ea typeface="Roboto" panose="02000000000000000000" pitchFamily="2" charset="0"/>
                <a:cs typeface="Helvetica Neue"/>
              </a:rPr>
              <a:t>02</a:t>
            </a:r>
            <a:endParaRPr lang="id-ID" sz="4000" b="1" kern="0" dirty="0">
              <a:solidFill>
                <a:schemeClr val="bg1"/>
              </a:solidFill>
              <a:ea typeface="Roboto" panose="02000000000000000000" pitchFamily="2" charset="0"/>
              <a:cs typeface="Helvetica Neue"/>
            </a:endParaRPr>
          </a:p>
        </p:txBody>
      </p:sp>
      <p:sp>
        <p:nvSpPr>
          <p:cNvPr id="52" name="Rectangle 4">
            <a:extLst>
              <a:ext uri="{FF2B5EF4-FFF2-40B4-BE49-F238E27FC236}">
                <a16:creationId xmlns:a16="http://schemas.microsoft.com/office/drawing/2014/main" id="{65F172CA-013E-46A1-8ADC-8E91AAC257B7}"/>
              </a:ext>
            </a:extLst>
          </p:cNvPr>
          <p:cNvSpPr txBox="1">
            <a:spLocks noChangeArrowheads="1"/>
          </p:cNvSpPr>
          <p:nvPr/>
        </p:nvSpPr>
        <p:spPr bwMode="auto">
          <a:xfrm>
            <a:off x="1628850" y="3283924"/>
            <a:ext cx="1829388" cy="5078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98" tIns="45698" rIns="91398" bIns="45698"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defTabSz="1218804">
              <a:defRPr/>
            </a:pPr>
            <a:r>
              <a:rPr lang="zh-CN" altLang="en-US" b="0" kern="0" dirty="0">
                <a:latin typeface="Arial"/>
              </a:rPr>
              <a:t>工作完成情况</a:t>
            </a:r>
          </a:p>
        </p:txBody>
      </p:sp>
      <p:sp>
        <p:nvSpPr>
          <p:cNvPr id="53" name="Rectangle 4">
            <a:extLst>
              <a:ext uri="{FF2B5EF4-FFF2-40B4-BE49-F238E27FC236}">
                <a16:creationId xmlns:a16="http://schemas.microsoft.com/office/drawing/2014/main" id="{E6F6EE6C-D6DD-4D80-8C57-6906AE0AB002}"/>
              </a:ext>
            </a:extLst>
          </p:cNvPr>
          <p:cNvSpPr txBox="1">
            <a:spLocks noChangeArrowheads="1"/>
          </p:cNvSpPr>
          <p:nvPr/>
        </p:nvSpPr>
        <p:spPr bwMode="auto">
          <a:xfrm>
            <a:off x="1628850" y="3690198"/>
            <a:ext cx="1829388" cy="5078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98" tIns="45698" rIns="91398" bIns="45698"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defRPr/>
            </a:pPr>
            <a:r>
              <a:rPr lang="en-US" altLang="zh-CN" sz="1100" b="0" kern="0" dirty="0">
                <a:latin typeface="Arial"/>
              </a:rPr>
              <a:t>WORK </a:t>
            </a:r>
          </a:p>
          <a:p>
            <a:pPr>
              <a:defRPr/>
            </a:pPr>
            <a:r>
              <a:rPr lang="en-US" altLang="zh-CN" sz="1100" b="0" kern="0" dirty="0">
                <a:latin typeface="Arial"/>
              </a:rPr>
              <a:t>COMPLETION</a:t>
            </a:r>
            <a:endParaRPr lang="zh-CN" altLang="en-US" sz="1100" b="0" kern="0" dirty="0">
              <a:latin typeface="Arial"/>
            </a:endParaRPr>
          </a:p>
        </p:txBody>
      </p:sp>
      <p:sp>
        <p:nvSpPr>
          <p:cNvPr id="54" name="椭圆 53">
            <a:extLst>
              <a:ext uri="{FF2B5EF4-FFF2-40B4-BE49-F238E27FC236}">
                <a16:creationId xmlns:a16="http://schemas.microsoft.com/office/drawing/2014/main" id="{1BBDF852-8DDA-4836-A8F7-E9C6FDDE5987}"/>
              </a:ext>
            </a:extLst>
          </p:cNvPr>
          <p:cNvSpPr/>
          <p:nvPr/>
        </p:nvSpPr>
        <p:spPr>
          <a:xfrm>
            <a:off x="3193847" y="4003144"/>
            <a:ext cx="1882588" cy="1882588"/>
          </a:xfrm>
          <a:prstGeom prst="ellipse">
            <a:avLst/>
          </a:prstGeom>
          <a:solidFill>
            <a:srgbClr val="0A263B">
              <a:alpha val="65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66">
            <a:extLst>
              <a:ext uri="{FF2B5EF4-FFF2-40B4-BE49-F238E27FC236}">
                <a16:creationId xmlns:a16="http://schemas.microsoft.com/office/drawing/2014/main" id="{CECC334E-A4EE-4974-A95A-0B56D248840F}"/>
              </a:ext>
            </a:extLst>
          </p:cNvPr>
          <p:cNvSpPr txBox="1"/>
          <p:nvPr/>
        </p:nvSpPr>
        <p:spPr>
          <a:xfrm>
            <a:off x="3321622" y="4105983"/>
            <a:ext cx="1627039" cy="842244"/>
          </a:xfrm>
          <a:prstGeom prst="rect">
            <a:avLst/>
          </a:prstGeom>
          <a:noFill/>
        </p:spPr>
        <p:txBody>
          <a:bodyPr wrap="square" lIns="0" tIns="0" rIns="91377" bIns="0" rtlCol="0">
            <a:noAutofit/>
          </a:bodyPr>
          <a:lstStyle/>
          <a:p>
            <a:pPr algn="ctr" defTabSz="1218319"/>
            <a:r>
              <a:rPr lang="en-US" altLang="zh-CN" sz="4000" b="1" kern="0" dirty="0">
                <a:solidFill>
                  <a:schemeClr val="bg1"/>
                </a:solidFill>
                <a:ea typeface="Roboto" panose="02000000000000000000" pitchFamily="2" charset="0"/>
                <a:cs typeface="Helvetica Neue"/>
              </a:rPr>
              <a:t>03 </a:t>
            </a:r>
          </a:p>
        </p:txBody>
      </p:sp>
      <p:sp>
        <p:nvSpPr>
          <p:cNvPr id="56" name="Rectangle 4">
            <a:extLst>
              <a:ext uri="{FF2B5EF4-FFF2-40B4-BE49-F238E27FC236}">
                <a16:creationId xmlns:a16="http://schemas.microsoft.com/office/drawing/2014/main" id="{DBC05BF7-9F54-4783-B2EE-6F44AC962766}"/>
              </a:ext>
            </a:extLst>
          </p:cNvPr>
          <p:cNvSpPr txBox="1">
            <a:spLocks noChangeArrowheads="1"/>
          </p:cNvSpPr>
          <p:nvPr/>
        </p:nvSpPr>
        <p:spPr bwMode="auto">
          <a:xfrm>
            <a:off x="3220447" y="4753330"/>
            <a:ext cx="1829388" cy="5078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98" tIns="45698" rIns="91398" bIns="45698"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defTabSz="1218804">
              <a:defRPr/>
            </a:pPr>
            <a:r>
              <a:rPr lang="zh-CN" altLang="en-US" b="0" kern="0" dirty="0">
                <a:latin typeface="Arial"/>
              </a:rPr>
              <a:t>成功项目展示</a:t>
            </a:r>
          </a:p>
        </p:txBody>
      </p:sp>
      <p:sp>
        <p:nvSpPr>
          <p:cNvPr id="57" name="Rectangle 4">
            <a:extLst>
              <a:ext uri="{FF2B5EF4-FFF2-40B4-BE49-F238E27FC236}">
                <a16:creationId xmlns:a16="http://schemas.microsoft.com/office/drawing/2014/main" id="{DF9491B8-615D-4E68-8634-D563E6CEF634}"/>
              </a:ext>
            </a:extLst>
          </p:cNvPr>
          <p:cNvSpPr txBox="1">
            <a:spLocks noChangeArrowheads="1"/>
          </p:cNvSpPr>
          <p:nvPr/>
        </p:nvSpPr>
        <p:spPr bwMode="auto">
          <a:xfrm>
            <a:off x="3220447" y="5159604"/>
            <a:ext cx="1829388" cy="5078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98" tIns="45698" rIns="91398" bIns="45698"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defRPr/>
            </a:pPr>
            <a:r>
              <a:rPr lang="en-US" altLang="zh-CN" sz="1100" b="0" kern="0" dirty="0">
                <a:latin typeface="Arial"/>
              </a:rPr>
              <a:t>SUCCESSFUL PROJECT PRESENTATION</a:t>
            </a:r>
            <a:endParaRPr lang="zh-CN" altLang="en-US" sz="1100" b="0" kern="0" dirty="0">
              <a:latin typeface="Arial"/>
            </a:endParaRPr>
          </a:p>
        </p:txBody>
      </p:sp>
      <p:sp>
        <p:nvSpPr>
          <p:cNvPr id="58" name="椭圆 57">
            <a:extLst>
              <a:ext uri="{FF2B5EF4-FFF2-40B4-BE49-F238E27FC236}">
                <a16:creationId xmlns:a16="http://schemas.microsoft.com/office/drawing/2014/main" id="{0F801B43-A4E3-42DA-8BE7-2ED666DBFCAC}"/>
              </a:ext>
            </a:extLst>
          </p:cNvPr>
          <p:cNvSpPr/>
          <p:nvPr/>
        </p:nvSpPr>
        <p:spPr>
          <a:xfrm>
            <a:off x="5340866" y="4319879"/>
            <a:ext cx="1882588" cy="1882588"/>
          </a:xfrm>
          <a:prstGeom prst="ellipse">
            <a:avLst/>
          </a:prstGeom>
          <a:solidFill>
            <a:srgbClr val="0A263B">
              <a:alpha val="65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TextBox 66">
            <a:extLst>
              <a:ext uri="{FF2B5EF4-FFF2-40B4-BE49-F238E27FC236}">
                <a16:creationId xmlns:a16="http://schemas.microsoft.com/office/drawing/2014/main" id="{2394C164-0CD4-4EB6-9B49-50FA1270C59F}"/>
              </a:ext>
            </a:extLst>
          </p:cNvPr>
          <p:cNvSpPr txBox="1"/>
          <p:nvPr/>
        </p:nvSpPr>
        <p:spPr>
          <a:xfrm>
            <a:off x="5468641" y="4422718"/>
            <a:ext cx="1627039" cy="842244"/>
          </a:xfrm>
          <a:prstGeom prst="rect">
            <a:avLst/>
          </a:prstGeom>
          <a:noFill/>
        </p:spPr>
        <p:txBody>
          <a:bodyPr wrap="square" lIns="0" tIns="0" rIns="91377" bIns="0" rtlCol="0">
            <a:noAutofit/>
          </a:bodyPr>
          <a:lstStyle/>
          <a:p>
            <a:pPr algn="ctr" defTabSz="1218319"/>
            <a:r>
              <a:rPr lang="en-US" sz="4000" b="1" kern="0" dirty="0">
                <a:solidFill>
                  <a:schemeClr val="bg1"/>
                </a:solidFill>
                <a:ea typeface="Roboto" panose="02000000000000000000" pitchFamily="2" charset="0"/>
                <a:cs typeface="Helvetica Neue"/>
              </a:rPr>
              <a:t>04</a:t>
            </a:r>
            <a:endParaRPr lang="id-ID" sz="4000" b="1" kern="0" dirty="0">
              <a:solidFill>
                <a:schemeClr val="bg1"/>
              </a:solidFill>
              <a:ea typeface="Roboto" panose="02000000000000000000" pitchFamily="2" charset="0"/>
              <a:cs typeface="Helvetica Neue"/>
            </a:endParaRPr>
          </a:p>
        </p:txBody>
      </p:sp>
      <p:sp>
        <p:nvSpPr>
          <p:cNvPr id="60" name="Rectangle 4">
            <a:extLst>
              <a:ext uri="{FF2B5EF4-FFF2-40B4-BE49-F238E27FC236}">
                <a16:creationId xmlns:a16="http://schemas.microsoft.com/office/drawing/2014/main" id="{2095ACA2-2FBB-4885-A73C-8D7EA9FB0A53}"/>
              </a:ext>
            </a:extLst>
          </p:cNvPr>
          <p:cNvSpPr txBox="1">
            <a:spLocks noChangeArrowheads="1"/>
          </p:cNvSpPr>
          <p:nvPr/>
        </p:nvSpPr>
        <p:spPr bwMode="auto">
          <a:xfrm>
            <a:off x="5367466" y="5070065"/>
            <a:ext cx="1829388" cy="5078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98" tIns="45698" rIns="91398" bIns="45698"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defTabSz="1218804">
              <a:defRPr/>
            </a:pPr>
            <a:r>
              <a:rPr lang="zh-CN" altLang="en-US" sz="1800" b="0" kern="0" dirty="0">
                <a:latin typeface="Arial"/>
              </a:rPr>
              <a:t>经验总结与不足</a:t>
            </a:r>
          </a:p>
        </p:txBody>
      </p:sp>
      <p:sp>
        <p:nvSpPr>
          <p:cNvPr id="61" name="Rectangle 4">
            <a:extLst>
              <a:ext uri="{FF2B5EF4-FFF2-40B4-BE49-F238E27FC236}">
                <a16:creationId xmlns:a16="http://schemas.microsoft.com/office/drawing/2014/main" id="{4435482F-6A21-473B-BD76-59FC8FFB8E9F}"/>
              </a:ext>
            </a:extLst>
          </p:cNvPr>
          <p:cNvSpPr txBox="1">
            <a:spLocks noChangeArrowheads="1"/>
          </p:cNvSpPr>
          <p:nvPr/>
        </p:nvSpPr>
        <p:spPr bwMode="auto">
          <a:xfrm>
            <a:off x="5367466" y="5476339"/>
            <a:ext cx="1829388" cy="5078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98" tIns="45698" rIns="91398" bIns="45698"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defRPr/>
            </a:pPr>
            <a:r>
              <a:rPr lang="en-US" altLang="zh-CN" sz="1100" b="0" kern="0" dirty="0">
                <a:latin typeface="Arial"/>
              </a:rPr>
              <a:t>EXPERIENCE SUMMARY AND DEFICIENCY</a:t>
            </a:r>
            <a:endParaRPr lang="zh-CN" altLang="en-US" sz="1100" b="0" kern="0" dirty="0">
              <a:latin typeface="Arial"/>
            </a:endParaRPr>
          </a:p>
        </p:txBody>
      </p:sp>
      <p:sp>
        <p:nvSpPr>
          <p:cNvPr id="62" name="椭圆 61">
            <a:extLst>
              <a:ext uri="{FF2B5EF4-FFF2-40B4-BE49-F238E27FC236}">
                <a16:creationId xmlns:a16="http://schemas.microsoft.com/office/drawing/2014/main" id="{7460F203-FA39-43C9-A8E9-7652B2A2B34D}"/>
              </a:ext>
            </a:extLst>
          </p:cNvPr>
          <p:cNvSpPr/>
          <p:nvPr/>
        </p:nvSpPr>
        <p:spPr>
          <a:xfrm>
            <a:off x="7484365" y="3812036"/>
            <a:ext cx="1882588" cy="1882588"/>
          </a:xfrm>
          <a:prstGeom prst="ellipse">
            <a:avLst/>
          </a:prstGeom>
          <a:solidFill>
            <a:srgbClr val="0A263B">
              <a:alpha val="65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TextBox 66">
            <a:extLst>
              <a:ext uri="{FF2B5EF4-FFF2-40B4-BE49-F238E27FC236}">
                <a16:creationId xmlns:a16="http://schemas.microsoft.com/office/drawing/2014/main" id="{D47939AA-98F2-46E7-913C-7B28448CF546}"/>
              </a:ext>
            </a:extLst>
          </p:cNvPr>
          <p:cNvSpPr txBox="1"/>
          <p:nvPr/>
        </p:nvSpPr>
        <p:spPr>
          <a:xfrm>
            <a:off x="7612140" y="3914875"/>
            <a:ext cx="1627039" cy="842244"/>
          </a:xfrm>
          <a:prstGeom prst="rect">
            <a:avLst/>
          </a:prstGeom>
          <a:noFill/>
        </p:spPr>
        <p:txBody>
          <a:bodyPr wrap="square" lIns="0" tIns="0" rIns="91377" bIns="0" rtlCol="0">
            <a:noAutofit/>
          </a:bodyPr>
          <a:lstStyle/>
          <a:p>
            <a:pPr algn="ctr" defTabSz="1218319"/>
            <a:r>
              <a:rPr lang="en-US" altLang="zh-CN" sz="4000" b="1" kern="0" dirty="0">
                <a:solidFill>
                  <a:schemeClr val="bg1"/>
                </a:solidFill>
                <a:ea typeface="Roboto" panose="02000000000000000000" pitchFamily="2" charset="0"/>
                <a:cs typeface="Helvetica Neue"/>
              </a:rPr>
              <a:t>05 </a:t>
            </a:r>
          </a:p>
        </p:txBody>
      </p:sp>
      <p:sp>
        <p:nvSpPr>
          <p:cNvPr id="64" name="Rectangle 4">
            <a:extLst>
              <a:ext uri="{FF2B5EF4-FFF2-40B4-BE49-F238E27FC236}">
                <a16:creationId xmlns:a16="http://schemas.microsoft.com/office/drawing/2014/main" id="{1EB6EDBA-4768-4F89-B1F9-1610A0A63119}"/>
              </a:ext>
            </a:extLst>
          </p:cNvPr>
          <p:cNvSpPr txBox="1">
            <a:spLocks noChangeArrowheads="1"/>
          </p:cNvSpPr>
          <p:nvPr/>
        </p:nvSpPr>
        <p:spPr bwMode="auto">
          <a:xfrm>
            <a:off x="7510965" y="4562222"/>
            <a:ext cx="1829388" cy="5078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98" tIns="45698" rIns="91398" bIns="45698"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defTabSz="1218804">
              <a:defRPr/>
            </a:pPr>
            <a:r>
              <a:rPr lang="zh-CN" altLang="en-US" sz="1800" b="0" kern="0" dirty="0">
                <a:latin typeface="Arial"/>
              </a:rPr>
              <a:t>明年目标与计划</a:t>
            </a:r>
          </a:p>
        </p:txBody>
      </p:sp>
      <p:sp>
        <p:nvSpPr>
          <p:cNvPr id="65" name="Rectangle 4">
            <a:extLst>
              <a:ext uri="{FF2B5EF4-FFF2-40B4-BE49-F238E27FC236}">
                <a16:creationId xmlns:a16="http://schemas.microsoft.com/office/drawing/2014/main" id="{EE93E2B7-A586-40DD-90B7-02E9F8C68E29}"/>
              </a:ext>
            </a:extLst>
          </p:cNvPr>
          <p:cNvSpPr txBox="1">
            <a:spLocks noChangeArrowheads="1"/>
          </p:cNvSpPr>
          <p:nvPr/>
        </p:nvSpPr>
        <p:spPr bwMode="auto">
          <a:xfrm>
            <a:off x="7510965" y="4968496"/>
            <a:ext cx="1829388" cy="5078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98" tIns="45698" rIns="91398" bIns="45698"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defRPr/>
            </a:pPr>
            <a:r>
              <a:rPr lang="en-US" altLang="zh-CN" sz="1100" b="0" kern="0" dirty="0">
                <a:latin typeface="Arial"/>
              </a:rPr>
              <a:t>NEXT YEAR GOALS AND PLANS</a:t>
            </a:r>
            <a:endParaRPr lang="zh-CN" altLang="en-US" sz="1100" b="0" kern="0" dirty="0">
              <a:latin typeface="Arial"/>
            </a:endParaRPr>
          </a:p>
        </p:txBody>
      </p:sp>
    </p:spTree>
    <p:extLst>
      <p:ext uri="{BB962C8B-B14F-4D97-AF65-F5344CB8AC3E}">
        <p14:creationId xmlns:p14="http://schemas.microsoft.com/office/powerpoint/2010/main" val="2851759738"/>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sp>
        <p:nvSpPr>
          <p:cNvPr id="19" name="Rectangle 8"/>
          <p:cNvSpPr>
            <a:spLocks noChangeArrowheads="1"/>
          </p:cNvSpPr>
          <p:nvPr/>
        </p:nvSpPr>
        <p:spPr bwMode="auto">
          <a:xfrm>
            <a:off x="4234" y="3738980"/>
            <a:ext cx="4411133" cy="279400"/>
          </a:xfrm>
          <a:prstGeom prst="rect">
            <a:avLst/>
          </a:pr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20" name="AutoShape 3"/>
          <p:cNvSpPr>
            <a:spLocks noChangeAspect="1" noChangeArrowheads="1" noTextEdit="1"/>
          </p:cNvSpPr>
          <p:nvPr/>
        </p:nvSpPr>
        <p:spPr bwMode="auto">
          <a:xfrm>
            <a:off x="-4233" y="1552465"/>
            <a:ext cx="5228167" cy="461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21" name="Freeform 9"/>
          <p:cNvSpPr>
            <a:spLocks noChangeArrowheads="1"/>
          </p:cNvSpPr>
          <p:nvPr/>
        </p:nvSpPr>
        <p:spPr bwMode="auto">
          <a:xfrm>
            <a:off x="0" y="2780131"/>
            <a:ext cx="4349749" cy="859367"/>
          </a:xfrm>
          <a:custGeom>
            <a:avLst/>
            <a:gdLst>
              <a:gd name="T0" fmla="*/ 986 w 996"/>
              <a:gd name="T1" fmla="*/ 0 h 197"/>
              <a:gd name="T2" fmla="*/ 515 w 996"/>
              <a:gd name="T3" fmla="*/ 114 h 197"/>
              <a:gd name="T4" fmla="*/ 113 w 996"/>
              <a:gd name="T5" fmla="*/ 133 h 197"/>
              <a:gd name="T6" fmla="*/ 1 w 996"/>
              <a:gd name="T7" fmla="*/ 132 h 197"/>
              <a:gd name="T8" fmla="*/ 0 w 996"/>
              <a:gd name="T9" fmla="*/ 196 h 197"/>
              <a:gd name="T10" fmla="*/ 114 w 996"/>
              <a:gd name="T11" fmla="*/ 197 h 197"/>
              <a:gd name="T12" fmla="*/ 518 w 996"/>
              <a:gd name="T13" fmla="*/ 178 h 197"/>
              <a:gd name="T14" fmla="*/ 996 w 996"/>
              <a:gd name="T15" fmla="*/ 63 h 197"/>
              <a:gd name="T16" fmla="*/ 986 w 996"/>
              <a:gd name="T17" fmla="*/ 0 h 1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96"/>
              <a:gd name="T28" fmla="*/ 0 h 197"/>
              <a:gd name="T29" fmla="*/ 996 w 996"/>
              <a:gd name="T30" fmla="*/ 197 h 1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96" h="197">
                <a:moveTo>
                  <a:pt x="986" y="0"/>
                </a:moveTo>
                <a:cubicBezTo>
                  <a:pt x="834" y="62"/>
                  <a:pt x="676" y="96"/>
                  <a:pt x="515" y="114"/>
                </a:cubicBezTo>
                <a:cubicBezTo>
                  <a:pt x="383" y="128"/>
                  <a:pt x="248" y="133"/>
                  <a:pt x="113" y="133"/>
                </a:cubicBezTo>
                <a:cubicBezTo>
                  <a:pt x="76" y="133"/>
                  <a:pt x="38" y="132"/>
                  <a:pt x="1" y="132"/>
                </a:cubicBezTo>
                <a:cubicBezTo>
                  <a:pt x="0" y="196"/>
                  <a:pt x="0" y="196"/>
                  <a:pt x="0" y="196"/>
                </a:cubicBezTo>
                <a:cubicBezTo>
                  <a:pt x="38" y="197"/>
                  <a:pt x="76" y="197"/>
                  <a:pt x="114" y="197"/>
                </a:cubicBezTo>
                <a:cubicBezTo>
                  <a:pt x="250" y="197"/>
                  <a:pt x="385" y="193"/>
                  <a:pt x="518" y="178"/>
                </a:cubicBezTo>
                <a:cubicBezTo>
                  <a:pt x="681" y="160"/>
                  <a:pt x="842" y="126"/>
                  <a:pt x="996" y="63"/>
                </a:cubicBezTo>
                <a:cubicBezTo>
                  <a:pt x="986" y="0"/>
                  <a:pt x="986" y="0"/>
                  <a:pt x="986" y="0"/>
                </a:cubicBezTo>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22" name="Freeform 10"/>
          <p:cNvSpPr>
            <a:spLocks noChangeArrowheads="1"/>
          </p:cNvSpPr>
          <p:nvPr/>
        </p:nvSpPr>
        <p:spPr bwMode="auto">
          <a:xfrm>
            <a:off x="0" y="1950398"/>
            <a:ext cx="4123267" cy="1291167"/>
          </a:xfrm>
          <a:custGeom>
            <a:avLst/>
            <a:gdLst>
              <a:gd name="T0" fmla="*/ 927 w 944"/>
              <a:gd name="T1" fmla="*/ 0 h 296"/>
              <a:gd name="T2" fmla="*/ 519 w 944"/>
              <a:gd name="T3" fmla="*/ 176 h 296"/>
              <a:gd name="T4" fmla="*/ 33 w 944"/>
              <a:gd name="T5" fmla="*/ 231 h 296"/>
              <a:gd name="T6" fmla="*/ 1 w 944"/>
              <a:gd name="T7" fmla="*/ 231 h 296"/>
              <a:gd name="T8" fmla="*/ 0 w 944"/>
              <a:gd name="T9" fmla="*/ 295 h 296"/>
              <a:gd name="T10" fmla="*/ 34 w 944"/>
              <a:gd name="T11" fmla="*/ 296 h 296"/>
              <a:gd name="T12" fmla="*/ 526 w 944"/>
              <a:gd name="T13" fmla="*/ 240 h 296"/>
              <a:gd name="T14" fmla="*/ 944 w 944"/>
              <a:gd name="T15" fmla="*/ 59 h 296"/>
              <a:gd name="T16" fmla="*/ 927 w 944"/>
              <a:gd name="T17" fmla="*/ 0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4"/>
              <a:gd name="T28" fmla="*/ 0 h 296"/>
              <a:gd name="T29" fmla="*/ 944 w 944"/>
              <a:gd name="T30" fmla="*/ 296 h 29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4" h="296">
                <a:moveTo>
                  <a:pt x="927" y="0"/>
                </a:moveTo>
                <a:cubicBezTo>
                  <a:pt x="802" y="83"/>
                  <a:pt x="663" y="140"/>
                  <a:pt x="519" y="176"/>
                </a:cubicBezTo>
                <a:cubicBezTo>
                  <a:pt x="361" y="216"/>
                  <a:pt x="195" y="231"/>
                  <a:pt x="33" y="231"/>
                </a:cubicBezTo>
                <a:cubicBezTo>
                  <a:pt x="22" y="231"/>
                  <a:pt x="12" y="231"/>
                  <a:pt x="1" y="231"/>
                </a:cubicBezTo>
                <a:cubicBezTo>
                  <a:pt x="0" y="295"/>
                  <a:pt x="0" y="295"/>
                  <a:pt x="0" y="295"/>
                </a:cubicBezTo>
                <a:cubicBezTo>
                  <a:pt x="11" y="296"/>
                  <a:pt x="22" y="296"/>
                  <a:pt x="34" y="296"/>
                </a:cubicBezTo>
                <a:cubicBezTo>
                  <a:pt x="198" y="296"/>
                  <a:pt x="365" y="280"/>
                  <a:pt x="526" y="240"/>
                </a:cubicBezTo>
                <a:cubicBezTo>
                  <a:pt x="673" y="203"/>
                  <a:pt x="815" y="145"/>
                  <a:pt x="944" y="59"/>
                </a:cubicBezTo>
                <a:cubicBezTo>
                  <a:pt x="927" y="0"/>
                  <a:pt x="927" y="0"/>
                  <a:pt x="927" y="0"/>
                </a:cubicBezTo>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23" name="Freeform 11"/>
          <p:cNvSpPr>
            <a:spLocks noChangeArrowheads="1"/>
          </p:cNvSpPr>
          <p:nvPr/>
        </p:nvSpPr>
        <p:spPr bwMode="auto">
          <a:xfrm>
            <a:off x="8467" y="4124214"/>
            <a:ext cx="4349749" cy="859367"/>
          </a:xfrm>
          <a:custGeom>
            <a:avLst/>
            <a:gdLst>
              <a:gd name="T0" fmla="*/ 114 w 996"/>
              <a:gd name="T1" fmla="*/ 0 h 197"/>
              <a:gd name="T2" fmla="*/ 0 w 996"/>
              <a:gd name="T3" fmla="*/ 1 h 197"/>
              <a:gd name="T4" fmla="*/ 0 w 996"/>
              <a:gd name="T5" fmla="*/ 66 h 197"/>
              <a:gd name="T6" fmla="*/ 112 w 996"/>
              <a:gd name="T7" fmla="*/ 65 h 197"/>
              <a:gd name="T8" fmla="*/ 515 w 996"/>
              <a:gd name="T9" fmla="*/ 84 h 197"/>
              <a:gd name="T10" fmla="*/ 985 w 996"/>
              <a:gd name="T11" fmla="*/ 197 h 197"/>
              <a:gd name="T12" fmla="*/ 996 w 996"/>
              <a:gd name="T13" fmla="*/ 134 h 197"/>
              <a:gd name="T14" fmla="*/ 518 w 996"/>
              <a:gd name="T15" fmla="*/ 19 h 197"/>
              <a:gd name="T16" fmla="*/ 114 w 996"/>
              <a:gd name="T17" fmla="*/ 0 h 1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96"/>
              <a:gd name="T28" fmla="*/ 0 h 197"/>
              <a:gd name="T29" fmla="*/ 996 w 996"/>
              <a:gd name="T30" fmla="*/ 197 h 1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96" h="197">
                <a:moveTo>
                  <a:pt x="114" y="0"/>
                </a:moveTo>
                <a:cubicBezTo>
                  <a:pt x="76" y="0"/>
                  <a:pt x="38" y="1"/>
                  <a:pt x="0" y="1"/>
                </a:cubicBezTo>
                <a:cubicBezTo>
                  <a:pt x="0" y="66"/>
                  <a:pt x="0" y="66"/>
                  <a:pt x="0" y="66"/>
                </a:cubicBezTo>
                <a:cubicBezTo>
                  <a:pt x="37" y="65"/>
                  <a:pt x="75" y="65"/>
                  <a:pt x="112" y="65"/>
                </a:cubicBezTo>
                <a:cubicBezTo>
                  <a:pt x="247" y="65"/>
                  <a:pt x="382" y="69"/>
                  <a:pt x="515" y="84"/>
                </a:cubicBezTo>
                <a:cubicBezTo>
                  <a:pt x="676" y="101"/>
                  <a:pt x="833" y="135"/>
                  <a:pt x="985" y="197"/>
                </a:cubicBezTo>
                <a:cubicBezTo>
                  <a:pt x="996" y="134"/>
                  <a:pt x="996" y="134"/>
                  <a:pt x="996" y="134"/>
                </a:cubicBezTo>
                <a:cubicBezTo>
                  <a:pt x="841" y="72"/>
                  <a:pt x="681" y="37"/>
                  <a:pt x="518" y="19"/>
                </a:cubicBezTo>
                <a:cubicBezTo>
                  <a:pt x="385" y="4"/>
                  <a:pt x="250" y="0"/>
                  <a:pt x="114" y="0"/>
                </a:cubicBezTo>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24" name="Freeform 12"/>
          <p:cNvSpPr>
            <a:spLocks noChangeArrowheads="1"/>
          </p:cNvSpPr>
          <p:nvPr/>
        </p:nvSpPr>
        <p:spPr bwMode="auto">
          <a:xfrm>
            <a:off x="8468" y="4526380"/>
            <a:ext cx="4119033" cy="1286933"/>
          </a:xfrm>
          <a:custGeom>
            <a:avLst/>
            <a:gdLst>
              <a:gd name="T0" fmla="*/ 33 w 943"/>
              <a:gd name="T1" fmla="*/ 0 h 295"/>
              <a:gd name="T2" fmla="*/ 0 w 943"/>
              <a:gd name="T3" fmla="*/ 0 h 295"/>
              <a:gd name="T4" fmla="*/ 0 w 943"/>
              <a:gd name="T5" fmla="*/ 64 h 295"/>
              <a:gd name="T6" fmla="*/ 33 w 943"/>
              <a:gd name="T7" fmla="*/ 64 h 295"/>
              <a:gd name="T8" fmla="*/ 518 w 943"/>
              <a:gd name="T9" fmla="*/ 119 h 295"/>
              <a:gd name="T10" fmla="*/ 927 w 943"/>
              <a:gd name="T11" fmla="*/ 295 h 295"/>
              <a:gd name="T12" fmla="*/ 943 w 943"/>
              <a:gd name="T13" fmla="*/ 236 h 295"/>
              <a:gd name="T14" fmla="*/ 525 w 943"/>
              <a:gd name="T15" fmla="*/ 56 h 295"/>
              <a:gd name="T16" fmla="*/ 33 w 943"/>
              <a:gd name="T17" fmla="*/ 0 h 2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3"/>
              <a:gd name="T28" fmla="*/ 0 h 295"/>
              <a:gd name="T29" fmla="*/ 943 w 943"/>
              <a:gd name="T30" fmla="*/ 295 h 29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3" h="295">
                <a:moveTo>
                  <a:pt x="33" y="0"/>
                </a:moveTo>
                <a:cubicBezTo>
                  <a:pt x="22" y="0"/>
                  <a:pt x="11" y="0"/>
                  <a:pt x="0" y="0"/>
                </a:cubicBezTo>
                <a:cubicBezTo>
                  <a:pt x="0" y="64"/>
                  <a:pt x="0" y="64"/>
                  <a:pt x="0" y="64"/>
                </a:cubicBezTo>
                <a:cubicBezTo>
                  <a:pt x="11" y="64"/>
                  <a:pt x="22" y="64"/>
                  <a:pt x="33" y="64"/>
                </a:cubicBezTo>
                <a:cubicBezTo>
                  <a:pt x="195" y="64"/>
                  <a:pt x="360" y="80"/>
                  <a:pt x="518" y="119"/>
                </a:cubicBezTo>
                <a:cubicBezTo>
                  <a:pt x="662" y="155"/>
                  <a:pt x="801" y="212"/>
                  <a:pt x="927" y="295"/>
                </a:cubicBezTo>
                <a:cubicBezTo>
                  <a:pt x="943" y="236"/>
                  <a:pt x="943" y="236"/>
                  <a:pt x="943" y="236"/>
                </a:cubicBezTo>
                <a:cubicBezTo>
                  <a:pt x="814" y="150"/>
                  <a:pt x="672" y="93"/>
                  <a:pt x="525" y="56"/>
                </a:cubicBezTo>
                <a:cubicBezTo>
                  <a:pt x="364" y="15"/>
                  <a:pt x="197" y="0"/>
                  <a:pt x="33" y="0"/>
                </a:cubicBezTo>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25" name="矩形 24"/>
          <p:cNvSpPr>
            <a:spLocks noChangeArrowheads="1"/>
          </p:cNvSpPr>
          <p:nvPr/>
        </p:nvSpPr>
        <p:spPr bwMode="auto">
          <a:xfrm>
            <a:off x="4904316" y="1529180"/>
            <a:ext cx="565785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1200" dirty="0">
                <a:solidFill>
                  <a:schemeClr val="bg1"/>
                </a:solidFill>
                <a:sym typeface="微软雅黑" pitchFamily="34" charset="-122"/>
              </a:rPr>
              <a:t>Right-click on the image to select the format to replace the image directly. Right-click on the image to select the format to replace the image directly. </a:t>
            </a:r>
            <a:endParaRPr lang="zh-CN" altLang="en-US" sz="1200" dirty="0">
              <a:solidFill>
                <a:schemeClr val="bg1"/>
              </a:solidFill>
              <a:sym typeface="微软雅黑" pitchFamily="34" charset="-122"/>
            </a:endParaRPr>
          </a:p>
          <a:p>
            <a:endParaRPr lang="zh-CN" altLang="en-US" sz="1200" dirty="0">
              <a:solidFill>
                <a:schemeClr val="bg1"/>
              </a:solidFill>
              <a:sym typeface="微软雅黑" pitchFamily="34" charset="-122"/>
            </a:endParaRPr>
          </a:p>
        </p:txBody>
      </p:sp>
      <p:sp>
        <p:nvSpPr>
          <p:cNvPr id="26" name="矩形 25"/>
          <p:cNvSpPr>
            <a:spLocks noChangeArrowheads="1"/>
          </p:cNvSpPr>
          <p:nvPr/>
        </p:nvSpPr>
        <p:spPr bwMode="auto">
          <a:xfrm>
            <a:off x="5289550" y="2496498"/>
            <a:ext cx="527261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1200" dirty="0">
                <a:solidFill>
                  <a:schemeClr val="bg1"/>
                </a:solidFill>
                <a:sym typeface="微软雅黑" pitchFamily="34" charset="-122"/>
              </a:rPr>
              <a:t>Right-click on the image to select the format to replace the image directly. Right-click on the image to select the format to replace the image directly. </a:t>
            </a:r>
            <a:endParaRPr lang="zh-CN" altLang="en-US" sz="1200" dirty="0">
              <a:solidFill>
                <a:schemeClr val="bg1"/>
              </a:solidFill>
              <a:sym typeface="微软雅黑" pitchFamily="34" charset="-122"/>
            </a:endParaRPr>
          </a:p>
          <a:p>
            <a:endParaRPr lang="zh-CN" altLang="en-US" sz="1200" dirty="0">
              <a:solidFill>
                <a:schemeClr val="bg1"/>
              </a:solidFill>
              <a:sym typeface="微软雅黑" pitchFamily="34" charset="-122"/>
            </a:endParaRPr>
          </a:p>
        </p:txBody>
      </p:sp>
      <p:sp>
        <p:nvSpPr>
          <p:cNvPr id="27" name="矩形 26"/>
          <p:cNvSpPr>
            <a:spLocks noChangeArrowheads="1"/>
          </p:cNvSpPr>
          <p:nvPr/>
        </p:nvSpPr>
        <p:spPr bwMode="auto">
          <a:xfrm>
            <a:off x="5256742" y="3683484"/>
            <a:ext cx="527261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1200" dirty="0">
                <a:solidFill>
                  <a:schemeClr val="bg1"/>
                </a:solidFill>
                <a:sym typeface="微软雅黑" pitchFamily="34" charset="-122"/>
              </a:rPr>
              <a:t>Right-click on the image to select the format to replace the image directly. Right-click on the image to select the format to replace the image directly. </a:t>
            </a:r>
            <a:endParaRPr lang="zh-CN" altLang="en-US" sz="1200" dirty="0">
              <a:solidFill>
                <a:schemeClr val="bg1"/>
              </a:solidFill>
              <a:sym typeface="微软雅黑" pitchFamily="34" charset="-122"/>
            </a:endParaRPr>
          </a:p>
          <a:p>
            <a:endParaRPr lang="zh-CN" altLang="en-US" sz="1200" dirty="0">
              <a:solidFill>
                <a:schemeClr val="bg1"/>
              </a:solidFill>
              <a:sym typeface="微软雅黑" pitchFamily="34" charset="-122"/>
            </a:endParaRPr>
          </a:p>
        </p:txBody>
      </p:sp>
      <p:sp>
        <p:nvSpPr>
          <p:cNvPr id="28" name="矩形 27"/>
          <p:cNvSpPr>
            <a:spLocks noChangeArrowheads="1"/>
          </p:cNvSpPr>
          <p:nvPr/>
        </p:nvSpPr>
        <p:spPr bwMode="auto">
          <a:xfrm>
            <a:off x="5210904" y="4703273"/>
            <a:ext cx="527261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1200" dirty="0">
                <a:solidFill>
                  <a:schemeClr val="bg1"/>
                </a:solidFill>
                <a:sym typeface="微软雅黑" pitchFamily="34" charset="-122"/>
              </a:rPr>
              <a:t>Right-click on the image to select the format to replace the image directly. Right-click on the image to select the format to replace the image directly. </a:t>
            </a:r>
            <a:endParaRPr lang="zh-CN" altLang="en-US" sz="1200" dirty="0">
              <a:solidFill>
                <a:schemeClr val="bg1"/>
              </a:solidFill>
              <a:sym typeface="微软雅黑" pitchFamily="34" charset="-122"/>
            </a:endParaRPr>
          </a:p>
          <a:p>
            <a:endParaRPr lang="zh-CN" altLang="en-US" sz="1200" dirty="0">
              <a:solidFill>
                <a:schemeClr val="bg1"/>
              </a:solidFill>
              <a:sym typeface="微软雅黑" pitchFamily="34" charset="-122"/>
            </a:endParaRPr>
          </a:p>
        </p:txBody>
      </p:sp>
      <p:sp>
        <p:nvSpPr>
          <p:cNvPr id="29" name="矩形 28"/>
          <p:cNvSpPr>
            <a:spLocks noChangeArrowheads="1"/>
          </p:cNvSpPr>
          <p:nvPr/>
        </p:nvSpPr>
        <p:spPr bwMode="auto">
          <a:xfrm>
            <a:off x="4943873" y="5510895"/>
            <a:ext cx="552661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1200" dirty="0">
                <a:solidFill>
                  <a:schemeClr val="bg1"/>
                </a:solidFill>
                <a:sym typeface="微软雅黑" pitchFamily="34" charset="-122"/>
              </a:rPr>
              <a:t>Right-click on the image to select the format to replace the image directly. Right-click on the image to select the format to replace the image directly. </a:t>
            </a:r>
            <a:endParaRPr lang="zh-CN" altLang="en-US" sz="1200" dirty="0">
              <a:solidFill>
                <a:schemeClr val="bg1"/>
              </a:solidFill>
              <a:sym typeface="微软雅黑" pitchFamily="34" charset="-122"/>
            </a:endParaRPr>
          </a:p>
          <a:p>
            <a:endParaRPr lang="zh-CN" altLang="en-US" sz="1200" dirty="0">
              <a:solidFill>
                <a:schemeClr val="bg1"/>
              </a:solidFill>
              <a:sym typeface="微软雅黑" pitchFamily="34" charset="-122"/>
            </a:endParaRPr>
          </a:p>
        </p:txBody>
      </p:sp>
      <p:sp>
        <p:nvSpPr>
          <p:cNvPr id="30" name="椭圆 29"/>
          <p:cNvSpPr/>
          <p:nvPr/>
        </p:nvSpPr>
        <p:spPr>
          <a:xfrm>
            <a:off x="4257273" y="1795928"/>
            <a:ext cx="336000" cy="336000"/>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1</a:t>
            </a:r>
            <a:endParaRPr lang="zh-CN" altLang="en-US" sz="2400" dirty="0"/>
          </a:p>
        </p:txBody>
      </p:sp>
      <p:sp>
        <p:nvSpPr>
          <p:cNvPr id="31" name="椭圆 30"/>
          <p:cNvSpPr/>
          <p:nvPr/>
        </p:nvSpPr>
        <p:spPr>
          <a:xfrm>
            <a:off x="4492223" y="2673833"/>
            <a:ext cx="336000" cy="336000"/>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2</a:t>
            </a:r>
            <a:endParaRPr lang="zh-CN" altLang="en-US" sz="2400" dirty="0"/>
          </a:p>
        </p:txBody>
      </p:sp>
      <p:sp>
        <p:nvSpPr>
          <p:cNvPr id="32" name="椭圆 31"/>
          <p:cNvSpPr/>
          <p:nvPr/>
        </p:nvSpPr>
        <p:spPr>
          <a:xfrm>
            <a:off x="4607872" y="3683484"/>
            <a:ext cx="336000" cy="336000"/>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3</a:t>
            </a:r>
            <a:endParaRPr lang="zh-CN" altLang="en-US" sz="2400" dirty="0"/>
          </a:p>
        </p:txBody>
      </p:sp>
      <p:sp>
        <p:nvSpPr>
          <p:cNvPr id="33" name="椭圆 32"/>
          <p:cNvSpPr/>
          <p:nvPr/>
        </p:nvSpPr>
        <p:spPr>
          <a:xfrm>
            <a:off x="4524396" y="4721715"/>
            <a:ext cx="336000" cy="336000"/>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4</a:t>
            </a:r>
            <a:endParaRPr lang="zh-CN" altLang="en-US" sz="2400" dirty="0"/>
          </a:p>
        </p:txBody>
      </p:sp>
      <p:sp>
        <p:nvSpPr>
          <p:cNvPr id="34" name="椭圆 33"/>
          <p:cNvSpPr/>
          <p:nvPr/>
        </p:nvSpPr>
        <p:spPr>
          <a:xfrm>
            <a:off x="4291987" y="5540264"/>
            <a:ext cx="336000" cy="336000"/>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5</a:t>
            </a:r>
            <a:endParaRPr lang="zh-CN" altLang="en-US" sz="2400" dirty="0"/>
          </a:p>
        </p:txBody>
      </p:sp>
      <p:sp>
        <p:nvSpPr>
          <p:cNvPr id="35" name="椭圆 34"/>
          <p:cNvSpPr/>
          <p:nvPr/>
        </p:nvSpPr>
        <p:spPr>
          <a:xfrm>
            <a:off x="12336693" y="-219405"/>
            <a:ext cx="192021" cy="192021"/>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3" name="文本框 42">
            <a:extLst>
              <a:ext uri="{FF2B5EF4-FFF2-40B4-BE49-F238E27FC236}">
                <a16:creationId xmlns:a16="http://schemas.microsoft.com/office/drawing/2014/main" id="{291A2A5C-5000-4154-885E-1129963C0BC7}"/>
              </a:ext>
            </a:extLst>
          </p:cNvPr>
          <p:cNvSpPr txBox="1"/>
          <p:nvPr/>
        </p:nvSpPr>
        <p:spPr>
          <a:xfrm>
            <a:off x="142979" y="280649"/>
            <a:ext cx="2993127" cy="461665"/>
          </a:xfrm>
          <a:prstGeom prst="rect">
            <a:avLst/>
          </a:prstGeom>
          <a:noFill/>
        </p:spPr>
        <p:txBody>
          <a:bodyPr wrap="none" rtlCol="0">
            <a:spAutoFit/>
          </a:bodyPr>
          <a:lstStyle/>
          <a:p>
            <a:pPr marL="342900" indent="-342900" algn="ctr">
              <a:buFont typeface="Wingdings" panose="05000000000000000000" pitchFamily="2" charset="2"/>
              <a:buChar char="l"/>
            </a:pPr>
            <a:r>
              <a:rPr lang="zh-CN" altLang="en-US" sz="2400" b="1" dirty="0">
                <a:solidFill>
                  <a:schemeClr val="accent6"/>
                </a:solidFill>
              </a:rPr>
              <a:t>单击此处添加标题</a:t>
            </a:r>
          </a:p>
        </p:txBody>
      </p:sp>
      <p:cxnSp>
        <p:nvCxnSpPr>
          <p:cNvPr id="44" name="直接连接符 43">
            <a:extLst>
              <a:ext uri="{FF2B5EF4-FFF2-40B4-BE49-F238E27FC236}">
                <a16:creationId xmlns:a16="http://schemas.microsoft.com/office/drawing/2014/main" id="{F7A33451-C7A0-43E5-9560-BE71FA74E639}"/>
              </a:ext>
            </a:extLst>
          </p:cNvPr>
          <p:cNvCxnSpPr/>
          <p:nvPr/>
        </p:nvCxnSpPr>
        <p:spPr>
          <a:xfrm>
            <a:off x="0" y="863338"/>
            <a:ext cx="3550024"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F4EBBD92-48EE-43A7-8B46-B2DC1F75EFAA}"/>
              </a:ext>
            </a:extLst>
          </p:cNvPr>
          <p:cNvCxnSpPr>
            <a:cxnSpLocks/>
          </p:cNvCxnSpPr>
          <p:nvPr/>
        </p:nvCxnSpPr>
        <p:spPr>
          <a:xfrm>
            <a:off x="0" y="957467"/>
            <a:ext cx="3136106"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0470578"/>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sp>
        <p:nvSpPr>
          <p:cNvPr id="2" name="Freeform 8"/>
          <p:cNvSpPr>
            <a:spLocks noChangeArrowheads="1"/>
          </p:cNvSpPr>
          <p:nvPr/>
        </p:nvSpPr>
        <p:spPr bwMode="auto">
          <a:xfrm>
            <a:off x="3987800" y="3453342"/>
            <a:ext cx="709083" cy="1849967"/>
          </a:xfrm>
          <a:custGeom>
            <a:avLst/>
            <a:gdLst>
              <a:gd name="T0" fmla="*/ 2147483647 w 65"/>
              <a:gd name="T1" fmla="*/ 2147483647 h 170"/>
              <a:gd name="T2" fmla="*/ 2147483647 w 65"/>
              <a:gd name="T3" fmla="*/ 0 h 170"/>
              <a:gd name="T4" fmla="*/ 2147483647 w 65"/>
              <a:gd name="T5" fmla="*/ 2147483647 h 170"/>
              <a:gd name="T6" fmla="*/ 2147483647 w 65"/>
              <a:gd name="T7" fmla="*/ 2147483647 h 170"/>
              <a:gd name="T8" fmla="*/ 0 w 65"/>
              <a:gd name="T9" fmla="*/ 2147483647 h 170"/>
              <a:gd name="T10" fmla="*/ 2147483647 w 65"/>
              <a:gd name="T11" fmla="*/ 2147483647 h 170"/>
              <a:gd name="T12" fmla="*/ 2147483647 w 65"/>
              <a:gd name="T13" fmla="*/ 2147483647 h 170"/>
              <a:gd name="T14" fmla="*/ 0 60000 65536"/>
              <a:gd name="T15" fmla="*/ 0 60000 65536"/>
              <a:gd name="T16" fmla="*/ 0 60000 65536"/>
              <a:gd name="T17" fmla="*/ 0 60000 65536"/>
              <a:gd name="T18" fmla="*/ 0 60000 65536"/>
              <a:gd name="T19" fmla="*/ 0 60000 65536"/>
              <a:gd name="T20" fmla="*/ 0 60000 65536"/>
              <a:gd name="T21" fmla="*/ 0 w 65"/>
              <a:gd name="T22" fmla="*/ 0 h 170"/>
              <a:gd name="T23" fmla="*/ 65 w 65"/>
              <a:gd name="T24" fmla="*/ 170 h 17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 h="170">
                <a:moveTo>
                  <a:pt x="65" y="70"/>
                </a:moveTo>
                <a:cubicBezTo>
                  <a:pt x="65" y="44"/>
                  <a:pt x="56" y="20"/>
                  <a:pt x="42" y="0"/>
                </a:cubicBezTo>
                <a:cubicBezTo>
                  <a:pt x="26" y="12"/>
                  <a:pt x="26" y="12"/>
                  <a:pt x="26" y="12"/>
                </a:cubicBezTo>
                <a:cubicBezTo>
                  <a:pt x="38" y="28"/>
                  <a:pt x="45" y="48"/>
                  <a:pt x="45" y="70"/>
                </a:cubicBezTo>
                <a:cubicBezTo>
                  <a:pt x="45" y="105"/>
                  <a:pt x="27" y="136"/>
                  <a:pt x="0" y="153"/>
                </a:cubicBezTo>
                <a:cubicBezTo>
                  <a:pt x="10" y="170"/>
                  <a:pt x="10" y="170"/>
                  <a:pt x="10" y="170"/>
                </a:cubicBezTo>
                <a:cubicBezTo>
                  <a:pt x="43" y="149"/>
                  <a:pt x="65" y="112"/>
                  <a:pt x="65" y="70"/>
                </a:cubicBez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3" name="Freeform 9"/>
          <p:cNvSpPr>
            <a:spLocks noChangeArrowheads="1"/>
          </p:cNvSpPr>
          <p:nvPr/>
        </p:nvSpPr>
        <p:spPr bwMode="auto">
          <a:xfrm>
            <a:off x="3354916" y="2932642"/>
            <a:ext cx="1094317" cy="649817"/>
          </a:xfrm>
          <a:custGeom>
            <a:avLst/>
            <a:gdLst>
              <a:gd name="T0" fmla="*/ 2147483647 w 100"/>
              <a:gd name="T1" fmla="*/ 2147483647 h 60"/>
              <a:gd name="T2" fmla="*/ 2147483647 w 100"/>
              <a:gd name="T3" fmla="*/ 2147483647 h 60"/>
              <a:gd name="T4" fmla="*/ 2147483647 w 100"/>
              <a:gd name="T5" fmla="*/ 2147483647 h 60"/>
              <a:gd name="T6" fmla="*/ 2147483647 w 100"/>
              <a:gd name="T7" fmla="*/ 0 h 60"/>
              <a:gd name="T8" fmla="*/ 0 w 100"/>
              <a:gd name="T9" fmla="*/ 0 h 60"/>
              <a:gd name="T10" fmla="*/ 2147483647 w 100"/>
              <a:gd name="T11" fmla="*/ 2147483647 h 60"/>
              <a:gd name="T12" fmla="*/ 2147483647 w 100"/>
              <a:gd name="T13" fmla="*/ 2147483647 h 60"/>
              <a:gd name="T14" fmla="*/ 0 60000 65536"/>
              <a:gd name="T15" fmla="*/ 0 60000 65536"/>
              <a:gd name="T16" fmla="*/ 0 60000 65536"/>
              <a:gd name="T17" fmla="*/ 0 60000 65536"/>
              <a:gd name="T18" fmla="*/ 0 60000 65536"/>
              <a:gd name="T19" fmla="*/ 0 60000 65536"/>
              <a:gd name="T20" fmla="*/ 0 60000 65536"/>
              <a:gd name="T21" fmla="*/ 0 w 100"/>
              <a:gd name="T22" fmla="*/ 0 h 60"/>
              <a:gd name="T23" fmla="*/ 100 w 100"/>
              <a:gd name="T24" fmla="*/ 60 h 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0" h="60">
                <a:moveTo>
                  <a:pt x="4" y="19"/>
                </a:moveTo>
                <a:cubicBezTo>
                  <a:pt x="37" y="19"/>
                  <a:pt x="66" y="35"/>
                  <a:pt x="84" y="60"/>
                </a:cubicBezTo>
                <a:cubicBezTo>
                  <a:pt x="100" y="48"/>
                  <a:pt x="100" y="48"/>
                  <a:pt x="100" y="48"/>
                </a:cubicBezTo>
                <a:cubicBezTo>
                  <a:pt x="78" y="19"/>
                  <a:pt x="43" y="0"/>
                  <a:pt x="4" y="0"/>
                </a:cubicBezTo>
                <a:cubicBezTo>
                  <a:pt x="3" y="0"/>
                  <a:pt x="1" y="0"/>
                  <a:pt x="0" y="0"/>
                </a:cubicBezTo>
                <a:cubicBezTo>
                  <a:pt x="1" y="19"/>
                  <a:pt x="1" y="19"/>
                  <a:pt x="1" y="19"/>
                </a:cubicBezTo>
                <a:cubicBezTo>
                  <a:pt x="2" y="19"/>
                  <a:pt x="3" y="19"/>
                  <a:pt x="4" y="19"/>
                </a:cubicBez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4" name="Freeform 10"/>
          <p:cNvSpPr>
            <a:spLocks noChangeArrowheads="1"/>
          </p:cNvSpPr>
          <p:nvPr/>
        </p:nvSpPr>
        <p:spPr bwMode="auto">
          <a:xfrm>
            <a:off x="2048934" y="2862793"/>
            <a:ext cx="2279649" cy="2711449"/>
          </a:xfrm>
          <a:custGeom>
            <a:avLst/>
            <a:gdLst>
              <a:gd name="T0" fmla="*/ 2147483647 w 209"/>
              <a:gd name="T1" fmla="*/ 2147483647 h 249"/>
              <a:gd name="T2" fmla="*/ 2147483647 w 209"/>
              <a:gd name="T3" fmla="*/ 2147483647 h 249"/>
              <a:gd name="T4" fmla="*/ 2147483647 w 209"/>
              <a:gd name="T5" fmla="*/ 2147483647 h 249"/>
              <a:gd name="T6" fmla="*/ 2147483647 w 209"/>
              <a:gd name="T7" fmla="*/ 2147483647 h 249"/>
              <a:gd name="T8" fmla="*/ 2147483647 w 209"/>
              <a:gd name="T9" fmla="*/ 2147483647 h 249"/>
              <a:gd name="T10" fmla="*/ 2147483647 w 209"/>
              <a:gd name="T11" fmla="*/ 0 h 249"/>
              <a:gd name="T12" fmla="*/ 0 w 209"/>
              <a:gd name="T13" fmla="*/ 2147483647 h 249"/>
              <a:gd name="T14" fmla="*/ 2147483647 w 209"/>
              <a:gd name="T15" fmla="*/ 2147483647 h 249"/>
              <a:gd name="T16" fmla="*/ 2147483647 w 209"/>
              <a:gd name="T17" fmla="*/ 2147483647 h 249"/>
              <a:gd name="T18" fmla="*/ 2147483647 w 209"/>
              <a:gd name="T19" fmla="*/ 2147483647 h 249"/>
              <a:gd name="T20" fmla="*/ 2147483647 w 209"/>
              <a:gd name="T21" fmla="*/ 2147483647 h 24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9"/>
              <a:gd name="T34" fmla="*/ 0 h 249"/>
              <a:gd name="T35" fmla="*/ 209 w 209"/>
              <a:gd name="T36" fmla="*/ 249 h 24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9" h="249">
                <a:moveTo>
                  <a:pt x="188" y="192"/>
                </a:moveTo>
                <a:cubicBezTo>
                  <a:pt x="171" y="208"/>
                  <a:pt x="149" y="217"/>
                  <a:pt x="124" y="217"/>
                </a:cubicBezTo>
                <a:cubicBezTo>
                  <a:pt x="95" y="217"/>
                  <a:pt x="70" y="204"/>
                  <a:pt x="52" y="183"/>
                </a:cubicBezTo>
                <a:cubicBezTo>
                  <a:pt x="39" y="167"/>
                  <a:pt x="31" y="147"/>
                  <a:pt x="31" y="124"/>
                </a:cubicBezTo>
                <a:cubicBezTo>
                  <a:pt x="31" y="73"/>
                  <a:pt x="73" y="31"/>
                  <a:pt x="124" y="31"/>
                </a:cubicBezTo>
                <a:cubicBezTo>
                  <a:pt x="124" y="0"/>
                  <a:pt x="124" y="0"/>
                  <a:pt x="124" y="0"/>
                </a:cubicBezTo>
                <a:cubicBezTo>
                  <a:pt x="55" y="0"/>
                  <a:pt x="0" y="56"/>
                  <a:pt x="0" y="124"/>
                </a:cubicBezTo>
                <a:cubicBezTo>
                  <a:pt x="0" y="154"/>
                  <a:pt x="10" y="182"/>
                  <a:pt x="28" y="203"/>
                </a:cubicBezTo>
                <a:cubicBezTo>
                  <a:pt x="51" y="231"/>
                  <a:pt x="86" y="249"/>
                  <a:pt x="124" y="249"/>
                </a:cubicBezTo>
                <a:cubicBezTo>
                  <a:pt x="157" y="249"/>
                  <a:pt x="187" y="236"/>
                  <a:pt x="209" y="215"/>
                </a:cubicBezTo>
                <a:lnTo>
                  <a:pt x="188" y="192"/>
                </a:ln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5" name="Oval 11"/>
          <p:cNvSpPr>
            <a:spLocks noChangeArrowheads="1"/>
          </p:cNvSpPr>
          <p:nvPr/>
        </p:nvSpPr>
        <p:spPr bwMode="auto">
          <a:xfrm>
            <a:off x="1754716" y="2581275"/>
            <a:ext cx="3278717" cy="3278717"/>
          </a:xfrm>
          <a:prstGeom prst="ellipse">
            <a:avLst/>
          </a:prstGeom>
          <a:noFill/>
          <a:ln w="4" cmpd="sng">
            <a:solidFill>
              <a:srgbClr val="F2F2F2"/>
            </a:solidFill>
            <a:round/>
            <a:headEnd/>
            <a:tailEnd/>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16" name="Freeform 22"/>
          <p:cNvSpPr>
            <a:spLocks noChangeArrowheads="1"/>
          </p:cNvSpPr>
          <p:nvPr/>
        </p:nvSpPr>
        <p:spPr bwMode="auto">
          <a:xfrm>
            <a:off x="3953934" y="2655360"/>
            <a:ext cx="1439333" cy="512233"/>
          </a:xfrm>
          <a:custGeom>
            <a:avLst/>
            <a:gdLst>
              <a:gd name="T0" fmla="*/ 0 w 312"/>
              <a:gd name="T1" fmla="*/ 2147483647 h 111"/>
              <a:gd name="T2" fmla="*/ 0 w 312"/>
              <a:gd name="T3" fmla="*/ 2147483647 h 111"/>
              <a:gd name="T4" fmla="*/ 2147483647 w 312"/>
              <a:gd name="T5" fmla="*/ 0 h 111"/>
              <a:gd name="T6" fmla="*/ 2147483647 w 312"/>
              <a:gd name="T7" fmla="*/ 0 h 111"/>
              <a:gd name="T8" fmla="*/ 2147483647 w 312"/>
              <a:gd name="T9" fmla="*/ 2147483647 h 111"/>
              <a:gd name="T10" fmla="*/ 2147483647 w 312"/>
              <a:gd name="T11" fmla="*/ 2147483647 h 111"/>
              <a:gd name="T12" fmla="*/ 0 w 312"/>
              <a:gd name="T13" fmla="*/ 2147483647 h 111"/>
              <a:gd name="T14" fmla="*/ 0 60000 65536"/>
              <a:gd name="T15" fmla="*/ 0 60000 65536"/>
              <a:gd name="T16" fmla="*/ 0 60000 65536"/>
              <a:gd name="T17" fmla="*/ 0 60000 65536"/>
              <a:gd name="T18" fmla="*/ 0 60000 65536"/>
              <a:gd name="T19" fmla="*/ 0 60000 65536"/>
              <a:gd name="T20" fmla="*/ 0 60000 65536"/>
              <a:gd name="T21" fmla="*/ 0 w 312"/>
              <a:gd name="T22" fmla="*/ 0 h 111"/>
              <a:gd name="T23" fmla="*/ 312 w 312"/>
              <a:gd name="T24" fmla="*/ 111 h 1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2" h="111">
                <a:moveTo>
                  <a:pt x="0" y="111"/>
                </a:moveTo>
                <a:lnTo>
                  <a:pt x="0" y="109"/>
                </a:lnTo>
                <a:lnTo>
                  <a:pt x="234" y="0"/>
                </a:lnTo>
                <a:lnTo>
                  <a:pt x="312" y="0"/>
                </a:lnTo>
                <a:lnTo>
                  <a:pt x="312" y="5"/>
                </a:lnTo>
                <a:lnTo>
                  <a:pt x="236" y="5"/>
                </a:lnTo>
                <a:lnTo>
                  <a:pt x="0" y="111"/>
                </a:ln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17" name="Freeform 23"/>
          <p:cNvSpPr>
            <a:spLocks noChangeArrowheads="1"/>
          </p:cNvSpPr>
          <p:nvPr/>
        </p:nvSpPr>
        <p:spPr bwMode="auto">
          <a:xfrm>
            <a:off x="4402667" y="4740276"/>
            <a:ext cx="1303867" cy="664633"/>
          </a:xfrm>
          <a:custGeom>
            <a:avLst/>
            <a:gdLst>
              <a:gd name="T0" fmla="*/ 2147483647 w 283"/>
              <a:gd name="T1" fmla="*/ 2147483647 h 144"/>
              <a:gd name="T2" fmla="*/ 2147483647 w 283"/>
              <a:gd name="T3" fmla="*/ 2147483647 h 144"/>
              <a:gd name="T4" fmla="*/ 2147483647 w 283"/>
              <a:gd name="T5" fmla="*/ 2147483647 h 144"/>
              <a:gd name="T6" fmla="*/ 0 w 283"/>
              <a:gd name="T7" fmla="*/ 2147483647 h 144"/>
              <a:gd name="T8" fmla="*/ 2147483647 w 283"/>
              <a:gd name="T9" fmla="*/ 0 h 144"/>
              <a:gd name="T10" fmla="*/ 2147483647 w 283"/>
              <a:gd name="T11" fmla="*/ 2147483647 h 144"/>
              <a:gd name="T12" fmla="*/ 2147483647 w 283"/>
              <a:gd name="T13" fmla="*/ 2147483647 h 144"/>
              <a:gd name="T14" fmla="*/ 2147483647 w 283"/>
              <a:gd name="T15" fmla="*/ 2147483647 h 144"/>
              <a:gd name="T16" fmla="*/ 0 60000 65536"/>
              <a:gd name="T17" fmla="*/ 0 60000 65536"/>
              <a:gd name="T18" fmla="*/ 0 60000 65536"/>
              <a:gd name="T19" fmla="*/ 0 60000 65536"/>
              <a:gd name="T20" fmla="*/ 0 60000 65536"/>
              <a:gd name="T21" fmla="*/ 0 60000 65536"/>
              <a:gd name="T22" fmla="*/ 0 60000 65536"/>
              <a:gd name="T23" fmla="*/ 0 60000 65536"/>
              <a:gd name="T24" fmla="*/ 0 w 283"/>
              <a:gd name="T25" fmla="*/ 0 h 144"/>
              <a:gd name="T26" fmla="*/ 283 w 283"/>
              <a:gd name="T27" fmla="*/ 144 h 14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3" h="144">
                <a:moveTo>
                  <a:pt x="283" y="144"/>
                </a:moveTo>
                <a:lnTo>
                  <a:pt x="217" y="144"/>
                </a:lnTo>
                <a:lnTo>
                  <a:pt x="0" y="4"/>
                </a:lnTo>
                <a:lnTo>
                  <a:pt x="2" y="0"/>
                </a:lnTo>
                <a:lnTo>
                  <a:pt x="217" y="139"/>
                </a:lnTo>
                <a:lnTo>
                  <a:pt x="283" y="139"/>
                </a:lnTo>
                <a:lnTo>
                  <a:pt x="283" y="144"/>
                </a:ln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18" name="Freeform 24"/>
          <p:cNvSpPr>
            <a:spLocks noChangeArrowheads="1"/>
          </p:cNvSpPr>
          <p:nvPr/>
        </p:nvSpPr>
        <p:spPr bwMode="auto">
          <a:xfrm>
            <a:off x="1100667" y="2983442"/>
            <a:ext cx="1253067" cy="662517"/>
          </a:xfrm>
          <a:custGeom>
            <a:avLst/>
            <a:gdLst>
              <a:gd name="T0" fmla="*/ 2147483647 w 272"/>
              <a:gd name="T1" fmla="*/ 2147483647 h 144"/>
              <a:gd name="T2" fmla="*/ 2147483647 w 272"/>
              <a:gd name="T3" fmla="*/ 2147483647 h 144"/>
              <a:gd name="T4" fmla="*/ 0 w 272"/>
              <a:gd name="T5" fmla="*/ 2147483647 h 144"/>
              <a:gd name="T6" fmla="*/ 0 w 272"/>
              <a:gd name="T7" fmla="*/ 0 h 144"/>
              <a:gd name="T8" fmla="*/ 2147483647 w 272"/>
              <a:gd name="T9" fmla="*/ 0 h 144"/>
              <a:gd name="T10" fmla="*/ 2147483647 w 272"/>
              <a:gd name="T11" fmla="*/ 0 h 144"/>
              <a:gd name="T12" fmla="*/ 2147483647 w 272"/>
              <a:gd name="T13" fmla="*/ 2147483647 h 144"/>
              <a:gd name="T14" fmla="*/ 2147483647 w 272"/>
              <a:gd name="T15" fmla="*/ 2147483647 h 144"/>
              <a:gd name="T16" fmla="*/ 0 60000 65536"/>
              <a:gd name="T17" fmla="*/ 0 60000 65536"/>
              <a:gd name="T18" fmla="*/ 0 60000 65536"/>
              <a:gd name="T19" fmla="*/ 0 60000 65536"/>
              <a:gd name="T20" fmla="*/ 0 60000 65536"/>
              <a:gd name="T21" fmla="*/ 0 60000 65536"/>
              <a:gd name="T22" fmla="*/ 0 60000 65536"/>
              <a:gd name="T23" fmla="*/ 0 60000 65536"/>
              <a:gd name="T24" fmla="*/ 0 w 272"/>
              <a:gd name="T25" fmla="*/ 0 h 144"/>
              <a:gd name="T26" fmla="*/ 272 w 272"/>
              <a:gd name="T27" fmla="*/ 144 h 14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72" h="144">
                <a:moveTo>
                  <a:pt x="270" y="144"/>
                </a:moveTo>
                <a:lnTo>
                  <a:pt x="55" y="5"/>
                </a:lnTo>
                <a:lnTo>
                  <a:pt x="0" y="5"/>
                </a:lnTo>
                <a:lnTo>
                  <a:pt x="0" y="0"/>
                </a:lnTo>
                <a:lnTo>
                  <a:pt x="55" y="0"/>
                </a:lnTo>
                <a:lnTo>
                  <a:pt x="57" y="0"/>
                </a:lnTo>
                <a:lnTo>
                  <a:pt x="272" y="142"/>
                </a:lnTo>
                <a:lnTo>
                  <a:pt x="270" y="144"/>
                </a:lnTo>
                <a:close/>
              </a:path>
            </a:pathLst>
          </a:custGeom>
          <a:solidFill>
            <a:srgbClr val="FFFFFF">
              <a:alpha val="30196"/>
            </a:srgbClr>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19" name="直接连接符 18"/>
          <p:cNvSpPr>
            <a:spLocks noChangeShapeType="1"/>
          </p:cNvSpPr>
          <p:nvPr/>
        </p:nvSpPr>
        <p:spPr bwMode="auto">
          <a:xfrm>
            <a:off x="996950" y="2208741"/>
            <a:ext cx="5107517" cy="0"/>
          </a:xfrm>
          <a:prstGeom prst="line">
            <a:avLst/>
          </a:prstGeom>
          <a:noFill/>
          <a:ln w="15875" cmpd="sng">
            <a:solidFill>
              <a:srgbClr val="F2F2F2">
                <a:alpha val="30196"/>
              </a:srgbClr>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20" name="TextBox 295"/>
          <p:cNvSpPr>
            <a:spLocks noChangeArrowheads="1"/>
          </p:cNvSpPr>
          <p:nvPr/>
        </p:nvSpPr>
        <p:spPr bwMode="auto">
          <a:xfrm>
            <a:off x="1054100" y="1757892"/>
            <a:ext cx="12811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2133">
                <a:solidFill>
                  <a:srgbClr val="F2F2F2"/>
                </a:solidFill>
                <a:latin typeface="微软雅黑" pitchFamily="34" charset="-122"/>
                <a:ea typeface="微软雅黑" pitchFamily="34" charset="-122"/>
                <a:sym typeface="Arial" pitchFamily="34" charset="0"/>
              </a:rPr>
              <a:t>添加标题</a:t>
            </a:r>
            <a:endParaRPr lang="zh-CN" altLang="en-US" sz="2400">
              <a:solidFill>
                <a:srgbClr val="F2F2F2"/>
              </a:solidFill>
            </a:endParaRPr>
          </a:p>
        </p:txBody>
      </p:sp>
      <p:sp>
        <p:nvSpPr>
          <p:cNvPr id="21" name="直接连接符 20"/>
          <p:cNvSpPr>
            <a:spLocks noChangeShapeType="1"/>
          </p:cNvSpPr>
          <p:nvPr/>
        </p:nvSpPr>
        <p:spPr bwMode="auto">
          <a:xfrm>
            <a:off x="6432550" y="2208741"/>
            <a:ext cx="5107517" cy="0"/>
          </a:xfrm>
          <a:prstGeom prst="line">
            <a:avLst/>
          </a:prstGeom>
          <a:noFill/>
          <a:ln w="15875" cmpd="sng">
            <a:solidFill>
              <a:srgbClr val="F2F2F2">
                <a:alpha val="30196"/>
              </a:srgbClr>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22" name="矩形 21"/>
          <p:cNvSpPr>
            <a:spLocks noChangeArrowheads="1"/>
          </p:cNvSpPr>
          <p:nvPr/>
        </p:nvSpPr>
        <p:spPr bwMode="auto">
          <a:xfrm>
            <a:off x="6413500" y="2356909"/>
            <a:ext cx="5094816" cy="3293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1600" dirty="0">
                <a:solidFill>
                  <a:schemeClr val="bg1"/>
                </a:solidFill>
                <a:sym typeface="微软雅黑" pitchFamily="34" charset="-122"/>
              </a:rPr>
              <a:t>Right-click on the image to select the format to replace the image directly. Right-click on the image to select the format to replace the image directly. </a:t>
            </a:r>
          </a:p>
          <a:p>
            <a:endParaRPr lang="zh-CN" altLang="en-US" sz="1600" dirty="0">
              <a:solidFill>
                <a:schemeClr val="bg1"/>
              </a:solidFill>
              <a:sym typeface="微软雅黑" pitchFamily="34" charset="-122"/>
            </a:endParaRPr>
          </a:p>
          <a:p>
            <a:r>
              <a:rPr lang="en-US" altLang="zh-CN" sz="1600" dirty="0">
                <a:solidFill>
                  <a:schemeClr val="bg1"/>
                </a:solidFill>
                <a:sym typeface="微软雅黑" pitchFamily="34" charset="-122"/>
              </a:rPr>
              <a:t>Right-click on the image to select the format to replace the image directly. Right-click on the image to select the format to replace the image directly. </a:t>
            </a:r>
            <a:endParaRPr lang="zh-CN" altLang="en-US" sz="1600" dirty="0">
              <a:solidFill>
                <a:schemeClr val="bg1"/>
              </a:solidFill>
              <a:sym typeface="微软雅黑" pitchFamily="34" charset="-122"/>
            </a:endParaRPr>
          </a:p>
          <a:p>
            <a:endParaRPr lang="zh-CN" altLang="en-US" sz="1600" dirty="0">
              <a:solidFill>
                <a:schemeClr val="bg1"/>
              </a:solidFill>
              <a:sym typeface="微软雅黑" pitchFamily="34" charset="-122"/>
            </a:endParaRPr>
          </a:p>
          <a:p>
            <a:r>
              <a:rPr lang="en-US" altLang="zh-CN" sz="1600" dirty="0">
                <a:solidFill>
                  <a:schemeClr val="bg1"/>
                </a:solidFill>
                <a:sym typeface="微软雅黑" pitchFamily="34" charset="-122"/>
              </a:rPr>
              <a:t>Right-click on the image to select the format to replace the image directly. Right-click on the image to select the format to replace the image directly. </a:t>
            </a:r>
            <a:endParaRPr lang="zh-CN" altLang="en-US" sz="1600" dirty="0">
              <a:solidFill>
                <a:schemeClr val="bg1"/>
              </a:solidFill>
              <a:sym typeface="微软雅黑" pitchFamily="34" charset="-122"/>
            </a:endParaRPr>
          </a:p>
          <a:p>
            <a:endParaRPr lang="zh-CN" altLang="en-US" sz="1600" dirty="0">
              <a:solidFill>
                <a:schemeClr val="bg1"/>
              </a:solidFill>
              <a:sym typeface="微软雅黑" pitchFamily="34" charset="-122"/>
            </a:endParaRPr>
          </a:p>
          <a:p>
            <a:endParaRPr lang="zh-CN" altLang="en-US" sz="1600" dirty="0">
              <a:solidFill>
                <a:schemeClr val="bg1"/>
              </a:solidFill>
              <a:sym typeface="微软雅黑" pitchFamily="34" charset="-122"/>
            </a:endParaRPr>
          </a:p>
        </p:txBody>
      </p:sp>
      <p:sp>
        <p:nvSpPr>
          <p:cNvPr id="23" name="TextBox 682"/>
          <p:cNvSpPr>
            <a:spLocks noChangeArrowheads="1"/>
          </p:cNvSpPr>
          <p:nvPr/>
        </p:nvSpPr>
        <p:spPr bwMode="auto">
          <a:xfrm>
            <a:off x="716379" y="3042708"/>
            <a:ext cx="865942"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667" dirty="0">
                <a:solidFill>
                  <a:srgbClr val="F2F2F2"/>
                </a:solidFill>
                <a:latin typeface="方正中等线简体" pitchFamily="2" charset="-122"/>
                <a:ea typeface="方正中等线简体" pitchFamily="2" charset="-122"/>
              </a:rPr>
              <a:t>58%</a:t>
            </a:r>
            <a:endParaRPr lang="zh-CN" altLang="en-US" sz="2667" dirty="0">
              <a:solidFill>
                <a:srgbClr val="F2F2F2"/>
              </a:solidFill>
              <a:latin typeface="方正中等线简体" pitchFamily="2" charset="-122"/>
              <a:ea typeface="方正中等线简体" pitchFamily="2" charset="-122"/>
            </a:endParaRPr>
          </a:p>
        </p:txBody>
      </p:sp>
      <p:sp>
        <p:nvSpPr>
          <p:cNvPr id="24" name="TextBox 682"/>
          <p:cNvSpPr>
            <a:spLocks noChangeArrowheads="1"/>
          </p:cNvSpPr>
          <p:nvPr/>
        </p:nvSpPr>
        <p:spPr bwMode="auto">
          <a:xfrm>
            <a:off x="4960297" y="2727325"/>
            <a:ext cx="865942"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667" dirty="0">
                <a:solidFill>
                  <a:srgbClr val="F2F2F2"/>
                </a:solidFill>
                <a:latin typeface="方正中等线简体" pitchFamily="2" charset="-122"/>
                <a:ea typeface="方正中等线简体" pitchFamily="2" charset="-122"/>
              </a:rPr>
              <a:t>19%</a:t>
            </a:r>
            <a:endParaRPr lang="zh-CN" altLang="en-US" sz="2667" dirty="0">
              <a:solidFill>
                <a:srgbClr val="F2F2F2"/>
              </a:solidFill>
              <a:latin typeface="方正中等线简体" pitchFamily="2" charset="-122"/>
              <a:ea typeface="方正中等线简体" pitchFamily="2" charset="-122"/>
            </a:endParaRPr>
          </a:p>
        </p:txBody>
      </p:sp>
      <p:sp>
        <p:nvSpPr>
          <p:cNvPr id="25" name="TextBox 682"/>
          <p:cNvSpPr>
            <a:spLocks noChangeArrowheads="1"/>
          </p:cNvSpPr>
          <p:nvPr/>
        </p:nvSpPr>
        <p:spPr bwMode="auto">
          <a:xfrm>
            <a:off x="4960297" y="5493808"/>
            <a:ext cx="865942"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667">
                <a:solidFill>
                  <a:srgbClr val="F2F2F2"/>
                </a:solidFill>
                <a:latin typeface="方正中等线简体" pitchFamily="2" charset="-122"/>
                <a:ea typeface="方正中等线简体" pitchFamily="2" charset="-122"/>
              </a:rPr>
              <a:t>23%</a:t>
            </a:r>
            <a:endParaRPr lang="zh-CN" altLang="en-US" sz="2667">
              <a:solidFill>
                <a:srgbClr val="F2F2F2"/>
              </a:solidFill>
              <a:latin typeface="方正中等线简体" pitchFamily="2" charset="-122"/>
              <a:ea typeface="方正中等线简体" pitchFamily="2" charset="-122"/>
            </a:endParaRPr>
          </a:p>
        </p:txBody>
      </p:sp>
      <p:sp>
        <p:nvSpPr>
          <p:cNvPr id="26" name="TextBox 301"/>
          <p:cNvSpPr>
            <a:spLocks noChangeArrowheads="1"/>
          </p:cNvSpPr>
          <p:nvPr/>
        </p:nvSpPr>
        <p:spPr bwMode="auto">
          <a:xfrm>
            <a:off x="6489700" y="1757892"/>
            <a:ext cx="12811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2133" dirty="0">
                <a:solidFill>
                  <a:srgbClr val="F2F2F2"/>
                </a:solidFill>
                <a:latin typeface="微软雅黑" pitchFamily="34" charset="-122"/>
                <a:ea typeface="微软雅黑" pitchFamily="34" charset="-122"/>
                <a:sym typeface="Arial" pitchFamily="34" charset="0"/>
              </a:rPr>
              <a:t>添加标题</a:t>
            </a:r>
            <a:endParaRPr lang="zh-CN" altLang="en-US" sz="2400" dirty="0">
              <a:solidFill>
                <a:srgbClr val="F2F2F2"/>
              </a:solidFill>
            </a:endParaRPr>
          </a:p>
        </p:txBody>
      </p:sp>
      <p:sp>
        <p:nvSpPr>
          <p:cNvPr id="27" name="TextBox 301"/>
          <p:cNvSpPr>
            <a:spLocks noChangeArrowheads="1"/>
          </p:cNvSpPr>
          <p:nvPr/>
        </p:nvSpPr>
        <p:spPr bwMode="auto">
          <a:xfrm>
            <a:off x="2879644" y="3669027"/>
            <a:ext cx="1005403"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3200" b="1" dirty="0">
                <a:solidFill>
                  <a:srgbClr val="F2F2F2"/>
                </a:solidFill>
                <a:latin typeface="微软雅黑" pitchFamily="34" charset="-122"/>
                <a:ea typeface="微软雅黑" pitchFamily="34" charset="-122"/>
                <a:sym typeface="Arial" pitchFamily="34" charset="0"/>
              </a:rPr>
              <a:t>添加</a:t>
            </a:r>
            <a:endParaRPr lang="en-US" altLang="zh-CN" sz="3200" b="1" dirty="0">
              <a:solidFill>
                <a:srgbClr val="F2F2F2"/>
              </a:solidFill>
              <a:latin typeface="微软雅黑" pitchFamily="34" charset="-122"/>
              <a:ea typeface="微软雅黑" pitchFamily="34" charset="-122"/>
              <a:sym typeface="Arial" pitchFamily="34" charset="0"/>
            </a:endParaRPr>
          </a:p>
          <a:p>
            <a:r>
              <a:rPr lang="zh-CN" altLang="en-US" sz="3200" b="1" dirty="0">
                <a:solidFill>
                  <a:srgbClr val="F2F2F2"/>
                </a:solidFill>
                <a:latin typeface="微软雅黑" pitchFamily="34" charset="-122"/>
                <a:ea typeface="微软雅黑" pitchFamily="34" charset="-122"/>
                <a:sym typeface="Arial" pitchFamily="34" charset="0"/>
              </a:rPr>
              <a:t>标题</a:t>
            </a:r>
            <a:endParaRPr lang="zh-CN" altLang="en-US" sz="3733" b="1" dirty="0">
              <a:solidFill>
                <a:srgbClr val="F2F2F2"/>
              </a:solidFill>
            </a:endParaRPr>
          </a:p>
        </p:txBody>
      </p:sp>
      <p:sp>
        <p:nvSpPr>
          <p:cNvPr id="35" name="文本框 34">
            <a:extLst>
              <a:ext uri="{FF2B5EF4-FFF2-40B4-BE49-F238E27FC236}">
                <a16:creationId xmlns:a16="http://schemas.microsoft.com/office/drawing/2014/main" id="{90AAFD7C-9358-433F-959C-2D3ED34A9CE8}"/>
              </a:ext>
            </a:extLst>
          </p:cNvPr>
          <p:cNvSpPr txBox="1"/>
          <p:nvPr/>
        </p:nvSpPr>
        <p:spPr>
          <a:xfrm>
            <a:off x="142979" y="280649"/>
            <a:ext cx="2993127" cy="461665"/>
          </a:xfrm>
          <a:prstGeom prst="rect">
            <a:avLst/>
          </a:prstGeom>
          <a:noFill/>
        </p:spPr>
        <p:txBody>
          <a:bodyPr wrap="none" rtlCol="0">
            <a:spAutoFit/>
          </a:bodyPr>
          <a:lstStyle/>
          <a:p>
            <a:pPr marL="342900" indent="-342900" algn="ctr">
              <a:buFont typeface="Wingdings" panose="05000000000000000000" pitchFamily="2" charset="2"/>
              <a:buChar char="l"/>
            </a:pPr>
            <a:r>
              <a:rPr lang="zh-CN" altLang="en-US" sz="2400" b="1" dirty="0">
                <a:solidFill>
                  <a:schemeClr val="accent6"/>
                </a:solidFill>
              </a:rPr>
              <a:t>单击此处添加标题</a:t>
            </a:r>
          </a:p>
        </p:txBody>
      </p:sp>
      <p:cxnSp>
        <p:nvCxnSpPr>
          <p:cNvPr id="36" name="直接连接符 35">
            <a:extLst>
              <a:ext uri="{FF2B5EF4-FFF2-40B4-BE49-F238E27FC236}">
                <a16:creationId xmlns:a16="http://schemas.microsoft.com/office/drawing/2014/main" id="{60B2E7B1-C92D-42BF-9B09-79F86F0585D6}"/>
              </a:ext>
            </a:extLst>
          </p:cNvPr>
          <p:cNvCxnSpPr/>
          <p:nvPr/>
        </p:nvCxnSpPr>
        <p:spPr>
          <a:xfrm>
            <a:off x="0" y="863338"/>
            <a:ext cx="3550024"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451BFD20-8792-4FEF-82E8-C607A0053FE0}"/>
              </a:ext>
            </a:extLst>
          </p:cNvPr>
          <p:cNvCxnSpPr>
            <a:cxnSpLocks/>
          </p:cNvCxnSpPr>
          <p:nvPr/>
        </p:nvCxnSpPr>
        <p:spPr>
          <a:xfrm>
            <a:off x="0" y="957467"/>
            <a:ext cx="3136106"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8387252"/>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文本框 5"/>
          <p:cNvSpPr txBox="1"/>
          <p:nvPr>
            <p:custDataLst>
              <p:tags r:id="rId1"/>
            </p:custDataLst>
          </p:nvPr>
        </p:nvSpPr>
        <p:spPr>
          <a:xfrm>
            <a:off x="3929743" y="1751394"/>
            <a:ext cx="4332515" cy="1323439"/>
          </a:xfrm>
          <a:prstGeom prst="rect">
            <a:avLst/>
          </a:prstGeom>
          <a:noFill/>
        </p:spPr>
        <p:txBody>
          <a:bodyPr wrap="square" rtlCol="0">
            <a:spAutoFit/>
          </a:bodyPr>
          <a:lstStyle/>
          <a:p>
            <a:pPr algn="ctr"/>
            <a:r>
              <a:rPr lang="en-US" altLang="zh-CN" sz="8000" dirty="0">
                <a:ln>
                  <a:solidFill>
                    <a:schemeClr val="bg1"/>
                  </a:solidFill>
                </a:ln>
                <a:noFill/>
                <a:latin typeface="Impact" panose="020B0806030902050204" pitchFamily="34" charset="0"/>
              </a:rPr>
              <a:t>2020</a:t>
            </a:r>
            <a:endParaRPr lang="zh-CN" altLang="en-US" sz="8000" dirty="0">
              <a:ln>
                <a:solidFill>
                  <a:schemeClr val="bg1"/>
                </a:solidFill>
              </a:ln>
              <a:noFill/>
              <a:latin typeface="Impact" panose="020B0806030902050204" pitchFamily="34" charset="0"/>
            </a:endParaRPr>
          </a:p>
        </p:txBody>
      </p:sp>
      <p:sp>
        <p:nvSpPr>
          <p:cNvPr id="3" name="PA_文本框 6"/>
          <p:cNvSpPr txBox="1"/>
          <p:nvPr>
            <p:custDataLst>
              <p:tags r:id="rId2"/>
            </p:custDataLst>
          </p:nvPr>
        </p:nvSpPr>
        <p:spPr>
          <a:xfrm>
            <a:off x="2935485" y="2972389"/>
            <a:ext cx="6321031" cy="707886"/>
          </a:xfrm>
          <a:prstGeom prst="rect">
            <a:avLst/>
          </a:prstGeom>
          <a:noFill/>
        </p:spPr>
        <p:txBody>
          <a:bodyPr wrap="square" rtlCol="0">
            <a:spAutoFit/>
          </a:bodyPr>
          <a:lstStyle/>
          <a:p>
            <a:pPr algn="ctr"/>
            <a:r>
              <a:rPr lang="zh-CN" altLang="en-US" sz="4000" dirty="0">
                <a:solidFill>
                  <a:schemeClr val="bg1"/>
                </a:solidFill>
                <a:latin typeface="+mj-ea"/>
                <a:ea typeface="+mj-ea"/>
              </a:rPr>
              <a:t>感谢您的耐心观看</a:t>
            </a:r>
          </a:p>
        </p:txBody>
      </p:sp>
      <p:sp>
        <p:nvSpPr>
          <p:cNvPr id="4" name="PA_矩形 7"/>
          <p:cNvSpPr/>
          <p:nvPr>
            <p:custDataLst>
              <p:tags r:id="rId3"/>
            </p:custDataLst>
          </p:nvPr>
        </p:nvSpPr>
        <p:spPr>
          <a:xfrm>
            <a:off x="3216741" y="3680275"/>
            <a:ext cx="5758518" cy="400110"/>
          </a:xfrm>
          <a:prstGeom prst="rect">
            <a:avLst/>
          </a:prstGeom>
        </p:spPr>
        <p:txBody>
          <a:bodyPr wrap="square">
            <a:spAutoFit/>
          </a:bodyPr>
          <a:lstStyle/>
          <a:p>
            <a:pPr algn="ctr"/>
            <a:r>
              <a:rPr lang="en-US" altLang="zh-CN" sz="2000" dirty="0">
                <a:solidFill>
                  <a:schemeClr val="bg1"/>
                </a:solidFill>
                <a:latin typeface="Century Gothic" panose="020B0502020202020204" pitchFamily="34" charset="0"/>
                <a:cs typeface="Arial" panose="020B0604020202020204" pitchFamily="34" charset="0"/>
              </a:rPr>
              <a:t>The beauty power point for you</a:t>
            </a:r>
          </a:p>
        </p:txBody>
      </p:sp>
      <p:sp>
        <p:nvSpPr>
          <p:cNvPr id="16" name="PA_文本框 6">
            <a:extLst>
              <a:ext uri="{FF2B5EF4-FFF2-40B4-BE49-F238E27FC236}">
                <a16:creationId xmlns:a16="http://schemas.microsoft.com/office/drawing/2014/main" id="{1F54DD01-7EF4-47AA-A319-1DC4F9779CA6}"/>
              </a:ext>
            </a:extLst>
          </p:cNvPr>
          <p:cNvSpPr txBox="1"/>
          <p:nvPr>
            <p:custDataLst>
              <p:tags r:id="rId4"/>
            </p:custDataLst>
          </p:nvPr>
        </p:nvSpPr>
        <p:spPr>
          <a:xfrm>
            <a:off x="4907949" y="4516550"/>
            <a:ext cx="2376103" cy="338554"/>
          </a:xfrm>
          <a:prstGeom prst="rect">
            <a:avLst/>
          </a:prstGeom>
          <a:noFill/>
        </p:spPr>
        <p:txBody>
          <a:bodyPr wrap="square" rtlCol="0">
            <a:spAutoFit/>
          </a:bodyPr>
          <a:lstStyle/>
          <a:p>
            <a:pPr algn="ctr"/>
            <a:r>
              <a:rPr lang="zh-CN" altLang="en-US" sz="1600" dirty="0">
                <a:solidFill>
                  <a:schemeClr val="bg1"/>
                </a:solidFill>
                <a:latin typeface="+mj-ea"/>
                <a:ea typeface="+mj-ea"/>
              </a:rPr>
              <a:t>汇报人：代用名</a:t>
            </a:r>
          </a:p>
        </p:txBody>
      </p:sp>
      <p:cxnSp>
        <p:nvCxnSpPr>
          <p:cNvPr id="6" name="直接连接符 5">
            <a:extLst>
              <a:ext uri="{FF2B5EF4-FFF2-40B4-BE49-F238E27FC236}">
                <a16:creationId xmlns:a16="http://schemas.microsoft.com/office/drawing/2014/main" id="{F150D95D-53EC-4368-9EFE-83044599974A}"/>
              </a:ext>
            </a:extLst>
          </p:cNvPr>
          <p:cNvCxnSpPr/>
          <p:nvPr/>
        </p:nvCxnSpPr>
        <p:spPr>
          <a:xfrm>
            <a:off x="5022362" y="4262718"/>
            <a:ext cx="21472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1579646"/>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sp>
        <p:nvSpPr>
          <p:cNvPr id="13" name="文本框 12"/>
          <p:cNvSpPr txBox="1"/>
          <p:nvPr/>
        </p:nvSpPr>
        <p:spPr>
          <a:xfrm>
            <a:off x="8139953" y="1076036"/>
            <a:ext cx="3386016" cy="923330"/>
          </a:xfrm>
          <a:prstGeom prst="rect">
            <a:avLst/>
          </a:prstGeom>
          <a:noFill/>
        </p:spPr>
        <p:txBody>
          <a:bodyPr wrap="square" rtlCol="0">
            <a:spAutoFit/>
          </a:bodyPr>
          <a:lstStyle/>
          <a:p>
            <a:pPr algn="r"/>
            <a:r>
              <a:rPr lang="en-US" altLang="zh-CN" sz="5400" dirty="0">
                <a:solidFill>
                  <a:schemeClr val="bg1"/>
                </a:solidFill>
                <a:latin typeface="Impact" panose="020B0806030902050204" pitchFamily="34" charset="0"/>
              </a:rPr>
              <a:t>PART O</a:t>
            </a:r>
            <a:r>
              <a:rPr lang="en-US" altLang="zh-CN" sz="5400" dirty="0">
                <a:solidFill>
                  <a:schemeClr val="accent4"/>
                </a:solidFill>
                <a:latin typeface="Impact" panose="020B0806030902050204" pitchFamily="34" charset="0"/>
              </a:rPr>
              <a:t>NE</a:t>
            </a:r>
            <a:endParaRPr lang="zh-CN" altLang="en-US" sz="5400" dirty="0">
              <a:solidFill>
                <a:schemeClr val="accent4"/>
              </a:solidFill>
              <a:latin typeface="Impact" panose="020B0806030902050204" pitchFamily="34" charset="0"/>
            </a:endParaRPr>
          </a:p>
        </p:txBody>
      </p:sp>
      <p:sp>
        <p:nvSpPr>
          <p:cNvPr id="14" name="矩形 13"/>
          <p:cNvSpPr/>
          <p:nvPr/>
        </p:nvSpPr>
        <p:spPr>
          <a:xfrm>
            <a:off x="8461010" y="1837782"/>
            <a:ext cx="3226323" cy="461665"/>
          </a:xfrm>
          <a:prstGeom prst="rect">
            <a:avLst/>
          </a:prstGeom>
        </p:spPr>
        <p:txBody>
          <a:bodyPr wrap="square">
            <a:spAutoFit/>
          </a:bodyPr>
          <a:lstStyle/>
          <a:p>
            <a:pPr algn="ctr"/>
            <a:r>
              <a:rPr lang="zh-CN" altLang="en-US" sz="2400" dirty="0">
                <a:solidFill>
                  <a:schemeClr val="bg1"/>
                </a:solidFill>
                <a:latin typeface="Century Gothic" panose="020B0502020202020204" pitchFamily="34" charset="0"/>
                <a:cs typeface="Arial" panose="020B0604020202020204" pitchFamily="34" charset="0"/>
              </a:rPr>
              <a:t>年  度  工  作  概  述</a:t>
            </a:r>
            <a:endParaRPr lang="en-US" altLang="zh-CN" sz="2400" dirty="0">
              <a:solidFill>
                <a:schemeClr val="bg1"/>
              </a:solidFill>
              <a:latin typeface="Century Gothic" panose="020B0502020202020204" pitchFamily="34" charset="0"/>
              <a:cs typeface="Arial" panose="020B0604020202020204" pitchFamily="34" charset="0"/>
            </a:endParaRPr>
          </a:p>
        </p:txBody>
      </p:sp>
      <p:sp>
        <p:nvSpPr>
          <p:cNvPr id="15" name="矩形 14">
            <a:extLst>
              <a:ext uri="{FF2B5EF4-FFF2-40B4-BE49-F238E27FC236}">
                <a16:creationId xmlns:a16="http://schemas.microsoft.com/office/drawing/2014/main" id="{E3C182B1-6EB4-4BC5-9BBD-9714A6536C9E}"/>
              </a:ext>
            </a:extLst>
          </p:cNvPr>
          <p:cNvSpPr/>
          <p:nvPr/>
        </p:nvSpPr>
        <p:spPr>
          <a:xfrm>
            <a:off x="9436789" y="2299447"/>
            <a:ext cx="2089180" cy="646331"/>
          </a:xfrm>
          <a:prstGeom prst="rect">
            <a:avLst/>
          </a:prstGeom>
        </p:spPr>
        <p:txBody>
          <a:bodyPr wrap="square">
            <a:spAutoFit/>
          </a:bodyPr>
          <a:lstStyle/>
          <a:p>
            <a:pPr algn="r">
              <a:defRPr/>
            </a:pPr>
            <a:r>
              <a:rPr lang="en-US" altLang="zh-CN" kern="0" dirty="0">
                <a:solidFill>
                  <a:schemeClr val="bg1"/>
                </a:solidFill>
              </a:rPr>
              <a:t>ANNUAL WORK SUMMARY</a:t>
            </a:r>
            <a:endParaRPr lang="zh-CN" altLang="en-US" kern="0" dirty="0">
              <a:solidFill>
                <a:schemeClr val="bg1"/>
              </a:solidFill>
            </a:endParaRPr>
          </a:p>
        </p:txBody>
      </p:sp>
    </p:spTree>
    <p:extLst>
      <p:ext uri="{BB962C8B-B14F-4D97-AF65-F5344CB8AC3E}">
        <p14:creationId xmlns:p14="http://schemas.microsoft.com/office/powerpoint/2010/main" val="1082753016"/>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grpSp>
        <p:nvGrpSpPr>
          <p:cNvPr id="26" name="Group 12"/>
          <p:cNvGrpSpPr>
            <a:grpSpLocks/>
          </p:cNvGrpSpPr>
          <p:nvPr/>
        </p:nvGrpSpPr>
        <p:grpSpPr bwMode="auto">
          <a:xfrm>
            <a:off x="6361113" y="3509963"/>
            <a:ext cx="707488" cy="764840"/>
            <a:chOff x="4459441" y="3503594"/>
            <a:chExt cx="707454" cy="764880"/>
          </a:xfrm>
        </p:grpSpPr>
        <p:sp>
          <p:nvSpPr>
            <p:cNvPr id="50" name="Rectangle 18"/>
            <p:cNvSpPr/>
            <p:nvPr/>
          </p:nvSpPr>
          <p:spPr>
            <a:xfrm>
              <a:off x="4459441" y="3521057"/>
              <a:ext cx="701642" cy="74775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333">
                <a:solidFill>
                  <a:schemeClr val="bg1"/>
                </a:solidFill>
                <a:latin typeface="Arial" pitchFamily="34" charset="0"/>
                <a:ea typeface="微软雅黑" pitchFamily="34" charset="-122"/>
                <a:cs typeface="Arial" pitchFamily="34" charset="0"/>
              </a:endParaRPr>
            </a:p>
          </p:txBody>
        </p:sp>
        <p:sp>
          <p:nvSpPr>
            <p:cNvPr id="51" name="Oval 19"/>
            <p:cNvSpPr/>
            <p:nvPr/>
          </p:nvSpPr>
          <p:spPr>
            <a:xfrm>
              <a:off x="4464203" y="3503594"/>
              <a:ext cx="703230" cy="760453"/>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sz="3200" dirty="0">
                  <a:solidFill>
                    <a:schemeClr val="bg1"/>
                  </a:solidFill>
                  <a:latin typeface="Arial" pitchFamily="34" charset="0"/>
                  <a:ea typeface="微软雅黑" pitchFamily="34" charset="-122"/>
                  <a:cs typeface="Arial" pitchFamily="34" charset="0"/>
                </a:rPr>
                <a:t>1</a:t>
              </a:r>
              <a:endParaRPr lang="en-US" altLang="zh-CN" sz="3200" dirty="0">
                <a:solidFill>
                  <a:schemeClr val="bg1"/>
                </a:solidFill>
                <a:latin typeface="Arial" pitchFamily="34" charset="0"/>
                <a:ea typeface="微软雅黑" pitchFamily="34" charset="-122"/>
                <a:cs typeface="Arial" pitchFamily="34" charset="0"/>
              </a:endParaRPr>
            </a:p>
          </p:txBody>
        </p:sp>
      </p:grpSp>
      <p:grpSp>
        <p:nvGrpSpPr>
          <p:cNvPr id="45" name="Group 13"/>
          <p:cNvGrpSpPr>
            <a:grpSpLocks/>
          </p:cNvGrpSpPr>
          <p:nvPr/>
        </p:nvGrpSpPr>
        <p:grpSpPr bwMode="auto">
          <a:xfrm>
            <a:off x="6361113" y="4454860"/>
            <a:ext cx="707488" cy="764840"/>
            <a:chOff x="5400121" y="3503594"/>
            <a:chExt cx="707454" cy="764880"/>
          </a:xfrm>
        </p:grpSpPr>
        <p:sp>
          <p:nvSpPr>
            <p:cNvPr id="48" name="Rectangle 16"/>
            <p:cNvSpPr/>
            <p:nvPr/>
          </p:nvSpPr>
          <p:spPr>
            <a:xfrm>
              <a:off x="5400121" y="3520722"/>
              <a:ext cx="701642" cy="74775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333">
                <a:solidFill>
                  <a:schemeClr val="bg1"/>
                </a:solidFill>
                <a:latin typeface="Arial" pitchFamily="34" charset="0"/>
                <a:ea typeface="微软雅黑" pitchFamily="34" charset="-122"/>
                <a:cs typeface="Arial" pitchFamily="34" charset="0"/>
              </a:endParaRPr>
            </a:p>
          </p:txBody>
        </p:sp>
        <p:sp>
          <p:nvSpPr>
            <p:cNvPr id="49" name="Oval 17"/>
            <p:cNvSpPr/>
            <p:nvPr/>
          </p:nvSpPr>
          <p:spPr>
            <a:xfrm>
              <a:off x="5404883" y="3503258"/>
              <a:ext cx="703230" cy="760454"/>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sz="3200" dirty="0">
                  <a:solidFill>
                    <a:schemeClr val="bg1"/>
                  </a:solidFill>
                  <a:latin typeface="Arial" pitchFamily="34" charset="0"/>
                  <a:ea typeface="微软雅黑" pitchFamily="34" charset="-122"/>
                  <a:cs typeface="Arial" pitchFamily="34" charset="0"/>
                </a:rPr>
                <a:t>2</a:t>
              </a:r>
              <a:endParaRPr lang="en-US" altLang="zh-CN" sz="3200" dirty="0">
                <a:solidFill>
                  <a:schemeClr val="bg1"/>
                </a:solidFill>
                <a:latin typeface="Arial" pitchFamily="34" charset="0"/>
                <a:ea typeface="微软雅黑" pitchFamily="34" charset="-122"/>
                <a:cs typeface="Arial" pitchFamily="34" charset="0"/>
              </a:endParaRPr>
            </a:p>
          </p:txBody>
        </p:sp>
      </p:grpSp>
      <p:sp>
        <p:nvSpPr>
          <p:cNvPr id="52" name="Content Placeholder 2"/>
          <p:cNvSpPr txBox="1">
            <a:spLocks/>
          </p:cNvSpPr>
          <p:nvPr/>
        </p:nvSpPr>
        <p:spPr bwMode="auto">
          <a:xfrm>
            <a:off x="6300324" y="2136452"/>
            <a:ext cx="5062442" cy="95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a:defRPr sz="2800">
                <a:solidFill>
                  <a:schemeClr val="tx1"/>
                </a:solidFill>
                <a:latin typeface="Calibri" pitchFamily="34" charset="0"/>
              </a:defRPr>
            </a:lvl1pPr>
            <a:lvl2pPr marL="742950" indent="-285750">
              <a:defRPr sz="2400">
                <a:solidFill>
                  <a:schemeClr val="tx1"/>
                </a:solidFill>
                <a:latin typeface="Calibri" pitchFamily="34" charset="0"/>
              </a:defRPr>
            </a:lvl2pPr>
            <a:lvl3pPr>
              <a:defRPr sz="2000">
                <a:solidFill>
                  <a:schemeClr val="tx1"/>
                </a:solidFill>
                <a:latin typeface="Calibri" pitchFamily="34" charset="0"/>
              </a:defRPr>
            </a:lvl3pPr>
            <a:lvl4pPr>
              <a:defRPr>
                <a:solidFill>
                  <a:schemeClr val="tx1"/>
                </a:solidFill>
                <a:latin typeface="Calibri" pitchFamily="34" charset="0"/>
              </a:defRPr>
            </a:lvl4pPr>
            <a:lvl5pPr>
              <a:defRPr>
                <a:solidFill>
                  <a:schemeClr val="tx1"/>
                </a:solidFill>
                <a:latin typeface="Calibri" pitchFamily="34" charset="0"/>
              </a:defRPr>
            </a:lvl5pPr>
            <a:lvl6pPr fontAlgn="base">
              <a:spcAft>
                <a:spcPct val="0"/>
              </a:spcAft>
              <a:defRPr>
                <a:solidFill>
                  <a:schemeClr val="tx1"/>
                </a:solidFill>
                <a:latin typeface="Calibri" pitchFamily="34" charset="0"/>
              </a:defRPr>
            </a:lvl6pPr>
            <a:lvl7pPr fontAlgn="base">
              <a:spcAft>
                <a:spcPct val="0"/>
              </a:spcAft>
              <a:defRPr>
                <a:solidFill>
                  <a:schemeClr val="tx1"/>
                </a:solidFill>
                <a:latin typeface="Calibri" pitchFamily="34" charset="0"/>
              </a:defRPr>
            </a:lvl7pPr>
            <a:lvl8pPr fontAlgn="base">
              <a:spcAft>
                <a:spcPct val="0"/>
              </a:spcAft>
              <a:defRPr>
                <a:solidFill>
                  <a:schemeClr val="tx1"/>
                </a:solidFill>
                <a:latin typeface="Calibri" pitchFamily="34" charset="0"/>
              </a:defRPr>
            </a:lvl8pPr>
            <a:lvl9pPr fontAlgn="base">
              <a:spcAft>
                <a:spcPct val="0"/>
              </a:spcAft>
              <a:defRPr>
                <a:solidFill>
                  <a:schemeClr val="tx1"/>
                </a:solidFill>
                <a:latin typeface="Calibri" pitchFamily="34" charset="0"/>
              </a:defRPr>
            </a:lvl9pPr>
          </a:lstStyle>
          <a:p>
            <a:pPr>
              <a:lnSpc>
                <a:spcPct val="150000"/>
              </a:lnSpc>
            </a:pPr>
            <a:r>
              <a:rPr lang="en-US" altLang="zh-CN" sz="1400" dirty="0">
                <a:solidFill>
                  <a:schemeClr val="bg1"/>
                </a:solidFill>
                <a:sym typeface="微软雅黑" pitchFamily="34" charset="-122"/>
              </a:rPr>
              <a:t>Right-click on the image to select the format to replace the image directly. You can enter your description by clicking on the text box, or by copying and pasting, enter your description here.</a:t>
            </a:r>
            <a:endParaRPr lang="zh-CN" altLang="en-US" sz="1400" dirty="0">
              <a:solidFill>
                <a:schemeClr val="bg1"/>
              </a:solidFill>
              <a:sym typeface="微软雅黑" pitchFamily="34" charset="-122"/>
            </a:endParaRPr>
          </a:p>
        </p:txBody>
      </p:sp>
      <p:sp>
        <p:nvSpPr>
          <p:cNvPr id="18" name="TextBox 17"/>
          <p:cNvSpPr txBox="1"/>
          <p:nvPr/>
        </p:nvSpPr>
        <p:spPr>
          <a:xfrm>
            <a:off x="7156768" y="3576706"/>
            <a:ext cx="3289133" cy="612155"/>
          </a:xfrm>
          <a:prstGeom prst="rect">
            <a:avLst/>
          </a:prstGeom>
          <a:noFill/>
        </p:spPr>
        <p:txBody>
          <a:bodyPr wrap="square" rtlCol="0">
            <a:spAutoFit/>
          </a:bodyPr>
          <a:lstStyle/>
          <a:p>
            <a:pPr>
              <a:lnSpc>
                <a:spcPct val="150000"/>
              </a:lnSpc>
            </a:pPr>
            <a:r>
              <a:rPr lang="en-US" altLang="zh-CN" sz="1200" dirty="0">
                <a:solidFill>
                  <a:schemeClr val="bg1"/>
                </a:solidFill>
                <a:sym typeface="微软雅黑" pitchFamily="34" charset="-122"/>
              </a:rPr>
              <a:t>Right-click on the image to select the format to replace the image directly. </a:t>
            </a:r>
            <a:endParaRPr lang="zh-CN" altLang="en-US" sz="1200" dirty="0">
              <a:solidFill>
                <a:schemeClr val="bg1"/>
              </a:solidFill>
              <a:sym typeface="微软雅黑" pitchFamily="34" charset="-122"/>
            </a:endParaRPr>
          </a:p>
        </p:txBody>
      </p:sp>
      <p:sp>
        <p:nvSpPr>
          <p:cNvPr id="20" name="TextBox 19"/>
          <p:cNvSpPr txBox="1"/>
          <p:nvPr/>
        </p:nvSpPr>
        <p:spPr>
          <a:xfrm>
            <a:off x="7156768" y="4502187"/>
            <a:ext cx="3289133" cy="612155"/>
          </a:xfrm>
          <a:prstGeom prst="rect">
            <a:avLst/>
          </a:prstGeom>
          <a:noFill/>
        </p:spPr>
        <p:txBody>
          <a:bodyPr wrap="square" rtlCol="0">
            <a:spAutoFit/>
          </a:bodyPr>
          <a:lstStyle/>
          <a:p>
            <a:pPr>
              <a:lnSpc>
                <a:spcPct val="150000"/>
              </a:lnSpc>
            </a:pPr>
            <a:r>
              <a:rPr lang="en-US" altLang="zh-CN" sz="1200" dirty="0">
                <a:solidFill>
                  <a:schemeClr val="bg1"/>
                </a:solidFill>
                <a:sym typeface="微软雅黑" pitchFamily="34" charset="-122"/>
              </a:rPr>
              <a:t>Right-click on the image to select the format to replace the image directly. </a:t>
            </a:r>
            <a:endParaRPr lang="zh-CN" altLang="en-US" sz="1200" dirty="0">
              <a:solidFill>
                <a:schemeClr val="bg1"/>
              </a:solidFill>
              <a:sym typeface="微软雅黑" pitchFamily="34" charset="-122"/>
            </a:endParaRPr>
          </a:p>
        </p:txBody>
      </p:sp>
      <p:sp>
        <p:nvSpPr>
          <p:cNvPr id="31" name="文本框 30"/>
          <p:cNvSpPr txBox="1"/>
          <p:nvPr/>
        </p:nvSpPr>
        <p:spPr>
          <a:xfrm>
            <a:off x="142979" y="280649"/>
            <a:ext cx="2993127" cy="461665"/>
          </a:xfrm>
          <a:prstGeom prst="rect">
            <a:avLst/>
          </a:prstGeom>
          <a:noFill/>
        </p:spPr>
        <p:txBody>
          <a:bodyPr wrap="none" rtlCol="0">
            <a:spAutoFit/>
          </a:bodyPr>
          <a:lstStyle/>
          <a:p>
            <a:pPr marL="342900" indent="-342900" algn="ctr">
              <a:buFont typeface="Wingdings" panose="05000000000000000000" pitchFamily="2" charset="2"/>
              <a:buChar char="l"/>
            </a:pPr>
            <a:r>
              <a:rPr lang="zh-CN" altLang="en-US" sz="2400" b="1" dirty="0">
                <a:solidFill>
                  <a:schemeClr val="accent6"/>
                </a:solidFill>
              </a:rPr>
              <a:t>单击此处添加标题</a:t>
            </a:r>
          </a:p>
        </p:txBody>
      </p:sp>
      <p:cxnSp>
        <p:nvCxnSpPr>
          <p:cNvPr id="3" name="直接连接符 2">
            <a:extLst>
              <a:ext uri="{FF2B5EF4-FFF2-40B4-BE49-F238E27FC236}">
                <a16:creationId xmlns:a16="http://schemas.microsoft.com/office/drawing/2014/main" id="{B32C6B48-BD88-482A-9605-CF527139F821}"/>
              </a:ext>
            </a:extLst>
          </p:cNvPr>
          <p:cNvCxnSpPr/>
          <p:nvPr/>
        </p:nvCxnSpPr>
        <p:spPr>
          <a:xfrm>
            <a:off x="0" y="863338"/>
            <a:ext cx="3550024"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FFD220F9-0A33-4801-8FF8-859BC7C1D80F}"/>
              </a:ext>
            </a:extLst>
          </p:cNvPr>
          <p:cNvCxnSpPr>
            <a:cxnSpLocks/>
          </p:cNvCxnSpPr>
          <p:nvPr/>
        </p:nvCxnSpPr>
        <p:spPr>
          <a:xfrm>
            <a:off x="0" y="957467"/>
            <a:ext cx="3136106"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pic>
        <p:nvPicPr>
          <p:cNvPr id="6" name="图片 5" descr="图片包含 物体&#10;&#10;描述已自动生成">
            <a:extLst>
              <a:ext uri="{FF2B5EF4-FFF2-40B4-BE49-F238E27FC236}">
                <a16:creationId xmlns:a16="http://schemas.microsoft.com/office/drawing/2014/main" id="{78E3471B-E652-46FE-9379-04159EC8160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2361" y="2001981"/>
            <a:ext cx="5127489" cy="3394398"/>
          </a:xfrm>
          <a:prstGeom prst="rect">
            <a:avLst/>
          </a:prstGeom>
        </p:spPr>
      </p:pic>
    </p:spTree>
    <p:extLst>
      <p:ext uri="{BB962C8B-B14F-4D97-AF65-F5344CB8AC3E}">
        <p14:creationId xmlns:p14="http://schemas.microsoft.com/office/powerpoint/2010/main" val="189776612"/>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graphicFrame>
        <p:nvGraphicFramePr>
          <p:cNvPr id="50" name="Chart 41"/>
          <p:cNvGraphicFramePr/>
          <p:nvPr>
            <p:extLst>
              <p:ext uri="{D42A27DB-BD31-4B8C-83A1-F6EECF244321}">
                <p14:modId xmlns:p14="http://schemas.microsoft.com/office/powerpoint/2010/main" val="2557155693"/>
              </p:ext>
            </p:extLst>
          </p:nvPr>
        </p:nvGraphicFramePr>
        <p:xfrm>
          <a:off x="6973300" y="3797763"/>
          <a:ext cx="4007395" cy="1749056"/>
        </p:xfrm>
        <a:graphic>
          <a:graphicData uri="http://schemas.openxmlformats.org/drawingml/2006/chart">
            <c:chart xmlns:c="http://schemas.openxmlformats.org/drawingml/2006/chart" xmlns:r="http://schemas.openxmlformats.org/officeDocument/2006/relationships" r:id="rId4"/>
          </a:graphicData>
        </a:graphic>
      </p:graphicFrame>
      <p:sp>
        <p:nvSpPr>
          <p:cNvPr id="10" name="TextBox 9"/>
          <p:cNvSpPr txBox="1"/>
          <p:nvPr/>
        </p:nvSpPr>
        <p:spPr>
          <a:xfrm>
            <a:off x="7015334" y="1787032"/>
            <a:ext cx="2031325" cy="461665"/>
          </a:xfrm>
          <a:prstGeom prst="rect">
            <a:avLst/>
          </a:prstGeom>
          <a:noFill/>
        </p:spPr>
        <p:txBody>
          <a:bodyPr wrap="none" rtlCol="0">
            <a:spAutoFit/>
          </a:bodyPr>
          <a:lstStyle/>
          <a:p>
            <a:r>
              <a:rPr lang="zh-CN" altLang="en-US" sz="2400" b="1" dirty="0">
                <a:solidFill>
                  <a:schemeClr val="accent6"/>
                </a:solidFill>
                <a:latin typeface="微软雅黑" pitchFamily="34" charset="-122"/>
                <a:ea typeface="微软雅黑" pitchFamily="34" charset="-122"/>
              </a:rPr>
              <a:t>点击添加文本</a:t>
            </a:r>
          </a:p>
        </p:txBody>
      </p:sp>
      <p:sp>
        <p:nvSpPr>
          <p:cNvPr id="11" name="TextBox 10"/>
          <p:cNvSpPr txBox="1"/>
          <p:nvPr/>
        </p:nvSpPr>
        <p:spPr>
          <a:xfrm>
            <a:off x="7015333" y="2350706"/>
            <a:ext cx="4128459" cy="1166153"/>
          </a:xfrm>
          <a:prstGeom prst="rect">
            <a:avLst/>
          </a:prstGeom>
          <a:noFill/>
        </p:spPr>
        <p:txBody>
          <a:bodyPr wrap="square" rtlCol="0">
            <a:spAutoFit/>
          </a:bodyPr>
          <a:lstStyle/>
          <a:p>
            <a:pPr>
              <a:lnSpc>
                <a:spcPct val="150000"/>
              </a:lnSpc>
            </a:pPr>
            <a:r>
              <a:rPr lang="en-US" altLang="zh-CN" sz="1200" dirty="0">
                <a:solidFill>
                  <a:schemeClr val="bg1"/>
                </a:solidFill>
                <a:sym typeface="微软雅黑" pitchFamily="34" charset="-122"/>
              </a:rPr>
              <a:t>Right-click on the image to select the format to replace the image directly. You can enter your description by clicking on the text box, or by copying and pasting, enter your description here.</a:t>
            </a:r>
            <a:endParaRPr lang="zh-CN" altLang="en-US" sz="1200" dirty="0">
              <a:solidFill>
                <a:schemeClr val="bg1"/>
              </a:solidFill>
              <a:sym typeface="微软雅黑" pitchFamily="34" charset="-122"/>
            </a:endParaRPr>
          </a:p>
        </p:txBody>
      </p:sp>
      <p:sp>
        <p:nvSpPr>
          <p:cNvPr id="18" name="文本框 17">
            <a:extLst>
              <a:ext uri="{FF2B5EF4-FFF2-40B4-BE49-F238E27FC236}">
                <a16:creationId xmlns:a16="http://schemas.microsoft.com/office/drawing/2014/main" id="{71310AFB-1BEC-44BC-B7E4-1F84D032A266}"/>
              </a:ext>
            </a:extLst>
          </p:cNvPr>
          <p:cNvSpPr txBox="1"/>
          <p:nvPr/>
        </p:nvSpPr>
        <p:spPr>
          <a:xfrm>
            <a:off x="142979" y="280649"/>
            <a:ext cx="2993127" cy="461665"/>
          </a:xfrm>
          <a:prstGeom prst="rect">
            <a:avLst/>
          </a:prstGeom>
          <a:noFill/>
        </p:spPr>
        <p:txBody>
          <a:bodyPr wrap="none" rtlCol="0">
            <a:spAutoFit/>
          </a:bodyPr>
          <a:lstStyle/>
          <a:p>
            <a:pPr marL="342900" indent="-342900" algn="ctr">
              <a:buFont typeface="Wingdings" panose="05000000000000000000" pitchFamily="2" charset="2"/>
              <a:buChar char="l"/>
            </a:pPr>
            <a:r>
              <a:rPr lang="zh-CN" altLang="en-US" sz="2400" b="1" dirty="0">
                <a:solidFill>
                  <a:schemeClr val="accent6"/>
                </a:solidFill>
              </a:rPr>
              <a:t>单击此处添加标题</a:t>
            </a:r>
          </a:p>
        </p:txBody>
      </p:sp>
      <p:cxnSp>
        <p:nvCxnSpPr>
          <p:cNvPr id="19" name="直接连接符 18">
            <a:extLst>
              <a:ext uri="{FF2B5EF4-FFF2-40B4-BE49-F238E27FC236}">
                <a16:creationId xmlns:a16="http://schemas.microsoft.com/office/drawing/2014/main" id="{B6F85A33-A6C1-4C45-84CA-6A82D1C93085}"/>
              </a:ext>
            </a:extLst>
          </p:cNvPr>
          <p:cNvCxnSpPr/>
          <p:nvPr/>
        </p:nvCxnSpPr>
        <p:spPr>
          <a:xfrm>
            <a:off x="0" y="863338"/>
            <a:ext cx="3550024"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C50B1D84-4D5F-4FBD-BC29-ED0B4977C0A9}"/>
              </a:ext>
            </a:extLst>
          </p:cNvPr>
          <p:cNvCxnSpPr>
            <a:cxnSpLocks/>
          </p:cNvCxnSpPr>
          <p:nvPr/>
        </p:nvCxnSpPr>
        <p:spPr>
          <a:xfrm>
            <a:off x="0" y="957467"/>
            <a:ext cx="3136106"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pic>
        <p:nvPicPr>
          <p:cNvPr id="4" name="图片 3" descr="图片包含 户外, 建筑物, 天空&#10;&#10;描述已自动生成">
            <a:extLst>
              <a:ext uri="{FF2B5EF4-FFF2-40B4-BE49-F238E27FC236}">
                <a16:creationId xmlns:a16="http://schemas.microsoft.com/office/drawing/2014/main" id="{1CC8532C-84F9-4E66-9D5F-721168FDC17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8208" y="1525313"/>
            <a:ext cx="5362007" cy="4021506"/>
          </a:xfrm>
          <a:prstGeom prst="rect">
            <a:avLst/>
          </a:prstGeom>
        </p:spPr>
      </p:pic>
    </p:spTree>
    <p:extLst>
      <p:ext uri="{BB962C8B-B14F-4D97-AF65-F5344CB8AC3E}">
        <p14:creationId xmlns:p14="http://schemas.microsoft.com/office/powerpoint/2010/main" val="2847895187"/>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grpSp>
        <p:nvGrpSpPr>
          <p:cNvPr id="79" name="Group 12">
            <a:extLst>
              <a:ext uri="{FF2B5EF4-FFF2-40B4-BE49-F238E27FC236}">
                <a16:creationId xmlns:a16="http://schemas.microsoft.com/office/drawing/2014/main" id="{E1BD9180-8D81-4110-A627-B6A68743CA25}"/>
              </a:ext>
            </a:extLst>
          </p:cNvPr>
          <p:cNvGrpSpPr>
            <a:grpSpLocks/>
          </p:cNvGrpSpPr>
          <p:nvPr/>
        </p:nvGrpSpPr>
        <p:grpSpPr bwMode="auto">
          <a:xfrm>
            <a:off x="1682024" y="2865281"/>
            <a:ext cx="707488" cy="764840"/>
            <a:chOff x="4459441" y="3503594"/>
            <a:chExt cx="707454" cy="764880"/>
          </a:xfrm>
        </p:grpSpPr>
        <p:sp>
          <p:nvSpPr>
            <p:cNvPr id="80" name="Rectangle 18">
              <a:extLst>
                <a:ext uri="{FF2B5EF4-FFF2-40B4-BE49-F238E27FC236}">
                  <a16:creationId xmlns:a16="http://schemas.microsoft.com/office/drawing/2014/main" id="{106E112D-7A7E-491A-A563-DACB26A2C6C4}"/>
                </a:ext>
              </a:extLst>
            </p:cNvPr>
            <p:cNvSpPr/>
            <p:nvPr/>
          </p:nvSpPr>
          <p:spPr>
            <a:xfrm>
              <a:off x="4459441" y="3521057"/>
              <a:ext cx="701642" cy="74775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333">
                <a:solidFill>
                  <a:schemeClr val="bg1"/>
                </a:solidFill>
                <a:latin typeface="Arial" pitchFamily="34" charset="0"/>
                <a:ea typeface="微软雅黑" pitchFamily="34" charset="-122"/>
                <a:cs typeface="Arial" pitchFamily="34" charset="0"/>
              </a:endParaRPr>
            </a:p>
          </p:txBody>
        </p:sp>
        <p:sp>
          <p:nvSpPr>
            <p:cNvPr id="81" name="Oval 19">
              <a:extLst>
                <a:ext uri="{FF2B5EF4-FFF2-40B4-BE49-F238E27FC236}">
                  <a16:creationId xmlns:a16="http://schemas.microsoft.com/office/drawing/2014/main" id="{0D93385E-BC67-43E4-AD3E-F4404DD54C38}"/>
                </a:ext>
              </a:extLst>
            </p:cNvPr>
            <p:cNvSpPr/>
            <p:nvPr/>
          </p:nvSpPr>
          <p:spPr>
            <a:xfrm>
              <a:off x="4464203" y="3503594"/>
              <a:ext cx="703230" cy="760453"/>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sz="3200" dirty="0">
                  <a:solidFill>
                    <a:schemeClr val="bg1"/>
                  </a:solidFill>
                  <a:latin typeface="Arial" pitchFamily="34" charset="0"/>
                  <a:ea typeface="微软雅黑" pitchFamily="34" charset="-122"/>
                  <a:cs typeface="Arial" pitchFamily="34" charset="0"/>
                </a:rPr>
                <a:t>1</a:t>
              </a:r>
              <a:endParaRPr lang="en-US" altLang="zh-CN" sz="3200" dirty="0">
                <a:solidFill>
                  <a:schemeClr val="bg1"/>
                </a:solidFill>
                <a:latin typeface="Arial" pitchFamily="34" charset="0"/>
                <a:ea typeface="微软雅黑" pitchFamily="34" charset="-122"/>
                <a:cs typeface="Arial" pitchFamily="34" charset="0"/>
              </a:endParaRPr>
            </a:p>
          </p:txBody>
        </p:sp>
      </p:grpSp>
      <p:grpSp>
        <p:nvGrpSpPr>
          <p:cNvPr id="82" name="Group 13">
            <a:extLst>
              <a:ext uri="{FF2B5EF4-FFF2-40B4-BE49-F238E27FC236}">
                <a16:creationId xmlns:a16="http://schemas.microsoft.com/office/drawing/2014/main" id="{FE275247-A015-40DC-98CF-03F2008CFDB4}"/>
              </a:ext>
            </a:extLst>
          </p:cNvPr>
          <p:cNvGrpSpPr>
            <a:grpSpLocks/>
          </p:cNvGrpSpPr>
          <p:nvPr/>
        </p:nvGrpSpPr>
        <p:grpSpPr bwMode="auto">
          <a:xfrm>
            <a:off x="1682024" y="3810178"/>
            <a:ext cx="707488" cy="764840"/>
            <a:chOff x="5400121" y="3503594"/>
            <a:chExt cx="707454" cy="764880"/>
          </a:xfrm>
        </p:grpSpPr>
        <p:sp>
          <p:nvSpPr>
            <p:cNvPr id="83" name="Rectangle 16">
              <a:extLst>
                <a:ext uri="{FF2B5EF4-FFF2-40B4-BE49-F238E27FC236}">
                  <a16:creationId xmlns:a16="http://schemas.microsoft.com/office/drawing/2014/main" id="{F7BFD299-29EB-436B-B244-D5072F099250}"/>
                </a:ext>
              </a:extLst>
            </p:cNvPr>
            <p:cNvSpPr/>
            <p:nvPr/>
          </p:nvSpPr>
          <p:spPr>
            <a:xfrm>
              <a:off x="5400121" y="3520722"/>
              <a:ext cx="701642" cy="74775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333">
                <a:solidFill>
                  <a:schemeClr val="bg1"/>
                </a:solidFill>
                <a:latin typeface="Arial" pitchFamily="34" charset="0"/>
                <a:ea typeface="微软雅黑" pitchFamily="34" charset="-122"/>
                <a:cs typeface="Arial" pitchFamily="34" charset="0"/>
              </a:endParaRPr>
            </a:p>
          </p:txBody>
        </p:sp>
        <p:sp>
          <p:nvSpPr>
            <p:cNvPr id="84" name="Oval 17">
              <a:extLst>
                <a:ext uri="{FF2B5EF4-FFF2-40B4-BE49-F238E27FC236}">
                  <a16:creationId xmlns:a16="http://schemas.microsoft.com/office/drawing/2014/main" id="{237E3F19-F2FB-4033-93E1-645C28C37150}"/>
                </a:ext>
              </a:extLst>
            </p:cNvPr>
            <p:cNvSpPr/>
            <p:nvPr/>
          </p:nvSpPr>
          <p:spPr>
            <a:xfrm>
              <a:off x="5404883" y="3503258"/>
              <a:ext cx="703230" cy="760454"/>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sz="3200" dirty="0">
                  <a:solidFill>
                    <a:schemeClr val="bg1"/>
                  </a:solidFill>
                  <a:latin typeface="Arial" pitchFamily="34" charset="0"/>
                  <a:ea typeface="微软雅黑" pitchFamily="34" charset="-122"/>
                  <a:cs typeface="Arial" pitchFamily="34" charset="0"/>
                </a:rPr>
                <a:t>2</a:t>
              </a:r>
              <a:endParaRPr lang="en-US" altLang="zh-CN" sz="3200" dirty="0">
                <a:solidFill>
                  <a:schemeClr val="bg1"/>
                </a:solidFill>
                <a:latin typeface="Arial" pitchFamily="34" charset="0"/>
                <a:ea typeface="微软雅黑" pitchFamily="34" charset="-122"/>
                <a:cs typeface="Arial" pitchFamily="34" charset="0"/>
              </a:endParaRPr>
            </a:p>
          </p:txBody>
        </p:sp>
      </p:grpSp>
      <p:sp>
        <p:nvSpPr>
          <p:cNvPr id="85" name="Content Placeholder 2">
            <a:extLst>
              <a:ext uri="{FF2B5EF4-FFF2-40B4-BE49-F238E27FC236}">
                <a16:creationId xmlns:a16="http://schemas.microsoft.com/office/drawing/2014/main" id="{1AE2FBE8-0CA6-46C6-9762-1AB69E49F923}"/>
              </a:ext>
            </a:extLst>
          </p:cNvPr>
          <p:cNvSpPr txBox="1">
            <a:spLocks/>
          </p:cNvSpPr>
          <p:nvPr/>
        </p:nvSpPr>
        <p:spPr bwMode="auto">
          <a:xfrm>
            <a:off x="1621235" y="1491770"/>
            <a:ext cx="5062442" cy="95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a:defRPr sz="2800">
                <a:solidFill>
                  <a:schemeClr val="tx1"/>
                </a:solidFill>
                <a:latin typeface="Calibri" pitchFamily="34" charset="0"/>
              </a:defRPr>
            </a:lvl1pPr>
            <a:lvl2pPr marL="742950" indent="-285750">
              <a:defRPr sz="2400">
                <a:solidFill>
                  <a:schemeClr val="tx1"/>
                </a:solidFill>
                <a:latin typeface="Calibri" pitchFamily="34" charset="0"/>
              </a:defRPr>
            </a:lvl2pPr>
            <a:lvl3pPr>
              <a:defRPr sz="2000">
                <a:solidFill>
                  <a:schemeClr val="tx1"/>
                </a:solidFill>
                <a:latin typeface="Calibri" pitchFamily="34" charset="0"/>
              </a:defRPr>
            </a:lvl3pPr>
            <a:lvl4pPr>
              <a:defRPr>
                <a:solidFill>
                  <a:schemeClr val="tx1"/>
                </a:solidFill>
                <a:latin typeface="Calibri" pitchFamily="34" charset="0"/>
              </a:defRPr>
            </a:lvl4pPr>
            <a:lvl5pPr>
              <a:defRPr>
                <a:solidFill>
                  <a:schemeClr val="tx1"/>
                </a:solidFill>
                <a:latin typeface="Calibri" pitchFamily="34" charset="0"/>
              </a:defRPr>
            </a:lvl5pPr>
            <a:lvl6pPr fontAlgn="base">
              <a:spcAft>
                <a:spcPct val="0"/>
              </a:spcAft>
              <a:defRPr>
                <a:solidFill>
                  <a:schemeClr val="tx1"/>
                </a:solidFill>
                <a:latin typeface="Calibri" pitchFamily="34" charset="0"/>
              </a:defRPr>
            </a:lvl6pPr>
            <a:lvl7pPr fontAlgn="base">
              <a:spcAft>
                <a:spcPct val="0"/>
              </a:spcAft>
              <a:defRPr>
                <a:solidFill>
                  <a:schemeClr val="tx1"/>
                </a:solidFill>
                <a:latin typeface="Calibri" pitchFamily="34" charset="0"/>
              </a:defRPr>
            </a:lvl7pPr>
            <a:lvl8pPr fontAlgn="base">
              <a:spcAft>
                <a:spcPct val="0"/>
              </a:spcAft>
              <a:defRPr>
                <a:solidFill>
                  <a:schemeClr val="tx1"/>
                </a:solidFill>
                <a:latin typeface="Calibri" pitchFamily="34" charset="0"/>
              </a:defRPr>
            </a:lvl8pPr>
            <a:lvl9pPr fontAlgn="base">
              <a:spcAft>
                <a:spcPct val="0"/>
              </a:spcAft>
              <a:defRPr>
                <a:solidFill>
                  <a:schemeClr val="tx1"/>
                </a:solidFill>
                <a:latin typeface="Calibri" pitchFamily="34" charset="0"/>
              </a:defRPr>
            </a:lvl9pPr>
          </a:lstStyle>
          <a:p>
            <a:pPr>
              <a:lnSpc>
                <a:spcPct val="150000"/>
              </a:lnSpc>
            </a:pPr>
            <a:r>
              <a:rPr lang="en-US" altLang="zh-CN" sz="1400" dirty="0">
                <a:solidFill>
                  <a:schemeClr val="bg1"/>
                </a:solidFill>
                <a:sym typeface="微软雅黑" pitchFamily="34" charset="-122"/>
              </a:rPr>
              <a:t>Right-click on the image to select the format to replace the image directly. You can enter your description by clicking on the text box, or by copying and pasting, enter your description here.</a:t>
            </a:r>
            <a:endParaRPr lang="zh-CN" altLang="en-US" sz="1400" dirty="0">
              <a:solidFill>
                <a:schemeClr val="bg1"/>
              </a:solidFill>
              <a:sym typeface="微软雅黑" pitchFamily="34" charset="-122"/>
            </a:endParaRPr>
          </a:p>
        </p:txBody>
      </p:sp>
      <p:sp>
        <p:nvSpPr>
          <p:cNvPr id="86" name="TextBox 17">
            <a:extLst>
              <a:ext uri="{FF2B5EF4-FFF2-40B4-BE49-F238E27FC236}">
                <a16:creationId xmlns:a16="http://schemas.microsoft.com/office/drawing/2014/main" id="{963E7089-2ABA-47DB-B032-4C775E1FF676}"/>
              </a:ext>
            </a:extLst>
          </p:cNvPr>
          <p:cNvSpPr txBox="1"/>
          <p:nvPr/>
        </p:nvSpPr>
        <p:spPr>
          <a:xfrm>
            <a:off x="2477679" y="2932024"/>
            <a:ext cx="3289133" cy="612155"/>
          </a:xfrm>
          <a:prstGeom prst="rect">
            <a:avLst/>
          </a:prstGeom>
          <a:noFill/>
        </p:spPr>
        <p:txBody>
          <a:bodyPr wrap="square" rtlCol="0">
            <a:spAutoFit/>
          </a:bodyPr>
          <a:lstStyle/>
          <a:p>
            <a:pPr>
              <a:lnSpc>
                <a:spcPct val="150000"/>
              </a:lnSpc>
            </a:pPr>
            <a:r>
              <a:rPr lang="en-US" altLang="zh-CN" sz="1200" dirty="0">
                <a:solidFill>
                  <a:schemeClr val="bg1"/>
                </a:solidFill>
                <a:sym typeface="微软雅黑" pitchFamily="34" charset="-122"/>
              </a:rPr>
              <a:t>Right-click on the image to select the format to replace the image directly. </a:t>
            </a:r>
            <a:endParaRPr lang="zh-CN" altLang="en-US" sz="1200" dirty="0">
              <a:solidFill>
                <a:schemeClr val="bg1"/>
              </a:solidFill>
              <a:sym typeface="微软雅黑" pitchFamily="34" charset="-122"/>
            </a:endParaRPr>
          </a:p>
        </p:txBody>
      </p:sp>
      <p:sp>
        <p:nvSpPr>
          <p:cNvPr id="87" name="TextBox 19">
            <a:extLst>
              <a:ext uri="{FF2B5EF4-FFF2-40B4-BE49-F238E27FC236}">
                <a16:creationId xmlns:a16="http://schemas.microsoft.com/office/drawing/2014/main" id="{8EBC0FBD-416C-4E2F-8440-E763F57DA6AD}"/>
              </a:ext>
            </a:extLst>
          </p:cNvPr>
          <p:cNvSpPr txBox="1"/>
          <p:nvPr/>
        </p:nvSpPr>
        <p:spPr>
          <a:xfrm>
            <a:off x="2477679" y="3857505"/>
            <a:ext cx="3289133" cy="612155"/>
          </a:xfrm>
          <a:prstGeom prst="rect">
            <a:avLst/>
          </a:prstGeom>
          <a:noFill/>
        </p:spPr>
        <p:txBody>
          <a:bodyPr wrap="square" rtlCol="0">
            <a:spAutoFit/>
          </a:bodyPr>
          <a:lstStyle/>
          <a:p>
            <a:pPr>
              <a:lnSpc>
                <a:spcPct val="150000"/>
              </a:lnSpc>
            </a:pPr>
            <a:r>
              <a:rPr lang="en-US" altLang="zh-CN" sz="1200" dirty="0">
                <a:solidFill>
                  <a:schemeClr val="bg1"/>
                </a:solidFill>
                <a:sym typeface="微软雅黑" pitchFamily="34" charset="-122"/>
              </a:rPr>
              <a:t>Right-click on the image to select the format to replace the image directly. </a:t>
            </a:r>
            <a:endParaRPr lang="zh-CN" altLang="en-US" sz="1200" dirty="0">
              <a:solidFill>
                <a:schemeClr val="bg1"/>
              </a:solidFill>
              <a:sym typeface="微软雅黑" pitchFamily="34" charset="-122"/>
            </a:endParaRPr>
          </a:p>
        </p:txBody>
      </p:sp>
      <p:grpSp>
        <p:nvGrpSpPr>
          <p:cNvPr id="88" name="Group 13">
            <a:extLst>
              <a:ext uri="{FF2B5EF4-FFF2-40B4-BE49-F238E27FC236}">
                <a16:creationId xmlns:a16="http://schemas.microsoft.com/office/drawing/2014/main" id="{83F8921C-91C5-4A39-AF50-667B89729CA6}"/>
              </a:ext>
            </a:extLst>
          </p:cNvPr>
          <p:cNvGrpSpPr>
            <a:grpSpLocks/>
          </p:cNvGrpSpPr>
          <p:nvPr/>
        </p:nvGrpSpPr>
        <p:grpSpPr bwMode="auto">
          <a:xfrm>
            <a:off x="1682024" y="4764920"/>
            <a:ext cx="707488" cy="764840"/>
            <a:chOff x="5400121" y="3503594"/>
            <a:chExt cx="707454" cy="764880"/>
          </a:xfrm>
        </p:grpSpPr>
        <p:sp>
          <p:nvSpPr>
            <p:cNvPr id="89" name="Rectangle 16">
              <a:extLst>
                <a:ext uri="{FF2B5EF4-FFF2-40B4-BE49-F238E27FC236}">
                  <a16:creationId xmlns:a16="http://schemas.microsoft.com/office/drawing/2014/main" id="{6EDB3820-D8C3-420B-8D36-94818F99E057}"/>
                </a:ext>
              </a:extLst>
            </p:cNvPr>
            <p:cNvSpPr/>
            <p:nvPr/>
          </p:nvSpPr>
          <p:spPr>
            <a:xfrm>
              <a:off x="5400121" y="3520722"/>
              <a:ext cx="701642" cy="74775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333">
                <a:solidFill>
                  <a:schemeClr val="bg1"/>
                </a:solidFill>
                <a:latin typeface="Arial" pitchFamily="34" charset="0"/>
                <a:ea typeface="微软雅黑" pitchFamily="34" charset="-122"/>
                <a:cs typeface="Arial" pitchFamily="34" charset="0"/>
              </a:endParaRPr>
            </a:p>
          </p:txBody>
        </p:sp>
        <p:sp>
          <p:nvSpPr>
            <p:cNvPr id="90" name="Oval 17">
              <a:extLst>
                <a:ext uri="{FF2B5EF4-FFF2-40B4-BE49-F238E27FC236}">
                  <a16:creationId xmlns:a16="http://schemas.microsoft.com/office/drawing/2014/main" id="{BB12E47C-EBD6-44CE-946F-D7A4CD9C106F}"/>
                </a:ext>
              </a:extLst>
            </p:cNvPr>
            <p:cNvSpPr/>
            <p:nvPr/>
          </p:nvSpPr>
          <p:spPr>
            <a:xfrm>
              <a:off x="5404883" y="3503258"/>
              <a:ext cx="703230" cy="760454"/>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sz="3200" dirty="0">
                  <a:solidFill>
                    <a:schemeClr val="bg1"/>
                  </a:solidFill>
                  <a:latin typeface="Arial" pitchFamily="34" charset="0"/>
                  <a:ea typeface="微软雅黑" pitchFamily="34" charset="-122"/>
                  <a:cs typeface="Arial" pitchFamily="34" charset="0"/>
                </a:rPr>
                <a:t>3</a:t>
              </a:r>
              <a:endParaRPr lang="en-US" altLang="zh-CN" sz="3200" dirty="0">
                <a:solidFill>
                  <a:schemeClr val="bg1"/>
                </a:solidFill>
                <a:latin typeface="Arial" pitchFamily="34" charset="0"/>
                <a:ea typeface="微软雅黑" pitchFamily="34" charset="-122"/>
                <a:cs typeface="Arial" pitchFamily="34" charset="0"/>
              </a:endParaRPr>
            </a:p>
          </p:txBody>
        </p:sp>
      </p:grpSp>
      <p:sp>
        <p:nvSpPr>
          <p:cNvPr id="91" name="TextBox 19">
            <a:extLst>
              <a:ext uri="{FF2B5EF4-FFF2-40B4-BE49-F238E27FC236}">
                <a16:creationId xmlns:a16="http://schemas.microsoft.com/office/drawing/2014/main" id="{5054353F-19E1-4134-A053-E4D8F848CBE7}"/>
              </a:ext>
            </a:extLst>
          </p:cNvPr>
          <p:cNvSpPr txBox="1"/>
          <p:nvPr/>
        </p:nvSpPr>
        <p:spPr>
          <a:xfrm>
            <a:off x="2477679" y="4812247"/>
            <a:ext cx="3289133" cy="612155"/>
          </a:xfrm>
          <a:prstGeom prst="rect">
            <a:avLst/>
          </a:prstGeom>
          <a:noFill/>
        </p:spPr>
        <p:txBody>
          <a:bodyPr wrap="square" rtlCol="0">
            <a:spAutoFit/>
          </a:bodyPr>
          <a:lstStyle/>
          <a:p>
            <a:pPr>
              <a:lnSpc>
                <a:spcPct val="150000"/>
              </a:lnSpc>
            </a:pPr>
            <a:r>
              <a:rPr lang="en-US" altLang="zh-CN" sz="1200" dirty="0">
                <a:solidFill>
                  <a:schemeClr val="bg1"/>
                </a:solidFill>
                <a:sym typeface="微软雅黑" pitchFamily="34" charset="-122"/>
              </a:rPr>
              <a:t>Right-click on the image to select the format to replace the image directly. </a:t>
            </a:r>
            <a:endParaRPr lang="zh-CN" altLang="en-US" sz="1200" dirty="0">
              <a:solidFill>
                <a:schemeClr val="bg1"/>
              </a:solidFill>
              <a:sym typeface="微软雅黑" pitchFamily="34" charset="-122"/>
            </a:endParaRPr>
          </a:p>
        </p:txBody>
      </p:sp>
      <p:sp>
        <p:nvSpPr>
          <p:cNvPr id="92" name="文本框 91">
            <a:extLst>
              <a:ext uri="{FF2B5EF4-FFF2-40B4-BE49-F238E27FC236}">
                <a16:creationId xmlns:a16="http://schemas.microsoft.com/office/drawing/2014/main" id="{5CC8743D-584E-4D86-B3B5-0926C2DE33AC}"/>
              </a:ext>
            </a:extLst>
          </p:cNvPr>
          <p:cNvSpPr txBox="1"/>
          <p:nvPr/>
        </p:nvSpPr>
        <p:spPr>
          <a:xfrm>
            <a:off x="142979" y="280649"/>
            <a:ext cx="2993127" cy="461665"/>
          </a:xfrm>
          <a:prstGeom prst="rect">
            <a:avLst/>
          </a:prstGeom>
          <a:noFill/>
        </p:spPr>
        <p:txBody>
          <a:bodyPr wrap="none" rtlCol="0">
            <a:spAutoFit/>
          </a:bodyPr>
          <a:lstStyle/>
          <a:p>
            <a:pPr marL="342900" indent="-342900" algn="ctr">
              <a:buFont typeface="Wingdings" panose="05000000000000000000" pitchFamily="2" charset="2"/>
              <a:buChar char="l"/>
            </a:pPr>
            <a:r>
              <a:rPr lang="zh-CN" altLang="en-US" sz="2400" b="1" dirty="0">
                <a:solidFill>
                  <a:schemeClr val="accent6"/>
                </a:solidFill>
              </a:rPr>
              <a:t>单击此处添加标题</a:t>
            </a:r>
          </a:p>
        </p:txBody>
      </p:sp>
      <p:cxnSp>
        <p:nvCxnSpPr>
          <p:cNvPr id="93" name="直接连接符 92">
            <a:extLst>
              <a:ext uri="{FF2B5EF4-FFF2-40B4-BE49-F238E27FC236}">
                <a16:creationId xmlns:a16="http://schemas.microsoft.com/office/drawing/2014/main" id="{C269E34B-7506-4AAA-9677-07EAE44366F6}"/>
              </a:ext>
            </a:extLst>
          </p:cNvPr>
          <p:cNvCxnSpPr/>
          <p:nvPr/>
        </p:nvCxnSpPr>
        <p:spPr>
          <a:xfrm>
            <a:off x="0" y="863338"/>
            <a:ext cx="3550024"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a16="http://schemas.microsoft.com/office/drawing/2014/main" id="{9CAC1D09-06F8-4EEB-AC3C-989851738611}"/>
              </a:ext>
            </a:extLst>
          </p:cNvPr>
          <p:cNvCxnSpPr>
            <a:cxnSpLocks/>
          </p:cNvCxnSpPr>
          <p:nvPr/>
        </p:nvCxnSpPr>
        <p:spPr>
          <a:xfrm>
            <a:off x="0" y="957467"/>
            <a:ext cx="3136106"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pic>
        <p:nvPicPr>
          <p:cNvPr id="96" name="图片 95" descr="图片包含 人员&#10;&#10;描述已自动生成">
            <a:extLst>
              <a:ext uri="{FF2B5EF4-FFF2-40B4-BE49-F238E27FC236}">
                <a16:creationId xmlns:a16="http://schemas.microsoft.com/office/drawing/2014/main" id="{F047D9F6-4964-42A5-8926-211FCF1819DC}"/>
              </a:ext>
            </a:extLst>
          </p:cNvPr>
          <p:cNvPicPr>
            <a:picLocks noChangeAspect="1"/>
          </p:cNvPicPr>
          <p:nvPr/>
        </p:nvPicPr>
        <p:blipFill rotWithShape="1">
          <a:blip r:embed="rId4">
            <a:extLst>
              <a:ext uri="{28A0092B-C50C-407E-A947-70E740481C1C}">
                <a14:useLocalDpi xmlns:a14="http://schemas.microsoft.com/office/drawing/2010/main" val="0"/>
              </a:ext>
            </a:extLst>
          </a:blip>
          <a:srcRect t="12527" r="4863" b="11364"/>
          <a:stretch/>
        </p:blipFill>
        <p:spPr>
          <a:xfrm>
            <a:off x="6312696" y="800979"/>
            <a:ext cx="5486400" cy="5486400"/>
          </a:xfrm>
          <a:prstGeom prst="ellipse">
            <a:avLst/>
          </a:prstGeom>
        </p:spPr>
      </p:pic>
      <p:grpSp>
        <p:nvGrpSpPr>
          <p:cNvPr id="71" name="组合 70"/>
          <p:cNvGrpSpPr/>
          <p:nvPr/>
        </p:nvGrpSpPr>
        <p:grpSpPr>
          <a:xfrm>
            <a:off x="7480521" y="1943826"/>
            <a:ext cx="3043174" cy="3039342"/>
            <a:chOff x="4038883" y="2054582"/>
            <a:chExt cx="1560672" cy="1558708"/>
          </a:xfrm>
          <a:solidFill>
            <a:srgbClr val="FFFFFF">
              <a:alpha val="30196"/>
            </a:srgbClr>
          </a:solidFill>
        </p:grpSpPr>
        <p:sp>
          <p:nvSpPr>
            <p:cNvPr id="38" name="Oval 41"/>
            <p:cNvSpPr>
              <a:spLocks noChangeArrowheads="1"/>
            </p:cNvSpPr>
            <p:nvPr/>
          </p:nvSpPr>
          <p:spPr bwMode="auto">
            <a:xfrm>
              <a:off x="4142929" y="2158627"/>
              <a:ext cx="1354545" cy="1352581"/>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39" name="Freeform 42"/>
            <p:cNvSpPr>
              <a:spLocks noEditPoints="1" noChangeArrowheads="1"/>
            </p:cNvSpPr>
            <p:nvPr/>
          </p:nvSpPr>
          <p:spPr bwMode="auto">
            <a:xfrm>
              <a:off x="4038883" y="2054582"/>
              <a:ext cx="1560672" cy="1558708"/>
            </a:xfrm>
            <a:custGeom>
              <a:avLst/>
              <a:gdLst>
                <a:gd name="T0" fmla="*/ 355 w 711"/>
                <a:gd name="T1" fmla="*/ 710 h 710"/>
                <a:gd name="T2" fmla="*/ 0 w 711"/>
                <a:gd name="T3" fmla="*/ 355 h 710"/>
                <a:gd name="T4" fmla="*/ 355 w 711"/>
                <a:gd name="T5" fmla="*/ 0 h 710"/>
                <a:gd name="T6" fmla="*/ 711 w 711"/>
                <a:gd name="T7" fmla="*/ 355 h 710"/>
                <a:gd name="T8" fmla="*/ 355 w 711"/>
                <a:gd name="T9" fmla="*/ 710 h 710"/>
                <a:gd name="T10" fmla="*/ 355 w 711"/>
                <a:gd name="T11" fmla="*/ 9 h 710"/>
                <a:gd name="T12" fmla="*/ 9 w 711"/>
                <a:gd name="T13" fmla="*/ 355 h 710"/>
                <a:gd name="T14" fmla="*/ 355 w 711"/>
                <a:gd name="T15" fmla="*/ 701 h 710"/>
                <a:gd name="T16" fmla="*/ 701 w 711"/>
                <a:gd name="T17" fmla="*/ 355 h 710"/>
                <a:gd name="T18" fmla="*/ 355 w 711"/>
                <a:gd name="T19" fmla="*/ 9 h 7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1"/>
                <a:gd name="T31" fmla="*/ 0 h 710"/>
                <a:gd name="T32" fmla="*/ 711 w 711"/>
                <a:gd name="T33" fmla="*/ 710 h 7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1" h="710">
                  <a:moveTo>
                    <a:pt x="355" y="710"/>
                  </a:moveTo>
                  <a:cubicBezTo>
                    <a:pt x="159" y="710"/>
                    <a:pt x="0" y="551"/>
                    <a:pt x="0" y="355"/>
                  </a:cubicBezTo>
                  <a:cubicBezTo>
                    <a:pt x="0" y="159"/>
                    <a:pt x="159" y="0"/>
                    <a:pt x="355" y="0"/>
                  </a:cubicBezTo>
                  <a:cubicBezTo>
                    <a:pt x="551" y="0"/>
                    <a:pt x="711" y="159"/>
                    <a:pt x="711" y="355"/>
                  </a:cubicBezTo>
                  <a:cubicBezTo>
                    <a:pt x="711" y="551"/>
                    <a:pt x="551" y="710"/>
                    <a:pt x="355" y="710"/>
                  </a:cubicBezTo>
                  <a:close/>
                  <a:moveTo>
                    <a:pt x="355" y="9"/>
                  </a:moveTo>
                  <a:cubicBezTo>
                    <a:pt x="165" y="9"/>
                    <a:pt x="9" y="164"/>
                    <a:pt x="9" y="355"/>
                  </a:cubicBezTo>
                  <a:cubicBezTo>
                    <a:pt x="9" y="546"/>
                    <a:pt x="165" y="701"/>
                    <a:pt x="355" y="701"/>
                  </a:cubicBezTo>
                  <a:cubicBezTo>
                    <a:pt x="546" y="701"/>
                    <a:pt x="701" y="546"/>
                    <a:pt x="701" y="355"/>
                  </a:cubicBezTo>
                  <a:cubicBezTo>
                    <a:pt x="701" y="164"/>
                    <a:pt x="546" y="9"/>
                    <a:pt x="355" y="9"/>
                  </a:cubicBezTo>
                  <a:close/>
                </a:path>
              </a:pathLst>
            </a:custGeom>
            <a:grpFill/>
            <a:ln w="9525" cmpd="sng">
              <a:noFill/>
              <a:bevel/>
              <a:headEnd/>
              <a:tailEnd/>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70" name="Freeform 9"/>
            <p:cNvSpPr>
              <a:spLocks noEditPoints="1"/>
            </p:cNvSpPr>
            <p:nvPr/>
          </p:nvSpPr>
          <p:spPr bwMode="auto">
            <a:xfrm>
              <a:off x="4433469" y="2483521"/>
              <a:ext cx="782740" cy="717776"/>
            </a:xfrm>
            <a:custGeom>
              <a:avLst/>
              <a:gdLst>
                <a:gd name="T0" fmla="*/ 388 w 988"/>
                <a:gd name="T1" fmla="*/ 819 h 905"/>
                <a:gd name="T2" fmla="*/ 432 w 988"/>
                <a:gd name="T3" fmla="*/ 697 h 905"/>
                <a:gd name="T4" fmla="*/ 412 w 988"/>
                <a:gd name="T5" fmla="*/ 664 h 905"/>
                <a:gd name="T6" fmla="*/ 391 w 988"/>
                <a:gd name="T7" fmla="*/ 639 h 905"/>
                <a:gd name="T8" fmla="*/ 393 w 988"/>
                <a:gd name="T9" fmla="*/ 620 h 905"/>
                <a:gd name="T10" fmla="*/ 418 w 988"/>
                <a:gd name="T11" fmla="*/ 599 h 905"/>
                <a:gd name="T12" fmla="*/ 393 w 988"/>
                <a:gd name="T13" fmla="*/ 546 h 905"/>
                <a:gd name="T14" fmla="*/ 277 w 988"/>
                <a:gd name="T15" fmla="*/ 476 h 905"/>
                <a:gd name="T16" fmla="*/ 138 w 988"/>
                <a:gd name="T17" fmla="*/ 371 h 905"/>
                <a:gd name="T18" fmla="*/ 92 w 988"/>
                <a:gd name="T19" fmla="*/ 317 h 905"/>
                <a:gd name="T20" fmla="*/ 44 w 988"/>
                <a:gd name="T21" fmla="*/ 234 h 905"/>
                <a:gd name="T22" fmla="*/ 13 w 988"/>
                <a:gd name="T23" fmla="*/ 132 h 905"/>
                <a:gd name="T24" fmla="*/ 0 w 988"/>
                <a:gd name="T25" fmla="*/ 0 h 905"/>
                <a:gd name="T26" fmla="*/ 256 w 988"/>
                <a:gd name="T27" fmla="*/ 23 h 905"/>
                <a:gd name="T28" fmla="*/ 740 w 988"/>
                <a:gd name="T29" fmla="*/ 57 h 905"/>
                <a:gd name="T30" fmla="*/ 987 w 988"/>
                <a:gd name="T31" fmla="*/ 33 h 905"/>
                <a:gd name="T32" fmla="*/ 971 w 988"/>
                <a:gd name="T33" fmla="*/ 154 h 905"/>
                <a:gd name="T34" fmla="*/ 936 w 988"/>
                <a:gd name="T35" fmla="*/ 251 h 905"/>
                <a:gd name="T36" fmla="*/ 886 w 988"/>
                <a:gd name="T37" fmla="*/ 331 h 905"/>
                <a:gd name="T38" fmla="*/ 825 w 988"/>
                <a:gd name="T39" fmla="*/ 395 h 905"/>
                <a:gd name="T40" fmla="*/ 653 w 988"/>
                <a:gd name="T41" fmla="*/ 512 h 905"/>
                <a:gd name="T42" fmla="*/ 576 w 988"/>
                <a:gd name="T43" fmla="*/ 574 h 905"/>
                <a:gd name="T44" fmla="*/ 580 w 988"/>
                <a:gd name="T45" fmla="*/ 601 h 905"/>
                <a:gd name="T46" fmla="*/ 601 w 988"/>
                <a:gd name="T47" fmla="*/ 625 h 905"/>
                <a:gd name="T48" fmla="*/ 599 w 988"/>
                <a:gd name="T49" fmla="*/ 646 h 905"/>
                <a:gd name="T50" fmla="*/ 574 w 988"/>
                <a:gd name="T51" fmla="*/ 666 h 905"/>
                <a:gd name="T52" fmla="*/ 565 w 988"/>
                <a:gd name="T53" fmla="*/ 725 h 905"/>
                <a:gd name="T54" fmla="*/ 619 w 988"/>
                <a:gd name="T55" fmla="*/ 838 h 905"/>
                <a:gd name="T56" fmla="*/ 298 w 988"/>
                <a:gd name="T57" fmla="*/ 855 h 905"/>
                <a:gd name="T58" fmla="*/ 737 w 988"/>
                <a:gd name="T59" fmla="*/ 203 h 905"/>
                <a:gd name="T60" fmla="*/ 707 w 988"/>
                <a:gd name="T61" fmla="*/ 350 h 905"/>
                <a:gd name="T62" fmla="*/ 669 w 988"/>
                <a:gd name="T63" fmla="*/ 443 h 905"/>
                <a:gd name="T64" fmla="*/ 779 w 988"/>
                <a:gd name="T65" fmla="*/ 367 h 905"/>
                <a:gd name="T66" fmla="*/ 855 w 988"/>
                <a:gd name="T67" fmla="*/ 288 h 905"/>
                <a:gd name="T68" fmla="*/ 906 w 988"/>
                <a:gd name="T69" fmla="*/ 192 h 905"/>
                <a:gd name="T70" fmla="*/ 929 w 988"/>
                <a:gd name="T71" fmla="*/ 105 h 905"/>
                <a:gd name="T72" fmla="*/ 761 w 988"/>
                <a:gd name="T73" fmla="*/ 152 h 905"/>
                <a:gd name="T74" fmla="*/ 316 w 988"/>
                <a:gd name="T75" fmla="*/ 428 h 905"/>
                <a:gd name="T76" fmla="*/ 279 w 988"/>
                <a:gd name="T77" fmla="*/ 331 h 905"/>
                <a:gd name="T78" fmla="*/ 258 w 988"/>
                <a:gd name="T79" fmla="*/ 221 h 905"/>
                <a:gd name="T80" fmla="*/ 228 w 988"/>
                <a:gd name="T81" fmla="*/ 152 h 905"/>
                <a:gd name="T82" fmla="*/ 58 w 988"/>
                <a:gd name="T83" fmla="*/ 85 h 905"/>
                <a:gd name="T84" fmla="*/ 77 w 988"/>
                <a:gd name="T85" fmla="*/ 177 h 905"/>
                <a:gd name="T86" fmla="*/ 118 w 988"/>
                <a:gd name="T87" fmla="*/ 263 h 905"/>
                <a:gd name="T88" fmla="*/ 191 w 988"/>
                <a:gd name="T89" fmla="*/ 350 h 905"/>
                <a:gd name="T90" fmla="*/ 326 w 988"/>
                <a:gd name="T91" fmla="*/ 446 h 905"/>
                <a:gd name="T92" fmla="*/ 307 w 988"/>
                <a:gd name="T93" fmla="*/ 170 h 905"/>
                <a:gd name="T94" fmla="*/ 320 w 988"/>
                <a:gd name="T95" fmla="*/ 266 h 905"/>
                <a:gd name="T96" fmla="*/ 358 w 988"/>
                <a:gd name="T97" fmla="*/ 380 h 905"/>
                <a:gd name="T98" fmla="*/ 398 w 988"/>
                <a:gd name="T99" fmla="*/ 448 h 905"/>
                <a:gd name="T100" fmla="*/ 416 w 988"/>
                <a:gd name="T101" fmla="*/ 453 h 905"/>
                <a:gd name="T102" fmla="*/ 429 w 988"/>
                <a:gd name="T103" fmla="*/ 444 h 905"/>
                <a:gd name="T104" fmla="*/ 430 w 988"/>
                <a:gd name="T105" fmla="*/ 425 h 905"/>
                <a:gd name="T106" fmla="*/ 394 w 988"/>
                <a:gd name="T107" fmla="*/ 362 h 905"/>
                <a:gd name="T108" fmla="*/ 360 w 988"/>
                <a:gd name="T109" fmla="*/ 257 h 905"/>
                <a:gd name="T110" fmla="*/ 348 w 988"/>
                <a:gd name="T111" fmla="*/ 166 h 905"/>
                <a:gd name="T112" fmla="*/ 343 w 988"/>
                <a:gd name="T113" fmla="*/ 63 h 905"/>
                <a:gd name="T114" fmla="*/ 329 w 988"/>
                <a:gd name="T115" fmla="*/ 51 h 905"/>
                <a:gd name="T116" fmla="*/ 313 w 988"/>
                <a:gd name="T117" fmla="*/ 53 h 905"/>
                <a:gd name="T118" fmla="*/ 304 w 988"/>
                <a:gd name="T119" fmla="*/ 7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88" h="905">
                  <a:moveTo>
                    <a:pt x="298" y="855"/>
                  </a:moveTo>
                  <a:lnTo>
                    <a:pt x="359" y="855"/>
                  </a:lnTo>
                  <a:lnTo>
                    <a:pt x="359" y="855"/>
                  </a:lnTo>
                  <a:lnTo>
                    <a:pt x="374" y="838"/>
                  </a:lnTo>
                  <a:lnTo>
                    <a:pt x="388" y="819"/>
                  </a:lnTo>
                  <a:lnTo>
                    <a:pt x="401" y="799"/>
                  </a:lnTo>
                  <a:lnTo>
                    <a:pt x="412" y="776"/>
                  </a:lnTo>
                  <a:lnTo>
                    <a:pt x="421" y="752"/>
                  </a:lnTo>
                  <a:lnTo>
                    <a:pt x="427" y="725"/>
                  </a:lnTo>
                  <a:lnTo>
                    <a:pt x="432" y="697"/>
                  </a:lnTo>
                  <a:lnTo>
                    <a:pt x="436" y="666"/>
                  </a:lnTo>
                  <a:lnTo>
                    <a:pt x="425" y="666"/>
                  </a:lnTo>
                  <a:lnTo>
                    <a:pt x="425" y="666"/>
                  </a:lnTo>
                  <a:lnTo>
                    <a:pt x="418" y="666"/>
                  </a:lnTo>
                  <a:lnTo>
                    <a:pt x="412" y="664"/>
                  </a:lnTo>
                  <a:lnTo>
                    <a:pt x="405" y="661"/>
                  </a:lnTo>
                  <a:lnTo>
                    <a:pt x="401" y="656"/>
                  </a:lnTo>
                  <a:lnTo>
                    <a:pt x="397" y="651"/>
                  </a:lnTo>
                  <a:lnTo>
                    <a:pt x="393" y="646"/>
                  </a:lnTo>
                  <a:lnTo>
                    <a:pt x="391" y="639"/>
                  </a:lnTo>
                  <a:lnTo>
                    <a:pt x="390" y="633"/>
                  </a:lnTo>
                  <a:lnTo>
                    <a:pt x="390" y="633"/>
                  </a:lnTo>
                  <a:lnTo>
                    <a:pt x="390" y="633"/>
                  </a:lnTo>
                  <a:lnTo>
                    <a:pt x="391" y="625"/>
                  </a:lnTo>
                  <a:lnTo>
                    <a:pt x="393" y="620"/>
                  </a:lnTo>
                  <a:lnTo>
                    <a:pt x="397" y="613"/>
                  </a:lnTo>
                  <a:lnTo>
                    <a:pt x="401" y="609"/>
                  </a:lnTo>
                  <a:lnTo>
                    <a:pt x="405" y="604"/>
                  </a:lnTo>
                  <a:lnTo>
                    <a:pt x="412" y="601"/>
                  </a:lnTo>
                  <a:lnTo>
                    <a:pt x="418" y="599"/>
                  </a:lnTo>
                  <a:lnTo>
                    <a:pt x="425" y="598"/>
                  </a:lnTo>
                  <a:lnTo>
                    <a:pt x="442" y="598"/>
                  </a:lnTo>
                  <a:lnTo>
                    <a:pt x="442" y="598"/>
                  </a:lnTo>
                  <a:lnTo>
                    <a:pt x="417" y="573"/>
                  </a:lnTo>
                  <a:lnTo>
                    <a:pt x="393" y="546"/>
                  </a:lnTo>
                  <a:lnTo>
                    <a:pt x="371" y="519"/>
                  </a:lnTo>
                  <a:lnTo>
                    <a:pt x="351" y="489"/>
                  </a:lnTo>
                  <a:lnTo>
                    <a:pt x="337" y="512"/>
                  </a:lnTo>
                  <a:lnTo>
                    <a:pt x="337" y="512"/>
                  </a:lnTo>
                  <a:lnTo>
                    <a:pt x="277" y="476"/>
                  </a:lnTo>
                  <a:lnTo>
                    <a:pt x="248" y="458"/>
                  </a:lnTo>
                  <a:lnTo>
                    <a:pt x="219" y="438"/>
                  </a:lnTo>
                  <a:lnTo>
                    <a:pt x="191" y="418"/>
                  </a:lnTo>
                  <a:lnTo>
                    <a:pt x="164" y="395"/>
                  </a:lnTo>
                  <a:lnTo>
                    <a:pt x="138" y="371"/>
                  </a:lnTo>
                  <a:lnTo>
                    <a:pt x="126" y="358"/>
                  </a:lnTo>
                  <a:lnTo>
                    <a:pt x="114" y="345"/>
                  </a:lnTo>
                  <a:lnTo>
                    <a:pt x="114" y="345"/>
                  </a:lnTo>
                  <a:lnTo>
                    <a:pt x="102" y="331"/>
                  </a:lnTo>
                  <a:lnTo>
                    <a:pt x="92" y="317"/>
                  </a:lnTo>
                  <a:lnTo>
                    <a:pt x="81" y="301"/>
                  </a:lnTo>
                  <a:lnTo>
                    <a:pt x="71" y="285"/>
                  </a:lnTo>
                  <a:lnTo>
                    <a:pt x="61" y="269"/>
                  </a:lnTo>
                  <a:lnTo>
                    <a:pt x="53" y="251"/>
                  </a:lnTo>
                  <a:lnTo>
                    <a:pt x="44" y="234"/>
                  </a:lnTo>
                  <a:lnTo>
                    <a:pt x="36" y="216"/>
                  </a:lnTo>
                  <a:lnTo>
                    <a:pt x="30" y="196"/>
                  </a:lnTo>
                  <a:lnTo>
                    <a:pt x="23" y="175"/>
                  </a:lnTo>
                  <a:lnTo>
                    <a:pt x="18" y="154"/>
                  </a:lnTo>
                  <a:lnTo>
                    <a:pt x="13" y="132"/>
                  </a:lnTo>
                  <a:lnTo>
                    <a:pt x="9" y="108"/>
                  </a:lnTo>
                  <a:lnTo>
                    <a:pt x="6" y="84"/>
                  </a:lnTo>
                  <a:lnTo>
                    <a:pt x="4" y="59"/>
                  </a:lnTo>
                  <a:lnTo>
                    <a:pt x="3" y="33"/>
                  </a:lnTo>
                  <a:lnTo>
                    <a:pt x="0" y="0"/>
                  </a:lnTo>
                  <a:lnTo>
                    <a:pt x="33" y="7"/>
                  </a:lnTo>
                  <a:lnTo>
                    <a:pt x="239" y="55"/>
                  </a:lnTo>
                  <a:lnTo>
                    <a:pt x="252" y="58"/>
                  </a:lnTo>
                  <a:lnTo>
                    <a:pt x="252" y="58"/>
                  </a:lnTo>
                  <a:lnTo>
                    <a:pt x="256" y="23"/>
                  </a:lnTo>
                  <a:lnTo>
                    <a:pt x="473" y="23"/>
                  </a:lnTo>
                  <a:lnTo>
                    <a:pt x="520" y="23"/>
                  </a:lnTo>
                  <a:lnTo>
                    <a:pt x="737" y="23"/>
                  </a:lnTo>
                  <a:lnTo>
                    <a:pt x="737" y="23"/>
                  </a:lnTo>
                  <a:lnTo>
                    <a:pt x="740" y="57"/>
                  </a:lnTo>
                  <a:lnTo>
                    <a:pt x="751" y="55"/>
                  </a:lnTo>
                  <a:lnTo>
                    <a:pt x="956" y="7"/>
                  </a:lnTo>
                  <a:lnTo>
                    <a:pt x="988" y="0"/>
                  </a:lnTo>
                  <a:lnTo>
                    <a:pt x="987" y="33"/>
                  </a:lnTo>
                  <a:lnTo>
                    <a:pt x="987" y="33"/>
                  </a:lnTo>
                  <a:lnTo>
                    <a:pt x="986" y="59"/>
                  </a:lnTo>
                  <a:lnTo>
                    <a:pt x="983" y="84"/>
                  </a:lnTo>
                  <a:lnTo>
                    <a:pt x="980" y="108"/>
                  </a:lnTo>
                  <a:lnTo>
                    <a:pt x="976" y="132"/>
                  </a:lnTo>
                  <a:lnTo>
                    <a:pt x="971" y="154"/>
                  </a:lnTo>
                  <a:lnTo>
                    <a:pt x="965" y="175"/>
                  </a:lnTo>
                  <a:lnTo>
                    <a:pt x="960" y="196"/>
                  </a:lnTo>
                  <a:lnTo>
                    <a:pt x="952" y="216"/>
                  </a:lnTo>
                  <a:lnTo>
                    <a:pt x="945" y="234"/>
                  </a:lnTo>
                  <a:lnTo>
                    <a:pt x="936" y="251"/>
                  </a:lnTo>
                  <a:lnTo>
                    <a:pt x="927" y="269"/>
                  </a:lnTo>
                  <a:lnTo>
                    <a:pt x="918" y="285"/>
                  </a:lnTo>
                  <a:lnTo>
                    <a:pt x="908" y="301"/>
                  </a:lnTo>
                  <a:lnTo>
                    <a:pt x="897" y="317"/>
                  </a:lnTo>
                  <a:lnTo>
                    <a:pt x="886" y="331"/>
                  </a:lnTo>
                  <a:lnTo>
                    <a:pt x="874" y="345"/>
                  </a:lnTo>
                  <a:lnTo>
                    <a:pt x="874" y="345"/>
                  </a:lnTo>
                  <a:lnTo>
                    <a:pt x="862" y="358"/>
                  </a:lnTo>
                  <a:lnTo>
                    <a:pt x="850" y="371"/>
                  </a:lnTo>
                  <a:lnTo>
                    <a:pt x="825" y="395"/>
                  </a:lnTo>
                  <a:lnTo>
                    <a:pt x="798" y="418"/>
                  </a:lnTo>
                  <a:lnTo>
                    <a:pt x="770" y="438"/>
                  </a:lnTo>
                  <a:lnTo>
                    <a:pt x="742" y="458"/>
                  </a:lnTo>
                  <a:lnTo>
                    <a:pt x="713" y="476"/>
                  </a:lnTo>
                  <a:lnTo>
                    <a:pt x="653" y="512"/>
                  </a:lnTo>
                  <a:lnTo>
                    <a:pt x="640" y="491"/>
                  </a:lnTo>
                  <a:lnTo>
                    <a:pt x="640" y="491"/>
                  </a:lnTo>
                  <a:lnTo>
                    <a:pt x="620" y="521"/>
                  </a:lnTo>
                  <a:lnTo>
                    <a:pt x="599" y="548"/>
                  </a:lnTo>
                  <a:lnTo>
                    <a:pt x="576" y="574"/>
                  </a:lnTo>
                  <a:lnTo>
                    <a:pt x="551" y="598"/>
                  </a:lnTo>
                  <a:lnTo>
                    <a:pt x="567" y="598"/>
                  </a:lnTo>
                  <a:lnTo>
                    <a:pt x="567" y="598"/>
                  </a:lnTo>
                  <a:lnTo>
                    <a:pt x="574" y="599"/>
                  </a:lnTo>
                  <a:lnTo>
                    <a:pt x="580" y="601"/>
                  </a:lnTo>
                  <a:lnTo>
                    <a:pt x="586" y="604"/>
                  </a:lnTo>
                  <a:lnTo>
                    <a:pt x="591" y="609"/>
                  </a:lnTo>
                  <a:lnTo>
                    <a:pt x="595" y="613"/>
                  </a:lnTo>
                  <a:lnTo>
                    <a:pt x="599" y="620"/>
                  </a:lnTo>
                  <a:lnTo>
                    <a:pt x="601" y="625"/>
                  </a:lnTo>
                  <a:lnTo>
                    <a:pt x="601" y="633"/>
                  </a:lnTo>
                  <a:lnTo>
                    <a:pt x="601" y="633"/>
                  </a:lnTo>
                  <a:lnTo>
                    <a:pt x="601" y="633"/>
                  </a:lnTo>
                  <a:lnTo>
                    <a:pt x="601" y="639"/>
                  </a:lnTo>
                  <a:lnTo>
                    <a:pt x="599" y="646"/>
                  </a:lnTo>
                  <a:lnTo>
                    <a:pt x="595" y="651"/>
                  </a:lnTo>
                  <a:lnTo>
                    <a:pt x="591" y="656"/>
                  </a:lnTo>
                  <a:lnTo>
                    <a:pt x="586" y="661"/>
                  </a:lnTo>
                  <a:lnTo>
                    <a:pt x="580" y="664"/>
                  </a:lnTo>
                  <a:lnTo>
                    <a:pt x="574" y="666"/>
                  </a:lnTo>
                  <a:lnTo>
                    <a:pt x="567" y="666"/>
                  </a:lnTo>
                  <a:lnTo>
                    <a:pt x="557" y="666"/>
                  </a:lnTo>
                  <a:lnTo>
                    <a:pt x="557" y="666"/>
                  </a:lnTo>
                  <a:lnTo>
                    <a:pt x="561" y="697"/>
                  </a:lnTo>
                  <a:lnTo>
                    <a:pt x="565" y="725"/>
                  </a:lnTo>
                  <a:lnTo>
                    <a:pt x="572" y="752"/>
                  </a:lnTo>
                  <a:lnTo>
                    <a:pt x="581" y="776"/>
                  </a:lnTo>
                  <a:lnTo>
                    <a:pt x="592" y="799"/>
                  </a:lnTo>
                  <a:lnTo>
                    <a:pt x="605" y="819"/>
                  </a:lnTo>
                  <a:lnTo>
                    <a:pt x="619" y="838"/>
                  </a:lnTo>
                  <a:lnTo>
                    <a:pt x="634" y="855"/>
                  </a:lnTo>
                  <a:lnTo>
                    <a:pt x="697" y="855"/>
                  </a:lnTo>
                  <a:lnTo>
                    <a:pt x="713" y="905"/>
                  </a:lnTo>
                  <a:lnTo>
                    <a:pt x="283" y="905"/>
                  </a:lnTo>
                  <a:lnTo>
                    <a:pt x="298" y="855"/>
                  </a:lnTo>
                  <a:lnTo>
                    <a:pt x="298" y="855"/>
                  </a:lnTo>
                  <a:close/>
                  <a:moveTo>
                    <a:pt x="742" y="109"/>
                  </a:moveTo>
                  <a:lnTo>
                    <a:pt x="742" y="109"/>
                  </a:lnTo>
                  <a:lnTo>
                    <a:pt x="741" y="157"/>
                  </a:lnTo>
                  <a:lnTo>
                    <a:pt x="737" y="203"/>
                  </a:lnTo>
                  <a:lnTo>
                    <a:pt x="731" y="247"/>
                  </a:lnTo>
                  <a:lnTo>
                    <a:pt x="723" y="289"/>
                  </a:lnTo>
                  <a:lnTo>
                    <a:pt x="719" y="310"/>
                  </a:lnTo>
                  <a:lnTo>
                    <a:pt x="714" y="331"/>
                  </a:lnTo>
                  <a:lnTo>
                    <a:pt x="707" y="350"/>
                  </a:lnTo>
                  <a:lnTo>
                    <a:pt x="701" y="370"/>
                  </a:lnTo>
                  <a:lnTo>
                    <a:pt x="693" y="388"/>
                  </a:lnTo>
                  <a:lnTo>
                    <a:pt x="685" y="407"/>
                  </a:lnTo>
                  <a:lnTo>
                    <a:pt x="678" y="425"/>
                  </a:lnTo>
                  <a:lnTo>
                    <a:pt x="669" y="443"/>
                  </a:lnTo>
                  <a:lnTo>
                    <a:pt x="669" y="443"/>
                  </a:lnTo>
                  <a:lnTo>
                    <a:pt x="715" y="414"/>
                  </a:lnTo>
                  <a:lnTo>
                    <a:pt x="736" y="399"/>
                  </a:lnTo>
                  <a:lnTo>
                    <a:pt x="758" y="383"/>
                  </a:lnTo>
                  <a:lnTo>
                    <a:pt x="779" y="367"/>
                  </a:lnTo>
                  <a:lnTo>
                    <a:pt x="798" y="349"/>
                  </a:lnTo>
                  <a:lnTo>
                    <a:pt x="818" y="331"/>
                  </a:lnTo>
                  <a:lnTo>
                    <a:pt x="836" y="311"/>
                  </a:lnTo>
                  <a:lnTo>
                    <a:pt x="836" y="311"/>
                  </a:lnTo>
                  <a:lnTo>
                    <a:pt x="855" y="288"/>
                  </a:lnTo>
                  <a:lnTo>
                    <a:pt x="871" y="263"/>
                  </a:lnTo>
                  <a:lnTo>
                    <a:pt x="886" y="236"/>
                  </a:lnTo>
                  <a:lnTo>
                    <a:pt x="894" y="222"/>
                  </a:lnTo>
                  <a:lnTo>
                    <a:pt x="900" y="208"/>
                  </a:lnTo>
                  <a:lnTo>
                    <a:pt x="906" y="192"/>
                  </a:lnTo>
                  <a:lnTo>
                    <a:pt x="912" y="177"/>
                  </a:lnTo>
                  <a:lnTo>
                    <a:pt x="917" y="159"/>
                  </a:lnTo>
                  <a:lnTo>
                    <a:pt x="921" y="142"/>
                  </a:lnTo>
                  <a:lnTo>
                    <a:pt x="925" y="123"/>
                  </a:lnTo>
                  <a:lnTo>
                    <a:pt x="929" y="105"/>
                  </a:lnTo>
                  <a:lnTo>
                    <a:pt x="932" y="85"/>
                  </a:lnTo>
                  <a:lnTo>
                    <a:pt x="934" y="66"/>
                  </a:lnTo>
                  <a:lnTo>
                    <a:pt x="793" y="97"/>
                  </a:lnTo>
                  <a:lnTo>
                    <a:pt x="808" y="130"/>
                  </a:lnTo>
                  <a:lnTo>
                    <a:pt x="761" y="152"/>
                  </a:lnTo>
                  <a:lnTo>
                    <a:pt x="742" y="109"/>
                  </a:lnTo>
                  <a:lnTo>
                    <a:pt x="742" y="109"/>
                  </a:lnTo>
                  <a:close/>
                  <a:moveTo>
                    <a:pt x="326" y="446"/>
                  </a:moveTo>
                  <a:lnTo>
                    <a:pt x="326" y="446"/>
                  </a:lnTo>
                  <a:lnTo>
                    <a:pt x="316" y="428"/>
                  </a:lnTo>
                  <a:lnTo>
                    <a:pt x="308" y="409"/>
                  </a:lnTo>
                  <a:lnTo>
                    <a:pt x="300" y="390"/>
                  </a:lnTo>
                  <a:lnTo>
                    <a:pt x="292" y="371"/>
                  </a:lnTo>
                  <a:lnTo>
                    <a:pt x="286" y="350"/>
                  </a:lnTo>
                  <a:lnTo>
                    <a:pt x="279" y="331"/>
                  </a:lnTo>
                  <a:lnTo>
                    <a:pt x="274" y="309"/>
                  </a:lnTo>
                  <a:lnTo>
                    <a:pt x="269" y="288"/>
                  </a:lnTo>
                  <a:lnTo>
                    <a:pt x="264" y="267"/>
                  </a:lnTo>
                  <a:lnTo>
                    <a:pt x="261" y="244"/>
                  </a:lnTo>
                  <a:lnTo>
                    <a:pt x="258" y="221"/>
                  </a:lnTo>
                  <a:lnTo>
                    <a:pt x="256" y="198"/>
                  </a:lnTo>
                  <a:lnTo>
                    <a:pt x="253" y="174"/>
                  </a:lnTo>
                  <a:lnTo>
                    <a:pt x="252" y="151"/>
                  </a:lnTo>
                  <a:lnTo>
                    <a:pt x="251" y="102"/>
                  </a:lnTo>
                  <a:lnTo>
                    <a:pt x="228" y="152"/>
                  </a:lnTo>
                  <a:lnTo>
                    <a:pt x="182" y="130"/>
                  </a:lnTo>
                  <a:lnTo>
                    <a:pt x="197" y="97"/>
                  </a:lnTo>
                  <a:lnTo>
                    <a:pt x="56" y="66"/>
                  </a:lnTo>
                  <a:lnTo>
                    <a:pt x="56" y="66"/>
                  </a:lnTo>
                  <a:lnTo>
                    <a:pt x="58" y="85"/>
                  </a:lnTo>
                  <a:lnTo>
                    <a:pt x="60" y="105"/>
                  </a:lnTo>
                  <a:lnTo>
                    <a:pt x="63" y="123"/>
                  </a:lnTo>
                  <a:lnTo>
                    <a:pt x="68" y="142"/>
                  </a:lnTo>
                  <a:lnTo>
                    <a:pt x="72" y="159"/>
                  </a:lnTo>
                  <a:lnTo>
                    <a:pt x="77" y="177"/>
                  </a:lnTo>
                  <a:lnTo>
                    <a:pt x="83" y="192"/>
                  </a:lnTo>
                  <a:lnTo>
                    <a:pt x="89" y="208"/>
                  </a:lnTo>
                  <a:lnTo>
                    <a:pt x="96" y="222"/>
                  </a:lnTo>
                  <a:lnTo>
                    <a:pt x="102" y="236"/>
                  </a:lnTo>
                  <a:lnTo>
                    <a:pt x="118" y="263"/>
                  </a:lnTo>
                  <a:lnTo>
                    <a:pt x="135" y="288"/>
                  </a:lnTo>
                  <a:lnTo>
                    <a:pt x="153" y="311"/>
                  </a:lnTo>
                  <a:lnTo>
                    <a:pt x="153" y="311"/>
                  </a:lnTo>
                  <a:lnTo>
                    <a:pt x="172" y="332"/>
                  </a:lnTo>
                  <a:lnTo>
                    <a:pt x="191" y="350"/>
                  </a:lnTo>
                  <a:lnTo>
                    <a:pt x="212" y="369"/>
                  </a:lnTo>
                  <a:lnTo>
                    <a:pt x="234" y="385"/>
                  </a:lnTo>
                  <a:lnTo>
                    <a:pt x="256" y="401"/>
                  </a:lnTo>
                  <a:lnTo>
                    <a:pt x="279" y="417"/>
                  </a:lnTo>
                  <a:lnTo>
                    <a:pt x="326" y="446"/>
                  </a:lnTo>
                  <a:lnTo>
                    <a:pt x="326" y="446"/>
                  </a:lnTo>
                  <a:close/>
                  <a:moveTo>
                    <a:pt x="304" y="70"/>
                  </a:moveTo>
                  <a:lnTo>
                    <a:pt x="304" y="70"/>
                  </a:lnTo>
                  <a:lnTo>
                    <a:pt x="304" y="120"/>
                  </a:lnTo>
                  <a:lnTo>
                    <a:pt x="307" y="170"/>
                  </a:lnTo>
                  <a:lnTo>
                    <a:pt x="309" y="194"/>
                  </a:lnTo>
                  <a:lnTo>
                    <a:pt x="312" y="218"/>
                  </a:lnTo>
                  <a:lnTo>
                    <a:pt x="315" y="242"/>
                  </a:lnTo>
                  <a:lnTo>
                    <a:pt x="320" y="266"/>
                  </a:lnTo>
                  <a:lnTo>
                    <a:pt x="320" y="266"/>
                  </a:lnTo>
                  <a:lnTo>
                    <a:pt x="325" y="288"/>
                  </a:lnTo>
                  <a:lnTo>
                    <a:pt x="331" y="312"/>
                  </a:lnTo>
                  <a:lnTo>
                    <a:pt x="339" y="335"/>
                  </a:lnTo>
                  <a:lnTo>
                    <a:pt x="348" y="358"/>
                  </a:lnTo>
                  <a:lnTo>
                    <a:pt x="358" y="380"/>
                  </a:lnTo>
                  <a:lnTo>
                    <a:pt x="368" y="401"/>
                  </a:lnTo>
                  <a:lnTo>
                    <a:pt x="381" y="423"/>
                  </a:lnTo>
                  <a:lnTo>
                    <a:pt x="394" y="445"/>
                  </a:lnTo>
                  <a:lnTo>
                    <a:pt x="394" y="445"/>
                  </a:lnTo>
                  <a:lnTo>
                    <a:pt x="398" y="448"/>
                  </a:lnTo>
                  <a:lnTo>
                    <a:pt x="401" y="450"/>
                  </a:lnTo>
                  <a:lnTo>
                    <a:pt x="404" y="452"/>
                  </a:lnTo>
                  <a:lnTo>
                    <a:pt x="407" y="453"/>
                  </a:lnTo>
                  <a:lnTo>
                    <a:pt x="412" y="453"/>
                  </a:lnTo>
                  <a:lnTo>
                    <a:pt x="416" y="453"/>
                  </a:lnTo>
                  <a:lnTo>
                    <a:pt x="419" y="452"/>
                  </a:lnTo>
                  <a:lnTo>
                    <a:pt x="424" y="450"/>
                  </a:lnTo>
                  <a:lnTo>
                    <a:pt x="424" y="450"/>
                  </a:lnTo>
                  <a:lnTo>
                    <a:pt x="427" y="447"/>
                  </a:lnTo>
                  <a:lnTo>
                    <a:pt x="429" y="444"/>
                  </a:lnTo>
                  <a:lnTo>
                    <a:pt x="430" y="440"/>
                  </a:lnTo>
                  <a:lnTo>
                    <a:pt x="431" y="436"/>
                  </a:lnTo>
                  <a:lnTo>
                    <a:pt x="432" y="433"/>
                  </a:lnTo>
                  <a:lnTo>
                    <a:pt x="431" y="428"/>
                  </a:lnTo>
                  <a:lnTo>
                    <a:pt x="430" y="425"/>
                  </a:lnTo>
                  <a:lnTo>
                    <a:pt x="428" y="421"/>
                  </a:lnTo>
                  <a:lnTo>
                    <a:pt x="428" y="421"/>
                  </a:lnTo>
                  <a:lnTo>
                    <a:pt x="416" y="402"/>
                  </a:lnTo>
                  <a:lnTo>
                    <a:pt x="404" y="382"/>
                  </a:lnTo>
                  <a:lnTo>
                    <a:pt x="394" y="362"/>
                  </a:lnTo>
                  <a:lnTo>
                    <a:pt x="386" y="342"/>
                  </a:lnTo>
                  <a:lnTo>
                    <a:pt x="378" y="321"/>
                  </a:lnTo>
                  <a:lnTo>
                    <a:pt x="371" y="300"/>
                  </a:lnTo>
                  <a:lnTo>
                    <a:pt x="365" y="279"/>
                  </a:lnTo>
                  <a:lnTo>
                    <a:pt x="360" y="257"/>
                  </a:lnTo>
                  <a:lnTo>
                    <a:pt x="360" y="257"/>
                  </a:lnTo>
                  <a:lnTo>
                    <a:pt x="355" y="234"/>
                  </a:lnTo>
                  <a:lnTo>
                    <a:pt x="352" y="212"/>
                  </a:lnTo>
                  <a:lnTo>
                    <a:pt x="350" y="189"/>
                  </a:lnTo>
                  <a:lnTo>
                    <a:pt x="348" y="166"/>
                  </a:lnTo>
                  <a:lnTo>
                    <a:pt x="346" y="119"/>
                  </a:lnTo>
                  <a:lnTo>
                    <a:pt x="346" y="70"/>
                  </a:lnTo>
                  <a:lnTo>
                    <a:pt x="346" y="70"/>
                  </a:lnTo>
                  <a:lnTo>
                    <a:pt x="345" y="67"/>
                  </a:lnTo>
                  <a:lnTo>
                    <a:pt x="343" y="63"/>
                  </a:lnTo>
                  <a:lnTo>
                    <a:pt x="342" y="59"/>
                  </a:lnTo>
                  <a:lnTo>
                    <a:pt x="339" y="56"/>
                  </a:lnTo>
                  <a:lnTo>
                    <a:pt x="337" y="54"/>
                  </a:lnTo>
                  <a:lnTo>
                    <a:pt x="333" y="52"/>
                  </a:lnTo>
                  <a:lnTo>
                    <a:pt x="329" y="51"/>
                  </a:lnTo>
                  <a:lnTo>
                    <a:pt x="325" y="50"/>
                  </a:lnTo>
                  <a:lnTo>
                    <a:pt x="325" y="50"/>
                  </a:lnTo>
                  <a:lnTo>
                    <a:pt x="321" y="51"/>
                  </a:lnTo>
                  <a:lnTo>
                    <a:pt x="317" y="52"/>
                  </a:lnTo>
                  <a:lnTo>
                    <a:pt x="313" y="53"/>
                  </a:lnTo>
                  <a:lnTo>
                    <a:pt x="311" y="56"/>
                  </a:lnTo>
                  <a:lnTo>
                    <a:pt x="308" y="58"/>
                  </a:lnTo>
                  <a:lnTo>
                    <a:pt x="307" y="63"/>
                  </a:lnTo>
                  <a:lnTo>
                    <a:pt x="304" y="66"/>
                  </a:lnTo>
                  <a:lnTo>
                    <a:pt x="304" y="70"/>
                  </a:lnTo>
                  <a:lnTo>
                    <a:pt x="304" y="70"/>
                  </a:lnTo>
                  <a:close/>
                </a:path>
              </a:pathLst>
            </a:custGeom>
            <a:solidFill>
              <a:srgbClr val="FFFFFF">
                <a:alpha val="8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Tree>
    <p:extLst>
      <p:ext uri="{BB962C8B-B14F-4D97-AF65-F5344CB8AC3E}">
        <p14:creationId xmlns:p14="http://schemas.microsoft.com/office/powerpoint/2010/main" val="2429887315"/>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grpSp>
        <p:nvGrpSpPr>
          <p:cNvPr id="30" name="Group 284"/>
          <p:cNvGrpSpPr>
            <a:grpSpLocks noChangeAspect="1"/>
          </p:cNvGrpSpPr>
          <p:nvPr/>
        </p:nvGrpSpPr>
        <p:grpSpPr bwMode="auto">
          <a:xfrm>
            <a:off x="0" y="2168472"/>
            <a:ext cx="4618419" cy="4689528"/>
            <a:chOff x="3668" y="2044"/>
            <a:chExt cx="2468" cy="2506"/>
          </a:xfrm>
          <a:solidFill>
            <a:schemeClr val="bg1">
              <a:lumMod val="65000"/>
            </a:schemeClr>
          </a:solidFill>
        </p:grpSpPr>
        <p:sp>
          <p:nvSpPr>
            <p:cNvPr id="31" name="Freeform 285"/>
            <p:cNvSpPr>
              <a:spLocks noEditPoints="1"/>
            </p:cNvSpPr>
            <p:nvPr/>
          </p:nvSpPr>
          <p:spPr bwMode="auto">
            <a:xfrm>
              <a:off x="4210" y="3120"/>
              <a:ext cx="917" cy="937"/>
            </a:xfrm>
            <a:custGeom>
              <a:avLst/>
              <a:gdLst>
                <a:gd name="T0" fmla="*/ 177 w 387"/>
                <a:gd name="T1" fmla="*/ 0 h 396"/>
                <a:gd name="T2" fmla="*/ 10 w 387"/>
                <a:gd name="T3" fmla="*/ 198 h 396"/>
                <a:gd name="T4" fmla="*/ 211 w 387"/>
                <a:gd name="T5" fmla="*/ 396 h 396"/>
                <a:gd name="T6" fmla="*/ 378 w 387"/>
                <a:gd name="T7" fmla="*/ 198 h 396"/>
                <a:gd name="T8" fmla="*/ 177 w 387"/>
                <a:gd name="T9" fmla="*/ 0 h 396"/>
                <a:gd name="T10" fmla="*/ 183 w 387"/>
                <a:gd name="T11" fmla="*/ 70 h 396"/>
                <a:gd name="T12" fmla="*/ 313 w 387"/>
                <a:gd name="T13" fmla="*/ 198 h 396"/>
                <a:gd name="T14" fmla="*/ 205 w 387"/>
                <a:gd name="T15" fmla="*/ 326 h 396"/>
                <a:gd name="T16" fmla="*/ 75 w 387"/>
                <a:gd name="T17" fmla="*/ 198 h 396"/>
                <a:gd name="T18" fmla="*/ 183 w 387"/>
                <a:gd name="T19" fmla="*/ 70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7" h="396">
                  <a:moveTo>
                    <a:pt x="177" y="0"/>
                  </a:moveTo>
                  <a:cubicBezTo>
                    <a:pt x="75" y="0"/>
                    <a:pt x="0" y="88"/>
                    <a:pt x="10" y="198"/>
                  </a:cubicBezTo>
                  <a:cubicBezTo>
                    <a:pt x="19" y="307"/>
                    <a:pt x="109" y="396"/>
                    <a:pt x="211" y="396"/>
                  </a:cubicBezTo>
                  <a:cubicBezTo>
                    <a:pt x="312" y="396"/>
                    <a:pt x="387" y="307"/>
                    <a:pt x="378" y="198"/>
                  </a:cubicBezTo>
                  <a:cubicBezTo>
                    <a:pt x="369" y="88"/>
                    <a:pt x="278" y="0"/>
                    <a:pt x="177" y="0"/>
                  </a:cubicBezTo>
                  <a:close/>
                  <a:moveTo>
                    <a:pt x="183" y="70"/>
                  </a:moveTo>
                  <a:cubicBezTo>
                    <a:pt x="248" y="70"/>
                    <a:pt x="307" y="127"/>
                    <a:pt x="313" y="198"/>
                  </a:cubicBezTo>
                  <a:cubicBezTo>
                    <a:pt x="319" y="269"/>
                    <a:pt x="270" y="326"/>
                    <a:pt x="205" y="326"/>
                  </a:cubicBezTo>
                  <a:cubicBezTo>
                    <a:pt x="139" y="326"/>
                    <a:pt x="81" y="269"/>
                    <a:pt x="75" y="198"/>
                  </a:cubicBezTo>
                  <a:cubicBezTo>
                    <a:pt x="69" y="127"/>
                    <a:pt x="117" y="70"/>
                    <a:pt x="183" y="70"/>
                  </a:cubicBezTo>
                  <a:close/>
                </a:path>
              </a:pathLst>
            </a:custGeom>
            <a:noFill/>
            <a:ln>
              <a:solidFill>
                <a:schemeClr val="bg1"/>
              </a:solidFill>
            </a:ln>
          </p:spPr>
          <p:txBody>
            <a:bodyPr/>
            <a:lstStyle/>
            <a:p>
              <a:pPr eaLnBrk="0" hangingPunct="0">
                <a:buFont typeface="Arial" pitchFamily="34" charset="0"/>
              </a:pPr>
              <a:endParaRPr lang="en-US" sz="2400">
                <a:solidFill>
                  <a:srgbClr val="000000"/>
                </a:solidFill>
                <a:latin typeface="Calibri" pitchFamily="34" charset="0"/>
              </a:endParaRPr>
            </a:p>
          </p:txBody>
        </p:sp>
        <p:sp>
          <p:nvSpPr>
            <p:cNvPr id="32" name="Freeform 286"/>
            <p:cNvSpPr>
              <a:spLocks/>
            </p:cNvSpPr>
            <p:nvPr/>
          </p:nvSpPr>
          <p:spPr bwMode="auto">
            <a:xfrm>
              <a:off x="4525" y="3439"/>
              <a:ext cx="289" cy="299"/>
            </a:xfrm>
            <a:custGeom>
              <a:avLst/>
              <a:gdLst>
                <a:gd name="T0" fmla="*/ 119 w 122"/>
                <a:gd name="T1" fmla="*/ 63 h 126"/>
                <a:gd name="T2" fmla="*/ 66 w 122"/>
                <a:gd name="T3" fmla="*/ 126 h 126"/>
                <a:gd name="T4" fmla="*/ 3 w 122"/>
                <a:gd name="T5" fmla="*/ 63 h 126"/>
                <a:gd name="T6" fmla="*/ 55 w 122"/>
                <a:gd name="T7" fmla="*/ 0 h 126"/>
                <a:gd name="T8" fmla="*/ 119 w 122"/>
                <a:gd name="T9" fmla="*/ 63 h 126"/>
              </a:gdLst>
              <a:ahLst/>
              <a:cxnLst>
                <a:cxn ang="0">
                  <a:pos x="T0" y="T1"/>
                </a:cxn>
                <a:cxn ang="0">
                  <a:pos x="T2" y="T3"/>
                </a:cxn>
                <a:cxn ang="0">
                  <a:pos x="T4" y="T5"/>
                </a:cxn>
                <a:cxn ang="0">
                  <a:pos x="T6" y="T7"/>
                </a:cxn>
                <a:cxn ang="0">
                  <a:pos x="T8" y="T9"/>
                </a:cxn>
              </a:cxnLst>
              <a:rect l="0" t="0" r="r" b="b"/>
              <a:pathLst>
                <a:path w="122" h="126">
                  <a:moveTo>
                    <a:pt x="119" y="63"/>
                  </a:moveTo>
                  <a:cubicBezTo>
                    <a:pt x="122" y="98"/>
                    <a:pt x="98" y="126"/>
                    <a:pt x="66" y="126"/>
                  </a:cubicBezTo>
                  <a:cubicBezTo>
                    <a:pt x="34" y="126"/>
                    <a:pt x="6" y="98"/>
                    <a:pt x="3" y="63"/>
                  </a:cubicBezTo>
                  <a:cubicBezTo>
                    <a:pt x="0" y="28"/>
                    <a:pt x="23" y="0"/>
                    <a:pt x="55" y="0"/>
                  </a:cubicBezTo>
                  <a:cubicBezTo>
                    <a:pt x="88" y="0"/>
                    <a:pt x="116" y="28"/>
                    <a:pt x="119" y="63"/>
                  </a:cubicBezTo>
                  <a:close/>
                </a:path>
              </a:pathLst>
            </a:custGeom>
            <a:solidFill>
              <a:schemeClr val="accent5"/>
            </a:solidFill>
            <a:ln>
              <a:solidFill>
                <a:schemeClr val="bg1"/>
              </a:solidFill>
            </a:ln>
          </p:spPr>
          <p:txBody>
            <a:bodyPr/>
            <a:lstStyle/>
            <a:p>
              <a:pPr eaLnBrk="0" hangingPunct="0">
                <a:buFont typeface="Arial" pitchFamily="34" charset="0"/>
              </a:pPr>
              <a:endParaRPr lang="en-US" sz="2400" dirty="0">
                <a:solidFill>
                  <a:srgbClr val="000000"/>
                </a:solidFill>
                <a:latin typeface="Calibri" pitchFamily="34" charset="0"/>
              </a:endParaRPr>
            </a:p>
          </p:txBody>
        </p:sp>
        <p:sp>
          <p:nvSpPr>
            <p:cNvPr id="33" name="Freeform 287"/>
            <p:cNvSpPr>
              <a:spLocks noEditPoints="1"/>
            </p:cNvSpPr>
            <p:nvPr/>
          </p:nvSpPr>
          <p:spPr bwMode="auto">
            <a:xfrm>
              <a:off x="3737" y="2634"/>
              <a:ext cx="1864" cy="1909"/>
            </a:xfrm>
            <a:custGeom>
              <a:avLst/>
              <a:gdLst>
                <a:gd name="T0" fmla="*/ 359 w 787"/>
                <a:gd name="T1" fmla="*/ 0 h 806"/>
                <a:gd name="T2" fmla="*/ 20 w 787"/>
                <a:gd name="T3" fmla="*/ 403 h 806"/>
                <a:gd name="T4" fmla="*/ 428 w 787"/>
                <a:gd name="T5" fmla="*/ 806 h 806"/>
                <a:gd name="T6" fmla="*/ 768 w 787"/>
                <a:gd name="T7" fmla="*/ 403 h 806"/>
                <a:gd name="T8" fmla="*/ 359 w 787"/>
                <a:gd name="T9" fmla="*/ 0 h 806"/>
                <a:gd name="T10" fmla="*/ 369 w 787"/>
                <a:gd name="T11" fmla="*/ 116 h 806"/>
                <a:gd name="T12" fmla="*/ 661 w 787"/>
                <a:gd name="T13" fmla="*/ 403 h 806"/>
                <a:gd name="T14" fmla="*/ 418 w 787"/>
                <a:gd name="T15" fmla="*/ 690 h 806"/>
                <a:gd name="T16" fmla="*/ 127 w 787"/>
                <a:gd name="T17" fmla="*/ 403 h 806"/>
                <a:gd name="T18" fmla="*/ 369 w 787"/>
                <a:gd name="T19" fmla="*/ 116 h 8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7" h="806">
                  <a:moveTo>
                    <a:pt x="359" y="0"/>
                  </a:moveTo>
                  <a:cubicBezTo>
                    <a:pt x="153" y="0"/>
                    <a:pt x="0" y="181"/>
                    <a:pt x="20" y="403"/>
                  </a:cubicBezTo>
                  <a:cubicBezTo>
                    <a:pt x="39" y="625"/>
                    <a:pt x="222" y="806"/>
                    <a:pt x="428" y="806"/>
                  </a:cubicBezTo>
                  <a:cubicBezTo>
                    <a:pt x="635" y="806"/>
                    <a:pt x="787" y="625"/>
                    <a:pt x="768" y="403"/>
                  </a:cubicBezTo>
                  <a:cubicBezTo>
                    <a:pt x="749" y="181"/>
                    <a:pt x="566" y="0"/>
                    <a:pt x="359" y="0"/>
                  </a:cubicBezTo>
                  <a:close/>
                  <a:moveTo>
                    <a:pt x="369" y="116"/>
                  </a:moveTo>
                  <a:cubicBezTo>
                    <a:pt x="517" y="116"/>
                    <a:pt x="647" y="244"/>
                    <a:pt x="661" y="403"/>
                  </a:cubicBezTo>
                  <a:cubicBezTo>
                    <a:pt x="674" y="562"/>
                    <a:pt x="566" y="690"/>
                    <a:pt x="418" y="690"/>
                  </a:cubicBezTo>
                  <a:cubicBezTo>
                    <a:pt x="271" y="690"/>
                    <a:pt x="140" y="562"/>
                    <a:pt x="127" y="403"/>
                  </a:cubicBezTo>
                  <a:cubicBezTo>
                    <a:pt x="113" y="244"/>
                    <a:pt x="222" y="116"/>
                    <a:pt x="369" y="116"/>
                  </a:cubicBezTo>
                  <a:close/>
                </a:path>
              </a:pathLst>
            </a:custGeom>
            <a:noFill/>
            <a:ln>
              <a:solidFill>
                <a:schemeClr val="bg1"/>
              </a:solidFill>
            </a:ln>
          </p:spPr>
          <p:txBody>
            <a:bodyPr/>
            <a:lstStyle/>
            <a:p>
              <a:pPr eaLnBrk="0" hangingPunct="0">
                <a:buFont typeface="Arial" pitchFamily="34" charset="0"/>
              </a:pPr>
              <a:endParaRPr lang="en-US" sz="2400">
                <a:solidFill>
                  <a:srgbClr val="000000"/>
                </a:solidFill>
                <a:latin typeface="Calibri" pitchFamily="34" charset="0"/>
              </a:endParaRPr>
            </a:p>
          </p:txBody>
        </p:sp>
        <p:sp>
          <p:nvSpPr>
            <p:cNvPr id="34" name="Freeform 288"/>
            <p:cNvSpPr>
              <a:spLocks noEditPoints="1"/>
            </p:cNvSpPr>
            <p:nvPr/>
          </p:nvSpPr>
          <p:spPr bwMode="auto">
            <a:xfrm>
              <a:off x="3668" y="2044"/>
              <a:ext cx="2468" cy="2506"/>
            </a:xfrm>
            <a:custGeom>
              <a:avLst/>
              <a:gdLst>
                <a:gd name="T0" fmla="*/ 367 w 1042"/>
                <a:gd name="T1" fmla="*/ 0 h 1058"/>
                <a:gd name="T2" fmla="*/ 0 w 1042"/>
                <a:gd name="T3" fmla="*/ 144 h 1058"/>
                <a:gd name="T4" fmla="*/ 0 w 1042"/>
                <a:gd name="T5" fmla="*/ 374 h 1058"/>
                <a:gd name="T6" fmla="*/ 379 w 1042"/>
                <a:gd name="T7" fmla="*/ 141 h 1058"/>
                <a:gd name="T8" fmla="*/ 898 w 1042"/>
                <a:gd name="T9" fmla="*/ 652 h 1058"/>
                <a:gd name="T10" fmla="*/ 746 w 1042"/>
                <a:gd name="T11" fmla="*/ 1058 h 1058"/>
                <a:gd name="T12" fmla="*/ 931 w 1042"/>
                <a:gd name="T13" fmla="*/ 1058 h 1058"/>
                <a:gd name="T14" fmla="*/ 1029 w 1042"/>
                <a:gd name="T15" fmla="*/ 652 h 1058"/>
                <a:gd name="T16" fmla="*/ 367 w 1042"/>
                <a:gd name="T17" fmla="*/ 0 h 1058"/>
                <a:gd name="T18" fmla="*/ 0 w 1042"/>
                <a:gd name="T19" fmla="*/ 847 h 1058"/>
                <a:gd name="T20" fmla="*/ 0 w 1042"/>
                <a:gd name="T21" fmla="*/ 1021 h 1058"/>
                <a:gd name="T22" fmla="*/ 36 w 1042"/>
                <a:gd name="T23" fmla="*/ 1058 h 1058"/>
                <a:gd name="T24" fmla="*/ 234 w 1042"/>
                <a:gd name="T25" fmla="*/ 1058 h 1058"/>
                <a:gd name="T26" fmla="*/ 169 w 1042"/>
                <a:gd name="T27" fmla="*/ 1058 h 1058"/>
                <a:gd name="T28" fmla="*/ 0 w 1042"/>
                <a:gd name="T29" fmla="*/ 847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42" h="1058">
                  <a:moveTo>
                    <a:pt x="367" y="0"/>
                  </a:moveTo>
                  <a:cubicBezTo>
                    <a:pt x="223" y="0"/>
                    <a:pt x="96" y="54"/>
                    <a:pt x="0" y="144"/>
                  </a:cubicBezTo>
                  <a:cubicBezTo>
                    <a:pt x="0" y="374"/>
                    <a:pt x="0" y="374"/>
                    <a:pt x="0" y="374"/>
                  </a:cubicBezTo>
                  <a:cubicBezTo>
                    <a:pt x="73" y="234"/>
                    <a:pt x="212" y="141"/>
                    <a:pt x="379" y="141"/>
                  </a:cubicBezTo>
                  <a:cubicBezTo>
                    <a:pt x="641" y="141"/>
                    <a:pt x="874" y="370"/>
                    <a:pt x="898" y="652"/>
                  </a:cubicBezTo>
                  <a:cubicBezTo>
                    <a:pt x="912" y="817"/>
                    <a:pt x="852" y="964"/>
                    <a:pt x="746" y="1058"/>
                  </a:cubicBezTo>
                  <a:cubicBezTo>
                    <a:pt x="931" y="1058"/>
                    <a:pt x="931" y="1058"/>
                    <a:pt x="931" y="1058"/>
                  </a:cubicBezTo>
                  <a:cubicBezTo>
                    <a:pt x="1004" y="946"/>
                    <a:pt x="1042" y="805"/>
                    <a:pt x="1029" y="652"/>
                  </a:cubicBezTo>
                  <a:cubicBezTo>
                    <a:pt x="998" y="292"/>
                    <a:pt x="701" y="0"/>
                    <a:pt x="367" y="0"/>
                  </a:cubicBezTo>
                  <a:close/>
                  <a:moveTo>
                    <a:pt x="0" y="847"/>
                  </a:moveTo>
                  <a:cubicBezTo>
                    <a:pt x="0" y="1021"/>
                    <a:pt x="0" y="1021"/>
                    <a:pt x="0" y="1021"/>
                  </a:cubicBezTo>
                  <a:cubicBezTo>
                    <a:pt x="12" y="1034"/>
                    <a:pt x="24" y="1045"/>
                    <a:pt x="36" y="1058"/>
                  </a:cubicBezTo>
                  <a:cubicBezTo>
                    <a:pt x="234" y="1058"/>
                    <a:pt x="234" y="1058"/>
                    <a:pt x="234" y="1058"/>
                  </a:cubicBezTo>
                  <a:cubicBezTo>
                    <a:pt x="169" y="1058"/>
                    <a:pt x="169" y="1058"/>
                    <a:pt x="169" y="1058"/>
                  </a:cubicBezTo>
                  <a:cubicBezTo>
                    <a:pt x="98" y="1003"/>
                    <a:pt x="39" y="931"/>
                    <a:pt x="0" y="847"/>
                  </a:cubicBezTo>
                  <a:close/>
                </a:path>
              </a:pathLst>
            </a:custGeom>
            <a:noFill/>
            <a:ln>
              <a:solidFill>
                <a:schemeClr val="bg1"/>
              </a:solidFill>
            </a:ln>
          </p:spPr>
          <p:txBody>
            <a:bodyPr/>
            <a:lstStyle/>
            <a:p>
              <a:pPr eaLnBrk="0" hangingPunct="0">
                <a:buFont typeface="Arial" pitchFamily="34" charset="0"/>
              </a:pPr>
              <a:endParaRPr lang="en-US" sz="2400">
                <a:solidFill>
                  <a:srgbClr val="000000"/>
                </a:solidFill>
                <a:latin typeface="Calibri" pitchFamily="34" charset="0"/>
              </a:endParaRPr>
            </a:p>
          </p:txBody>
        </p:sp>
      </p:grpSp>
      <p:grpSp>
        <p:nvGrpSpPr>
          <p:cNvPr id="35" name="Group 292"/>
          <p:cNvGrpSpPr>
            <a:grpSpLocks noChangeAspect="1"/>
          </p:cNvGrpSpPr>
          <p:nvPr/>
        </p:nvGrpSpPr>
        <p:grpSpPr bwMode="auto">
          <a:xfrm>
            <a:off x="1874127" y="1823954"/>
            <a:ext cx="3184987" cy="3287908"/>
            <a:chOff x="6253" y="-20"/>
            <a:chExt cx="1702" cy="1757"/>
          </a:xfrm>
        </p:grpSpPr>
        <p:sp>
          <p:nvSpPr>
            <p:cNvPr id="36" name="Freeform 293"/>
            <p:cNvSpPr>
              <a:spLocks/>
            </p:cNvSpPr>
            <p:nvPr/>
          </p:nvSpPr>
          <p:spPr bwMode="auto">
            <a:xfrm>
              <a:off x="6258" y="1576"/>
              <a:ext cx="102" cy="97"/>
            </a:xfrm>
            <a:custGeom>
              <a:avLst/>
              <a:gdLst>
                <a:gd name="T0" fmla="*/ 102 w 43"/>
                <a:gd name="T1" fmla="*/ 33 h 41"/>
                <a:gd name="T2" fmla="*/ 14 w 43"/>
                <a:gd name="T3" fmla="*/ 97 h 41"/>
                <a:gd name="T4" fmla="*/ 0 w 43"/>
                <a:gd name="T5" fmla="*/ 83 h 41"/>
                <a:gd name="T6" fmla="*/ 71 w 43"/>
                <a:gd name="T7" fmla="*/ 0 h 41"/>
                <a:gd name="T8" fmla="*/ 102 w 43"/>
                <a:gd name="T9" fmla="*/ 33 h 4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 h="41">
                  <a:moveTo>
                    <a:pt x="43" y="14"/>
                  </a:moveTo>
                  <a:cubicBezTo>
                    <a:pt x="6" y="41"/>
                    <a:pt x="6" y="41"/>
                    <a:pt x="6" y="41"/>
                  </a:cubicBezTo>
                  <a:cubicBezTo>
                    <a:pt x="2" y="41"/>
                    <a:pt x="0" y="39"/>
                    <a:pt x="0" y="35"/>
                  </a:cubicBezTo>
                  <a:cubicBezTo>
                    <a:pt x="30" y="0"/>
                    <a:pt x="30" y="0"/>
                    <a:pt x="30" y="0"/>
                  </a:cubicBezTo>
                  <a:lnTo>
                    <a:pt x="43" y="1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37" name="Freeform 294"/>
            <p:cNvSpPr>
              <a:spLocks/>
            </p:cNvSpPr>
            <p:nvPr/>
          </p:nvSpPr>
          <p:spPr bwMode="auto">
            <a:xfrm>
              <a:off x="6393" y="631"/>
              <a:ext cx="992" cy="928"/>
            </a:xfrm>
            <a:custGeom>
              <a:avLst/>
              <a:gdLst>
                <a:gd name="T0" fmla="*/ 114 w 418"/>
                <a:gd name="T1" fmla="*/ 928 h 391"/>
                <a:gd name="T2" fmla="*/ 0 w 418"/>
                <a:gd name="T3" fmla="*/ 795 h 391"/>
                <a:gd name="T4" fmla="*/ 992 w 418"/>
                <a:gd name="T5" fmla="*/ 0 h 391"/>
                <a:gd name="T6" fmla="*/ 114 w 418"/>
                <a:gd name="T7" fmla="*/ 928 h 39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18" h="391">
                  <a:moveTo>
                    <a:pt x="48" y="391"/>
                  </a:moveTo>
                  <a:cubicBezTo>
                    <a:pt x="23" y="377"/>
                    <a:pt x="11" y="356"/>
                    <a:pt x="0" y="335"/>
                  </a:cubicBezTo>
                  <a:cubicBezTo>
                    <a:pt x="418" y="0"/>
                    <a:pt x="418" y="0"/>
                    <a:pt x="418" y="0"/>
                  </a:cubicBezTo>
                  <a:lnTo>
                    <a:pt x="48" y="39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38" name="Freeform 295"/>
            <p:cNvSpPr>
              <a:spLocks/>
            </p:cNvSpPr>
            <p:nvPr/>
          </p:nvSpPr>
          <p:spPr bwMode="auto">
            <a:xfrm>
              <a:off x="6979" y="631"/>
              <a:ext cx="582" cy="776"/>
            </a:xfrm>
            <a:custGeom>
              <a:avLst/>
              <a:gdLst>
                <a:gd name="T0" fmla="*/ 0 w 245"/>
                <a:gd name="T1" fmla="*/ 175 h 327"/>
                <a:gd name="T2" fmla="*/ 171 w 245"/>
                <a:gd name="T3" fmla="*/ 0 h 327"/>
                <a:gd name="T4" fmla="*/ 0 w 245"/>
                <a:gd name="T5" fmla="*/ 175 h 327"/>
              </a:gdLst>
              <a:ahLst/>
              <a:cxnLst>
                <a:cxn ang="0">
                  <a:pos x="T0" y="T1"/>
                </a:cxn>
                <a:cxn ang="0">
                  <a:pos x="T2" y="T3"/>
                </a:cxn>
                <a:cxn ang="0">
                  <a:pos x="T4" y="T5"/>
                </a:cxn>
              </a:cxnLst>
              <a:rect l="0" t="0" r="r" b="b"/>
              <a:pathLst>
                <a:path w="245" h="327">
                  <a:moveTo>
                    <a:pt x="0" y="175"/>
                  </a:moveTo>
                  <a:cubicBezTo>
                    <a:pt x="95" y="327"/>
                    <a:pt x="245" y="215"/>
                    <a:pt x="171" y="0"/>
                  </a:cubicBezTo>
                  <a:lnTo>
                    <a:pt x="0" y="175"/>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2400"/>
            </a:p>
          </p:txBody>
        </p:sp>
        <p:sp>
          <p:nvSpPr>
            <p:cNvPr id="39" name="Freeform 296"/>
            <p:cNvSpPr>
              <a:spLocks/>
            </p:cNvSpPr>
            <p:nvPr/>
          </p:nvSpPr>
          <p:spPr bwMode="auto">
            <a:xfrm>
              <a:off x="6548" y="329"/>
              <a:ext cx="837" cy="677"/>
            </a:xfrm>
            <a:custGeom>
              <a:avLst/>
              <a:gdLst>
                <a:gd name="T0" fmla="*/ 162 w 353"/>
                <a:gd name="T1" fmla="*/ 285 h 285"/>
                <a:gd name="T2" fmla="*/ 353 w 353"/>
                <a:gd name="T3" fmla="*/ 127 h 285"/>
                <a:gd name="T4" fmla="*/ 162 w 353"/>
                <a:gd name="T5" fmla="*/ 285 h 285"/>
              </a:gdLst>
              <a:ahLst/>
              <a:cxnLst>
                <a:cxn ang="0">
                  <a:pos x="T0" y="T1"/>
                </a:cxn>
                <a:cxn ang="0">
                  <a:pos x="T2" y="T3"/>
                </a:cxn>
                <a:cxn ang="0">
                  <a:pos x="T4" y="T5"/>
                </a:cxn>
              </a:cxnLst>
              <a:rect l="0" t="0" r="r" b="b"/>
              <a:pathLst>
                <a:path w="353" h="285">
                  <a:moveTo>
                    <a:pt x="162" y="285"/>
                  </a:moveTo>
                  <a:cubicBezTo>
                    <a:pt x="353" y="127"/>
                    <a:pt x="353" y="127"/>
                    <a:pt x="353" y="127"/>
                  </a:cubicBezTo>
                  <a:cubicBezTo>
                    <a:pt x="182" y="29"/>
                    <a:pt x="0" y="0"/>
                    <a:pt x="162" y="285"/>
                  </a:cubicBez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2400"/>
            </a:p>
          </p:txBody>
        </p:sp>
        <p:sp>
          <p:nvSpPr>
            <p:cNvPr id="40" name="Freeform 297"/>
            <p:cNvSpPr>
              <a:spLocks/>
            </p:cNvSpPr>
            <p:nvPr/>
          </p:nvSpPr>
          <p:spPr bwMode="auto">
            <a:xfrm>
              <a:off x="7167" y="-20"/>
              <a:ext cx="370" cy="651"/>
            </a:xfrm>
            <a:custGeom>
              <a:avLst/>
              <a:gdLst>
                <a:gd name="T0" fmla="*/ 92 w 156"/>
                <a:gd name="T1" fmla="*/ 274 h 274"/>
                <a:gd name="T2" fmla="*/ 0 w 156"/>
                <a:gd name="T3" fmla="*/ 229 h 274"/>
                <a:gd name="T4" fmla="*/ 92 w 156"/>
                <a:gd name="T5" fmla="*/ 274 h 274"/>
              </a:gdLst>
              <a:ahLst/>
              <a:cxnLst>
                <a:cxn ang="0">
                  <a:pos x="T0" y="T1"/>
                </a:cxn>
                <a:cxn ang="0">
                  <a:pos x="T2" y="T3"/>
                </a:cxn>
                <a:cxn ang="0">
                  <a:pos x="T4" y="T5"/>
                </a:cxn>
              </a:cxnLst>
              <a:rect l="0" t="0" r="r" b="b"/>
              <a:pathLst>
                <a:path w="156" h="274">
                  <a:moveTo>
                    <a:pt x="92" y="274"/>
                  </a:moveTo>
                  <a:cubicBezTo>
                    <a:pt x="156" y="0"/>
                    <a:pt x="71" y="104"/>
                    <a:pt x="0" y="229"/>
                  </a:cubicBezTo>
                  <a:cubicBezTo>
                    <a:pt x="27" y="241"/>
                    <a:pt x="55" y="254"/>
                    <a:pt x="92" y="274"/>
                  </a:cubicBezTo>
                  <a:close/>
                </a:path>
              </a:pathLst>
            </a:custGeom>
            <a:solidFill>
              <a:schemeClr val="accent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2400"/>
            </a:p>
          </p:txBody>
        </p:sp>
        <p:sp>
          <p:nvSpPr>
            <p:cNvPr id="41" name="Freeform 298"/>
            <p:cNvSpPr>
              <a:spLocks/>
            </p:cNvSpPr>
            <p:nvPr/>
          </p:nvSpPr>
          <p:spPr bwMode="auto">
            <a:xfrm>
              <a:off x="7385" y="628"/>
              <a:ext cx="570" cy="304"/>
            </a:xfrm>
            <a:custGeom>
              <a:avLst/>
              <a:gdLst>
                <a:gd name="T0" fmla="*/ 0 w 240"/>
                <a:gd name="T1" fmla="*/ 1 h 128"/>
                <a:gd name="T2" fmla="*/ 19 w 240"/>
                <a:gd name="T3" fmla="*/ 128 h 128"/>
                <a:gd name="T4" fmla="*/ 0 w 240"/>
                <a:gd name="T5" fmla="*/ 1 h 128"/>
              </a:gdLst>
              <a:ahLst/>
              <a:cxnLst>
                <a:cxn ang="0">
                  <a:pos x="T0" y="T1"/>
                </a:cxn>
                <a:cxn ang="0">
                  <a:pos x="T2" y="T3"/>
                </a:cxn>
                <a:cxn ang="0">
                  <a:pos x="T4" y="T5"/>
                </a:cxn>
              </a:cxnLst>
              <a:rect l="0" t="0" r="r" b="b"/>
              <a:pathLst>
                <a:path w="240" h="128">
                  <a:moveTo>
                    <a:pt x="0" y="1"/>
                  </a:moveTo>
                  <a:cubicBezTo>
                    <a:pt x="240" y="0"/>
                    <a:pt x="239" y="86"/>
                    <a:pt x="19" y="128"/>
                  </a:cubicBezTo>
                  <a:cubicBezTo>
                    <a:pt x="21" y="86"/>
                    <a:pt x="13" y="43"/>
                    <a:pt x="0" y="1"/>
                  </a:cubicBezTo>
                  <a:close/>
                </a:path>
              </a:pathLst>
            </a:custGeom>
            <a:solidFill>
              <a:schemeClr val="accent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2400"/>
            </a:p>
          </p:txBody>
        </p:sp>
        <p:sp>
          <p:nvSpPr>
            <p:cNvPr id="42" name="Freeform 299"/>
            <p:cNvSpPr>
              <a:spLocks/>
            </p:cNvSpPr>
            <p:nvPr/>
          </p:nvSpPr>
          <p:spPr bwMode="auto">
            <a:xfrm>
              <a:off x="6253" y="1426"/>
              <a:ext cx="264" cy="311"/>
            </a:xfrm>
            <a:custGeom>
              <a:avLst/>
              <a:gdLst>
                <a:gd name="T0" fmla="*/ 264 w 111"/>
                <a:gd name="T1" fmla="*/ 123 h 131"/>
                <a:gd name="T2" fmla="*/ 140 w 111"/>
                <a:gd name="T3" fmla="*/ 0 h 131"/>
                <a:gd name="T4" fmla="*/ 264 w 111"/>
                <a:gd name="T5" fmla="*/ 123 h 131"/>
                <a:gd name="T6" fmla="*/ 0 60000 65536"/>
                <a:gd name="T7" fmla="*/ 0 60000 65536"/>
                <a:gd name="T8" fmla="*/ 0 60000 65536"/>
              </a:gdLst>
              <a:ahLst/>
              <a:cxnLst>
                <a:cxn ang="T6">
                  <a:pos x="T0" y="T1"/>
                </a:cxn>
                <a:cxn ang="T7">
                  <a:pos x="T2" y="T3"/>
                </a:cxn>
                <a:cxn ang="T8">
                  <a:pos x="T4" y="T5"/>
                </a:cxn>
              </a:cxnLst>
              <a:rect l="0" t="0" r="r" b="b"/>
              <a:pathLst>
                <a:path w="111" h="131">
                  <a:moveTo>
                    <a:pt x="111" y="52"/>
                  </a:moveTo>
                  <a:cubicBezTo>
                    <a:pt x="30" y="131"/>
                    <a:pt x="0" y="41"/>
                    <a:pt x="59" y="0"/>
                  </a:cubicBezTo>
                  <a:cubicBezTo>
                    <a:pt x="70" y="23"/>
                    <a:pt x="85" y="39"/>
                    <a:pt x="111" y="52"/>
                  </a:cubicBezTo>
                  <a:close/>
                </a:path>
              </a:pathLst>
            </a:custGeom>
            <a:solidFill>
              <a:srgbClr val="703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grpSp>
      <p:sp>
        <p:nvSpPr>
          <p:cNvPr id="45" name="Freeform 29"/>
          <p:cNvSpPr>
            <a:spLocks noEditPoints="1"/>
          </p:cNvSpPr>
          <p:nvPr/>
        </p:nvSpPr>
        <p:spPr bwMode="auto">
          <a:xfrm>
            <a:off x="8085940" y="1893804"/>
            <a:ext cx="481013" cy="481012"/>
          </a:xfrm>
          <a:custGeom>
            <a:avLst/>
            <a:gdLst>
              <a:gd name="T0" fmla="*/ 114 w 128"/>
              <a:gd name="T1" fmla="*/ 29 h 128"/>
              <a:gd name="T2" fmla="*/ 112 w 128"/>
              <a:gd name="T3" fmla="*/ 8 h 128"/>
              <a:gd name="T4" fmla="*/ 24 w 128"/>
              <a:gd name="T5" fmla="*/ 0 h 128"/>
              <a:gd name="T6" fmla="*/ 16 w 128"/>
              <a:gd name="T7" fmla="*/ 27 h 128"/>
              <a:gd name="T8" fmla="*/ 2 w 128"/>
              <a:gd name="T9" fmla="*/ 45 h 128"/>
              <a:gd name="T10" fmla="*/ 0 w 128"/>
              <a:gd name="T11" fmla="*/ 56 h 128"/>
              <a:gd name="T12" fmla="*/ 12 w 128"/>
              <a:gd name="T13" fmla="*/ 68 h 128"/>
              <a:gd name="T14" fmla="*/ 20 w 128"/>
              <a:gd name="T15" fmla="*/ 128 h 128"/>
              <a:gd name="T16" fmla="*/ 116 w 128"/>
              <a:gd name="T17" fmla="*/ 120 h 128"/>
              <a:gd name="T18" fmla="*/ 116 w 128"/>
              <a:gd name="T19" fmla="*/ 68 h 128"/>
              <a:gd name="T20" fmla="*/ 128 w 128"/>
              <a:gd name="T21" fmla="*/ 52 h 128"/>
              <a:gd name="T22" fmla="*/ 104 w 128"/>
              <a:gd name="T23" fmla="*/ 8 h 128"/>
              <a:gd name="T24" fmla="*/ 24 w 128"/>
              <a:gd name="T25" fmla="*/ 24 h 128"/>
              <a:gd name="T26" fmla="*/ 24 w 128"/>
              <a:gd name="T27" fmla="*/ 8 h 128"/>
              <a:gd name="T28" fmla="*/ 41 w 128"/>
              <a:gd name="T29" fmla="*/ 60 h 128"/>
              <a:gd name="T30" fmla="*/ 40 w 128"/>
              <a:gd name="T31" fmla="*/ 32 h 128"/>
              <a:gd name="T32" fmla="*/ 41 w 128"/>
              <a:gd name="T33" fmla="*/ 60 h 128"/>
              <a:gd name="T34" fmla="*/ 62 w 128"/>
              <a:gd name="T35" fmla="*/ 32 h 128"/>
              <a:gd name="T36" fmla="*/ 45 w 128"/>
              <a:gd name="T37" fmla="*/ 60 h 128"/>
              <a:gd name="T38" fmla="*/ 66 w 128"/>
              <a:gd name="T39" fmla="*/ 32 h 128"/>
              <a:gd name="T40" fmla="*/ 83 w 128"/>
              <a:gd name="T41" fmla="*/ 60 h 128"/>
              <a:gd name="T42" fmla="*/ 66 w 128"/>
              <a:gd name="T43" fmla="*/ 32 h 128"/>
              <a:gd name="T44" fmla="*/ 88 w 128"/>
              <a:gd name="T45" fmla="*/ 32 h 128"/>
              <a:gd name="T46" fmla="*/ 87 w 128"/>
              <a:gd name="T47" fmla="*/ 60 h 128"/>
              <a:gd name="T48" fmla="*/ 8 w 128"/>
              <a:gd name="T49" fmla="*/ 56 h 128"/>
              <a:gd name="T50" fmla="*/ 9 w 128"/>
              <a:gd name="T51" fmla="*/ 50 h 128"/>
              <a:gd name="T52" fmla="*/ 24 w 128"/>
              <a:gd name="T53" fmla="*/ 32 h 128"/>
              <a:gd name="T54" fmla="*/ 19 w 128"/>
              <a:gd name="T55" fmla="*/ 60 h 128"/>
              <a:gd name="T56" fmla="*/ 8 w 128"/>
              <a:gd name="T57" fmla="*/ 56 h 128"/>
              <a:gd name="T58" fmla="*/ 50 w 128"/>
              <a:gd name="T59" fmla="*/ 120 h 128"/>
              <a:gd name="T60" fmla="*/ 80 w 128"/>
              <a:gd name="T61" fmla="*/ 80 h 128"/>
              <a:gd name="T62" fmla="*/ 108 w 128"/>
              <a:gd name="T63" fmla="*/ 120 h 128"/>
              <a:gd name="T64" fmla="*/ 84 w 128"/>
              <a:gd name="T65" fmla="*/ 80 h 128"/>
              <a:gd name="T66" fmla="*/ 50 w 128"/>
              <a:gd name="T67" fmla="*/ 76 h 128"/>
              <a:gd name="T68" fmla="*/ 46 w 128"/>
              <a:gd name="T69" fmla="*/ 120 h 128"/>
              <a:gd name="T70" fmla="*/ 20 w 128"/>
              <a:gd name="T71" fmla="*/ 68 h 128"/>
              <a:gd name="T72" fmla="*/ 108 w 128"/>
              <a:gd name="T73" fmla="*/ 120 h 128"/>
              <a:gd name="T74" fmla="*/ 116 w 128"/>
              <a:gd name="T75" fmla="*/ 60 h 128"/>
              <a:gd name="T76" fmla="*/ 93 w 128"/>
              <a:gd name="T77" fmla="*/ 32 h 128"/>
              <a:gd name="T78" fmla="*/ 104 w 128"/>
              <a:gd name="T79" fmla="*/ 32 h 128"/>
              <a:gd name="T80" fmla="*/ 119 w 128"/>
              <a:gd name="T81" fmla="*/ 50 h 128"/>
              <a:gd name="T82" fmla="*/ 120 w 128"/>
              <a:gd name="T83" fmla="*/ 5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28">
                <a:moveTo>
                  <a:pt x="126" y="45"/>
                </a:moveTo>
                <a:cubicBezTo>
                  <a:pt x="114" y="29"/>
                  <a:pt x="114" y="29"/>
                  <a:pt x="114" y="29"/>
                </a:cubicBezTo>
                <a:cubicBezTo>
                  <a:pt x="113" y="28"/>
                  <a:pt x="113" y="28"/>
                  <a:pt x="112" y="27"/>
                </a:cubicBezTo>
                <a:cubicBezTo>
                  <a:pt x="112" y="8"/>
                  <a:pt x="112" y="8"/>
                  <a:pt x="112" y="8"/>
                </a:cubicBezTo>
                <a:cubicBezTo>
                  <a:pt x="112" y="4"/>
                  <a:pt x="108" y="0"/>
                  <a:pt x="104" y="0"/>
                </a:cubicBezTo>
                <a:cubicBezTo>
                  <a:pt x="24" y="0"/>
                  <a:pt x="24" y="0"/>
                  <a:pt x="24" y="0"/>
                </a:cubicBezTo>
                <a:cubicBezTo>
                  <a:pt x="20" y="0"/>
                  <a:pt x="16" y="4"/>
                  <a:pt x="16" y="8"/>
                </a:cubicBezTo>
                <a:cubicBezTo>
                  <a:pt x="16" y="27"/>
                  <a:pt x="16" y="27"/>
                  <a:pt x="16" y="27"/>
                </a:cubicBezTo>
                <a:cubicBezTo>
                  <a:pt x="15" y="28"/>
                  <a:pt x="15" y="28"/>
                  <a:pt x="14" y="29"/>
                </a:cubicBezTo>
                <a:cubicBezTo>
                  <a:pt x="2" y="45"/>
                  <a:pt x="2" y="45"/>
                  <a:pt x="2" y="45"/>
                </a:cubicBezTo>
                <a:cubicBezTo>
                  <a:pt x="1" y="47"/>
                  <a:pt x="0" y="49"/>
                  <a:pt x="0" y="52"/>
                </a:cubicBezTo>
                <a:cubicBezTo>
                  <a:pt x="0" y="56"/>
                  <a:pt x="0" y="56"/>
                  <a:pt x="0" y="56"/>
                </a:cubicBezTo>
                <a:cubicBezTo>
                  <a:pt x="0" y="63"/>
                  <a:pt x="5" y="68"/>
                  <a:pt x="12" y="68"/>
                </a:cubicBezTo>
                <a:cubicBezTo>
                  <a:pt x="12" y="68"/>
                  <a:pt x="12" y="68"/>
                  <a:pt x="12" y="68"/>
                </a:cubicBezTo>
                <a:cubicBezTo>
                  <a:pt x="12" y="120"/>
                  <a:pt x="12" y="120"/>
                  <a:pt x="12" y="120"/>
                </a:cubicBezTo>
                <a:cubicBezTo>
                  <a:pt x="12" y="124"/>
                  <a:pt x="16" y="128"/>
                  <a:pt x="20" y="128"/>
                </a:cubicBezTo>
                <a:cubicBezTo>
                  <a:pt x="108" y="128"/>
                  <a:pt x="108" y="128"/>
                  <a:pt x="108" y="128"/>
                </a:cubicBezTo>
                <a:cubicBezTo>
                  <a:pt x="112" y="128"/>
                  <a:pt x="116" y="124"/>
                  <a:pt x="116" y="120"/>
                </a:cubicBezTo>
                <a:cubicBezTo>
                  <a:pt x="116" y="68"/>
                  <a:pt x="116" y="68"/>
                  <a:pt x="116" y="68"/>
                </a:cubicBezTo>
                <a:cubicBezTo>
                  <a:pt x="116" y="68"/>
                  <a:pt x="116" y="68"/>
                  <a:pt x="116" y="68"/>
                </a:cubicBezTo>
                <a:cubicBezTo>
                  <a:pt x="123" y="68"/>
                  <a:pt x="128" y="63"/>
                  <a:pt x="128" y="56"/>
                </a:cubicBezTo>
                <a:cubicBezTo>
                  <a:pt x="128" y="52"/>
                  <a:pt x="128" y="52"/>
                  <a:pt x="128" y="52"/>
                </a:cubicBezTo>
                <a:cubicBezTo>
                  <a:pt x="128" y="49"/>
                  <a:pt x="127" y="47"/>
                  <a:pt x="126" y="45"/>
                </a:cubicBezTo>
                <a:close/>
                <a:moveTo>
                  <a:pt x="104" y="8"/>
                </a:moveTo>
                <a:cubicBezTo>
                  <a:pt x="104" y="24"/>
                  <a:pt x="104" y="24"/>
                  <a:pt x="104" y="24"/>
                </a:cubicBezTo>
                <a:cubicBezTo>
                  <a:pt x="24" y="24"/>
                  <a:pt x="24" y="24"/>
                  <a:pt x="24" y="24"/>
                </a:cubicBezTo>
                <a:cubicBezTo>
                  <a:pt x="24" y="24"/>
                  <a:pt x="24" y="24"/>
                  <a:pt x="24" y="24"/>
                </a:cubicBezTo>
                <a:cubicBezTo>
                  <a:pt x="24" y="8"/>
                  <a:pt x="24" y="8"/>
                  <a:pt x="24" y="8"/>
                </a:cubicBezTo>
                <a:lnTo>
                  <a:pt x="104" y="8"/>
                </a:lnTo>
                <a:close/>
                <a:moveTo>
                  <a:pt x="41" y="60"/>
                </a:moveTo>
                <a:cubicBezTo>
                  <a:pt x="24" y="60"/>
                  <a:pt x="24" y="60"/>
                  <a:pt x="24" y="60"/>
                </a:cubicBezTo>
                <a:cubicBezTo>
                  <a:pt x="40" y="32"/>
                  <a:pt x="40" y="32"/>
                  <a:pt x="40" y="32"/>
                </a:cubicBezTo>
                <a:cubicBezTo>
                  <a:pt x="49" y="32"/>
                  <a:pt x="49" y="32"/>
                  <a:pt x="49" y="32"/>
                </a:cubicBezTo>
                <a:lnTo>
                  <a:pt x="41" y="60"/>
                </a:lnTo>
                <a:close/>
                <a:moveTo>
                  <a:pt x="53" y="32"/>
                </a:moveTo>
                <a:cubicBezTo>
                  <a:pt x="62" y="32"/>
                  <a:pt x="62" y="32"/>
                  <a:pt x="62" y="32"/>
                </a:cubicBezTo>
                <a:cubicBezTo>
                  <a:pt x="62" y="60"/>
                  <a:pt x="62" y="60"/>
                  <a:pt x="62" y="60"/>
                </a:cubicBezTo>
                <a:cubicBezTo>
                  <a:pt x="45" y="60"/>
                  <a:pt x="45" y="60"/>
                  <a:pt x="45" y="60"/>
                </a:cubicBezTo>
                <a:lnTo>
                  <a:pt x="53" y="32"/>
                </a:lnTo>
                <a:close/>
                <a:moveTo>
                  <a:pt x="66" y="32"/>
                </a:moveTo>
                <a:cubicBezTo>
                  <a:pt x="75" y="32"/>
                  <a:pt x="75" y="32"/>
                  <a:pt x="75" y="32"/>
                </a:cubicBezTo>
                <a:cubicBezTo>
                  <a:pt x="83" y="60"/>
                  <a:pt x="83" y="60"/>
                  <a:pt x="83" y="60"/>
                </a:cubicBezTo>
                <a:cubicBezTo>
                  <a:pt x="66" y="60"/>
                  <a:pt x="66" y="60"/>
                  <a:pt x="66" y="60"/>
                </a:cubicBezTo>
                <a:lnTo>
                  <a:pt x="66" y="32"/>
                </a:lnTo>
                <a:close/>
                <a:moveTo>
                  <a:pt x="79" y="32"/>
                </a:moveTo>
                <a:cubicBezTo>
                  <a:pt x="88" y="32"/>
                  <a:pt x="88" y="32"/>
                  <a:pt x="88" y="32"/>
                </a:cubicBezTo>
                <a:cubicBezTo>
                  <a:pt x="104" y="60"/>
                  <a:pt x="104" y="60"/>
                  <a:pt x="104" y="60"/>
                </a:cubicBezTo>
                <a:cubicBezTo>
                  <a:pt x="87" y="60"/>
                  <a:pt x="87" y="60"/>
                  <a:pt x="87" y="60"/>
                </a:cubicBezTo>
                <a:lnTo>
                  <a:pt x="79" y="32"/>
                </a:lnTo>
                <a:close/>
                <a:moveTo>
                  <a:pt x="8" y="56"/>
                </a:moveTo>
                <a:cubicBezTo>
                  <a:pt x="8" y="52"/>
                  <a:pt x="8" y="52"/>
                  <a:pt x="8" y="52"/>
                </a:cubicBezTo>
                <a:cubicBezTo>
                  <a:pt x="8" y="51"/>
                  <a:pt x="8" y="50"/>
                  <a:pt x="9" y="50"/>
                </a:cubicBezTo>
                <a:cubicBezTo>
                  <a:pt x="21" y="34"/>
                  <a:pt x="21" y="34"/>
                  <a:pt x="21" y="34"/>
                </a:cubicBezTo>
                <a:cubicBezTo>
                  <a:pt x="22" y="33"/>
                  <a:pt x="23" y="32"/>
                  <a:pt x="24" y="32"/>
                </a:cubicBezTo>
                <a:cubicBezTo>
                  <a:pt x="35" y="32"/>
                  <a:pt x="35" y="32"/>
                  <a:pt x="35" y="32"/>
                </a:cubicBezTo>
                <a:cubicBezTo>
                  <a:pt x="19" y="60"/>
                  <a:pt x="19" y="60"/>
                  <a:pt x="19" y="60"/>
                </a:cubicBezTo>
                <a:cubicBezTo>
                  <a:pt x="12" y="60"/>
                  <a:pt x="12" y="60"/>
                  <a:pt x="12" y="60"/>
                </a:cubicBezTo>
                <a:cubicBezTo>
                  <a:pt x="10" y="60"/>
                  <a:pt x="8" y="58"/>
                  <a:pt x="8" y="56"/>
                </a:cubicBezTo>
                <a:close/>
                <a:moveTo>
                  <a:pt x="80" y="120"/>
                </a:moveTo>
                <a:cubicBezTo>
                  <a:pt x="50" y="120"/>
                  <a:pt x="50" y="120"/>
                  <a:pt x="50" y="120"/>
                </a:cubicBezTo>
                <a:cubicBezTo>
                  <a:pt x="50" y="80"/>
                  <a:pt x="50" y="80"/>
                  <a:pt x="50" y="80"/>
                </a:cubicBezTo>
                <a:cubicBezTo>
                  <a:pt x="80" y="80"/>
                  <a:pt x="80" y="80"/>
                  <a:pt x="80" y="80"/>
                </a:cubicBezTo>
                <a:lnTo>
                  <a:pt x="80" y="120"/>
                </a:lnTo>
                <a:close/>
                <a:moveTo>
                  <a:pt x="108" y="120"/>
                </a:moveTo>
                <a:cubicBezTo>
                  <a:pt x="84" y="120"/>
                  <a:pt x="84" y="120"/>
                  <a:pt x="84" y="120"/>
                </a:cubicBezTo>
                <a:cubicBezTo>
                  <a:pt x="84" y="80"/>
                  <a:pt x="84" y="80"/>
                  <a:pt x="84" y="80"/>
                </a:cubicBezTo>
                <a:cubicBezTo>
                  <a:pt x="84" y="78"/>
                  <a:pt x="82" y="76"/>
                  <a:pt x="80" y="76"/>
                </a:cubicBezTo>
                <a:cubicBezTo>
                  <a:pt x="50" y="76"/>
                  <a:pt x="50" y="76"/>
                  <a:pt x="50" y="76"/>
                </a:cubicBezTo>
                <a:cubicBezTo>
                  <a:pt x="48" y="76"/>
                  <a:pt x="46" y="78"/>
                  <a:pt x="46" y="80"/>
                </a:cubicBezTo>
                <a:cubicBezTo>
                  <a:pt x="46" y="120"/>
                  <a:pt x="46" y="120"/>
                  <a:pt x="46" y="120"/>
                </a:cubicBezTo>
                <a:cubicBezTo>
                  <a:pt x="20" y="120"/>
                  <a:pt x="20" y="120"/>
                  <a:pt x="20" y="120"/>
                </a:cubicBezTo>
                <a:cubicBezTo>
                  <a:pt x="20" y="68"/>
                  <a:pt x="20" y="68"/>
                  <a:pt x="20" y="68"/>
                </a:cubicBezTo>
                <a:cubicBezTo>
                  <a:pt x="108" y="68"/>
                  <a:pt x="108" y="68"/>
                  <a:pt x="108" y="68"/>
                </a:cubicBezTo>
                <a:lnTo>
                  <a:pt x="108" y="120"/>
                </a:lnTo>
                <a:close/>
                <a:moveTo>
                  <a:pt x="120" y="56"/>
                </a:moveTo>
                <a:cubicBezTo>
                  <a:pt x="120" y="58"/>
                  <a:pt x="118" y="60"/>
                  <a:pt x="116" y="60"/>
                </a:cubicBezTo>
                <a:cubicBezTo>
                  <a:pt x="109" y="60"/>
                  <a:pt x="109" y="60"/>
                  <a:pt x="109" y="60"/>
                </a:cubicBezTo>
                <a:cubicBezTo>
                  <a:pt x="93" y="32"/>
                  <a:pt x="93" y="32"/>
                  <a:pt x="93" y="32"/>
                </a:cubicBezTo>
                <a:cubicBezTo>
                  <a:pt x="104" y="32"/>
                  <a:pt x="104" y="32"/>
                  <a:pt x="104" y="32"/>
                </a:cubicBezTo>
                <a:cubicBezTo>
                  <a:pt x="104" y="32"/>
                  <a:pt x="104" y="32"/>
                  <a:pt x="104" y="32"/>
                </a:cubicBezTo>
                <a:cubicBezTo>
                  <a:pt x="105" y="32"/>
                  <a:pt x="106" y="33"/>
                  <a:pt x="107" y="34"/>
                </a:cubicBezTo>
                <a:cubicBezTo>
                  <a:pt x="119" y="50"/>
                  <a:pt x="119" y="50"/>
                  <a:pt x="119" y="50"/>
                </a:cubicBezTo>
                <a:cubicBezTo>
                  <a:pt x="120" y="50"/>
                  <a:pt x="120" y="51"/>
                  <a:pt x="120" y="52"/>
                </a:cubicBezTo>
                <a:lnTo>
                  <a:pt x="120" y="56"/>
                </a:lnTo>
                <a:close/>
              </a:path>
            </a:pathLst>
          </a:custGeom>
          <a:solidFill>
            <a:schemeClr val="accent6"/>
          </a:solidFill>
          <a:ln>
            <a:noFill/>
          </a:ln>
        </p:spPr>
        <p:txBody>
          <a:bodyPr/>
          <a:lstStyle/>
          <a:p>
            <a:pPr>
              <a:defRPr/>
            </a:pPr>
            <a:endParaRPr lang="id-ID" sz="2400">
              <a:solidFill>
                <a:schemeClr val="bg1">
                  <a:lumMod val="75000"/>
                </a:schemeClr>
              </a:solidFill>
            </a:endParaRPr>
          </a:p>
        </p:txBody>
      </p:sp>
      <p:sp>
        <p:nvSpPr>
          <p:cNvPr id="48" name="Freeform 18"/>
          <p:cNvSpPr>
            <a:spLocks noEditPoints="1"/>
          </p:cNvSpPr>
          <p:nvPr/>
        </p:nvSpPr>
        <p:spPr bwMode="auto">
          <a:xfrm>
            <a:off x="9998877" y="1862054"/>
            <a:ext cx="496888" cy="466725"/>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id-ID" sz="2400">
              <a:solidFill>
                <a:schemeClr val="bg1">
                  <a:lumMod val="75000"/>
                </a:schemeClr>
              </a:solidFill>
            </a:endParaRPr>
          </a:p>
        </p:txBody>
      </p:sp>
      <p:grpSp>
        <p:nvGrpSpPr>
          <p:cNvPr id="51" name="Group 49"/>
          <p:cNvGrpSpPr/>
          <p:nvPr/>
        </p:nvGrpSpPr>
        <p:grpSpPr bwMode="auto">
          <a:xfrm>
            <a:off x="8154447" y="3663864"/>
            <a:ext cx="481237" cy="482720"/>
            <a:chOff x="4198938" y="2905126"/>
            <a:chExt cx="481012" cy="482600"/>
          </a:xfrm>
          <a:solidFill>
            <a:schemeClr val="accent4"/>
          </a:solidFill>
        </p:grpSpPr>
        <p:sp>
          <p:nvSpPr>
            <p:cNvPr id="53" name="Freeform 57"/>
            <p:cNvSpPr>
              <a:spLocks noEditPoints="1"/>
            </p:cNvSpPr>
            <p:nvPr/>
          </p:nvSpPr>
          <p:spPr bwMode="auto">
            <a:xfrm>
              <a:off x="4198938" y="2905126"/>
              <a:ext cx="150812" cy="48260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id-ID" sz="2400">
                <a:solidFill>
                  <a:schemeClr val="bg1">
                    <a:lumMod val="75000"/>
                  </a:schemeClr>
                </a:solidFill>
              </a:endParaRPr>
            </a:p>
          </p:txBody>
        </p:sp>
        <p:sp>
          <p:nvSpPr>
            <p:cNvPr id="54" name="Freeform 58"/>
            <p:cNvSpPr>
              <a:spLocks noEditPoints="1"/>
            </p:cNvSpPr>
            <p:nvPr/>
          </p:nvSpPr>
          <p:spPr bwMode="auto">
            <a:xfrm>
              <a:off x="4529138" y="2905126"/>
              <a:ext cx="150812" cy="48260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id-ID" sz="2400">
                <a:solidFill>
                  <a:schemeClr val="bg1">
                    <a:lumMod val="75000"/>
                  </a:schemeClr>
                </a:solidFill>
              </a:endParaRPr>
            </a:p>
          </p:txBody>
        </p:sp>
        <p:sp>
          <p:nvSpPr>
            <p:cNvPr id="55" name="Freeform 59"/>
            <p:cNvSpPr>
              <a:spLocks noEditPoints="1"/>
            </p:cNvSpPr>
            <p:nvPr/>
          </p:nvSpPr>
          <p:spPr bwMode="auto">
            <a:xfrm>
              <a:off x="4364038" y="2905126"/>
              <a:ext cx="150812" cy="482600"/>
            </a:xfrm>
            <a:custGeom>
              <a:avLst/>
              <a:gdLst>
                <a:gd name="T0" fmla="*/ 32 w 40"/>
                <a:gd name="T1" fmla="*/ 72 h 128"/>
                <a:gd name="T2" fmla="*/ 32 w 40"/>
                <a:gd name="T3" fmla="*/ 12 h 128"/>
                <a:gd name="T4" fmla="*/ 20 w 40"/>
                <a:gd name="T5" fmla="*/ 0 h 128"/>
                <a:gd name="T6" fmla="*/ 8 w 40"/>
                <a:gd name="T7" fmla="*/ 12 h 128"/>
                <a:gd name="T8" fmla="*/ 8 w 40"/>
                <a:gd name="T9" fmla="*/ 72 h 128"/>
                <a:gd name="T10" fmla="*/ 0 w 40"/>
                <a:gd name="T11" fmla="*/ 88 h 128"/>
                <a:gd name="T12" fmla="*/ 8 w 40"/>
                <a:gd name="T13" fmla="*/ 104 h 128"/>
                <a:gd name="T14" fmla="*/ 8 w 40"/>
                <a:gd name="T15" fmla="*/ 116 h 128"/>
                <a:gd name="T16" fmla="*/ 20 w 40"/>
                <a:gd name="T17" fmla="*/ 128 h 128"/>
                <a:gd name="T18" fmla="*/ 32 w 40"/>
                <a:gd name="T19" fmla="*/ 116 h 128"/>
                <a:gd name="T20" fmla="*/ 32 w 40"/>
                <a:gd name="T21" fmla="*/ 104 h 128"/>
                <a:gd name="T22" fmla="*/ 40 w 40"/>
                <a:gd name="T23" fmla="*/ 88 h 128"/>
                <a:gd name="T24" fmla="*/ 32 w 40"/>
                <a:gd name="T25" fmla="*/ 72 h 128"/>
                <a:gd name="T26" fmla="*/ 16 w 40"/>
                <a:gd name="T27" fmla="*/ 12 h 128"/>
                <a:gd name="T28" fmla="*/ 20 w 40"/>
                <a:gd name="T29" fmla="*/ 8 h 128"/>
                <a:gd name="T30" fmla="*/ 24 w 40"/>
                <a:gd name="T31" fmla="*/ 12 h 128"/>
                <a:gd name="T32" fmla="*/ 24 w 40"/>
                <a:gd name="T33" fmla="*/ 68 h 128"/>
                <a:gd name="T34" fmla="*/ 20 w 40"/>
                <a:gd name="T35" fmla="*/ 68 h 128"/>
                <a:gd name="T36" fmla="*/ 16 w 40"/>
                <a:gd name="T37" fmla="*/ 68 h 128"/>
                <a:gd name="T38" fmla="*/ 16 w 40"/>
                <a:gd name="T39" fmla="*/ 12 h 128"/>
                <a:gd name="T40" fmla="*/ 24 w 40"/>
                <a:gd name="T41" fmla="*/ 116 h 128"/>
                <a:gd name="T42" fmla="*/ 20 w 40"/>
                <a:gd name="T43" fmla="*/ 120 h 128"/>
                <a:gd name="T44" fmla="*/ 16 w 40"/>
                <a:gd name="T45" fmla="*/ 116 h 128"/>
                <a:gd name="T46" fmla="*/ 16 w 40"/>
                <a:gd name="T47" fmla="*/ 108 h 128"/>
                <a:gd name="T48" fmla="*/ 20 w 40"/>
                <a:gd name="T49" fmla="*/ 108 h 128"/>
                <a:gd name="T50" fmla="*/ 24 w 40"/>
                <a:gd name="T51" fmla="*/ 108 h 128"/>
                <a:gd name="T52" fmla="*/ 24 w 40"/>
                <a:gd name="T53" fmla="*/ 116 h 128"/>
                <a:gd name="T54" fmla="*/ 31 w 40"/>
                <a:gd name="T55" fmla="*/ 91 h 128"/>
                <a:gd name="T56" fmla="*/ 31 w 40"/>
                <a:gd name="T57" fmla="*/ 92 h 128"/>
                <a:gd name="T58" fmla="*/ 30 w 40"/>
                <a:gd name="T59" fmla="*/ 95 h 128"/>
                <a:gd name="T60" fmla="*/ 30 w 40"/>
                <a:gd name="T61" fmla="*/ 95 h 128"/>
                <a:gd name="T62" fmla="*/ 27 w 40"/>
                <a:gd name="T63" fmla="*/ 98 h 128"/>
                <a:gd name="T64" fmla="*/ 27 w 40"/>
                <a:gd name="T65" fmla="*/ 98 h 128"/>
                <a:gd name="T66" fmla="*/ 24 w 40"/>
                <a:gd name="T67" fmla="*/ 99 h 128"/>
                <a:gd name="T68" fmla="*/ 20 w 40"/>
                <a:gd name="T69" fmla="*/ 100 h 128"/>
                <a:gd name="T70" fmla="*/ 16 w 40"/>
                <a:gd name="T71" fmla="*/ 99 h 128"/>
                <a:gd name="T72" fmla="*/ 13 w 40"/>
                <a:gd name="T73" fmla="*/ 98 h 128"/>
                <a:gd name="T74" fmla="*/ 13 w 40"/>
                <a:gd name="T75" fmla="*/ 98 h 128"/>
                <a:gd name="T76" fmla="*/ 10 w 40"/>
                <a:gd name="T77" fmla="*/ 95 h 128"/>
                <a:gd name="T78" fmla="*/ 10 w 40"/>
                <a:gd name="T79" fmla="*/ 95 h 128"/>
                <a:gd name="T80" fmla="*/ 9 w 40"/>
                <a:gd name="T81" fmla="*/ 92 h 128"/>
                <a:gd name="T82" fmla="*/ 9 w 40"/>
                <a:gd name="T83" fmla="*/ 91 h 128"/>
                <a:gd name="T84" fmla="*/ 8 w 40"/>
                <a:gd name="T85" fmla="*/ 88 h 128"/>
                <a:gd name="T86" fmla="*/ 9 w 40"/>
                <a:gd name="T87" fmla="*/ 85 h 128"/>
                <a:gd name="T88" fmla="*/ 9 w 40"/>
                <a:gd name="T89" fmla="*/ 84 h 128"/>
                <a:gd name="T90" fmla="*/ 10 w 40"/>
                <a:gd name="T91" fmla="*/ 81 h 128"/>
                <a:gd name="T92" fmla="*/ 10 w 40"/>
                <a:gd name="T93" fmla="*/ 81 h 128"/>
                <a:gd name="T94" fmla="*/ 13 w 40"/>
                <a:gd name="T95" fmla="*/ 78 h 128"/>
                <a:gd name="T96" fmla="*/ 13 w 40"/>
                <a:gd name="T97" fmla="*/ 78 h 128"/>
                <a:gd name="T98" fmla="*/ 16 w 40"/>
                <a:gd name="T99" fmla="*/ 77 h 128"/>
                <a:gd name="T100" fmla="*/ 20 w 40"/>
                <a:gd name="T101" fmla="*/ 76 h 128"/>
                <a:gd name="T102" fmla="*/ 24 w 40"/>
                <a:gd name="T103" fmla="*/ 77 h 128"/>
                <a:gd name="T104" fmla="*/ 27 w 40"/>
                <a:gd name="T105" fmla="*/ 78 h 128"/>
                <a:gd name="T106" fmla="*/ 27 w 40"/>
                <a:gd name="T107" fmla="*/ 78 h 128"/>
                <a:gd name="T108" fmla="*/ 30 w 40"/>
                <a:gd name="T109" fmla="*/ 81 h 128"/>
                <a:gd name="T110" fmla="*/ 30 w 40"/>
                <a:gd name="T111" fmla="*/ 81 h 128"/>
                <a:gd name="T112" fmla="*/ 31 w 40"/>
                <a:gd name="T113" fmla="*/ 84 h 128"/>
                <a:gd name="T114" fmla="*/ 31 w 40"/>
                <a:gd name="T115" fmla="*/ 85 h 128"/>
                <a:gd name="T116" fmla="*/ 32 w 40"/>
                <a:gd name="T117" fmla="*/ 88 h 128"/>
                <a:gd name="T118" fmla="*/ 31 w 40"/>
                <a:gd name="T119" fmla="*/ 9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72"/>
                  </a:moveTo>
                  <a:cubicBezTo>
                    <a:pt x="32" y="12"/>
                    <a:pt x="32" y="12"/>
                    <a:pt x="32" y="12"/>
                  </a:cubicBezTo>
                  <a:cubicBezTo>
                    <a:pt x="32" y="5"/>
                    <a:pt x="27" y="0"/>
                    <a:pt x="20" y="0"/>
                  </a:cubicBezTo>
                  <a:cubicBezTo>
                    <a:pt x="13" y="0"/>
                    <a:pt x="8" y="5"/>
                    <a:pt x="8" y="12"/>
                  </a:cubicBezTo>
                  <a:cubicBezTo>
                    <a:pt x="8" y="72"/>
                    <a:pt x="8" y="72"/>
                    <a:pt x="8" y="72"/>
                  </a:cubicBezTo>
                  <a:cubicBezTo>
                    <a:pt x="3" y="76"/>
                    <a:pt x="0" y="81"/>
                    <a:pt x="0" y="88"/>
                  </a:cubicBezTo>
                  <a:cubicBezTo>
                    <a:pt x="0" y="95"/>
                    <a:pt x="3" y="100"/>
                    <a:pt x="8" y="104"/>
                  </a:cubicBezTo>
                  <a:cubicBezTo>
                    <a:pt x="8" y="116"/>
                    <a:pt x="8" y="116"/>
                    <a:pt x="8" y="116"/>
                  </a:cubicBezTo>
                  <a:cubicBezTo>
                    <a:pt x="8" y="123"/>
                    <a:pt x="13" y="128"/>
                    <a:pt x="20" y="128"/>
                  </a:cubicBezTo>
                  <a:cubicBezTo>
                    <a:pt x="27" y="128"/>
                    <a:pt x="32" y="123"/>
                    <a:pt x="32" y="116"/>
                  </a:cubicBezTo>
                  <a:cubicBezTo>
                    <a:pt x="32" y="104"/>
                    <a:pt x="32" y="104"/>
                    <a:pt x="32" y="104"/>
                  </a:cubicBezTo>
                  <a:cubicBezTo>
                    <a:pt x="37" y="100"/>
                    <a:pt x="40" y="95"/>
                    <a:pt x="40" y="88"/>
                  </a:cubicBezTo>
                  <a:cubicBezTo>
                    <a:pt x="40" y="81"/>
                    <a:pt x="37" y="76"/>
                    <a:pt x="32" y="72"/>
                  </a:cubicBezTo>
                  <a:close/>
                  <a:moveTo>
                    <a:pt x="16" y="12"/>
                  </a:moveTo>
                  <a:cubicBezTo>
                    <a:pt x="16" y="10"/>
                    <a:pt x="18" y="8"/>
                    <a:pt x="20" y="8"/>
                  </a:cubicBezTo>
                  <a:cubicBezTo>
                    <a:pt x="22" y="8"/>
                    <a:pt x="24" y="10"/>
                    <a:pt x="24" y="12"/>
                  </a:cubicBezTo>
                  <a:cubicBezTo>
                    <a:pt x="24" y="68"/>
                    <a:pt x="24" y="68"/>
                    <a:pt x="24" y="68"/>
                  </a:cubicBezTo>
                  <a:cubicBezTo>
                    <a:pt x="23" y="68"/>
                    <a:pt x="21" y="68"/>
                    <a:pt x="20" y="68"/>
                  </a:cubicBezTo>
                  <a:cubicBezTo>
                    <a:pt x="19" y="68"/>
                    <a:pt x="17" y="68"/>
                    <a:pt x="16" y="68"/>
                  </a:cubicBezTo>
                  <a:lnTo>
                    <a:pt x="16" y="12"/>
                  </a:lnTo>
                  <a:close/>
                  <a:moveTo>
                    <a:pt x="24" y="116"/>
                  </a:moveTo>
                  <a:cubicBezTo>
                    <a:pt x="24" y="118"/>
                    <a:pt x="22" y="120"/>
                    <a:pt x="20" y="120"/>
                  </a:cubicBezTo>
                  <a:cubicBezTo>
                    <a:pt x="18" y="120"/>
                    <a:pt x="16" y="118"/>
                    <a:pt x="16" y="116"/>
                  </a:cubicBezTo>
                  <a:cubicBezTo>
                    <a:pt x="16" y="108"/>
                    <a:pt x="16" y="108"/>
                    <a:pt x="16" y="108"/>
                  </a:cubicBezTo>
                  <a:cubicBezTo>
                    <a:pt x="17" y="108"/>
                    <a:pt x="19" y="108"/>
                    <a:pt x="20" y="108"/>
                  </a:cubicBezTo>
                  <a:cubicBezTo>
                    <a:pt x="21" y="108"/>
                    <a:pt x="23" y="108"/>
                    <a:pt x="24" y="108"/>
                  </a:cubicBezTo>
                  <a:lnTo>
                    <a:pt x="24" y="116"/>
                  </a:lnTo>
                  <a:close/>
                  <a:moveTo>
                    <a:pt x="31" y="91"/>
                  </a:moveTo>
                  <a:cubicBezTo>
                    <a:pt x="31" y="92"/>
                    <a:pt x="31" y="92"/>
                    <a:pt x="31" y="92"/>
                  </a:cubicBezTo>
                  <a:cubicBezTo>
                    <a:pt x="31" y="93"/>
                    <a:pt x="30" y="94"/>
                    <a:pt x="30" y="95"/>
                  </a:cubicBezTo>
                  <a:cubicBezTo>
                    <a:pt x="30" y="95"/>
                    <a:pt x="30" y="95"/>
                    <a:pt x="30" y="95"/>
                  </a:cubicBezTo>
                  <a:cubicBezTo>
                    <a:pt x="29" y="96"/>
                    <a:pt x="28" y="97"/>
                    <a:pt x="27" y="98"/>
                  </a:cubicBezTo>
                  <a:cubicBezTo>
                    <a:pt x="27" y="98"/>
                    <a:pt x="27" y="98"/>
                    <a:pt x="27" y="98"/>
                  </a:cubicBezTo>
                  <a:cubicBezTo>
                    <a:pt x="26" y="98"/>
                    <a:pt x="25" y="99"/>
                    <a:pt x="24" y="99"/>
                  </a:cubicBezTo>
                  <a:cubicBezTo>
                    <a:pt x="23" y="100"/>
                    <a:pt x="21" y="100"/>
                    <a:pt x="20" y="100"/>
                  </a:cubicBezTo>
                  <a:cubicBezTo>
                    <a:pt x="19" y="100"/>
                    <a:pt x="17" y="100"/>
                    <a:pt x="16" y="99"/>
                  </a:cubicBezTo>
                  <a:cubicBezTo>
                    <a:pt x="15" y="99"/>
                    <a:pt x="14" y="98"/>
                    <a:pt x="13" y="98"/>
                  </a:cubicBezTo>
                  <a:cubicBezTo>
                    <a:pt x="13" y="98"/>
                    <a:pt x="13" y="98"/>
                    <a:pt x="13" y="98"/>
                  </a:cubicBezTo>
                  <a:cubicBezTo>
                    <a:pt x="12" y="97"/>
                    <a:pt x="11" y="96"/>
                    <a:pt x="10" y="95"/>
                  </a:cubicBezTo>
                  <a:cubicBezTo>
                    <a:pt x="10" y="95"/>
                    <a:pt x="10" y="95"/>
                    <a:pt x="10" y="95"/>
                  </a:cubicBezTo>
                  <a:cubicBezTo>
                    <a:pt x="10" y="94"/>
                    <a:pt x="9" y="93"/>
                    <a:pt x="9" y="92"/>
                  </a:cubicBezTo>
                  <a:cubicBezTo>
                    <a:pt x="9" y="92"/>
                    <a:pt x="9" y="92"/>
                    <a:pt x="9" y="91"/>
                  </a:cubicBezTo>
                  <a:cubicBezTo>
                    <a:pt x="8" y="90"/>
                    <a:pt x="8" y="89"/>
                    <a:pt x="8" y="88"/>
                  </a:cubicBezTo>
                  <a:cubicBezTo>
                    <a:pt x="8" y="87"/>
                    <a:pt x="8" y="86"/>
                    <a:pt x="9" y="85"/>
                  </a:cubicBezTo>
                  <a:cubicBezTo>
                    <a:pt x="9" y="84"/>
                    <a:pt x="9" y="84"/>
                    <a:pt x="9" y="84"/>
                  </a:cubicBezTo>
                  <a:cubicBezTo>
                    <a:pt x="9" y="83"/>
                    <a:pt x="10" y="82"/>
                    <a:pt x="10" y="81"/>
                  </a:cubicBezTo>
                  <a:cubicBezTo>
                    <a:pt x="10" y="81"/>
                    <a:pt x="10" y="81"/>
                    <a:pt x="10" y="81"/>
                  </a:cubicBezTo>
                  <a:cubicBezTo>
                    <a:pt x="11" y="80"/>
                    <a:pt x="12" y="79"/>
                    <a:pt x="13" y="78"/>
                  </a:cubicBezTo>
                  <a:cubicBezTo>
                    <a:pt x="13" y="78"/>
                    <a:pt x="13" y="78"/>
                    <a:pt x="13" y="78"/>
                  </a:cubicBezTo>
                  <a:cubicBezTo>
                    <a:pt x="14" y="78"/>
                    <a:pt x="15" y="77"/>
                    <a:pt x="16" y="77"/>
                  </a:cubicBezTo>
                  <a:cubicBezTo>
                    <a:pt x="17" y="76"/>
                    <a:pt x="19" y="76"/>
                    <a:pt x="20" y="76"/>
                  </a:cubicBezTo>
                  <a:cubicBezTo>
                    <a:pt x="21" y="76"/>
                    <a:pt x="23" y="76"/>
                    <a:pt x="24" y="77"/>
                  </a:cubicBezTo>
                  <a:cubicBezTo>
                    <a:pt x="25" y="77"/>
                    <a:pt x="26" y="78"/>
                    <a:pt x="27" y="78"/>
                  </a:cubicBezTo>
                  <a:cubicBezTo>
                    <a:pt x="27" y="78"/>
                    <a:pt x="27" y="78"/>
                    <a:pt x="27" y="78"/>
                  </a:cubicBezTo>
                  <a:cubicBezTo>
                    <a:pt x="28" y="79"/>
                    <a:pt x="29" y="80"/>
                    <a:pt x="30" y="81"/>
                  </a:cubicBezTo>
                  <a:cubicBezTo>
                    <a:pt x="30" y="81"/>
                    <a:pt x="30" y="81"/>
                    <a:pt x="30" y="81"/>
                  </a:cubicBezTo>
                  <a:cubicBezTo>
                    <a:pt x="30" y="82"/>
                    <a:pt x="31" y="83"/>
                    <a:pt x="31" y="84"/>
                  </a:cubicBezTo>
                  <a:cubicBezTo>
                    <a:pt x="31" y="84"/>
                    <a:pt x="31" y="84"/>
                    <a:pt x="31" y="85"/>
                  </a:cubicBezTo>
                  <a:cubicBezTo>
                    <a:pt x="32" y="86"/>
                    <a:pt x="32" y="87"/>
                    <a:pt x="32" y="88"/>
                  </a:cubicBezTo>
                  <a:cubicBezTo>
                    <a:pt x="32" y="89"/>
                    <a:pt x="32" y="90"/>
                    <a:pt x="31" y="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id-ID" sz="2400">
                <a:solidFill>
                  <a:schemeClr val="bg1">
                    <a:lumMod val="75000"/>
                  </a:schemeClr>
                </a:solidFill>
              </a:endParaRPr>
            </a:p>
          </p:txBody>
        </p:sp>
      </p:grpSp>
      <p:grpSp>
        <p:nvGrpSpPr>
          <p:cNvPr id="57" name="Group 55"/>
          <p:cNvGrpSpPr/>
          <p:nvPr/>
        </p:nvGrpSpPr>
        <p:grpSpPr bwMode="auto">
          <a:xfrm>
            <a:off x="6054955" y="1939840"/>
            <a:ext cx="489180" cy="481223"/>
            <a:chOff x="7141104" y="1923522"/>
            <a:chExt cx="488950" cy="481013"/>
          </a:xfrm>
          <a:solidFill>
            <a:schemeClr val="accent3"/>
          </a:solidFill>
        </p:grpSpPr>
        <p:sp>
          <p:nvSpPr>
            <p:cNvPr id="59" name="Freeform 58"/>
            <p:cNvSpPr>
              <a:spLocks/>
            </p:cNvSpPr>
            <p:nvPr/>
          </p:nvSpPr>
          <p:spPr bwMode="auto">
            <a:xfrm>
              <a:off x="7407804" y="1983847"/>
              <a:ext cx="157162" cy="157163"/>
            </a:xfrm>
            <a:custGeom>
              <a:avLst/>
              <a:gdLst>
                <a:gd name="T0" fmla="*/ 38 w 42"/>
                <a:gd name="T1" fmla="*/ 40 h 42"/>
                <a:gd name="T2" fmla="*/ 38 w 42"/>
                <a:gd name="T3" fmla="*/ 40 h 42"/>
                <a:gd name="T4" fmla="*/ 40 w 42"/>
                <a:gd name="T5" fmla="*/ 42 h 42"/>
                <a:gd name="T6" fmla="*/ 42 w 42"/>
                <a:gd name="T7" fmla="*/ 40 h 42"/>
                <a:gd name="T8" fmla="*/ 42 w 42"/>
                <a:gd name="T9" fmla="*/ 40 h 42"/>
                <a:gd name="T10" fmla="*/ 2 w 42"/>
                <a:gd name="T11" fmla="*/ 0 h 42"/>
                <a:gd name="T12" fmla="*/ 2 w 42"/>
                <a:gd name="T13" fmla="*/ 0 h 42"/>
                <a:gd name="T14" fmla="*/ 0 w 42"/>
                <a:gd name="T15" fmla="*/ 2 h 42"/>
                <a:gd name="T16" fmla="*/ 2 w 42"/>
                <a:gd name="T17" fmla="*/ 4 h 42"/>
                <a:gd name="T18" fmla="*/ 2 w 42"/>
                <a:gd name="T19" fmla="*/ 4 h 42"/>
                <a:gd name="T20" fmla="*/ 38 w 42"/>
                <a:gd name="T21"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2">
                  <a:moveTo>
                    <a:pt x="38" y="40"/>
                  </a:moveTo>
                  <a:cubicBezTo>
                    <a:pt x="38" y="40"/>
                    <a:pt x="38" y="40"/>
                    <a:pt x="38" y="40"/>
                  </a:cubicBezTo>
                  <a:cubicBezTo>
                    <a:pt x="38" y="41"/>
                    <a:pt x="39" y="42"/>
                    <a:pt x="40" y="42"/>
                  </a:cubicBezTo>
                  <a:cubicBezTo>
                    <a:pt x="41" y="42"/>
                    <a:pt x="42" y="41"/>
                    <a:pt x="42" y="40"/>
                  </a:cubicBezTo>
                  <a:cubicBezTo>
                    <a:pt x="42" y="40"/>
                    <a:pt x="42" y="40"/>
                    <a:pt x="42" y="40"/>
                  </a:cubicBezTo>
                  <a:cubicBezTo>
                    <a:pt x="42" y="18"/>
                    <a:pt x="24" y="0"/>
                    <a:pt x="2" y="0"/>
                  </a:cubicBezTo>
                  <a:cubicBezTo>
                    <a:pt x="2" y="0"/>
                    <a:pt x="2" y="0"/>
                    <a:pt x="2" y="0"/>
                  </a:cubicBezTo>
                  <a:cubicBezTo>
                    <a:pt x="1" y="0"/>
                    <a:pt x="0" y="1"/>
                    <a:pt x="0" y="2"/>
                  </a:cubicBezTo>
                  <a:cubicBezTo>
                    <a:pt x="0" y="3"/>
                    <a:pt x="1" y="4"/>
                    <a:pt x="2" y="4"/>
                  </a:cubicBezTo>
                  <a:cubicBezTo>
                    <a:pt x="2" y="4"/>
                    <a:pt x="2" y="4"/>
                    <a:pt x="2" y="4"/>
                  </a:cubicBezTo>
                  <a:cubicBezTo>
                    <a:pt x="22" y="4"/>
                    <a:pt x="38" y="20"/>
                    <a:pt x="38" y="40"/>
                  </a:cubicBezTo>
                  <a:close/>
                </a:path>
              </a:pathLst>
            </a:custGeom>
            <a:grpFill/>
            <a:ln>
              <a:noFill/>
            </a:ln>
          </p:spPr>
          <p:txBody>
            <a:bodyPr/>
            <a:lstStyle/>
            <a:p>
              <a:pPr>
                <a:defRPr/>
              </a:pPr>
              <a:endParaRPr lang="id-ID" sz="2400">
                <a:solidFill>
                  <a:schemeClr val="bg1">
                    <a:lumMod val="75000"/>
                  </a:schemeClr>
                </a:solidFill>
              </a:endParaRPr>
            </a:p>
          </p:txBody>
        </p:sp>
        <p:sp>
          <p:nvSpPr>
            <p:cNvPr id="60" name="Freeform 59"/>
            <p:cNvSpPr>
              <a:spLocks noEditPoints="1"/>
            </p:cNvSpPr>
            <p:nvPr/>
          </p:nvSpPr>
          <p:spPr bwMode="auto">
            <a:xfrm>
              <a:off x="7141104" y="1923522"/>
              <a:ext cx="488950" cy="481013"/>
            </a:xfrm>
            <a:custGeom>
              <a:avLst/>
              <a:gdLst>
                <a:gd name="T0" fmla="*/ 37 w 130"/>
                <a:gd name="T1" fmla="*/ 4 h 128"/>
                <a:gd name="T2" fmla="*/ 29 w 130"/>
                <a:gd name="T3" fmla="*/ 0 h 128"/>
                <a:gd name="T4" fmla="*/ 24 w 130"/>
                <a:gd name="T5" fmla="*/ 1 h 128"/>
                <a:gd name="T6" fmla="*/ 17 w 130"/>
                <a:gd name="T7" fmla="*/ 12 h 128"/>
                <a:gd name="T8" fmla="*/ 17 w 130"/>
                <a:gd name="T9" fmla="*/ 67 h 128"/>
                <a:gd name="T10" fmla="*/ 5 w 130"/>
                <a:gd name="T11" fmla="*/ 80 h 128"/>
                <a:gd name="T12" fmla="*/ 5 w 130"/>
                <a:gd name="T13" fmla="*/ 96 h 128"/>
                <a:gd name="T14" fmla="*/ 33 w 130"/>
                <a:gd name="T15" fmla="*/ 124 h 128"/>
                <a:gd name="T16" fmla="*/ 41 w 130"/>
                <a:gd name="T17" fmla="*/ 128 h 128"/>
                <a:gd name="T18" fmla="*/ 49 w 130"/>
                <a:gd name="T19" fmla="*/ 124 h 128"/>
                <a:gd name="T20" fmla="*/ 62 w 130"/>
                <a:gd name="T21" fmla="*/ 112 h 128"/>
                <a:gd name="T22" fmla="*/ 117 w 130"/>
                <a:gd name="T23" fmla="*/ 112 h 128"/>
                <a:gd name="T24" fmla="*/ 128 w 130"/>
                <a:gd name="T25" fmla="*/ 105 h 128"/>
                <a:gd name="T26" fmla="*/ 125 w 130"/>
                <a:gd name="T27" fmla="*/ 92 h 128"/>
                <a:gd name="T28" fmla="*/ 37 w 130"/>
                <a:gd name="T29" fmla="*/ 4 h 128"/>
                <a:gd name="T30" fmla="*/ 56 w 130"/>
                <a:gd name="T31" fmla="*/ 106 h 128"/>
                <a:gd name="T32" fmla="*/ 44 w 130"/>
                <a:gd name="T33" fmla="*/ 119 h 128"/>
                <a:gd name="T34" fmla="*/ 41 w 130"/>
                <a:gd name="T35" fmla="*/ 120 h 128"/>
                <a:gd name="T36" fmla="*/ 38 w 130"/>
                <a:gd name="T37" fmla="*/ 119 h 128"/>
                <a:gd name="T38" fmla="*/ 10 w 130"/>
                <a:gd name="T39" fmla="*/ 91 h 128"/>
                <a:gd name="T40" fmla="*/ 9 w 130"/>
                <a:gd name="T41" fmla="*/ 88 h 128"/>
                <a:gd name="T42" fmla="*/ 10 w 130"/>
                <a:gd name="T43" fmla="*/ 85 h 128"/>
                <a:gd name="T44" fmla="*/ 23 w 130"/>
                <a:gd name="T45" fmla="*/ 73 h 128"/>
                <a:gd name="T46" fmla="*/ 23 w 130"/>
                <a:gd name="T47" fmla="*/ 73 h 128"/>
                <a:gd name="T48" fmla="*/ 56 w 130"/>
                <a:gd name="T49" fmla="*/ 106 h 128"/>
                <a:gd name="T50" fmla="*/ 56 w 130"/>
                <a:gd name="T51" fmla="*/ 106 h 128"/>
                <a:gd name="T52" fmla="*/ 62 w 130"/>
                <a:gd name="T53" fmla="*/ 104 h 128"/>
                <a:gd name="T54" fmla="*/ 60 w 130"/>
                <a:gd name="T55" fmla="*/ 104 h 128"/>
                <a:gd name="T56" fmla="*/ 25 w 130"/>
                <a:gd name="T57" fmla="*/ 69 h 128"/>
                <a:gd name="T58" fmla="*/ 25 w 130"/>
                <a:gd name="T59" fmla="*/ 67 h 128"/>
                <a:gd name="T60" fmla="*/ 25 w 130"/>
                <a:gd name="T61" fmla="*/ 19 h 128"/>
                <a:gd name="T62" fmla="*/ 110 w 130"/>
                <a:gd name="T63" fmla="*/ 104 h 128"/>
                <a:gd name="T64" fmla="*/ 62 w 130"/>
                <a:gd name="T65" fmla="*/ 104 h 128"/>
                <a:gd name="T66" fmla="*/ 121 w 130"/>
                <a:gd name="T67" fmla="*/ 102 h 128"/>
                <a:gd name="T68" fmla="*/ 117 w 130"/>
                <a:gd name="T69" fmla="*/ 104 h 128"/>
                <a:gd name="T70" fmla="*/ 116 w 130"/>
                <a:gd name="T71" fmla="*/ 104 h 128"/>
                <a:gd name="T72" fmla="*/ 25 w 130"/>
                <a:gd name="T73" fmla="*/ 13 h 128"/>
                <a:gd name="T74" fmla="*/ 25 w 130"/>
                <a:gd name="T75" fmla="*/ 12 h 128"/>
                <a:gd name="T76" fmla="*/ 27 w 130"/>
                <a:gd name="T77" fmla="*/ 8 h 128"/>
                <a:gd name="T78" fmla="*/ 29 w 130"/>
                <a:gd name="T79" fmla="*/ 8 h 128"/>
                <a:gd name="T80" fmla="*/ 32 w 130"/>
                <a:gd name="T81" fmla="*/ 9 h 128"/>
                <a:gd name="T82" fmla="*/ 120 w 130"/>
                <a:gd name="T83" fmla="*/ 97 h 128"/>
                <a:gd name="T84" fmla="*/ 121 w 130"/>
                <a:gd name="T85" fmla="*/ 10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0" h="128">
                  <a:moveTo>
                    <a:pt x="37" y="4"/>
                  </a:moveTo>
                  <a:cubicBezTo>
                    <a:pt x="35" y="1"/>
                    <a:pt x="32" y="0"/>
                    <a:pt x="29" y="0"/>
                  </a:cubicBezTo>
                  <a:cubicBezTo>
                    <a:pt x="27" y="0"/>
                    <a:pt x="26" y="0"/>
                    <a:pt x="24" y="1"/>
                  </a:cubicBezTo>
                  <a:cubicBezTo>
                    <a:pt x="20" y="3"/>
                    <a:pt x="17" y="7"/>
                    <a:pt x="17" y="12"/>
                  </a:cubicBezTo>
                  <a:cubicBezTo>
                    <a:pt x="17" y="67"/>
                    <a:pt x="17" y="67"/>
                    <a:pt x="17" y="67"/>
                  </a:cubicBezTo>
                  <a:cubicBezTo>
                    <a:pt x="5" y="80"/>
                    <a:pt x="5" y="80"/>
                    <a:pt x="5" y="80"/>
                  </a:cubicBezTo>
                  <a:cubicBezTo>
                    <a:pt x="0" y="84"/>
                    <a:pt x="0" y="92"/>
                    <a:pt x="5" y="96"/>
                  </a:cubicBezTo>
                  <a:cubicBezTo>
                    <a:pt x="33" y="124"/>
                    <a:pt x="33" y="124"/>
                    <a:pt x="33" y="124"/>
                  </a:cubicBezTo>
                  <a:cubicBezTo>
                    <a:pt x="35" y="127"/>
                    <a:pt x="38" y="128"/>
                    <a:pt x="41" y="128"/>
                  </a:cubicBezTo>
                  <a:cubicBezTo>
                    <a:pt x="44" y="128"/>
                    <a:pt x="47" y="127"/>
                    <a:pt x="49" y="124"/>
                  </a:cubicBezTo>
                  <a:cubicBezTo>
                    <a:pt x="62" y="112"/>
                    <a:pt x="62" y="112"/>
                    <a:pt x="62" y="112"/>
                  </a:cubicBezTo>
                  <a:cubicBezTo>
                    <a:pt x="117" y="112"/>
                    <a:pt x="117" y="112"/>
                    <a:pt x="117" y="112"/>
                  </a:cubicBezTo>
                  <a:cubicBezTo>
                    <a:pt x="122" y="112"/>
                    <a:pt x="126" y="109"/>
                    <a:pt x="128" y="105"/>
                  </a:cubicBezTo>
                  <a:cubicBezTo>
                    <a:pt x="130" y="100"/>
                    <a:pt x="129" y="95"/>
                    <a:pt x="125" y="92"/>
                  </a:cubicBezTo>
                  <a:lnTo>
                    <a:pt x="37" y="4"/>
                  </a:lnTo>
                  <a:close/>
                  <a:moveTo>
                    <a:pt x="56" y="106"/>
                  </a:moveTo>
                  <a:cubicBezTo>
                    <a:pt x="44" y="119"/>
                    <a:pt x="44" y="119"/>
                    <a:pt x="44" y="119"/>
                  </a:cubicBezTo>
                  <a:cubicBezTo>
                    <a:pt x="43" y="120"/>
                    <a:pt x="42" y="120"/>
                    <a:pt x="41" y="120"/>
                  </a:cubicBezTo>
                  <a:cubicBezTo>
                    <a:pt x="40" y="120"/>
                    <a:pt x="39" y="120"/>
                    <a:pt x="38" y="119"/>
                  </a:cubicBezTo>
                  <a:cubicBezTo>
                    <a:pt x="10" y="91"/>
                    <a:pt x="10" y="91"/>
                    <a:pt x="10" y="91"/>
                  </a:cubicBezTo>
                  <a:cubicBezTo>
                    <a:pt x="9" y="90"/>
                    <a:pt x="9" y="89"/>
                    <a:pt x="9" y="88"/>
                  </a:cubicBezTo>
                  <a:cubicBezTo>
                    <a:pt x="9" y="87"/>
                    <a:pt x="9" y="86"/>
                    <a:pt x="10" y="85"/>
                  </a:cubicBezTo>
                  <a:cubicBezTo>
                    <a:pt x="23" y="73"/>
                    <a:pt x="23" y="73"/>
                    <a:pt x="23" y="73"/>
                  </a:cubicBezTo>
                  <a:cubicBezTo>
                    <a:pt x="23" y="73"/>
                    <a:pt x="23" y="73"/>
                    <a:pt x="23" y="73"/>
                  </a:cubicBezTo>
                  <a:cubicBezTo>
                    <a:pt x="56" y="106"/>
                    <a:pt x="56" y="106"/>
                    <a:pt x="56" y="106"/>
                  </a:cubicBezTo>
                  <a:cubicBezTo>
                    <a:pt x="56" y="106"/>
                    <a:pt x="56" y="106"/>
                    <a:pt x="56" y="106"/>
                  </a:cubicBezTo>
                  <a:close/>
                  <a:moveTo>
                    <a:pt x="62" y="104"/>
                  </a:moveTo>
                  <a:cubicBezTo>
                    <a:pt x="61" y="104"/>
                    <a:pt x="61" y="104"/>
                    <a:pt x="60" y="104"/>
                  </a:cubicBezTo>
                  <a:cubicBezTo>
                    <a:pt x="25" y="69"/>
                    <a:pt x="25" y="69"/>
                    <a:pt x="25" y="69"/>
                  </a:cubicBezTo>
                  <a:cubicBezTo>
                    <a:pt x="25" y="68"/>
                    <a:pt x="25" y="68"/>
                    <a:pt x="25" y="67"/>
                  </a:cubicBezTo>
                  <a:cubicBezTo>
                    <a:pt x="25" y="19"/>
                    <a:pt x="25" y="19"/>
                    <a:pt x="25" y="19"/>
                  </a:cubicBezTo>
                  <a:cubicBezTo>
                    <a:pt x="110" y="104"/>
                    <a:pt x="110" y="104"/>
                    <a:pt x="110" y="104"/>
                  </a:cubicBezTo>
                  <a:lnTo>
                    <a:pt x="62" y="104"/>
                  </a:lnTo>
                  <a:close/>
                  <a:moveTo>
                    <a:pt x="121" y="102"/>
                  </a:moveTo>
                  <a:cubicBezTo>
                    <a:pt x="120" y="103"/>
                    <a:pt x="119" y="104"/>
                    <a:pt x="117" y="104"/>
                  </a:cubicBezTo>
                  <a:cubicBezTo>
                    <a:pt x="116" y="104"/>
                    <a:pt x="116" y="104"/>
                    <a:pt x="116" y="104"/>
                  </a:cubicBezTo>
                  <a:cubicBezTo>
                    <a:pt x="25" y="13"/>
                    <a:pt x="25" y="13"/>
                    <a:pt x="25" y="13"/>
                  </a:cubicBezTo>
                  <a:cubicBezTo>
                    <a:pt x="25" y="12"/>
                    <a:pt x="25" y="12"/>
                    <a:pt x="25" y="12"/>
                  </a:cubicBezTo>
                  <a:cubicBezTo>
                    <a:pt x="25" y="10"/>
                    <a:pt x="26" y="9"/>
                    <a:pt x="27" y="8"/>
                  </a:cubicBezTo>
                  <a:cubicBezTo>
                    <a:pt x="28" y="8"/>
                    <a:pt x="28" y="8"/>
                    <a:pt x="29" y="8"/>
                  </a:cubicBezTo>
                  <a:cubicBezTo>
                    <a:pt x="30" y="8"/>
                    <a:pt x="31" y="8"/>
                    <a:pt x="32" y="9"/>
                  </a:cubicBezTo>
                  <a:cubicBezTo>
                    <a:pt x="120" y="97"/>
                    <a:pt x="120" y="97"/>
                    <a:pt x="120" y="97"/>
                  </a:cubicBezTo>
                  <a:cubicBezTo>
                    <a:pt x="121" y="98"/>
                    <a:pt x="121" y="100"/>
                    <a:pt x="121" y="102"/>
                  </a:cubicBezTo>
                  <a:close/>
                </a:path>
              </a:pathLst>
            </a:custGeom>
            <a:grpFill/>
            <a:ln>
              <a:noFill/>
            </a:ln>
          </p:spPr>
          <p:txBody>
            <a:bodyPr/>
            <a:lstStyle/>
            <a:p>
              <a:pPr>
                <a:defRPr/>
              </a:pPr>
              <a:endParaRPr lang="id-ID" sz="2400">
                <a:solidFill>
                  <a:schemeClr val="bg1">
                    <a:lumMod val="75000"/>
                  </a:schemeClr>
                </a:solidFill>
              </a:endParaRPr>
            </a:p>
          </p:txBody>
        </p:sp>
        <p:sp>
          <p:nvSpPr>
            <p:cNvPr id="61" name="Freeform 60"/>
            <p:cNvSpPr>
              <a:spLocks/>
            </p:cNvSpPr>
            <p:nvPr/>
          </p:nvSpPr>
          <p:spPr bwMode="auto">
            <a:xfrm>
              <a:off x="7399866" y="1923522"/>
              <a:ext cx="225425" cy="225425"/>
            </a:xfrm>
            <a:custGeom>
              <a:avLst/>
              <a:gdLst>
                <a:gd name="T0" fmla="*/ 4 w 60"/>
                <a:gd name="T1" fmla="*/ 8 h 60"/>
                <a:gd name="T2" fmla="*/ 4 w 60"/>
                <a:gd name="T3" fmla="*/ 8 h 60"/>
                <a:gd name="T4" fmla="*/ 52 w 60"/>
                <a:gd name="T5" fmla="*/ 56 h 60"/>
                <a:gd name="T6" fmla="*/ 52 w 60"/>
                <a:gd name="T7" fmla="*/ 56 h 60"/>
                <a:gd name="T8" fmla="*/ 56 w 60"/>
                <a:gd name="T9" fmla="*/ 60 h 60"/>
                <a:gd name="T10" fmla="*/ 60 w 60"/>
                <a:gd name="T11" fmla="*/ 56 h 60"/>
                <a:gd name="T12" fmla="*/ 60 w 60"/>
                <a:gd name="T13" fmla="*/ 56 h 60"/>
                <a:gd name="T14" fmla="*/ 4 w 60"/>
                <a:gd name="T15" fmla="*/ 0 h 60"/>
                <a:gd name="T16" fmla="*/ 4 w 60"/>
                <a:gd name="T17" fmla="*/ 0 h 60"/>
                <a:gd name="T18" fmla="*/ 0 w 60"/>
                <a:gd name="T19" fmla="*/ 4 h 60"/>
                <a:gd name="T20" fmla="*/ 4 w 60"/>
                <a:gd name="T21" fmla="*/ 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60">
                  <a:moveTo>
                    <a:pt x="4" y="8"/>
                  </a:moveTo>
                  <a:cubicBezTo>
                    <a:pt x="4" y="8"/>
                    <a:pt x="4" y="8"/>
                    <a:pt x="4" y="8"/>
                  </a:cubicBezTo>
                  <a:cubicBezTo>
                    <a:pt x="30" y="8"/>
                    <a:pt x="52" y="30"/>
                    <a:pt x="52" y="56"/>
                  </a:cubicBezTo>
                  <a:cubicBezTo>
                    <a:pt x="52" y="56"/>
                    <a:pt x="52" y="56"/>
                    <a:pt x="52" y="56"/>
                  </a:cubicBezTo>
                  <a:cubicBezTo>
                    <a:pt x="52" y="58"/>
                    <a:pt x="54" y="60"/>
                    <a:pt x="56" y="60"/>
                  </a:cubicBezTo>
                  <a:cubicBezTo>
                    <a:pt x="58" y="60"/>
                    <a:pt x="60" y="58"/>
                    <a:pt x="60" y="56"/>
                  </a:cubicBezTo>
                  <a:cubicBezTo>
                    <a:pt x="60" y="56"/>
                    <a:pt x="60" y="56"/>
                    <a:pt x="60" y="56"/>
                  </a:cubicBezTo>
                  <a:cubicBezTo>
                    <a:pt x="60" y="25"/>
                    <a:pt x="35" y="0"/>
                    <a:pt x="4" y="0"/>
                  </a:cubicBezTo>
                  <a:cubicBezTo>
                    <a:pt x="4" y="0"/>
                    <a:pt x="4" y="0"/>
                    <a:pt x="4" y="0"/>
                  </a:cubicBezTo>
                  <a:cubicBezTo>
                    <a:pt x="2" y="0"/>
                    <a:pt x="0" y="2"/>
                    <a:pt x="0" y="4"/>
                  </a:cubicBezTo>
                  <a:cubicBezTo>
                    <a:pt x="0" y="6"/>
                    <a:pt x="2" y="8"/>
                    <a:pt x="4" y="8"/>
                  </a:cubicBezTo>
                  <a:close/>
                </a:path>
              </a:pathLst>
            </a:custGeom>
            <a:grpFill/>
            <a:ln>
              <a:noFill/>
            </a:ln>
          </p:spPr>
          <p:txBody>
            <a:bodyPr/>
            <a:lstStyle/>
            <a:p>
              <a:pPr>
                <a:defRPr/>
              </a:pPr>
              <a:endParaRPr lang="id-ID" sz="2400">
                <a:solidFill>
                  <a:schemeClr val="bg1">
                    <a:lumMod val="75000"/>
                  </a:schemeClr>
                </a:solidFill>
              </a:endParaRPr>
            </a:p>
          </p:txBody>
        </p:sp>
      </p:grpSp>
      <p:grpSp>
        <p:nvGrpSpPr>
          <p:cNvPr id="63" name="Group 61"/>
          <p:cNvGrpSpPr/>
          <p:nvPr/>
        </p:nvGrpSpPr>
        <p:grpSpPr bwMode="auto">
          <a:xfrm>
            <a:off x="6213481" y="3657516"/>
            <a:ext cx="330001" cy="559023"/>
            <a:chOff x="6271901" y="3849160"/>
            <a:chExt cx="330200" cy="482600"/>
          </a:xfrm>
          <a:solidFill>
            <a:schemeClr val="accent2"/>
          </a:solidFill>
        </p:grpSpPr>
        <p:sp>
          <p:nvSpPr>
            <p:cNvPr id="65" name="Freeform 35"/>
            <p:cNvSpPr>
              <a:spLocks noEditPoints="1"/>
            </p:cNvSpPr>
            <p:nvPr/>
          </p:nvSpPr>
          <p:spPr bwMode="auto">
            <a:xfrm>
              <a:off x="6271901" y="3849160"/>
              <a:ext cx="330200" cy="482600"/>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id-ID" sz="2400">
                <a:solidFill>
                  <a:schemeClr val="bg1">
                    <a:lumMod val="75000"/>
                  </a:schemeClr>
                </a:solidFill>
              </a:endParaRPr>
            </a:p>
          </p:txBody>
        </p:sp>
        <p:sp>
          <p:nvSpPr>
            <p:cNvPr id="66" name="Freeform 36"/>
            <p:cNvSpPr>
              <a:spLocks/>
            </p:cNvSpPr>
            <p:nvPr/>
          </p:nvSpPr>
          <p:spPr bwMode="auto">
            <a:xfrm>
              <a:off x="6333066" y="3925360"/>
              <a:ext cx="96837" cy="96838"/>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id-ID" sz="2400">
                <a:solidFill>
                  <a:schemeClr val="bg1">
                    <a:lumMod val="75000"/>
                  </a:schemeClr>
                </a:solidFill>
              </a:endParaRPr>
            </a:p>
          </p:txBody>
        </p:sp>
      </p:grpSp>
      <p:sp>
        <p:nvSpPr>
          <p:cNvPr id="68" name="Freeform 107"/>
          <p:cNvSpPr>
            <a:spLocks noEditPoints="1"/>
          </p:cNvSpPr>
          <p:nvPr/>
        </p:nvSpPr>
        <p:spPr bwMode="auto">
          <a:xfrm>
            <a:off x="10127466" y="3592428"/>
            <a:ext cx="474663" cy="549275"/>
          </a:xfrm>
          <a:custGeom>
            <a:avLst/>
            <a:gdLst>
              <a:gd name="T0" fmla="*/ 251 w 252"/>
              <a:gd name="T1" fmla="*/ 83 h 291"/>
              <a:gd name="T2" fmla="*/ 248 w 252"/>
              <a:gd name="T3" fmla="*/ 80 h 291"/>
              <a:gd name="T4" fmla="*/ 142 w 252"/>
              <a:gd name="T5" fmla="*/ 34 h 291"/>
              <a:gd name="T6" fmla="*/ 141 w 252"/>
              <a:gd name="T7" fmla="*/ 34 h 291"/>
              <a:gd name="T8" fmla="*/ 72 w 252"/>
              <a:gd name="T9" fmla="*/ 0 h 291"/>
              <a:gd name="T10" fmla="*/ 66 w 252"/>
              <a:gd name="T11" fmla="*/ 1 h 291"/>
              <a:gd name="T12" fmla="*/ 20 w 252"/>
              <a:gd name="T13" fmla="*/ 41 h 291"/>
              <a:gd name="T14" fmla="*/ 34 w 252"/>
              <a:gd name="T15" fmla="*/ 237 h 291"/>
              <a:gd name="T16" fmla="*/ 20 w 252"/>
              <a:gd name="T17" fmla="*/ 262 h 291"/>
              <a:gd name="T18" fmla="*/ 49 w 252"/>
              <a:gd name="T19" fmla="*/ 291 h 291"/>
              <a:gd name="T20" fmla="*/ 132 w 252"/>
              <a:gd name="T21" fmla="*/ 291 h 291"/>
              <a:gd name="T22" fmla="*/ 161 w 252"/>
              <a:gd name="T23" fmla="*/ 262 h 291"/>
              <a:gd name="T24" fmla="*/ 132 w 252"/>
              <a:gd name="T25" fmla="*/ 233 h 291"/>
              <a:gd name="T26" fmla="*/ 123 w 252"/>
              <a:gd name="T27" fmla="*/ 233 h 291"/>
              <a:gd name="T28" fmla="*/ 123 w 252"/>
              <a:gd name="T29" fmla="*/ 229 h 291"/>
              <a:gd name="T30" fmla="*/ 112 w 252"/>
              <a:gd name="T31" fmla="*/ 218 h 291"/>
              <a:gd name="T32" fmla="*/ 104 w 252"/>
              <a:gd name="T33" fmla="*/ 218 h 291"/>
              <a:gd name="T34" fmla="*/ 93 w 252"/>
              <a:gd name="T35" fmla="*/ 229 h 291"/>
              <a:gd name="T36" fmla="*/ 94 w 252"/>
              <a:gd name="T37" fmla="*/ 233 h 291"/>
              <a:gd name="T38" fmla="*/ 74 w 252"/>
              <a:gd name="T39" fmla="*/ 233 h 291"/>
              <a:gd name="T40" fmla="*/ 56 w 252"/>
              <a:gd name="T41" fmla="*/ 56 h 291"/>
              <a:gd name="T42" fmla="*/ 71 w 252"/>
              <a:gd name="T43" fmla="*/ 39 h 291"/>
              <a:gd name="T44" fmla="*/ 73 w 252"/>
              <a:gd name="T45" fmla="*/ 39 h 291"/>
              <a:gd name="T46" fmla="*/ 118 w 252"/>
              <a:gd name="T47" fmla="*/ 66 h 291"/>
              <a:gd name="T48" fmla="*/ 118 w 252"/>
              <a:gd name="T49" fmla="*/ 67 h 291"/>
              <a:gd name="T50" fmla="*/ 117 w 252"/>
              <a:gd name="T51" fmla="*/ 72 h 291"/>
              <a:gd name="T52" fmla="*/ 149 w 252"/>
              <a:gd name="T53" fmla="*/ 159 h 291"/>
              <a:gd name="T54" fmla="*/ 155 w 252"/>
              <a:gd name="T55" fmla="*/ 163 h 291"/>
              <a:gd name="T56" fmla="*/ 155 w 252"/>
              <a:gd name="T57" fmla="*/ 163 h 291"/>
              <a:gd name="T58" fmla="*/ 189 w 252"/>
              <a:gd name="T59" fmla="*/ 153 h 291"/>
              <a:gd name="T60" fmla="*/ 226 w 252"/>
              <a:gd name="T61" fmla="*/ 149 h 291"/>
              <a:gd name="T62" fmla="*/ 231 w 252"/>
              <a:gd name="T63" fmla="*/ 116 h 291"/>
              <a:gd name="T64" fmla="*/ 230 w 252"/>
              <a:gd name="T65" fmla="*/ 116 h 291"/>
              <a:gd name="T66" fmla="*/ 251 w 252"/>
              <a:gd name="T67" fmla="*/ 88 h 291"/>
              <a:gd name="T68" fmla="*/ 251 w 252"/>
              <a:gd name="T69" fmla="*/ 83 h 291"/>
              <a:gd name="T70" fmla="*/ 150 w 252"/>
              <a:gd name="T71" fmla="*/ 262 h 291"/>
              <a:gd name="T72" fmla="*/ 132 w 252"/>
              <a:gd name="T73" fmla="*/ 280 h 291"/>
              <a:gd name="T74" fmla="*/ 49 w 252"/>
              <a:gd name="T75" fmla="*/ 280 h 291"/>
              <a:gd name="T76" fmla="*/ 32 w 252"/>
              <a:gd name="T77" fmla="*/ 262 h 291"/>
              <a:gd name="T78" fmla="*/ 49 w 252"/>
              <a:gd name="T79" fmla="*/ 245 h 291"/>
              <a:gd name="T80" fmla="*/ 132 w 252"/>
              <a:gd name="T81" fmla="*/ 245 h 291"/>
              <a:gd name="T82" fmla="*/ 150 w 252"/>
              <a:gd name="T83" fmla="*/ 262 h 291"/>
              <a:gd name="T84" fmla="*/ 73 w 252"/>
              <a:gd name="T85" fmla="*/ 28 h 291"/>
              <a:gd name="T86" fmla="*/ 69 w 252"/>
              <a:gd name="T87" fmla="*/ 28 h 291"/>
              <a:gd name="T88" fmla="*/ 46 w 252"/>
              <a:gd name="T89" fmla="*/ 52 h 291"/>
              <a:gd name="T90" fmla="*/ 45 w 252"/>
              <a:gd name="T91" fmla="*/ 52 h 291"/>
              <a:gd name="T92" fmla="*/ 62 w 252"/>
              <a:gd name="T93" fmla="*/ 233 h 291"/>
              <a:gd name="T94" fmla="*/ 49 w 252"/>
              <a:gd name="T95" fmla="*/ 233 h 291"/>
              <a:gd name="T96" fmla="*/ 45 w 252"/>
              <a:gd name="T97" fmla="*/ 233 h 291"/>
              <a:gd name="T98" fmla="*/ 31 w 252"/>
              <a:gd name="T99" fmla="*/ 46 h 291"/>
              <a:gd name="T100" fmla="*/ 67 w 252"/>
              <a:gd name="T101" fmla="*/ 12 h 291"/>
              <a:gd name="T102" fmla="*/ 72 w 252"/>
              <a:gd name="T103" fmla="*/ 12 h 291"/>
              <a:gd name="T104" fmla="*/ 132 w 252"/>
              <a:gd name="T105" fmla="*/ 41 h 291"/>
              <a:gd name="T106" fmla="*/ 124 w 252"/>
              <a:gd name="T107" fmla="*/ 55 h 291"/>
              <a:gd name="T108" fmla="*/ 73 w 252"/>
              <a:gd name="T109" fmla="*/ 28 h 291"/>
              <a:gd name="T110" fmla="*/ 159 w 252"/>
              <a:gd name="T111" fmla="*/ 151 h 291"/>
              <a:gd name="T112" fmla="*/ 129 w 252"/>
              <a:gd name="T113" fmla="*/ 70 h 291"/>
              <a:gd name="T114" fmla="*/ 142 w 252"/>
              <a:gd name="T115" fmla="*/ 46 h 291"/>
              <a:gd name="T116" fmla="*/ 237 w 252"/>
              <a:gd name="T117" fmla="*/ 88 h 291"/>
              <a:gd name="T118" fmla="*/ 159 w 252"/>
              <a:gd name="T119" fmla="*/ 151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2" h="291">
                <a:moveTo>
                  <a:pt x="251" y="83"/>
                </a:moveTo>
                <a:cubicBezTo>
                  <a:pt x="251" y="82"/>
                  <a:pt x="250" y="80"/>
                  <a:pt x="248" y="80"/>
                </a:cubicBezTo>
                <a:cubicBezTo>
                  <a:pt x="142" y="34"/>
                  <a:pt x="142" y="34"/>
                  <a:pt x="142" y="34"/>
                </a:cubicBezTo>
                <a:cubicBezTo>
                  <a:pt x="142" y="34"/>
                  <a:pt x="142" y="34"/>
                  <a:pt x="141" y="34"/>
                </a:cubicBezTo>
                <a:cubicBezTo>
                  <a:pt x="121" y="16"/>
                  <a:pt x="97" y="0"/>
                  <a:pt x="72" y="0"/>
                </a:cubicBezTo>
                <a:cubicBezTo>
                  <a:pt x="70" y="0"/>
                  <a:pt x="68" y="0"/>
                  <a:pt x="66" y="1"/>
                </a:cubicBezTo>
                <a:cubicBezTo>
                  <a:pt x="52" y="2"/>
                  <a:pt x="32" y="11"/>
                  <a:pt x="20" y="41"/>
                </a:cubicBezTo>
                <a:cubicBezTo>
                  <a:pt x="18" y="47"/>
                  <a:pt x="0" y="97"/>
                  <a:pt x="34" y="237"/>
                </a:cubicBezTo>
                <a:cubicBezTo>
                  <a:pt x="26" y="242"/>
                  <a:pt x="20" y="252"/>
                  <a:pt x="20" y="262"/>
                </a:cubicBezTo>
                <a:cubicBezTo>
                  <a:pt x="20" y="278"/>
                  <a:pt x="33" y="291"/>
                  <a:pt x="49" y="291"/>
                </a:cubicBezTo>
                <a:cubicBezTo>
                  <a:pt x="132" y="291"/>
                  <a:pt x="132" y="291"/>
                  <a:pt x="132" y="291"/>
                </a:cubicBezTo>
                <a:cubicBezTo>
                  <a:pt x="148" y="291"/>
                  <a:pt x="161" y="278"/>
                  <a:pt x="161" y="262"/>
                </a:cubicBezTo>
                <a:cubicBezTo>
                  <a:pt x="161" y="246"/>
                  <a:pt x="148" y="233"/>
                  <a:pt x="132" y="233"/>
                </a:cubicBezTo>
                <a:cubicBezTo>
                  <a:pt x="123" y="233"/>
                  <a:pt x="123" y="233"/>
                  <a:pt x="123" y="233"/>
                </a:cubicBezTo>
                <a:cubicBezTo>
                  <a:pt x="123" y="232"/>
                  <a:pt x="123" y="231"/>
                  <a:pt x="123" y="229"/>
                </a:cubicBezTo>
                <a:cubicBezTo>
                  <a:pt x="123" y="223"/>
                  <a:pt x="118" y="218"/>
                  <a:pt x="112" y="218"/>
                </a:cubicBezTo>
                <a:cubicBezTo>
                  <a:pt x="104" y="218"/>
                  <a:pt x="104" y="218"/>
                  <a:pt x="104" y="218"/>
                </a:cubicBezTo>
                <a:cubicBezTo>
                  <a:pt x="98" y="218"/>
                  <a:pt x="93" y="223"/>
                  <a:pt x="93" y="229"/>
                </a:cubicBezTo>
                <a:cubicBezTo>
                  <a:pt x="93" y="231"/>
                  <a:pt x="93" y="232"/>
                  <a:pt x="94" y="233"/>
                </a:cubicBezTo>
                <a:cubicBezTo>
                  <a:pt x="74" y="233"/>
                  <a:pt x="74" y="233"/>
                  <a:pt x="74" y="233"/>
                </a:cubicBezTo>
                <a:cubicBezTo>
                  <a:pt x="42" y="106"/>
                  <a:pt x="56" y="58"/>
                  <a:pt x="56" y="56"/>
                </a:cubicBezTo>
                <a:cubicBezTo>
                  <a:pt x="61" y="46"/>
                  <a:pt x="65" y="40"/>
                  <a:pt x="71" y="39"/>
                </a:cubicBezTo>
                <a:cubicBezTo>
                  <a:pt x="71" y="39"/>
                  <a:pt x="72" y="39"/>
                  <a:pt x="73" y="39"/>
                </a:cubicBezTo>
                <a:cubicBezTo>
                  <a:pt x="85" y="39"/>
                  <a:pt x="102" y="51"/>
                  <a:pt x="118" y="66"/>
                </a:cubicBezTo>
                <a:cubicBezTo>
                  <a:pt x="118" y="67"/>
                  <a:pt x="118" y="67"/>
                  <a:pt x="118" y="67"/>
                </a:cubicBezTo>
                <a:cubicBezTo>
                  <a:pt x="117" y="68"/>
                  <a:pt x="117" y="70"/>
                  <a:pt x="117" y="72"/>
                </a:cubicBezTo>
                <a:cubicBezTo>
                  <a:pt x="149" y="159"/>
                  <a:pt x="149" y="159"/>
                  <a:pt x="149" y="159"/>
                </a:cubicBezTo>
                <a:cubicBezTo>
                  <a:pt x="150" y="162"/>
                  <a:pt x="152" y="163"/>
                  <a:pt x="155" y="163"/>
                </a:cubicBezTo>
                <a:cubicBezTo>
                  <a:pt x="155" y="163"/>
                  <a:pt x="155" y="163"/>
                  <a:pt x="155" y="163"/>
                </a:cubicBezTo>
                <a:cubicBezTo>
                  <a:pt x="167" y="163"/>
                  <a:pt x="179" y="159"/>
                  <a:pt x="189" y="153"/>
                </a:cubicBezTo>
                <a:cubicBezTo>
                  <a:pt x="207" y="163"/>
                  <a:pt x="226" y="149"/>
                  <a:pt x="226" y="149"/>
                </a:cubicBezTo>
                <a:cubicBezTo>
                  <a:pt x="243" y="136"/>
                  <a:pt x="231" y="116"/>
                  <a:pt x="231" y="116"/>
                </a:cubicBezTo>
                <a:cubicBezTo>
                  <a:pt x="231" y="116"/>
                  <a:pt x="231" y="116"/>
                  <a:pt x="230" y="116"/>
                </a:cubicBezTo>
                <a:cubicBezTo>
                  <a:pt x="243" y="102"/>
                  <a:pt x="250" y="89"/>
                  <a:pt x="251" y="88"/>
                </a:cubicBezTo>
                <a:cubicBezTo>
                  <a:pt x="252" y="86"/>
                  <a:pt x="252" y="85"/>
                  <a:pt x="251" y="83"/>
                </a:cubicBezTo>
                <a:close/>
                <a:moveTo>
                  <a:pt x="150" y="262"/>
                </a:moveTo>
                <a:cubicBezTo>
                  <a:pt x="150" y="272"/>
                  <a:pt x="142" y="280"/>
                  <a:pt x="132" y="280"/>
                </a:cubicBezTo>
                <a:cubicBezTo>
                  <a:pt x="49" y="280"/>
                  <a:pt x="49" y="280"/>
                  <a:pt x="49" y="280"/>
                </a:cubicBezTo>
                <a:cubicBezTo>
                  <a:pt x="40" y="280"/>
                  <a:pt x="32" y="272"/>
                  <a:pt x="32" y="262"/>
                </a:cubicBezTo>
                <a:cubicBezTo>
                  <a:pt x="32" y="253"/>
                  <a:pt x="40" y="245"/>
                  <a:pt x="49" y="245"/>
                </a:cubicBezTo>
                <a:cubicBezTo>
                  <a:pt x="132" y="245"/>
                  <a:pt x="132" y="245"/>
                  <a:pt x="132" y="245"/>
                </a:cubicBezTo>
                <a:cubicBezTo>
                  <a:pt x="142" y="245"/>
                  <a:pt x="150" y="253"/>
                  <a:pt x="150" y="262"/>
                </a:cubicBezTo>
                <a:close/>
                <a:moveTo>
                  <a:pt x="73" y="28"/>
                </a:moveTo>
                <a:cubicBezTo>
                  <a:pt x="72" y="28"/>
                  <a:pt x="70" y="28"/>
                  <a:pt x="69" y="28"/>
                </a:cubicBezTo>
                <a:cubicBezTo>
                  <a:pt x="66" y="28"/>
                  <a:pt x="54" y="30"/>
                  <a:pt x="46" y="52"/>
                </a:cubicBezTo>
                <a:cubicBezTo>
                  <a:pt x="45" y="52"/>
                  <a:pt x="45" y="52"/>
                  <a:pt x="45" y="52"/>
                </a:cubicBezTo>
                <a:cubicBezTo>
                  <a:pt x="45" y="54"/>
                  <a:pt x="30" y="101"/>
                  <a:pt x="62" y="233"/>
                </a:cubicBezTo>
                <a:cubicBezTo>
                  <a:pt x="49" y="233"/>
                  <a:pt x="49" y="233"/>
                  <a:pt x="49" y="233"/>
                </a:cubicBezTo>
                <a:cubicBezTo>
                  <a:pt x="48" y="233"/>
                  <a:pt x="46" y="233"/>
                  <a:pt x="45" y="233"/>
                </a:cubicBezTo>
                <a:cubicBezTo>
                  <a:pt x="13" y="97"/>
                  <a:pt x="28" y="51"/>
                  <a:pt x="31" y="46"/>
                </a:cubicBezTo>
                <a:cubicBezTo>
                  <a:pt x="41" y="20"/>
                  <a:pt x="56" y="13"/>
                  <a:pt x="67" y="12"/>
                </a:cubicBezTo>
                <a:cubicBezTo>
                  <a:pt x="69" y="12"/>
                  <a:pt x="71" y="12"/>
                  <a:pt x="72" y="12"/>
                </a:cubicBezTo>
                <a:cubicBezTo>
                  <a:pt x="91" y="12"/>
                  <a:pt x="113" y="25"/>
                  <a:pt x="132" y="41"/>
                </a:cubicBezTo>
                <a:cubicBezTo>
                  <a:pt x="124" y="55"/>
                  <a:pt x="124" y="55"/>
                  <a:pt x="124" y="55"/>
                </a:cubicBezTo>
                <a:cubicBezTo>
                  <a:pt x="107" y="41"/>
                  <a:pt x="88" y="28"/>
                  <a:pt x="73" y="28"/>
                </a:cubicBezTo>
                <a:close/>
                <a:moveTo>
                  <a:pt x="159" y="151"/>
                </a:moveTo>
                <a:cubicBezTo>
                  <a:pt x="129" y="70"/>
                  <a:pt x="129" y="70"/>
                  <a:pt x="129" y="70"/>
                </a:cubicBezTo>
                <a:cubicBezTo>
                  <a:pt x="142" y="46"/>
                  <a:pt x="142" y="46"/>
                  <a:pt x="142" y="46"/>
                </a:cubicBezTo>
                <a:cubicBezTo>
                  <a:pt x="237" y="88"/>
                  <a:pt x="237" y="88"/>
                  <a:pt x="237" y="88"/>
                </a:cubicBezTo>
                <a:cubicBezTo>
                  <a:pt x="227" y="103"/>
                  <a:pt x="195" y="148"/>
                  <a:pt x="159" y="151"/>
                </a:cubicBezTo>
                <a:close/>
              </a:path>
            </a:pathLst>
          </a:custGeom>
          <a:solidFill>
            <a:srgbClr val="FFFFFF"/>
          </a:solidFill>
          <a:ln>
            <a:noFill/>
          </a:ln>
        </p:spPr>
        <p:txBody>
          <a:bodyPr lIns="91440" tIns="45720" rIns="91440" bIns="45720"/>
          <a:lstStyle/>
          <a:p>
            <a:pPr>
              <a:defRPr/>
            </a:pPr>
            <a:endParaRPr lang="en-US" sz="2400">
              <a:solidFill>
                <a:schemeClr val="bg1">
                  <a:lumMod val="75000"/>
                </a:schemeClr>
              </a:solidFill>
            </a:endParaRPr>
          </a:p>
        </p:txBody>
      </p:sp>
      <p:sp>
        <p:nvSpPr>
          <p:cNvPr id="43" name="TextBox 42"/>
          <p:cNvSpPr txBox="1"/>
          <p:nvPr/>
        </p:nvSpPr>
        <p:spPr>
          <a:xfrm>
            <a:off x="5501040" y="2501726"/>
            <a:ext cx="1677437" cy="1076641"/>
          </a:xfrm>
          <a:prstGeom prst="rect">
            <a:avLst/>
          </a:prstGeom>
          <a:noFill/>
        </p:spPr>
        <p:txBody>
          <a:bodyPr wrap="square" rtlCol="0">
            <a:spAutoFit/>
          </a:bodyPr>
          <a:lstStyle/>
          <a:p>
            <a:pPr>
              <a:lnSpc>
                <a:spcPct val="150000"/>
              </a:lnSpc>
            </a:pPr>
            <a:r>
              <a:rPr lang="en-US" altLang="zh-CN" sz="1100" dirty="0">
                <a:solidFill>
                  <a:schemeClr val="bg1"/>
                </a:solidFill>
                <a:sym typeface="微软雅黑" pitchFamily="34" charset="-122"/>
              </a:rPr>
              <a:t>Right-click on the image to select the format to replace the image directly. </a:t>
            </a:r>
            <a:endParaRPr lang="zh-CN" altLang="en-US" sz="1100" dirty="0">
              <a:solidFill>
                <a:schemeClr val="bg1"/>
              </a:solidFill>
              <a:sym typeface="微软雅黑" pitchFamily="34" charset="-122"/>
            </a:endParaRPr>
          </a:p>
        </p:txBody>
      </p:sp>
      <p:sp>
        <p:nvSpPr>
          <p:cNvPr id="70" name="TextBox 69"/>
          <p:cNvSpPr txBox="1"/>
          <p:nvPr/>
        </p:nvSpPr>
        <p:spPr>
          <a:xfrm>
            <a:off x="7513540" y="2501726"/>
            <a:ext cx="1677437" cy="1031886"/>
          </a:xfrm>
          <a:prstGeom prst="rect">
            <a:avLst/>
          </a:prstGeom>
          <a:noFill/>
        </p:spPr>
        <p:txBody>
          <a:bodyPr wrap="square" rtlCol="0">
            <a:spAutoFit/>
          </a:bodyPr>
          <a:lstStyle/>
          <a:p>
            <a:pPr>
              <a:lnSpc>
                <a:spcPct val="150000"/>
              </a:lnSpc>
            </a:pPr>
            <a:r>
              <a:rPr lang="en-US" altLang="zh-CN" sz="1050" dirty="0">
                <a:solidFill>
                  <a:schemeClr val="bg1"/>
                </a:solidFill>
                <a:sym typeface="微软雅黑" pitchFamily="34" charset="-122"/>
              </a:rPr>
              <a:t>Right-click on the image to select the format to replace the image directly. </a:t>
            </a:r>
            <a:endParaRPr lang="zh-CN" altLang="en-US" sz="1050" dirty="0">
              <a:solidFill>
                <a:schemeClr val="bg1"/>
              </a:solidFill>
              <a:sym typeface="微软雅黑" pitchFamily="34" charset="-122"/>
            </a:endParaRPr>
          </a:p>
        </p:txBody>
      </p:sp>
      <p:sp>
        <p:nvSpPr>
          <p:cNvPr id="71" name="TextBox 70"/>
          <p:cNvSpPr txBox="1"/>
          <p:nvPr/>
        </p:nvSpPr>
        <p:spPr>
          <a:xfrm>
            <a:off x="9411118" y="2501726"/>
            <a:ext cx="1677437" cy="1031886"/>
          </a:xfrm>
          <a:prstGeom prst="rect">
            <a:avLst/>
          </a:prstGeom>
          <a:noFill/>
        </p:spPr>
        <p:txBody>
          <a:bodyPr wrap="square" rtlCol="0">
            <a:spAutoFit/>
          </a:bodyPr>
          <a:lstStyle/>
          <a:p>
            <a:pPr>
              <a:lnSpc>
                <a:spcPct val="150000"/>
              </a:lnSpc>
            </a:pPr>
            <a:r>
              <a:rPr lang="en-US" altLang="zh-CN" sz="1050" dirty="0">
                <a:solidFill>
                  <a:schemeClr val="bg1"/>
                </a:solidFill>
                <a:sym typeface="微软雅黑" pitchFamily="34" charset="-122"/>
              </a:rPr>
              <a:t>Right-click on the image to select the format to replace the image directly. </a:t>
            </a:r>
            <a:endParaRPr lang="zh-CN" altLang="en-US" sz="1050" dirty="0">
              <a:solidFill>
                <a:schemeClr val="bg1"/>
              </a:solidFill>
              <a:sym typeface="微软雅黑" pitchFamily="34" charset="-122"/>
            </a:endParaRPr>
          </a:p>
        </p:txBody>
      </p:sp>
      <p:sp>
        <p:nvSpPr>
          <p:cNvPr id="72" name="TextBox 71"/>
          <p:cNvSpPr txBox="1"/>
          <p:nvPr/>
        </p:nvSpPr>
        <p:spPr>
          <a:xfrm>
            <a:off x="5501040" y="4306602"/>
            <a:ext cx="1677437" cy="1031886"/>
          </a:xfrm>
          <a:prstGeom prst="rect">
            <a:avLst/>
          </a:prstGeom>
          <a:noFill/>
        </p:spPr>
        <p:txBody>
          <a:bodyPr wrap="square" rtlCol="0">
            <a:spAutoFit/>
          </a:bodyPr>
          <a:lstStyle/>
          <a:p>
            <a:pPr>
              <a:lnSpc>
                <a:spcPct val="150000"/>
              </a:lnSpc>
            </a:pPr>
            <a:r>
              <a:rPr lang="en-US" altLang="zh-CN" sz="1050" dirty="0">
                <a:solidFill>
                  <a:schemeClr val="bg1"/>
                </a:solidFill>
                <a:sym typeface="微软雅黑" pitchFamily="34" charset="-122"/>
              </a:rPr>
              <a:t>Right-click on the image to select the format to replace the image directly. </a:t>
            </a:r>
            <a:endParaRPr lang="zh-CN" altLang="en-US" sz="1050" dirty="0">
              <a:solidFill>
                <a:schemeClr val="bg1"/>
              </a:solidFill>
              <a:sym typeface="微软雅黑" pitchFamily="34" charset="-122"/>
            </a:endParaRPr>
          </a:p>
        </p:txBody>
      </p:sp>
      <p:sp>
        <p:nvSpPr>
          <p:cNvPr id="73" name="TextBox 72"/>
          <p:cNvSpPr txBox="1"/>
          <p:nvPr/>
        </p:nvSpPr>
        <p:spPr>
          <a:xfrm>
            <a:off x="7513540" y="4306602"/>
            <a:ext cx="1677437" cy="1031886"/>
          </a:xfrm>
          <a:prstGeom prst="rect">
            <a:avLst/>
          </a:prstGeom>
          <a:noFill/>
        </p:spPr>
        <p:txBody>
          <a:bodyPr wrap="square" rtlCol="0">
            <a:spAutoFit/>
          </a:bodyPr>
          <a:lstStyle/>
          <a:p>
            <a:pPr>
              <a:lnSpc>
                <a:spcPct val="150000"/>
              </a:lnSpc>
            </a:pPr>
            <a:r>
              <a:rPr lang="en-US" altLang="zh-CN" sz="1050" dirty="0">
                <a:solidFill>
                  <a:schemeClr val="bg1"/>
                </a:solidFill>
                <a:sym typeface="微软雅黑" pitchFamily="34" charset="-122"/>
              </a:rPr>
              <a:t>Right-click on the image to select the format to replace the image directly. </a:t>
            </a:r>
            <a:endParaRPr lang="zh-CN" altLang="en-US" sz="1050" dirty="0">
              <a:solidFill>
                <a:schemeClr val="bg1"/>
              </a:solidFill>
              <a:sym typeface="微软雅黑" pitchFamily="34" charset="-122"/>
            </a:endParaRPr>
          </a:p>
        </p:txBody>
      </p:sp>
      <p:sp>
        <p:nvSpPr>
          <p:cNvPr id="74" name="TextBox 73"/>
          <p:cNvSpPr txBox="1"/>
          <p:nvPr/>
        </p:nvSpPr>
        <p:spPr>
          <a:xfrm>
            <a:off x="9411118" y="4306602"/>
            <a:ext cx="1677437" cy="1031886"/>
          </a:xfrm>
          <a:prstGeom prst="rect">
            <a:avLst/>
          </a:prstGeom>
          <a:noFill/>
        </p:spPr>
        <p:txBody>
          <a:bodyPr wrap="square" rtlCol="0">
            <a:spAutoFit/>
          </a:bodyPr>
          <a:lstStyle/>
          <a:p>
            <a:pPr>
              <a:lnSpc>
                <a:spcPct val="150000"/>
              </a:lnSpc>
            </a:pPr>
            <a:r>
              <a:rPr lang="en-US" altLang="zh-CN" sz="1050" dirty="0">
                <a:solidFill>
                  <a:schemeClr val="bg1"/>
                </a:solidFill>
                <a:sym typeface="微软雅黑" pitchFamily="34" charset="-122"/>
              </a:rPr>
              <a:t>Right-click on the image to select the format to replace the image directly. </a:t>
            </a:r>
            <a:endParaRPr lang="zh-CN" altLang="en-US" sz="1050" dirty="0">
              <a:solidFill>
                <a:schemeClr val="bg1"/>
              </a:solidFill>
              <a:sym typeface="微软雅黑" pitchFamily="34" charset="-122"/>
            </a:endParaRPr>
          </a:p>
        </p:txBody>
      </p:sp>
      <p:sp>
        <p:nvSpPr>
          <p:cNvPr id="58" name="文本框 57">
            <a:extLst>
              <a:ext uri="{FF2B5EF4-FFF2-40B4-BE49-F238E27FC236}">
                <a16:creationId xmlns:a16="http://schemas.microsoft.com/office/drawing/2014/main" id="{D22E4015-0479-40E7-A3C8-AAD219945EBD}"/>
              </a:ext>
            </a:extLst>
          </p:cNvPr>
          <p:cNvSpPr txBox="1"/>
          <p:nvPr/>
        </p:nvSpPr>
        <p:spPr>
          <a:xfrm>
            <a:off x="142979" y="280649"/>
            <a:ext cx="2993127" cy="461665"/>
          </a:xfrm>
          <a:prstGeom prst="rect">
            <a:avLst/>
          </a:prstGeom>
          <a:noFill/>
        </p:spPr>
        <p:txBody>
          <a:bodyPr wrap="none" rtlCol="0">
            <a:spAutoFit/>
          </a:bodyPr>
          <a:lstStyle/>
          <a:p>
            <a:pPr marL="342900" indent="-342900" algn="ctr">
              <a:buFont typeface="Wingdings" panose="05000000000000000000" pitchFamily="2" charset="2"/>
              <a:buChar char="l"/>
            </a:pPr>
            <a:r>
              <a:rPr lang="zh-CN" altLang="en-US" sz="2400" b="1" dirty="0">
                <a:solidFill>
                  <a:schemeClr val="accent6"/>
                </a:solidFill>
              </a:rPr>
              <a:t>单击此处添加标题</a:t>
            </a:r>
          </a:p>
        </p:txBody>
      </p:sp>
      <p:cxnSp>
        <p:nvCxnSpPr>
          <p:cNvPr id="62" name="直接连接符 61">
            <a:extLst>
              <a:ext uri="{FF2B5EF4-FFF2-40B4-BE49-F238E27FC236}">
                <a16:creationId xmlns:a16="http://schemas.microsoft.com/office/drawing/2014/main" id="{C9988088-3F2B-4D52-BA2E-96700A95F4F4}"/>
              </a:ext>
            </a:extLst>
          </p:cNvPr>
          <p:cNvCxnSpPr/>
          <p:nvPr/>
        </p:nvCxnSpPr>
        <p:spPr>
          <a:xfrm>
            <a:off x="0" y="863338"/>
            <a:ext cx="3550024"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id="{554471AC-98C8-4E38-8F00-235801F4107C}"/>
              </a:ext>
            </a:extLst>
          </p:cNvPr>
          <p:cNvCxnSpPr>
            <a:cxnSpLocks/>
          </p:cNvCxnSpPr>
          <p:nvPr/>
        </p:nvCxnSpPr>
        <p:spPr>
          <a:xfrm>
            <a:off x="0" y="957467"/>
            <a:ext cx="3136106"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54863399"/>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sp>
        <p:nvSpPr>
          <p:cNvPr id="13" name="文本框 12"/>
          <p:cNvSpPr txBox="1"/>
          <p:nvPr/>
        </p:nvSpPr>
        <p:spPr>
          <a:xfrm>
            <a:off x="8301317" y="1076036"/>
            <a:ext cx="3386016" cy="92333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5400" b="0" i="0" u="none" strike="noStrike" kern="1200" cap="none" spc="0" normalizeH="0" baseline="0" noProof="0" dirty="0">
                <a:ln>
                  <a:noFill/>
                </a:ln>
                <a:solidFill>
                  <a:srgbClr val="FFFFFF"/>
                </a:solidFill>
                <a:effectLst/>
                <a:uLnTx/>
                <a:uFillTx/>
                <a:latin typeface="Impact" panose="020B0806030902050204" pitchFamily="34" charset="0"/>
                <a:ea typeface="微软雅黑"/>
                <a:cs typeface="+mn-cs"/>
              </a:rPr>
              <a:t>PART T</a:t>
            </a:r>
            <a:r>
              <a:rPr kumimoji="0" lang="en-US" altLang="zh-CN" sz="5400" b="0" i="0" u="none" strike="noStrike" kern="1200" cap="none" spc="0" normalizeH="0" baseline="0" noProof="0" dirty="0">
                <a:ln>
                  <a:noFill/>
                </a:ln>
                <a:solidFill>
                  <a:schemeClr val="accent4"/>
                </a:solidFill>
                <a:effectLst/>
                <a:uLnTx/>
                <a:uFillTx/>
                <a:latin typeface="Impact" panose="020B0806030902050204" pitchFamily="34" charset="0"/>
                <a:ea typeface="微软雅黑"/>
                <a:cs typeface="+mn-cs"/>
              </a:rPr>
              <a:t>WO</a:t>
            </a:r>
            <a:endParaRPr kumimoji="0" lang="zh-CN" altLang="en-US" sz="5400" b="0" i="0" u="none" strike="noStrike" kern="1200" cap="none" spc="0" normalizeH="0" baseline="0" noProof="0" dirty="0">
              <a:ln>
                <a:noFill/>
              </a:ln>
              <a:solidFill>
                <a:schemeClr val="accent4"/>
              </a:solidFill>
              <a:effectLst/>
              <a:uLnTx/>
              <a:uFillTx/>
              <a:latin typeface="Impact" panose="020B0806030902050204" pitchFamily="34" charset="0"/>
              <a:ea typeface="微软雅黑"/>
              <a:cs typeface="+mn-cs"/>
            </a:endParaRPr>
          </a:p>
        </p:txBody>
      </p:sp>
      <p:sp>
        <p:nvSpPr>
          <p:cNvPr id="14" name="矩形 13"/>
          <p:cNvSpPr/>
          <p:nvPr/>
        </p:nvSpPr>
        <p:spPr>
          <a:xfrm>
            <a:off x="8461010" y="1837782"/>
            <a:ext cx="3226323" cy="461665"/>
          </a:xfrm>
          <a:prstGeom prst="rect">
            <a:avLst/>
          </a:prstGeom>
        </p:spPr>
        <p:txBody>
          <a:bodyPr wrap="square">
            <a:spAutoFit/>
          </a:bodyPr>
          <a:lstStyle/>
          <a:p>
            <a:pPr algn="dist"/>
            <a:r>
              <a:rPr lang="zh-CN" altLang="en-US" sz="2400" dirty="0">
                <a:solidFill>
                  <a:srgbClr val="FFFFFF"/>
                </a:solidFill>
                <a:latin typeface="Century Gothic" panose="020B0502020202020204" pitchFamily="34" charset="0"/>
                <a:ea typeface="微软雅黑"/>
                <a:cs typeface="Arial" panose="020B0604020202020204" pitchFamily="34" charset="0"/>
              </a:rPr>
              <a:t>成功项目展示</a:t>
            </a:r>
          </a:p>
        </p:txBody>
      </p:sp>
      <p:sp>
        <p:nvSpPr>
          <p:cNvPr id="15" name="矩形 14">
            <a:extLst>
              <a:ext uri="{FF2B5EF4-FFF2-40B4-BE49-F238E27FC236}">
                <a16:creationId xmlns:a16="http://schemas.microsoft.com/office/drawing/2014/main" id="{E3C182B1-6EB4-4BC5-9BBD-9714A6536C9E}"/>
              </a:ext>
            </a:extLst>
          </p:cNvPr>
          <p:cNvSpPr/>
          <p:nvPr/>
        </p:nvSpPr>
        <p:spPr>
          <a:xfrm>
            <a:off x="9598153" y="2299447"/>
            <a:ext cx="2089180" cy="646331"/>
          </a:xfrm>
          <a:prstGeom prst="rect">
            <a:avLst/>
          </a:prstGeom>
        </p:spPr>
        <p:txBody>
          <a:bodyPr wrap="square">
            <a:spAutoFit/>
          </a:bodyPr>
          <a:lstStyle/>
          <a:p>
            <a:pPr algn="r">
              <a:defRPr/>
            </a:pPr>
            <a:r>
              <a:rPr lang="en-US" altLang="zh-CN" kern="0" dirty="0">
                <a:solidFill>
                  <a:schemeClr val="bg1"/>
                </a:solidFill>
              </a:rPr>
              <a:t>WORK </a:t>
            </a:r>
          </a:p>
          <a:p>
            <a:pPr algn="r">
              <a:defRPr/>
            </a:pPr>
            <a:r>
              <a:rPr lang="en-US" altLang="zh-CN" kern="0" dirty="0">
                <a:solidFill>
                  <a:schemeClr val="bg1"/>
                </a:solidFill>
              </a:rPr>
              <a:t>COMPLETION</a:t>
            </a:r>
            <a:endParaRPr lang="zh-CN" altLang="en-US" kern="0" dirty="0">
              <a:solidFill>
                <a:schemeClr val="bg1"/>
              </a:solidFill>
            </a:endParaRPr>
          </a:p>
        </p:txBody>
      </p:sp>
    </p:spTree>
    <p:extLst>
      <p:ext uri="{BB962C8B-B14F-4D97-AF65-F5344CB8AC3E}">
        <p14:creationId xmlns:p14="http://schemas.microsoft.com/office/powerpoint/2010/main" val="1792955068"/>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sp>
        <p:nvSpPr>
          <p:cNvPr id="2" name="Freeform 297"/>
          <p:cNvSpPr>
            <a:spLocks noChangeArrowheads="1"/>
          </p:cNvSpPr>
          <p:nvPr/>
        </p:nvSpPr>
        <p:spPr bwMode="auto">
          <a:xfrm>
            <a:off x="5737098" y="4294962"/>
            <a:ext cx="4997999" cy="1369484"/>
          </a:xfrm>
          <a:custGeom>
            <a:avLst/>
            <a:gdLst>
              <a:gd name="T0" fmla="*/ 0 w 1795"/>
              <a:gd name="T1" fmla="*/ 0 h 647"/>
              <a:gd name="T2" fmla="*/ 0 w 1795"/>
              <a:gd name="T3" fmla="*/ 647 h 647"/>
              <a:gd name="T4" fmla="*/ 1558 w 1795"/>
              <a:gd name="T5" fmla="*/ 647 h 647"/>
              <a:gd name="T6" fmla="*/ 1795 w 1795"/>
              <a:gd name="T7" fmla="*/ 328 h 647"/>
              <a:gd name="T8" fmla="*/ 1558 w 1795"/>
              <a:gd name="T9" fmla="*/ 0 h 647"/>
              <a:gd name="T10" fmla="*/ 0 w 1795"/>
              <a:gd name="T11" fmla="*/ 0 h 647"/>
              <a:gd name="T12" fmla="*/ 0 60000 65536"/>
              <a:gd name="T13" fmla="*/ 0 60000 65536"/>
              <a:gd name="T14" fmla="*/ 0 60000 65536"/>
              <a:gd name="T15" fmla="*/ 0 60000 65536"/>
              <a:gd name="T16" fmla="*/ 0 60000 65536"/>
              <a:gd name="T17" fmla="*/ 0 60000 65536"/>
              <a:gd name="T18" fmla="*/ 0 w 1795"/>
              <a:gd name="T19" fmla="*/ 0 h 647"/>
              <a:gd name="T20" fmla="*/ 1795 w 1795"/>
              <a:gd name="T21" fmla="*/ 647 h 647"/>
            </a:gdLst>
            <a:ahLst/>
            <a:cxnLst>
              <a:cxn ang="T12">
                <a:pos x="T0" y="T1"/>
              </a:cxn>
              <a:cxn ang="T13">
                <a:pos x="T2" y="T3"/>
              </a:cxn>
              <a:cxn ang="T14">
                <a:pos x="T4" y="T5"/>
              </a:cxn>
              <a:cxn ang="T15">
                <a:pos x="T6" y="T7"/>
              </a:cxn>
              <a:cxn ang="T16">
                <a:pos x="T8" y="T9"/>
              </a:cxn>
              <a:cxn ang="T17">
                <a:pos x="T10" y="T11"/>
              </a:cxn>
            </a:cxnLst>
            <a:rect l="T18" t="T19" r="T20" b="T21"/>
            <a:pathLst>
              <a:path w="1795" h="647">
                <a:moveTo>
                  <a:pt x="0" y="0"/>
                </a:moveTo>
                <a:lnTo>
                  <a:pt x="0" y="647"/>
                </a:lnTo>
                <a:lnTo>
                  <a:pt x="1558" y="647"/>
                </a:lnTo>
                <a:lnTo>
                  <a:pt x="1795" y="328"/>
                </a:lnTo>
                <a:lnTo>
                  <a:pt x="1558" y="0"/>
                </a:lnTo>
                <a:lnTo>
                  <a:pt x="0" y="0"/>
                </a:lnTo>
                <a:close/>
              </a:path>
            </a:pathLst>
          </a:custGeom>
          <a:noFill/>
          <a:ln>
            <a:solidFill>
              <a:schemeClr val="bg1"/>
            </a:solidFill>
          </a:ln>
        </p:spPr>
        <p:txBody>
          <a:bodyPr/>
          <a:lstStyle/>
          <a:p>
            <a:pPr eaLnBrk="0" hangingPunct="0">
              <a:buFont typeface="Arial" pitchFamily="34" charset="0"/>
            </a:pPr>
            <a:endParaRPr lang="zh-CN" altLang="zh-CN" sz="2400">
              <a:solidFill>
                <a:srgbClr val="000000"/>
              </a:solidFill>
              <a:latin typeface="Calibri" pitchFamily="34" charset="0"/>
              <a:sym typeface="宋体" pitchFamily="2" charset="-122"/>
            </a:endParaRPr>
          </a:p>
        </p:txBody>
      </p:sp>
      <p:sp>
        <p:nvSpPr>
          <p:cNvPr id="3" name="Freeform 298"/>
          <p:cNvSpPr>
            <a:spLocks noChangeArrowheads="1"/>
          </p:cNvSpPr>
          <p:nvPr/>
        </p:nvSpPr>
        <p:spPr bwMode="auto">
          <a:xfrm>
            <a:off x="9285179" y="4728880"/>
            <a:ext cx="228600" cy="486833"/>
          </a:xfrm>
          <a:custGeom>
            <a:avLst/>
            <a:gdLst>
              <a:gd name="T0" fmla="*/ 0 w 46"/>
              <a:gd name="T1" fmla="*/ 97 h 97"/>
              <a:gd name="T2" fmla="*/ 0 w 46"/>
              <a:gd name="T3" fmla="*/ 90 h 97"/>
              <a:gd name="T4" fmla="*/ 8 w 46"/>
              <a:gd name="T5" fmla="*/ 79 h 97"/>
              <a:gd name="T6" fmla="*/ 33 w 46"/>
              <a:gd name="T7" fmla="*/ 27 h 97"/>
              <a:gd name="T8" fmla="*/ 19 w 46"/>
              <a:gd name="T9" fmla="*/ 10 h 97"/>
              <a:gd name="T10" fmla="*/ 6 w 46"/>
              <a:gd name="T11" fmla="*/ 15 h 97"/>
              <a:gd name="T12" fmla="*/ 3 w 46"/>
              <a:gd name="T13" fmla="*/ 7 h 97"/>
              <a:gd name="T14" fmla="*/ 21 w 46"/>
              <a:gd name="T15" fmla="*/ 0 h 97"/>
              <a:gd name="T16" fmla="*/ 44 w 46"/>
              <a:gd name="T17" fmla="*/ 27 h 97"/>
              <a:gd name="T18" fmla="*/ 20 w 46"/>
              <a:gd name="T19" fmla="*/ 78 h 97"/>
              <a:gd name="T20" fmla="*/ 14 w 46"/>
              <a:gd name="T21" fmla="*/ 87 h 97"/>
              <a:gd name="T22" fmla="*/ 14 w 46"/>
              <a:gd name="T23" fmla="*/ 87 h 97"/>
              <a:gd name="T24" fmla="*/ 46 w 46"/>
              <a:gd name="T25" fmla="*/ 87 h 97"/>
              <a:gd name="T26" fmla="*/ 46 w 46"/>
              <a:gd name="T27" fmla="*/ 97 h 97"/>
              <a:gd name="T28" fmla="*/ 0 w 46"/>
              <a:gd name="T29" fmla="*/ 97 h 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6"/>
              <a:gd name="T46" fmla="*/ 0 h 97"/>
              <a:gd name="T47" fmla="*/ 46 w 46"/>
              <a:gd name="T48" fmla="*/ 97 h 9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6" h="97">
                <a:moveTo>
                  <a:pt x="0" y="97"/>
                </a:moveTo>
                <a:cubicBezTo>
                  <a:pt x="0" y="90"/>
                  <a:pt x="0" y="90"/>
                  <a:pt x="0" y="90"/>
                </a:cubicBezTo>
                <a:cubicBezTo>
                  <a:pt x="8" y="79"/>
                  <a:pt x="8" y="79"/>
                  <a:pt x="8" y="79"/>
                </a:cubicBezTo>
                <a:cubicBezTo>
                  <a:pt x="19" y="63"/>
                  <a:pt x="33" y="45"/>
                  <a:pt x="33" y="27"/>
                </a:cubicBezTo>
                <a:cubicBezTo>
                  <a:pt x="33" y="16"/>
                  <a:pt x="29" y="10"/>
                  <a:pt x="19" y="10"/>
                </a:cubicBezTo>
                <a:cubicBezTo>
                  <a:pt x="12" y="10"/>
                  <a:pt x="8" y="13"/>
                  <a:pt x="6" y="15"/>
                </a:cubicBezTo>
                <a:cubicBezTo>
                  <a:pt x="3" y="7"/>
                  <a:pt x="3" y="7"/>
                  <a:pt x="3" y="7"/>
                </a:cubicBezTo>
                <a:cubicBezTo>
                  <a:pt x="6" y="4"/>
                  <a:pt x="13" y="0"/>
                  <a:pt x="21" y="0"/>
                </a:cubicBezTo>
                <a:cubicBezTo>
                  <a:pt x="37" y="0"/>
                  <a:pt x="44" y="12"/>
                  <a:pt x="44" y="27"/>
                </a:cubicBezTo>
                <a:cubicBezTo>
                  <a:pt x="44" y="44"/>
                  <a:pt x="32" y="62"/>
                  <a:pt x="20" y="78"/>
                </a:cubicBezTo>
                <a:cubicBezTo>
                  <a:pt x="14" y="87"/>
                  <a:pt x="14" y="87"/>
                  <a:pt x="14" y="87"/>
                </a:cubicBezTo>
                <a:cubicBezTo>
                  <a:pt x="14" y="87"/>
                  <a:pt x="14" y="87"/>
                  <a:pt x="14" y="87"/>
                </a:cubicBezTo>
                <a:cubicBezTo>
                  <a:pt x="46" y="87"/>
                  <a:pt x="46" y="87"/>
                  <a:pt x="46" y="87"/>
                </a:cubicBezTo>
                <a:cubicBezTo>
                  <a:pt x="46" y="97"/>
                  <a:pt x="46" y="97"/>
                  <a:pt x="46" y="97"/>
                </a:cubicBezTo>
                <a:lnTo>
                  <a:pt x="0" y="97"/>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4" name="Freeform 299"/>
          <p:cNvSpPr>
            <a:spLocks noChangeArrowheads="1"/>
          </p:cNvSpPr>
          <p:nvPr/>
        </p:nvSpPr>
        <p:spPr bwMode="auto">
          <a:xfrm>
            <a:off x="9564579" y="4735229"/>
            <a:ext cx="224367" cy="488951"/>
          </a:xfrm>
          <a:custGeom>
            <a:avLst/>
            <a:gdLst>
              <a:gd name="T0" fmla="*/ 45 w 45"/>
              <a:gd name="T1" fmla="*/ 10 h 98"/>
              <a:gd name="T2" fmla="*/ 19 w 45"/>
              <a:gd name="T3" fmla="*/ 10 h 98"/>
              <a:gd name="T4" fmla="*/ 15 w 45"/>
              <a:gd name="T5" fmla="*/ 36 h 98"/>
              <a:gd name="T6" fmla="*/ 19 w 45"/>
              <a:gd name="T7" fmla="*/ 36 h 98"/>
              <a:gd name="T8" fmla="*/ 37 w 45"/>
              <a:gd name="T9" fmla="*/ 43 h 98"/>
              <a:gd name="T10" fmla="*/ 45 w 45"/>
              <a:gd name="T11" fmla="*/ 65 h 98"/>
              <a:gd name="T12" fmla="*/ 16 w 45"/>
              <a:gd name="T13" fmla="*/ 98 h 98"/>
              <a:gd name="T14" fmla="*/ 0 w 45"/>
              <a:gd name="T15" fmla="*/ 93 h 98"/>
              <a:gd name="T16" fmla="*/ 2 w 45"/>
              <a:gd name="T17" fmla="*/ 84 h 98"/>
              <a:gd name="T18" fmla="*/ 16 w 45"/>
              <a:gd name="T19" fmla="*/ 88 h 98"/>
              <a:gd name="T20" fmla="*/ 34 w 45"/>
              <a:gd name="T21" fmla="*/ 66 h 98"/>
              <a:gd name="T22" fmla="*/ 12 w 45"/>
              <a:gd name="T23" fmla="*/ 44 h 98"/>
              <a:gd name="T24" fmla="*/ 5 w 45"/>
              <a:gd name="T25" fmla="*/ 45 h 98"/>
              <a:gd name="T26" fmla="*/ 11 w 45"/>
              <a:gd name="T27" fmla="*/ 0 h 98"/>
              <a:gd name="T28" fmla="*/ 45 w 45"/>
              <a:gd name="T29" fmla="*/ 0 h 98"/>
              <a:gd name="T30" fmla="*/ 45 w 45"/>
              <a:gd name="T31" fmla="*/ 10 h 9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5"/>
              <a:gd name="T49" fmla="*/ 0 h 98"/>
              <a:gd name="T50" fmla="*/ 45 w 45"/>
              <a:gd name="T51" fmla="*/ 98 h 9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5" h="98">
                <a:moveTo>
                  <a:pt x="45" y="10"/>
                </a:moveTo>
                <a:cubicBezTo>
                  <a:pt x="19" y="10"/>
                  <a:pt x="19" y="10"/>
                  <a:pt x="19" y="10"/>
                </a:cubicBezTo>
                <a:cubicBezTo>
                  <a:pt x="15" y="36"/>
                  <a:pt x="15" y="36"/>
                  <a:pt x="15" y="36"/>
                </a:cubicBezTo>
                <a:cubicBezTo>
                  <a:pt x="17" y="36"/>
                  <a:pt x="18" y="36"/>
                  <a:pt x="19" y="36"/>
                </a:cubicBezTo>
                <a:cubicBezTo>
                  <a:pt x="24" y="36"/>
                  <a:pt x="32" y="38"/>
                  <a:pt x="37" y="43"/>
                </a:cubicBezTo>
                <a:cubicBezTo>
                  <a:pt x="42" y="48"/>
                  <a:pt x="45" y="55"/>
                  <a:pt x="45" y="65"/>
                </a:cubicBezTo>
                <a:cubicBezTo>
                  <a:pt x="45" y="84"/>
                  <a:pt x="33" y="98"/>
                  <a:pt x="16" y="98"/>
                </a:cubicBezTo>
                <a:cubicBezTo>
                  <a:pt x="10" y="98"/>
                  <a:pt x="4" y="96"/>
                  <a:pt x="0" y="93"/>
                </a:cubicBezTo>
                <a:cubicBezTo>
                  <a:pt x="2" y="84"/>
                  <a:pt x="2" y="84"/>
                  <a:pt x="2" y="84"/>
                </a:cubicBezTo>
                <a:cubicBezTo>
                  <a:pt x="5" y="86"/>
                  <a:pt x="10" y="88"/>
                  <a:pt x="16" y="88"/>
                </a:cubicBezTo>
                <a:cubicBezTo>
                  <a:pt x="26" y="88"/>
                  <a:pt x="34" y="81"/>
                  <a:pt x="34" y="66"/>
                </a:cubicBezTo>
                <a:cubicBezTo>
                  <a:pt x="34" y="51"/>
                  <a:pt x="25" y="44"/>
                  <a:pt x="12" y="44"/>
                </a:cubicBezTo>
                <a:cubicBezTo>
                  <a:pt x="9" y="44"/>
                  <a:pt x="6" y="45"/>
                  <a:pt x="5" y="45"/>
                </a:cubicBezTo>
                <a:cubicBezTo>
                  <a:pt x="11" y="0"/>
                  <a:pt x="11" y="0"/>
                  <a:pt x="11" y="0"/>
                </a:cubicBezTo>
                <a:cubicBezTo>
                  <a:pt x="45" y="0"/>
                  <a:pt x="45" y="0"/>
                  <a:pt x="45" y="0"/>
                </a:cubicBezTo>
                <a:lnTo>
                  <a:pt x="45" y="1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5" name="Freeform 300"/>
          <p:cNvSpPr>
            <a:spLocks noEditPoints="1" noChangeArrowheads="1"/>
          </p:cNvSpPr>
          <p:nvPr/>
        </p:nvSpPr>
        <p:spPr bwMode="auto">
          <a:xfrm>
            <a:off x="9854563" y="4724645"/>
            <a:ext cx="429683" cy="505883"/>
          </a:xfrm>
          <a:custGeom>
            <a:avLst/>
            <a:gdLst>
              <a:gd name="T0" fmla="*/ 36 w 86"/>
              <a:gd name="T1" fmla="*/ 30 h 101"/>
              <a:gd name="T2" fmla="*/ 18 w 86"/>
              <a:gd name="T3" fmla="*/ 59 h 101"/>
              <a:gd name="T4" fmla="*/ 0 w 86"/>
              <a:gd name="T5" fmla="*/ 30 h 101"/>
              <a:gd name="T6" fmla="*/ 18 w 86"/>
              <a:gd name="T7" fmla="*/ 1 h 101"/>
              <a:gd name="T8" fmla="*/ 36 w 86"/>
              <a:gd name="T9" fmla="*/ 30 h 101"/>
              <a:gd name="T10" fmla="*/ 8 w 86"/>
              <a:gd name="T11" fmla="*/ 30 h 101"/>
              <a:gd name="T12" fmla="*/ 18 w 86"/>
              <a:gd name="T13" fmla="*/ 52 h 101"/>
              <a:gd name="T14" fmla="*/ 27 w 86"/>
              <a:gd name="T15" fmla="*/ 30 h 101"/>
              <a:gd name="T16" fmla="*/ 18 w 86"/>
              <a:gd name="T17" fmla="*/ 8 h 101"/>
              <a:gd name="T18" fmla="*/ 8 w 86"/>
              <a:gd name="T19" fmla="*/ 30 h 101"/>
              <a:gd name="T20" fmla="*/ 13 w 86"/>
              <a:gd name="T21" fmla="*/ 101 h 101"/>
              <a:gd name="T22" fmla="*/ 65 w 86"/>
              <a:gd name="T23" fmla="*/ 0 h 101"/>
              <a:gd name="T24" fmla="*/ 72 w 86"/>
              <a:gd name="T25" fmla="*/ 0 h 101"/>
              <a:gd name="T26" fmla="*/ 21 w 86"/>
              <a:gd name="T27" fmla="*/ 101 h 101"/>
              <a:gd name="T28" fmla="*/ 13 w 86"/>
              <a:gd name="T29" fmla="*/ 101 h 101"/>
              <a:gd name="T30" fmla="*/ 86 w 86"/>
              <a:gd name="T31" fmla="*/ 70 h 101"/>
              <a:gd name="T32" fmla="*/ 68 w 86"/>
              <a:gd name="T33" fmla="*/ 99 h 101"/>
              <a:gd name="T34" fmla="*/ 50 w 86"/>
              <a:gd name="T35" fmla="*/ 70 h 101"/>
              <a:gd name="T36" fmla="*/ 68 w 86"/>
              <a:gd name="T37" fmla="*/ 41 h 101"/>
              <a:gd name="T38" fmla="*/ 86 w 86"/>
              <a:gd name="T39" fmla="*/ 70 h 101"/>
              <a:gd name="T40" fmla="*/ 59 w 86"/>
              <a:gd name="T41" fmla="*/ 70 h 101"/>
              <a:gd name="T42" fmla="*/ 68 w 86"/>
              <a:gd name="T43" fmla="*/ 92 h 101"/>
              <a:gd name="T44" fmla="*/ 77 w 86"/>
              <a:gd name="T45" fmla="*/ 70 h 101"/>
              <a:gd name="T46" fmla="*/ 68 w 86"/>
              <a:gd name="T47" fmla="*/ 48 h 101"/>
              <a:gd name="T48" fmla="*/ 59 w 86"/>
              <a:gd name="T49" fmla="*/ 70 h 10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6"/>
              <a:gd name="T76" fmla="*/ 0 h 101"/>
              <a:gd name="T77" fmla="*/ 86 w 86"/>
              <a:gd name="T78" fmla="*/ 101 h 10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6" h="101">
                <a:moveTo>
                  <a:pt x="36" y="30"/>
                </a:moveTo>
                <a:cubicBezTo>
                  <a:pt x="36" y="50"/>
                  <a:pt x="27" y="59"/>
                  <a:pt x="18" y="59"/>
                </a:cubicBezTo>
                <a:cubicBezTo>
                  <a:pt x="7" y="59"/>
                  <a:pt x="0" y="48"/>
                  <a:pt x="0" y="30"/>
                </a:cubicBezTo>
                <a:cubicBezTo>
                  <a:pt x="0" y="12"/>
                  <a:pt x="8" y="1"/>
                  <a:pt x="18" y="1"/>
                </a:cubicBezTo>
                <a:cubicBezTo>
                  <a:pt x="29" y="1"/>
                  <a:pt x="36" y="12"/>
                  <a:pt x="36" y="30"/>
                </a:cubicBezTo>
                <a:close/>
                <a:moveTo>
                  <a:pt x="8" y="30"/>
                </a:moveTo>
                <a:cubicBezTo>
                  <a:pt x="8" y="40"/>
                  <a:pt x="10" y="52"/>
                  <a:pt x="18" y="52"/>
                </a:cubicBezTo>
                <a:cubicBezTo>
                  <a:pt x="25" y="52"/>
                  <a:pt x="27" y="40"/>
                  <a:pt x="27" y="30"/>
                </a:cubicBezTo>
                <a:cubicBezTo>
                  <a:pt x="27" y="21"/>
                  <a:pt x="26" y="8"/>
                  <a:pt x="18" y="8"/>
                </a:cubicBezTo>
                <a:cubicBezTo>
                  <a:pt x="10" y="8"/>
                  <a:pt x="8" y="21"/>
                  <a:pt x="8" y="30"/>
                </a:cubicBezTo>
                <a:close/>
                <a:moveTo>
                  <a:pt x="13" y="101"/>
                </a:moveTo>
                <a:cubicBezTo>
                  <a:pt x="65" y="0"/>
                  <a:pt x="65" y="0"/>
                  <a:pt x="65" y="0"/>
                </a:cubicBezTo>
                <a:cubicBezTo>
                  <a:pt x="72" y="0"/>
                  <a:pt x="72" y="0"/>
                  <a:pt x="72" y="0"/>
                </a:cubicBezTo>
                <a:cubicBezTo>
                  <a:pt x="21" y="101"/>
                  <a:pt x="21" y="101"/>
                  <a:pt x="21" y="101"/>
                </a:cubicBezTo>
                <a:lnTo>
                  <a:pt x="13" y="101"/>
                </a:lnTo>
                <a:close/>
                <a:moveTo>
                  <a:pt x="86" y="70"/>
                </a:moveTo>
                <a:cubicBezTo>
                  <a:pt x="86" y="91"/>
                  <a:pt x="77" y="99"/>
                  <a:pt x="68" y="99"/>
                </a:cubicBezTo>
                <a:cubicBezTo>
                  <a:pt x="57" y="99"/>
                  <a:pt x="50" y="88"/>
                  <a:pt x="50" y="70"/>
                </a:cubicBezTo>
                <a:cubicBezTo>
                  <a:pt x="50" y="52"/>
                  <a:pt x="58" y="41"/>
                  <a:pt x="68" y="41"/>
                </a:cubicBezTo>
                <a:cubicBezTo>
                  <a:pt x="79" y="41"/>
                  <a:pt x="86" y="53"/>
                  <a:pt x="86" y="70"/>
                </a:cubicBezTo>
                <a:close/>
                <a:moveTo>
                  <a:pt x="59" y="70"/>
                </a:moveTo>
                <a:cubicBezTo>
                  <a:pt x="59" y="80"/>
                  <a:pt x="61" y="92"/>
                  <a:pt x="68" y="92"/>
                </a:cubicBezTo>
                <a:cubicBezTo>
                  <a:pt x="76" y="92"/>
                  <a:pt x="77" y="80"/>
                  <a:pt x="77" y="70"/>
                </a:cubicBezTo>
                <a:cubicBezTo>
                  <a:pt x="77" y="61"/>
                  <a:pt x="76" y="48"/>
                  <a:pt x="68" y="48"/>
                </a:cubicBezTo>
                <a:cubicBezTo>
                  <a:pt x="60" y="48"/>
                  <a:pt x="59" y="61"/>
                  <a:pt x="59" y="70"/>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6" name="Freeform 302"/>
          <p:cNvSpPr>
            <a:spLocks noChangeArrowheads="1"/>
          </p:cNvSpPr>
          <p:nvPr/>
        </p:nvSpPr>
        <p:spPr bwMode="auto">
          <a:xfrm>
            <a:off x="1125429" y="1996262"/>
            <a:ext cx="5638800" cy="1369484"/>
          </a:xfrm>
          <a:custGeom>
            <a:avLst/>
            <a:gdLst>
              <a:gd name="T0" fmla="*/ 1795 w 1795"/>
              <a:gd name="T1" fmla="*/ 0 h 647"/>
              <a:gd name="T2" fmla="*/ 1795 w 1795"/>
              <a:gd name="T3" fmla="*/ 647 h 647"/>
              <a:gd name="T4" fmla="*/ 234 w 1795"/>
              <a:gd name="T5" fmla="*/ 647 h 647"/>
              <a:gd name="T6" fmla="*/ 0 w 1795"/>
              <a:gd name="T7" fmla="*/ 330 h 647"/>
              <a:gd name="T8" fmla="*/ 234 w 1795"/>
              <a:gd name="T9" fmla="*/ 0 h 647"/>
              <a:gd name="T10" fmla="*/ 1795 w 1795"/>
              <a:gd name="T11" fmla="*/ 0 h 647"/>
              <a:gd name="T12" fmla="*/ 0 60000 65536"/>
              <a:gd name="T13" fmla="*/ 0 60000 65536"/>
              <a:gd name="T14" fmla="*/ 0 60000 65536"/>
              <a:gd name="T15" fmla="*/ 0 60000 65536"/>
              <a:gd name="T16" fmla="*/ 0 60000 65536"/>
              <a:gd name="T17" fmla="*/ 0 60000 65536"/>
              <a:gd name="T18" fmla="*/ 0 w 1795"/>
              <a:gd name="T19" fmla="*/ 0 h 647"/>
              <a:gd name="T20" fmla="*/ 1795 w 1795"/>
              <a:gd name="T21" fmla="*/ 647 h 647"/>
            </a:gdLst>
            <a:ahLst/>
            <a:cxnLst>
              <a:cxn ang="T12">
                <a:pos x="T0" y="T1"/>
              </a:cxn>
              <a:cxn ang="T13">
                <a:pos x="T2" y="T3"/>
              </a:cxn>
              <a:cxn ang="T14">
                <a:pos x="T4" y="T5"/>
              </a:cxn>
              <a:cxn ang="T15">
                <a:pos x="T6" y="T7"/>
              </a:cxn>
              <a:cxn ang="T16">
                <a:pos x="T8" y="T9"/>
              </a:cxn>
              <a:cxn ang="T17">
                <a:pos x="T10" y="T11"/>
              </a:cxn>
            </a:cxnLst>
            <a:rect l="T18" t="T19" r="T20" b="T21"/>
            <a:pathLst>
              <a:path w="1795" h="647">
                <a:moveTo>
                  <a:pt x="1795" y="0"/>
                </a:moveTo>
                <a:lnTo>
                  <a:pt x="1795" y="647"/>
                </a:lnTo>
                <a:lnTo>
                  <a:pt x="234" y="647"/>
                </a:lnTo>
                <a:lnTo>
                  <a:pt x="0" y="330"/>
                </a:lnTo>
                <a:lnTo>
                  <a:pt x="234" y="0"/>
                </a:lnTo>
                <a:lnTo>
                  <a:pt x="1795" y="0"/>
                </a:lnTo>
                <a:close/>
              </a:path>
            </a:pathLst>
          </a:custGeom>
          <a:noFill/>
          <a:ln>
            <a:solidFill>
              <a:schemeClr val="bg1"/>
            </a:solidFill>
          </a:ln>
        </p:spPr>
        <p:txBody>
          <a:bodyPr/>
          <a:lstStyle/>
          <a:p>
            <a:pPr eaLnBrk="0" hangingPunct="0">
              <a:buFont typeface="Arial" pitchFamily="34" charset="0"/>
            </a:pPr>
            <a:endParaRPr lang="zh-CN" altLang="zh-CN" sz="2400">
              <a:solidFill>
                <a:srgbClr val="000000"/>
              </a:solidFill>
              <a:latin typeface="Calibri" pitchFamily="34" charset="0"/>
              <a:sym typeface="宋体" pitchFamily="2" charset="-122"/>
            </a:endParaRPr>
          </a:p>
        </p:txBody>
      </p:sp>
      <p:sp>
        <p:nvSpPr>
          <p:cNvPr id="7" name="Freeform 303"/>
          <p:cNvSpPr>
            <a:spLocks noChangeArrowheads="1"/>
          </p:cNvSpPr>
          <p:nvPr/>
        </p:nvSpPr>
        <p:spPr bwMode="auto">
          <a:xfrm>
            <a:off x="1874730" y="2440762"/>
            <a:ext cx="230716" cy="480484"/>
          </a:xfrm>
          <a:custGeom>
            <a:avLst/>
            <a:gdLst>
              <a:gd name="T0" fmla="*/ 109 w 109"/>
              <a:gd name="T1" fmla="*/ 0 h 227"/>
              <a:gd name="T2" fmla="*/ 109 w 109"/>
              <a:gd name="T3" fmla="*/ 16 h 227"/>
              <a:gd name="T4" fmla="*/ 38 w 109"/>
              <a:gd name="T5" fmla="*/ 227 h 227"/>
              <a:gd name="T6" fmla="*/ 10 w 109"/>
              <a:gd name="T7" fmla="*/ 227 h 227"/>
              <a:gd name="T8" fmla="*/ 83 w 109"/>
              <a:gd name="T9" fmla="*/ 24 h 227"/>
              <a:gd name="T10" fmla="*/ 83 w 109"/>
              <a:gd name="T11" fmla="*/ 24 h 227"/>
              <a:gd name="T12" fmla="*/ 0 w 109"/>
              <a:gd name="T13" fmla="*/ 24 h 227"/>
              <a:gd name="T14" fmla="*/ 0 w 109"/>
              <a:gd name="T15" fmla="*/ 0 h 227"/>
              <a:gd name="T16" fmla="*/ 109 w 109"/>
              <a:gd name="T17" fmla="*/ 0 h 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9"/>
              <a:gd name="T28" fmla="*/ 0 h 227"/>
              <a:gd name="T29" fmla="*/ 109 w 109"/>
              <a:gd name="T30" fmla="*/ 227 h 22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9" h="227">
                <a:moveTo>
                  <a:pt x="109" y="0"/>
                </a:moveTo>
                <a:lnTo>
                  <a:pt x="109" y="16"/>
                </a:lnTo>
                <a:lnTo>
                  <a:pt x="38" y="227"/>
                </a:lnTo>
                <a:lnTo>
                  <a:pt x="10" y="227"/>
                </a:lnTo>
                <a:lnTo>
                  <a:pt x="83" y="24"/>
                </a:lnTo>
                <a:lnTo>
                  <a:pt x="83" y="24"/>
                </a:lnTo>
                <a:lnTo>
                  <a:pt x="0" y="24"/>
                </a:lnTo>
                <a:lnTo>
                  <a:pt x="0" y="0"/>
                </a:lnTo>
                <a:lnTo>
                  <a:pt x="109" y="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8" name="Freeform 304"/>
          <p:cNvSpPr>
            <a:spLocks noChangeArrowheads="1"/>
          </p:cNvSpPr>
          <p:nvPr/>
        </p:nvSpPr>
        <p:spPr bwMode="auto">
          <a:xfrm>
            <a:off x="2156246" y="2440762"/>
            <a:ext cx="224367" cy="484717"/>
          </a:xfrm>
          <a:custGeom>
            <a:avLst/>
            <a:gdLst>
              <a:gd name="T0" fmla="*/ 45 w 45"/>
              <a:gd name="T1" fmla="*/ 10 h 97"/>
              <a:gd name="T2" fmla="*/ 19 w 45"/>
              <a:gd name="T3" fmla="*/ 10 h 97"/>
              <a:gd name="T4" fmla="*/ 15 w 45"/>
              <a:gd name="T5" fmla="*/ 35 h 97"/>
              <a:gd name="T6" fmla="*/ 19 w 45"/>
              <a:gd name="T7" fmla="*/ 35 h 97"/>
              <a:gd name="T8" fmla="*/ 37 w 45"/>
              <a:gd name="T9" fmla="*/ 42 h 97"/>
              <a:gd name="T10" fmla="*/ 45 w 45"/>
              <a:gd name="T11" fmla="*/ 64 h 97"/>
              <a:gd name="T12" fmla="*/ 16 w 45"/>
              <a:gd name="T13" fmla="*/ 97 h 97"/>
              <a:gd name="T14" fmla="*/ 0 w 45"/>
              <a:gd name="T15" fmla="*/ 93 h 97"/>
              <a:gd name="T16" fmla="*/ 2 w 45"/>
              <a:gd name="T17" fmla="*/ 84 h 97"/>
              <a:gd name="T18" fmla="*/ 16 w 45"/>
              <a:gd name="T19" fmla="*/ 88 h 97"/>
              <a:gd name="T20" fmla="*/ 34 w 45"/>
              <a:gd name="T21" fmla="*/ 65 h 97"/>
              <a:gd name="T22" fmla="*/ 12 w 45"/>
              <a:gd name="T23" fmla="*/ 44 h 97"/>
              <a:gd name="T24" fmla="*/ 4 w 45"/>
              <a:gd name="T25" fmla="*/ 44 h 97"/>
              <a:gd name="T26" fmla="*/ 10 w 45"/>
              <a:gd name="T27" fmla="*/ 0 h 97"/>
              <a:gd name="T28" fmla="*/ 45 w 45"/>
              <a:gd name="T29" fmla="*/ 0 h 97"/>
              <a:gd name="T30" fmla="*/ 45 w 45"/>
              <a:gd name="T31" fmla="*/ 10 h 9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5"/>
              <a:gd name="T49" fmla="*/ 0 h 97"/>
              <a:gd name="T50" fmla="*/ 45 w 45"/>
              <a:gd name="T51" fmla="*/ 97 h 9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5" h="97">
                <a:moveTo>
                  <a:pt x="45" y="10"/>
                </a:moveTo>
                <a:cubicBezTo>
                  <a:pt x="19" y="10"/>
                  <a:pt x="19" y="10"/>
                  <a:pt x="19" y="10"/>
                </a:cubicBezTo>
                <a:cubicBezTo>
                  <a:pt x="15" y="35"/>
                  <a:pt x="15" y="35"/>
                  <a:pt x="15" y="35"/>
                </a:cubicBezTo>
                <a:cubicBezTo>
                  <a:pt x="16" y="35"/>
                  <a:pt x="17" y="35"/>
                  <a:pt x="19" y="35"/>
                </a:cubicBezTo>
                <a:cubicBezTo>
                  <a:pt x="24" y="35"/>
                  <a:pt x="32" y="37"/>
                  <a:pt x="37" y="42"/>
                </a:cubicBezTo>
                <a:cubicBezTo>
                  <a:pt x="42" y="47"/>
                  <a:pt x="45" y="54"/>
                  <a:pt x="45" y="64"/>
                </a:cubicBezTo>
                <a:cubicBezTo>
                  <a:pt x="45" y="84"/>
                  <a:pt x="33" y="97"/>
                  <a:pt x="16" y="97"/>
                </a:cubicBezTo>
                <a:cubicBezTo>
                  <a:pt x="10" y="97"/>
                  <a:pt x="3" y="96"/>
                  <a:pt x="0" y="93"/>
                </a:cubicBezTo>
                <a:cubicBezTo>
                  <a:pt x="2" y="84"/>
                  <a:pt x="2" y="84"/>
                  <a:pt x="2" y="84"/>
                </a:cubicBezTo>
                <a:cubicBezTo>
                  <a:pt x="5" y="86"/>
                  <a:pt x="10" y="88"/>
                  <a:pt x="16" y="88"/>
                </a:cubicBezTo>
                <a:cubicBezTo>
                  <a:pt x="25" y="88"/>
                  <a:pt x="34" y="80"/>
                  <a:pt x="34" y="65"/>
                </a:cubicBezTo>
                <a:cubicBezTo>
                  <a:pt x="34" y="50"/>
                  <a:pt x="24" y="44"/>
                  <a:pt x="12" y="44"/>
                </a:cubicBezTo>
                <a:cubicBezTo>
                  <a:pt x="8" y="44"/>
                  <a:pt x="6" y="44"/>
                  <a:pt x="4" y="44"/>
                </a:cubicBezTo>
                <a:cubicBezTo>
                  <a:pt x="10" y="0"/>
                  <a:pt x="10" y="0"/>
                  <a:pt x="10" y="0"/>
                </a:cubicBezTo>
                <a:cubicBezTo>
                  <a:pt x="45" y="0"/>
                  <a:pt x="45" y="0"/>
                  <a:pt x="45" y="0"/>
                </a:cubicBezTo>
                <a:lnTo>
                  <a:pt x="45" y="1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9" name="Freeform 305"/>
          <p:cNvSpPr>
            <a:spLocks noEditPoints="1" noChangeArrowheads="1"/>
          </p:cNvSpPr>
          <p:nvPr/>
        </p:nvSpPr>
        <p:spPr bwMode="auto">
          <a:xfrm>
            <a:off x="2439880" y="2430179"/>
            <a:ext cx="436033" cy="499533"/>
          </a:xfrm>
          <a:custGeom>
            <a:avLst/>
            <a:gdLst>
              <a:gd name="T0" fmla="*/ 37 w 87"/>
              <a:gd name="T1" fmla="*/ 29 h 100"/>
              <a:gd name="T2" fmla="*/ 18 w 87"/>
              <a:gd name="T3" fmla="*/ 59 h 100"/>
              <a:gd name="T4" fmla="*/ 0 w 87"/>
              <a:gd name="T5" fmla="*/ 30 h 100"/>
              <a:gd name="T6" fmla="*/ 19 w 87"/>
              <a:gd name="T7" fmla="*/ 1 h 100"/>
              <a:gd name="T8" fmla="*/ 37 w 87"/>
              <a:gd name="T9" fmla="*/ 29 h 100"/>
              <a:gd name="T10" fmla="*/ 9 w 87"/>
              <a:gd name="T11" fmla="*/ 30 h 100"/>
              <a:gd name="T12" fmla="*/ 18 w 87"/>
              <a:gd name="T13" fmla="*/ 52 h 100"/>
              <a:gd name="T14" fmla="*/ 28 w 87"/>
              <a:gd name="T15" fmla="*/ 30 h 100"/>
              <a:gd name="T16" fmla="*/ 18 w 87"/>
              <a:gd name="T17" fmla="*/ 8 h 100"/>
              <a:gd name="T18" fmla="*/ 9 w 87"/>
              <a:gd name="T19" fmla="*/ 30 h 100"/>
              <a:gd name="T20" fmla="*/ 14 w 87"/>
              <a:gd name="T21" fmla="*/ 100 h 100"/>
              <a:gd name="T22" fmla="*/ 65 w 87"/>
              <a:gd name="T23" fmla="*/ 0 h 100"/>
              <a:gd name="T24" fmla="*/ 73 w 87"/>
              <a:gd name="T25" fmla="*/ 0 h 100"/>
              <a:gd name="T26" fmla="*/ 21 w 87"/>
              <a:gd name="T27" fmla="*/ 100 h 100"/>
              <a:gd name="T28" fmla="*/ 14 w 87"/>
              <a:gd name="T29" fmla="*/ 100 h 100"/>
              <a:gd name="T30" fmla="*/ 87 w 87"/>
              <a:gd name="T31" fmla="*/ 70 h 100"/>
              <a:gd name="T32" fmla="*/ 69 w 87"/>
              <a:gd name="T33" fmla="*/ 99 h 100"/>
              <a:gd name="T34" fmla="*/ 51 w 87"/>
              <a:gd name="T35" fmla="*/ 70 h 100"/>
              <a:gd name="T36" fmla="*/ 69 w 87"/>
              <a:gd name="T37" fmla="*/ 41 h 100"/>
              <a:gd name="T38" fmla="*/ 87 w 87"/>
              <a:gd name="T39" fmla="*/ 70 h 100"/>
              <a:gd name="T40" fmla="*/ 59 w 87"/>
              <a:gd name="T41" fmla="*/ 70 h 100"/>
              <a:gd name="T42" fmla="*/ 69 w 87"/>
              <a:gd name="T43" fmla="*/ 92 h 100"/>
              <a:gd name="T44" fmla="*/ 78 w 87"/>
              <a:gd name="T45" fmla="*/ 70 h 100"/>
              <a:gd name="T46" fmla="*/ 68 w 87"/>
              <a:gd name="T47" fmla="*/ 48 h 100"/>
              <a:gd name="T48" fmla="*/ 59 w 87"/>
              <a:gd name="T49" fmla="*/ 70 h 10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7"/>
              <a:gd name="T76" fmla="*/ 0 h 100"/>
              <a:gd name="T77" fmla="*/ 87 w 87"/>
              <a:gd name="T78" fmla="*/ 100 h 10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7" h="100">
                <a:moveTo>
                  <a:pt x="37" y="29"/>
                </a:moveTo>
                <a:cubicBezTo>
                  <a:pt x="37" y="50"/>
                  <a:pt x="28" y="59"/>
                  <a:pt x="18" y="59"/>
                </a:cubicBezTo>
                <a:cubicBezTo>
                  <a:pt x="8" y="59"/>
                  <a:pt x="0" y="48"/>
                  <a:pt x="0" y="30"/>
                </a:cubicBezTo>
                <a:cubicBezTo>
                  <a:pt x="0" y="12"/>
                  <a:pt x="8" y="1"/>
                  <a:pt x="19" y="1"/>
                </a:cubicBezTo>
                <a:cubicBezTo>
                  <a:pt x="29" y="1"/>
                  <a:pt x="37" y="12"/>
                  <a:pt x="37" y="29"/>
                </a:cubicBezTo>
                <a:close/>
                <a:moveTo>
                  <a:pt x="9" y="30"/>
                </a:moveTo>
                <a:cubicBezTo>
                  <a:pt x="9" y="40"/>
                  <a:pt x="11" y="52"/>
                  <a:pt x="18" y="52"/>
                </a:cubicBezTo>
                <a:cubicBezTo>
                  <a:pt x="26" y="52"/>
                  <a:pt x="28" y="40"/>
                  <a:pt x="28" y="30"/>
                </a:cubicBezTo>
                <a:cubicBezTo>
                  <a:pt x="28" y="20"/>
                  <a:pt x="26" y="8"/>
                  <a:pt x="18" y="8"/>
                </a:cubicBezTo>
                <a:cubicBezTo>
                  <a:pt x="11" y="8"/>
                  <a:pt x="9" y="20"/>
                  <a:pt x="9" y="30"/>
                </a:cubicBezTo>
                <a:close/>
                <a:moveTo>
                  <a:pt x="14" y="100"/>
                </a:moveTo>
                <a:cubicBezTo>
                  <a:pt x="65" y="0"/>
                  <a:pt x="65" y="0"/>
                  <a:pt x="65" y="0"/>
                </a:cubicBezTo>
                <a:cubicBezTo>
                  <a:pt x="73" y="0"/>
                  <a:pt x="73" y="0"/>
                  <a:pt x="73" y="0"/>
                </a:cubicBezTo>
                <a:cubicBezTo>
                  <a:pt x="21" y="100"/>
                  <a:pt x="21" y="100"/>
                  <a:pt x="21" y="100"/>
                </a:cubicBezTo>
                <a:lnTo>
                  <a:pt x="14" y="100"/>
                </a:lnTo>
                <a:close/>
                <a:moveTo>
                  <a:pt x="87" y="70"/>
                </a:moveTo>
                <a:cubicBezTo>
                  <a:pt x="87" y="90"/>
                  <a:pt x="78" y="99"/>
                  <a:pt x="69" y="99"/>
                </a:cubicBezTo>
                <a:cubicBezTo>
                  <a:pt x="58" y="99"/>
                  <a:pt x="51" y="88"/>
                  <a:pt x="51" y="70"/>
                </a:cubicBezTo>
                <a:cubicBezTo>
                  <a:pt x="51" y="52"/>
                  <a:pt x="59" y="41"/>
                  <a:pt x="69" y="41"/>
                </a:cubicBezTo>
                <a:cubicBezTo>
                  <a:pt x="80" y="41"/>
                  <a:pt x="87" y="52"/>
                  <a:pt x="87" y="70"/>
                </a:cubicBezTo>
                <a:close/>
                <a:moveTo>
                  <a:pt x="59" y="70"/>
                </a:moveTo>
                <a:cubicBezTo>
                  <a:pt x="59" y="80"/>
                  <a:pt x="61" y="92"/>
                  <a:pt x="69" y="92"/>
                </a:cubicBezTo>
                <a:cubicBezTo>
                  <a:pt x="76" y="92"/>
                  <a:pt x="78" y="80"/>
                  <a:pt x="78" y="70"/>
                </a:cubicBezTo>
                <a:cubicBezTo>
                  <a:pt x="78" y="60"/>
                  <a:pt x="77" y="48"/>
                  <a:pt x="68" y="48"/>
                </a:cubicBezTo>
                <a:cubicBezTo>
                  <a:pt x="61" y="48"/>
                  <a:pt x="59" y="60"/>
                  <a:pt x="59" y="70"/>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10" name="TextBox 332"/>
          <p:cNvSpPr>
            <a:spLocks noChangeArrowheads="1"/>
          </p:cNvSpPr>
          <p:nvPr/>
        </p:nvSpPr>
        <p:spPr bwMode="auto">
          <a:xfrm>
            <a:off x="6926056" y="1990724"/>
            <a:ext cx="182614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3200" b="1" dirty="0">
                <a:solidFill>
                  <a:srgbClr val="F2F2F2"/>
                </a:solidFill>
                <a:latin typeface="微软雅黑" pitchFamily="34" charset="-122"/>
                <a:ea typeface="微软雅黑" pitchFamily="34" charset="-122"/>
                <a:sym typeface="Arial" pitchFamily="34" charset="0"/>
              </a:rPr>
              <a:t>添加标题</a:t>
            </a:r>
            <a:endParaRPr lang="zh-CN" altLang="en-US" sz="2400" b="1" dirty="0">
              <a:solidFill>
                <a:srgbClr val="F2F2F2"/>
              </a:solidFill>
            </a:endParaRPr>
          </a:p>
        </p:txBody>
      </p:sp>
      <p:sp>
        <p:nvSpPr>
          <p:cNvPr id="11" name="矩形 10"/>
          <p:cNvSpPr>
            <a:spLocks noChangeArrowheads="1"/>
          </p:cNvSpPr>
          <p:nvPr/>
        </p:nvSpPr>
        <p:spPr bwMode="auto">
          <a:xfrm>
            <a:off x="6926057" y="2534331"/>
            <a:ext cx="4449233"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1600" dirty="0">
                <a:solidFill>
                  <a:schemeClr val="bg1"/>
                </a:solidFill>
                <a:sym typeface="微软雅黑" pitchFamily="34" charset="-122"/>
              </a:rPr>
              <a:t>Right-click on the image to select the format to replace the image directly. Right-click on the image to select the format to replace the image directly. </a:t>
            </a:r>
            <a:endParaRPr lang="zh-CN" altLang="en-US" sz="1600" dirty="0">
              <a:solidFill>
                <a:schemeClr val="bg1"/>
              </a:solidFill>
              <a:sym typeface="微软雅黑" pitchFamily="34" charset="-122"/>
            </a:endParaRPr>
          </a:p>
          <a:p>
            <a:endParaRPr lang="zh-CN" altLang="en-US" sz="1600" dirty="0">
              <a:solidFill>
                <a:schemeClr val="bg1"/>
              </a:solidFill>
              <a:sym typeface="微软雅黑" pitchFamily="34" charset="-122"/>
            </a:endParaRPr>
          </a:p>
        </p:txBody>
      </p:sp>
      <p:sp>
        <p:nvSpPr>
          <p:cNvPr id="12" name="TextBox 334"/>
          <p:cNvSpPr>
            <a:spLocks noChangeArrowheads="1"/>
          </p:cNvSpPr>
          <p:nvPr/>
        </p:nvSpPr>
        <p:spPr bwMode="auto">
          <a:xfrm>
            <a:off x="3688708" y="4311643"/>
            <a:ext cx="182614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3200" b="1" dirty="0">
                <a:solidFill>
                  <a:srgbClr val="F2F2F2"/>
                </a:solidFill>
                <a:latin typeface="微软雅黑" pitchFamily="34" charset="-122"/>
                <a:ea typeface="微软雅黑" pitchFamily="34" charset="-122"/>
                <a:sym typeface="Arial" pitchFamily="34" charset="0"/>
              </a:rPr>
              <a:t>添加标题</a:t>
            </a:r>
            <a:endParaRPr lang="zh-CN" altLang="en-US" sz="2400" b="1" dirty="0">
              <a:solidFill>
                <a:srgbClr val="F2F2F2"/>
              </a:solidFill>
            </a:endParaRPr>
          </a:p>
        </p:txBody>
      </p:sp>
      <p:sp>
        <p:nvSpPr>
          <p:cNvPr id="13" name="矩形 12"/>
          <p:cNvSpPr>
            <a:spLocks noChangeArrowheads="1"/>
          </p:cNvSpPr>
          <p:nvPr/>
        </p:nvSpPr>
        <p:spPr bwMode="auto">
          <a:xfrm>
            <a:off x="1039156" y="4778558"/>
            <a:ext cx="4447117"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r"/>
            <a:r>
              <a:rPr lang="en-US" altLang="zh-CN" sz="1600" dirty="0">
                <a:solidFill>
                  <a:schemeClr val="bg1"/>
                </a:solidFill>
                <a:sym typeface="微软雅黑" pitchFamily="34" charset="-122"/>
              </a:rPr>
              <a:t>Right-click on the image to select the format to replace the image directly. Right-click on the image to select the format to replace the image directly. </a:t>
            </a:r>
            <a:endParaRPr lang="zh-CN" altLang="en-US" sz="1600" dirty="0">
              <a:solidFill>
                <a:schemeClr val="bg1"/>
              </a:solidFill>
              <a:sym typeface="微软雅黑" pitchFamily="34" charset="-122"/>
            </a:endParaRPr>
          </a:p>
          <a:p>
            <a:pPr algn="r"/>
            <a:endParaRPr lang="zh-CN" altLang="en-US" sz="1600" dirty="0">
              <a:solidFill>
                <a:schemeClr val="bg1"/>
              </a:solidFill>
              <a:sym typeface="微软雅黑" pitchFamily="34" charset="-122"/>
            </a:endParaRPr>
          </a:p>
        </p:txBody>
      </p:sp>
      <p:sp>
        <p:nvSpPr>
          <p:cNvPr id="14" name="矩形 13"/>
          <p:cNvSpPr>
            <a:spLocks noChangeArrowheads="1"/>
          </p:cNvSpPr>
          <p:nvPr/>
        </p:nvSpPr>
        <p:spPr bwMode="auto">
          <a:xfrm>
            <a:off x="3112979" y="2341279"/>
            <a:ext cx="172296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200" dirty="0">
                <a:solidFill>
                  <a:srgbClr val="FFFFFF"/>
                </a:solidFill>
                <a:latin typeface="微软雅黑" pitchFamily="34" charset="-122"/>
                <a:ea typeface="微软雅黑" pitchFamily="34" charset="-122"/>
                <a:sym typeface="微软雅黑" pitchFamily="34" charset="-122"/>
              </a:rPr>
              <a:t>在这里输入内容文本在这里输入内容文本在这里输入内容文本</a:t>
            </a:r>
          </a:p>
        </p:txBody>
      </p:sp>
      <p:sp>
        <p:nvSpPr>
          <p:cNvPr id="15" name="矩形 14"/>
          <p:cNvSpPr>
            <a:spLocks noChangeArrowheads="1"/>
          </p:cNvSpPr>
          <p:nvPr/>
        </p:nvSpPr>
        <p:spPr bwMode="auto">
          <a:xfrm>
            <a:off x="7342079" y="4642095"/>
            <a:ext cx="172085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200" dirty="0">
                <a:solidFill>
                  <a:srgbClr val="FFFFFF"/>
                </a:solidFill>
                <a:latin typeface="微软雅黑" pitchFamily="34" charset="-122"/>
                <a:ea typeface="微软雅黑" pitchFamily="34" charset="-122"/>
                <a:sym typeface="微软雅黑" pitchFamily="34" charset="-122"/>
              </a:rPr>
              <a:t>在这里输入内容文本在这里输入内容文本在这里输入内容文本</a:t>
            </a:r>
          </a:p>
        </p:txBody>
      </p:sp>
      <p:grpSp>
        <p:nvGrpSpPr>
          <p:cNvPr id="16" name="组合 15"/>
          <p:cNvGrpSpPr/>
          <p:nvPr/>
        </p:nvGrpSpPr>
        <p:grpSpPr>
          <a:xfrm>
            <a:off x="5328373" y="2150132"/>
            <a:ext cx="1200441" cy="1105811"/>
            <a:chOff x="4076704" y="3759197"/>
            <a:chExt cx="1530351" cy="1409703"/>
          </a:xfrm>
          <a:solidFill>
            <a:srgbClr val="FFFFFF"/>
          </a:solidFill>
          <a:effectLst/>
        </p:grpSpPr>
        <p:sp>
          <p:nvSpPr>
            <p:cNvPr id="17" name="Freeform 244"/>
            <p:cNvSpPr>
              <a:spLocks noEditPoints="1"/>
            </p:cNvSpPr>
            <p:nvPr/>
          </p:nvSpPr>
          <p:spPr bwMode="auto">
            <a:xfrm>
              <a:off x="4692656" y="3759197"/>
              <a:ext cx="914399" cy="915985"/>
            </a:xfrm>
            <a:custGeom>
              <a:avLst/>
              <a:gdLst>
                <a:gd name="T0" fmla="*/ 221 w 244"/>
                <a:gd name="T1" fmla="*/ 22 h 244"/>
                <a:gd name="T2" fmla="*/ 141 w 244"/>
                <a:gd name="T3" fmla="*/ 22 h 244"/>
                <a:gd name="T4" fmla="*/ 0 w 244"/>
                <a:gd name="T5" fmla="*/ 164 h 244"/>
                <a:gd name="T6" fmla="*/ 80 w 244"/>
                <a:gd name="T7" fmla="*/ 244 h 244"/>
                <a:gd name="T8" fmla="*/ 221 w 244"/>
                <a:gd name="T9" fmla="*/ 102 h 244"/>
                <a:gd name="T10" fmla="*/ 221 w 244"/>
                <a:gd name="T11" fmla="*/ 22 h 244"/>
                <a:gd name="T12" fmla="*/ 48 w 244"/>
                <a:gd name="T13" fmla="*/ 165 h 244"/>
                <a:gd name="T14" fmla="*/ 38 w 244"/>
                <a:gd name="T15" fmla="*/ 156 h 244"/>
                <a:gd name="T16" fmla="*/ 158 w 244"/>
                <a:gd name="T17" fmla="*/ 36 h 244"/>
                <a:gd name="T18" fmla="*/ 168 w 244"/>
                <a:gd name="T19" fmla="*/ 36 h 244"/>
                <a:gd name="T20" fmla="*/ 168 w 244"/>
                <a:gd name="T21" fmla="*/ 46 h 244"/>
                <a:gd name="T22" fmla="*/ 48 w 244"/>
                <a:gd name="T23" fmla="*/ 165 h 244"/>
                <a:gd name="T24" fmla="*/ 68 w 244"/>
                <a:gd name="T25" fmla="*/ 185 h 244"/>
                <a:gd name="T26" fmla="*/ 58 w 244"/>
                <a:gd name="T27" fmla="*/ 176 h 244"/>
                <a:gd name="T28" fmla="*/ 188 w 244"/>
                <a:gd name="T29" fmla="*/ 46 h 244"/>
                <a:gd name="T30" fmla="*/ 197 w 244"/>
                <a:gd name="T31" fmla="*/ 46 h 244"/>
                <a:gd name="T32" fmla="*/ 197 w 244"/>
                <a:gd name="T33" fmla="*/ 56 h 244"/>
                <a:gd name="T34" fmla="*/ 68 w 244"/>
                <a:gd name="T35" fmla="*/ 185 h 244"/>
                <a:gd name="T36" fmla="*/ 88 w 244"/>
                <a:gd name="T37" fmla="*/ 205 h 244"/>
                <a:gd name="T38" fmla="*/ 78 w 244"/>
                <a:gd name="T39" fmla="*/ 196 h 244"/>
                <a:gd name="T40" fmla="*/ 198 w 244"/>
                <a:gd name="T41" fmla="*/ 76 h 244"/>
                <a:gd name="T42" fmla="*/ 207 w 244"/>
                <a:gd name="T43" fmla="*/ 76 h 244"/>
                <a:gd name="T44" fmla="*/ 207 w 244"/>
                <a:gd name="T45" fmla="*/ 86 h 244"/>
                <a:gd name="T46" fmla="*/ 88 w 244"/>
                <a:gd name="T47" fmla="*/ 205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4" h="244">
                  <a:moveTo>
                    <a:pt x="221" y="22"/>
                  </a:moveTo>
                  <a:cubicBezTo>
                    <a:pt x="199" y="0"/>
                    <a:pt x="163" y="0"/>
                    <a:pt x="141" y="22"/>
                  </a:cubicBezTo>
                  <a:cubicBezTo>
                    <a:pt x="0" y="164"/>
                    <a:pt x="0" y="164"/>
                    <a:pt x="0" y="164"/>
                  </a:cubicBezTo>
                  <a:cubicBezTo>
                    <a:pt x="80" y="244"/>
                    <a:pt x="80" y="244"/>
                    <a:pt x="80" y="244"/>
                  </a:cubicBezTo>
                  <a:cubicBezTo>
                    <a:pt x="221" y="102"/>
                    <a:pt x="221" y="102"/>
                    <a:pt x="221" y="102"/>
                  </a:cubicBezTo>
                  <a:cubicBezTo>
                    <a:pt x="244" y="80"/>
                    <a:pt x="244" y="44"/>
                    <a:pt x="221" y="22"/>
                  </a:cubicBezTo>
                  <a:close/>
                  <a:moveTo>
                    <a:pt x="48" y="165"/>
                  </a:moveTo>
                  <a:cubicBezTo>
                    <a:pt x="38" y="156"/>
                    <a:pt x="38" y="156"/>
                    <a:pt x="38" y="156"/>
                  </a:cubicBezTo>
                  <a:cubicBezTo>
                    <a:pt x="158" y="36"/>
                    <a:pt x="158" y="36"/>
                    <a:pt x="158" y="36"/>
                  </a:cubicBezTo>
                  <a:cubicBezTo>
                    <a:pt x="161" y="34"/>
                    <a:pt x="165" y="34"/>
                    <a:pt x="168" y="36"/>
                  </a:cubicBezTo>
                  <a:cubicBezTo>
                    <a:pt x="170" y="39"/>
                    <a:pt x="170" y="43"/>
                    <a:pt x="168" y="46"/>
                  </a:cubicBezTo>
                  <a:lnTo>
                    <a:pt x="48" y="165"/>
                  </a:lnTo>
                  <a:close/>
                  <a:moveTo>
                    <a:pt x="68" y="185"/>
                  </a:moveTo>
                  <a:cubicBezTo>
                    <a:pt x="58" y="176"/>
                    <a:pt x="58" y="176"/>
                    <a:pt x="58" y="176"/>
                  </a:cubicBezTo>
                  <a:cubicBezTo>
                    <a:pt x="188" y="46"/>
                    <a:pt x="188" y="46"/>
                    <a:pt x="188" y="46"/>
                  </a:cubicBezTo>
                  <a:cubicBezTo>
                    <a:pt x="191" y="44"/>
                    <a:pt x="195" y="44"/>
                    <a:pt x="197" y="46"/>
                  </a:cubicBezTo>
                  <a:cubicBezTo>
                    <a:pt x="200" y="49"/>
                    <a:pt x="200" y="53"/>
                    <a:pt x="197" y="56"/>
                  </a:cubicBezTo>
                  <a:lnTo>
                    <a:pt x="68" y="185"/>
                  </a:lnTo>
                  <a:close/>
                  <a:moveTo>
                    <a:pt x="88" y="205"/>
                  </a:moveTo>
                  <a:cubicBezTo>
                    <a:pt x="78" y="196"/>
                    <a:pt x="78" y="196"/>
                    <a:pt x="78" y="196"/>
                  </a:cubicBezTo>
                  <a:cubicBezTo>
                    <a:pt x="198" y="76"/>
                    <a:pt x="198" y="76"/>
                    <a:pt x="198" y="76"/>
                  </a:cubicBezTo>
                  <a:cubicBezTo>
                    <a:pt x="200" y="73"/>
                    <a:pt x="205" y="73"/>
                    <a:pt x="207" y="76"/>
                  </a:cubicBezTo>
                  <a:cubicBezTo>
                    <a:pt x="210" y="79"/>
                    <a:pt x="210" y="83"/>
                    <a:pt x="207" y="86"/>
                  </a:cubicBezTo>
                  <a:lnTo>
                    <a:pt x="88" y="2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8" name="Freeform 245"/>
            <p:cNvSpPr>
              <a:spLocks/>
            </p:cNvSpPr>
            <p:nvPr/>
          </p:nvSpPr>
          <p:spPr bwMode="auto">
            <a:xfrm>
              <a:off x="4186241" y="4540247"/>
              <a:ext cx="633415" cy="628648"/>
            </a:xfrm>
            <a:custGeom>
              <a:avLst/>
              <a:gdLst>
                <a:gd name="T0" fmla="*/ 257 w 399"/>
                <a:gd name="T1" fmla="*/ 236 h 396"/>
                <a:gd name="T2" fmla="*/ 241 w 399"/>
                <a:gd name="T3" fmla="*/ 219 h 396"/>
                <a:gd name="T4" fmla="*/ 399 w 399"/>
                <a:gd name="T5" fmla="*/ 61 h 396"/>
                <a:gd name="T6" fmla="*/ 335 w 399"/>
                <a:gd name="T7" fmla="*/ 0 h 396"/>
                <a:gd name="T8" fmla="*/ 179 w 399"/>
                <a:gd name="T9" fmla="*/ 156 h 396"/>
                <a:gd name="T10" fmla="*/ 160 w 399"/>
                <a:gd name="T11" fmla="*/ 139 h 396"/>
                <a:gd name="T12" fmla="*/ 125 w 399"/>
                <a:gd name="T13" fmla="*/ 160 h 396"/>
                <a:gd name="T14" fmla="*/ 0 w 399"/>
                <a:gd name="T15" fmla="*/ 359 h 396"/>
                <a:gd name="T16" fmla="*/ 38 w 399"/>
                <a:gd name="T17" fmla="*/ 396 h 396"/>
                <a:gd name="T18" fmla="*/ 236 w 399"/>
                <a:gd name="T19" fmla="*/ 274 h 396"/>
                <a:gd name="T20" fmla="*/ 257 w 399"/>
                <a:gd name="T21" fmla="*/ 236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9" h="396">
                  <a:moveTo>
                    <a:pt x="257" y="236"/>
                  </a:moveTo>
                  <a:lnTo>
                    <a:pt x="241" y="219"/>
                  </a:lnTo>
                  <a:lnTo>
                    <a:pt x="399" y="61"/>
                  </a:lnTo>
                  <a:lnTo>
                    <a:pt x="335" y="0"/>
                  </a:lnTo>
                  <a:lnTo>
                    <a:pt x="179" y="156"/>
                  </a:lnTo>
                  <a:lnTo>
                    <a:pt x="160" y="139"/>
                  </a:lnTo>
                  <a:lnTo>
                    <a:pt x="125" y="160"/>
                  </a:lnTo>
                  <a:lnTo>
                    <a:pt x="0" y="359"/>
                  </a:lnTo>
                  <a:lnTo>
                    <a:pt x="38" y="396"/>
                  </a:lnTo>
                  <a:lnTo>
                    <a:pt x="236" y="274"/>
                  </a:lnTo>
                  <a:lnTo>
                    <a:pt x="257" y="2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9" name="Freeform 246"/>
            <p:cNvSpPr>
              <a:spLocks/>
            </p:cNvSpPr>
            <p:nvPr/>
          </p:nvSpPr>
          <p:spPr bwMode="auto">
            <a:xfrm>
              <a:off x="4076704" y="3771898"/>
              <a:ext cx="671513" cy="669923"/>
            </a:xfrm>
            <a:custGeom>
              <a:avLst/>
              <a:gdLst>
                <a:gd name="T0" fmla="*/ 90 w 179"/>
                <a:gd name="T1" fmla="*/ 0 h 179"/>
                <a:gd name="T2" fmla="*/ 67 w 179"/>
                <a:gd name="T3" fmla="*/ 3 h 179"/>
                <a:gd name="T4" fmla="*/ 70 w 179"/>
                <a:gd name="T5" fmla="*/ 5 h 179"/>
                <a:gd name="T6" fmla="*/ 102 w 179"/>
                <a:gd name="T7" fmla="*/ 37 h 179"/>
                <a:gd name="T8" fmla="*/ 102 w 179"/>
                <a:gd name="T9" fmla="*/ 96 h 179"/>
                <a:gd name="T10" fmla="*/ 42 w 179"/>
                <a:gd name="T11" fmla="*/ 96 h 179"/>
                <a:gd name="T12" fmla="*/ 10 w 179"/>
                <a:gd name="T13" fmla="*/ 64 h 179"/>
                <a:gd name="T14" fmla="*/ 6 w 179"/>
                <a:gd name="T15" fmla="*/ 59 h 179"/>
                <a:gd name="T16" fmla="*/ 0 w 179"/>
                <a:gd name="T17" fmla="*/ 89 h 179"/>
                <a:gd name="T18" fmla="*/ 90 w 179"/>
                <a:gd name="T19" fmla="*/ 179 h 179"/>
                <a:gd name="T20" fmla="*/ 179 w 179"/>
                <a:gd name="T21" fmla="*/ 89 h 179"/>
                <a:gd name="T22" fmla="*/ 90 w 179"/>
                <a:gd name="T23"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9" h="179">
                  <a:moveTo>
                    <a:pt x="90" y="0"/>
                  </a:moveTo>
                  <a:cubicBezTo>
                    <a:pt x="82" y="0"/>
                    <a:pt x="75" y="1"/>
                    <a:pt x="67" y="3"/>
                  </a:cubicBezTo>
                  <a:cubicBezTo>
                    <a:pt x="68" y="4"/>
                    <a:pt x="69" y="4"/>
                    <a:pt x="70" y="5"/>
                  </a:cubicBezTo>
                  <a:cubicBezTo>
                    <a:pt x="102" y="37"/>
                    <a:pt x="102" y="37"/>
                    <a:pt x="102" y="37"/>
                  </a:cubicBezTo>
                  <a:cubicBezTo>
                    <a:pt x="118" y="53"/>
                    <a:pt x="118" y="80"/>
                    <a:pt x="102" y="96"/>
                  </a:cubicBezTo>
                  <a:cubicBezTo>
                    <a:pt x="85" y="113"/>
                    <a:pt x="59" y="113"/>
                    <a:pt x="42" y="96"/>
                  </a:cubicBezTo>
                  <a:cubicBezTo>
                    <a:pt x="10" y="64"/>
                    <a:pt x="10" y="64"/>
                    <a:pt x="10" y="64"/>
                  </a:cubicBezTo>
                  <a:cubicBezTo>
                    <a:pt x="9" y="63"/>
                    <a:pt x="7" y="61"/>
                    <a:pt x="6" y="59"/>
                  </a:cubicBezTo>
                  <a:cubicBezTo>
                    <a:pt x="2" y="68"/>
                    <a:pt x="0" y="79"/>
                    <a:pt x="0" y="89"/>
                  </a:cubicBezTo>
                  <a:cubicBezTo>
                    <a:pt x="0" y="139"/>
                    <a:pt x="40" y="179"/>
                    <a:pt x="90" y="179"/>
                  </a:cubicBezTo>
                  <a:cubicBezTo>
                    <a:pt x="139" y="179"/>
                    <a:pt x="179" y="139"/>
                    <a:pt x="179" y="89"/>
                  </a:cubicBezTo>
                  <a:cubicBezTo>
                    <a:pt x="179" y="40"/>
                    <a:pt x="139" y="0"/>
                    <a:pt x="9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0" name="Freeform 247"/>
            <p:cNvSpPr>
              <a:spLocks noEditPoints="1"/>
            </p:cNvSpPr>
            <p:nvPr/>
          </p:nvSpPr>
          <p:spPr bwMode="auto">
            <a:xfrm>
              <a:off x="4905373" y="4565649"/>
              <a:ext cx="604837" cy="603251"/>
            </a:xfrm>
            <a:custGeom>
              <a:avLst/>
              <a:gdLst>
                <a:gd name="T0" fmla="*/ 142 w 161"/>
                <a:gd name="T1" fmla="*/ 142 h 161"/>
                <a:gd name="T2" fmla="*/ 142 w 161"/>
                <a:gd name="T3" fmla="*/ 71 h 161"/>
                <a:gd name="T4" fmla="*/ 70 w 161"/>
                <a:gd name="T5" fmla="*/ 0 h 161"/>
                <a:gd name="T6" fmla="*/ 0 w 161"/>
                <a:gd name="T7" fmla="*/ 70 h 161"/>
                <a:gd name="T8" fmla="*/ 72 w 161"/>
                <a:gd name="T9" fmla="*/ 142 h 161"/>
                <a:gd name="T10" fmla="*/ 142 w 161"/>
                <a:gd name="T11" fmla="*/ 142 h 161"/>
                <a:gd name="T12" fmla="*/ 94 w 161"/>
                <a:gd name="T13" fmla="*/ 94 h 161"/>
                <a:gd name="T14" fmla="*/ 123 w 161"/>
                <a:gd name="T15" fmla="*/ 94 h 161"/>
                <a:gd name="T16" fmla="*/ 123 w 161"/>
                <a:gd name="T17" fmla="*/ 123 h 161"/>
                <a:gd name="T18" fmla="*/ 94 w 161"/>
                <a:gd name="T19" fmla="*/ 123 h 161"/>
                <a:gd name="T20" fmla="*/ 94 w 161"/>
                <a:gd name="T21" fmla="*/ 9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1" h="161">
                  <a:moveTo>
                    <a:pt x="142" y="142"/>
                  </a:moveTo>
                  <a:cubicBezTo>
                    <a:pt x="161" y="122"/>
                    <a:pt x="161" y="91"/>
                    <a:pt x="142" y="71"/>
                  </a:cubicBezTo>
                  <a:cubicBezTo>
                    <a:pt x="70" y="0"/>
                    <a:pt x="70" y="0"/>
                    <a:pt x="70" y="0"/>
                  </a:cubicBezTo>
                  <a:cubicBezTo>
                    <a:pt x="0" y="70"/>
                    <a:pt x="0" y="70"/>
                    <a:pt x="0" y="70"/>
                  </a:cubicBezTo>
                  <a:cubicBezTo>
                    <a:pt x="72" y="142"/>
                    <a:pt x="72" y="142"/>
                    <a:pt x="72" y="142"/>
                  </a:cubicBezTo>
                  <a:cubicBezTo>
                    <a:pt x="91" y="161"/>
                    <a:pt x="122" y="161"/>
                    <a:pt x="142" y="142"/>
                  </a:cubicBezTo>
                  <a:close/>
                  <a:moveTo>
                    <a:pt x="94" y="94"/>
                  </a:moveTo>
                  <a:cubicBezTo>
                    <a:pt x="102" y="86"/>
                    <a:pt x="115" y="86"/>
                    <a:pt x="123" y="94"/>
                  </a:cubicBezTo>
                  <a:cubicBezTo>
                    <a:pt x="131" y="102"/>
                    <a:pt x="131" y="115"/>
                    <a:pt x="123" y="123"/>
                  </a:cubicBezTo>
                  <a:cubicBezTo>
                    <a:pt x="115" y="131"/>
                    <a:pt x="102" y="131"/>
                    <a:pt x="94" y="123"/>
                  </a:cubicBezTo>
                  <a:cubicBezTo>
                    <a:pt x="86" y="115"/>
                    <a:pt x="86" y="102"/>
                    <a:pt x="94"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21" name="Freeform 194"/>
          <p:cNvSpPr>
            <a:spLocks noEditPoints="1"/>
          </p:cNvSpPr>
          <p:nvPr/>
        </p:nvSpPr>
        <p:spPr bwMode="auto">
          <a:xfrm>
            <a:off x="5946234" y="4549179"/>
            <a:ext cx="1065532" cy="863165"/>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FFFFFF"/>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1">
                  <a:lumMod val="85000"/>
                  <a:lumOff val="15000"/>
                </a:schemeClr>
              </a:solidFill>
            </a:endParaRPr>
          </a:p>
        </p:txBody>
      </p:sp>
      <p:sp>
        <p:nvSpPr>
          <p:cNvPr id="29" name="文本框 28">
            <a:extLst>
              <a:ext uri="{FF2B5EF4-FFF2-40B4-BE49-F238E27FC236}">
                <a16:creationId xmlns:a16="http://schemas.microsoft.com/office/drawing/2014/main" id="{3B424B46-2578-497F-9012-F9087858E644}"/>
              </a:ext>
            </a:extLst>
          </p:cNvPr>
          <p:cNvSpPr txBox="1"/>
          <p:nvPr/>
        </p:nvSpPr>
        <p:spPr>
          <a:xfrm>
            <a:off x="142979" y="280649"/>
            <a:ext cx="2993127" cy="461665"/>
          </a:xfrm>
          <a:prstGeom prst="rect">
            <a:avLst/>
          </a:prstGeom>
          <a:noFill/>
        </p:spPr>
        <p:txBody>
          <a:bodyPr wrap="none" rtlCol="0">
            <a:spAutoFit/>
          </a:bodyPr>
          <a:lstStyle/>
          <a:p>
            <a:pPr marL="342900" indent="-342900" algn="ctr">
              <a:buFont typeface="Wingdings" panose="05000000000000000000" pitchFamily="2" charset="2"/>
              <a:buChar char="l"/>
            </a:pPr>
            <a:r>
              <a:rPr lang="zh-CN" altLang="en-US" sz="2400" b="1" dirty="0">
                <a:solidFill>
                  <a:schemeClr val="accent6"/>
                </a:solidFill>
              </a:rPr>
              <a:t>单击此处添加标题</a:t>
            </a:r>
          </a:p>
        </p:txBody>
      </p:sp>
      <p:cxnSp>
        <p:nvCxnSpPr>
          <p:cNvPr id="30" name="直接连接符 29">
            <a:extLst>
              <a:ext uri="{FF2B5EF4-FFF2-40B4-BE49-F238E27FC236}">
                <a16:creationId xmlns:a16="http://schemas.microsoft.com/office/drawing/2014/main" id="{C30760B9-60A4-4764-8A6D-8762BB355AC5}"/>
              </a:ext>
            </a:extLst>
          </p:cNvPr>
          <p:cNvCxnSpPr/>
          <p:nvPr/>
        </p:nvCxnSpPr>
        <p:spPr>
          <a:xfrm>
            <a:off x="0" y="863338"/>
            <a:ext cx="3550024"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51A28A7A-4961-4815-B2BE-177276C0BD61}"/>
              </a:ext>
            </a:extLst>
          </p:cNvPr>
          <p:cNvCxnSpPr>
            <a:cxnSpLocks/>
          </p:cNvCxnSpPr>
          <p:nvPr/>
        </p:nvCxnSpPr>
        <p:spPr>
          <a:xfrm>
            <a:off x="0" y="957467"/>
            <a:ext cx="3136106"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7080940"/>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7"/>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自定义 84">
      <a:dk1>
        <a:srgbClr val="000000"/>
      </a:dk1>
      <a:lt1>
        <a:srgbClr val="FFFFFF"/>
      </a:lt1>
      <a:dk2>
        <a:srgbClr val="262626"/>
      </a:dk2>
      <a:lt2>
        <a:srgbClr val="F8F8F8"/>
      </a:lt2>
      <a:accent1>
        <a:srgbClr val="0070C0"/>
      </a:accent1>
      <a:accent2>
        <a:srgbClr val="08A3ED"/>
      </a:accent2>
      <a:accent3>
        <a:srgbClr val="00A7F3"/>
      </a:accent3>
      <a:accent4>
        <a:srgbClr val="28B5F4"/>
      </a:accent4>
      <a:accent5>
        <a:srgbClr val="4FC2F9"/>
      </a:accent5>
      <a:accent6>
        <a:srgbClr val="80D5F9"/>
      </a:accent6>
      <a:hlink>
        <a:srgbClr val="0070C0"/>
      </a:hlink>
      <a:folHlink>
        <a:srgbClr val="0089D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106</TotalTime>
  <Words>1368</Words>
  <Application>Microsoft Office PowerPoint</Application>
  <PresentationFormat>宽屏</PresentationFormat>
  <Paragraphs>197</Paragraphs>
  <Slides>22</Slides>
  <Notes>22</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22</vt:i4>
      </vt:variant>
    </vt:vector>
  </HeadingPairs>
  <TitlesOfParts>
    <vt:vector size="32" baseType="lpstr">
      <vt:lpstr>方正中等线简体</vt:lpstr>
      <vt:lpstr>宋体</vt:lpstr>
      <vt:lpstr>微软雅黑</vt:lpstr>
      <vt:lpstr>Arial</vt:lpstr>
      <vt:lpstr>Arial Black</vt:lpstr>
      <vt:lpstr>Calibri</vt:lpstr>
      <vt:lpstr>Century Gothic</vt:lpstr>
      <vt:lpstr>Impact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7</dc:title>
  <dc:creator>MICHAEL</dc:creator>
  <cp:lastModifiedBy>陈 先生</cp:lastModifiedBy>
  <cp:revision>39</cp:revision>
  <dcterms:created xsi:type="dcterms:W3CDTF">2015-05-05T08:02:14Z</dcterms:created>
  <dcterms:modified xsi:type="dcterms:W3CDTF">2019-07-31T08:33:09Z</dcterms:modified>
</cp:coreProperties>
</file>