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810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3" Type="http://schemas.openxmlformats.org/officeDocument/2006/relationships/tableStyles" Target="tableStyles.xml"/><Relationship Id="rId92" Type="http://schemas.openxmlformats.org/officeDocument/2006/relationships/viewProps" Target="viewProps.xml"/><Relationship Id="rId91" Type="http://schemas.openxmlformats.org/officeDocument/2006/relationships/presProps" Target="presProps.xml"/><Relationship Id="rId90" Type="http://schemas.openxmlformats.org/officeDocument/2006/relationships/slide" Target="slides/slide88.xml"/><Relationship Id="rId9" Type="http://schemas.openxmlformats.org/officeDocument/2006/relationships/slide" Target="slides/slide7.xml"/><Relationship Id="rId89" Type="http://schemas.openxmlformats.org/officeDocument/2006/relationships/slide" Target="slides/slide87.xml"/><Relationship Id="rId88" Type="http://schemas.openxmlformats.org/officeDocument/2006/relationships/slide" Target="slides/slide86.xml"/><Relationship Id="rId87" Type="http://schemas.openxmlformats.org/officeDocument/2006/relationships/slide" Target="slides/slide85.xml"/><Relationship Id="rId86" Type="http://schemas.openxmlformats.org/officeDocument/2006/relationships/slide" Target="slides/slide84.xml"/><Relationship Id="rId85" Type="http://schemas.openxmlformats.org/officeDocument/2006/relationships/slide" Target="slides/slide83.xml"/><Relationship Id="rId84" Type="http://schemas.openxmlformats.org/officeDocument/2006/relationships/slide" Target="slides/slide82.xml"/><Relationship Id="rId83" Type="http://schemas.openxmlformats.org/officeDocument/2006/relationships/slide" Target="slides/slide81.xml"/><Relationship Id="rId82" Type="http://schemas.openxmlformats.org/officeDocument/2006/relationships/slide" Target="slides/slide80.xml"/><Relationship Id="rId81" Type="http://schemas.openxmlformats.org/officeDocument/2006/relationships/slide" Target="slides/slide79.xml"/><Relationship Id="rId80" Type="http://schemas.openxmlformats.org/officeDocument/2006/relationships/slide" Target="slides/slide78.xml"/><Relationship Id="rId8" Type="http://schemas.openxmlformats.org/officeDocument/2006/relationships/slide" Target="slides/slide6.xml"/><Relationship Id="rId79" Type="http://schemas.openxmlformats.org/officeDocument/2006/relationships/slide" Target="slides/slide77.xml"/><Relationship Id="rId78" Type="http://schemas.openxmlformats.org/officeDocument/2006/relationships/slide" Target="slides/slide76.xml"/><Relationship Id="rId77" Type="http://schemas.openxmlformats.org/officeDocument/2006/relationships/slide" Target="slides/slide75.xml"/><Relationship Id="rId76" Type="http://schemas.openxmlformats.org/officeDocument/2006/relationships/slide" Target="slides/slide74.xml"/><Relationship Id="rId75" Type="http://schemas.openxmlformats.org/officeDocument/2006/relationships/slide" Target="slides/slide73.xml"/><Relationship Id="rId74" Type="http://schemas.openxmlformats.org/officeDocument/2006/relationships/slide" Target="slides/slide72.xml"/><Relationship Id="rId73" Type="http://schemas.openxmlformats.org/officeDocument/2006/relationships/slide" Target="slides/slide71.xml"/><Relationship Id="rId72" Type="http://schemas.openxmlformats.org/officeDocument/2006/relationships/slide" Target="slides/slide70.xml"/><Relationship Id="rId71" Type="http://schemas.openxmlformats.org/officeDocument/2006/relationships/slide" Target="slides/slide69.xml"/><Relationship Id="rId70" Type="http://schemas.openxmlformats.org/officeDocument/2006/relationships/slide" Target="slides/slide68.xml"/><Relationship Id="rId7" Type="http://schemas.openxmlformats.org/officeDocument/2006/relationships/slide" Target="slides/slide5.xml"/><Relationship Id="rId69" Type="http://schemas.openxmlformats.org/officeDocument/2006/relationships/slide" Target="slides/slide67.xml"/><Relationship Id="rId68" Type="http://schemas.openxmlformats.org/officeDocument/2006/relationships/slide" Target="slides/slide66.xml"/><Relationship Id="rId67" Type="http://schemas.openxmlformats.org/officeDocument/2006/relationships/slide" Target="slides/slide65.xml"/><Relationship Id="rId66" Type="http://schemas.openxmlformats.org/officeDocument/2006/relationships/slide" Target="slides/slide64.xml"/><Relationship Id="rId65" Type="http://schemas.openxmlformats.org/officeDocument/2006/relationships/slide" Target="slides/slide63.xml"/><Relationship Id="rId64" Type="http://schemas.openxmlformats.org/officeDocument/2006/relationships/slide" Target="slides/slide62.xml"/><Relationship Id="rId63" Type="http://schemas.openxmlformats.org/officeDocument/2006/relationships/slide" Target="slides/slide61.xml"/><Relationship Id="rId62" Type="http://schemas.openxmlformats.org/officeDocument/2006/relationships/slide" Target="slides/slide60.xml"/><Relationship Id="rId61" Type="http://schemas.openxmlformats.org/officeDocument/2006/relationships/slide" Target="slides/slide59.xml"/><Relationship Id="rId60" Type="http://schemas.openxmlformats.org/officeDocument/2006/relationships/slide" Target="slides/slide58.xml"/><Relationship Id="rId6" Type="http://schemas.openxmlformats.org/officeDocument/2006/relationships/slide" Target="slides/slide4.xml"/><Relationship Id="rId59" Type="http://schemas.openxmlformats.org/officeDocument/2006/relationships/slide" Target="slides/slide57.xml"/><Relationship Id="rId58" Type="http://schemas.openxmlformats.org/officeDocument/2006/relationships/slide" Target="slides/slide56.xml"/><Relationship Id="rId57" Type="http://schemas.openxmlformats.org/officeDocument/2006/relationships/slide" Target="slides/slide55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8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9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cene_06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inspir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495865" y="2645899"/>
            <a:ext cx="609600" cy="609600"/>
          </a:xfrm>
          <a:prstGeom prst="rect">
            <a:avLst/>
          </a:prstGeom>
        </p:spPr>
      </p:pic>
      <p:sp>
        <p:nvSpPr>
          <p:cNvPr id="7" name="文本框 1"/>
          <p:cNvSpPr txBox="1"/>
          <p:nvPr/>
        </p:nvSpPr>
        <p:spPr>
          <a:xfrm>
            <a:off x="1136542" y="2092298"/>
            <a:ext cx="99189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600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88</a:t>
            </a:r>
            <a:r>
              <a:rPr lang="zh-CN" altLang="en-US" sz="600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页</a:t>
            </a:r>
            <a:r>
              <a:rPr lang="zh-CN" altLang="en-US" sz="600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超</a:t>
            </a:r>
            <a:r>
              <a:rPr lang="zh-CN" altLang="en-US" sz="600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炫酷动感开场自我介绍快闪</a:t>
            </a:r>
            <a:r>
              <a:rPr lang="en-US" altLang="zh-CN" sz="600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PPT</a:t>
            </a:r>
            <a:endParaRPr lang="zh-CN" altLang="en-US" sz="600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8" name="文本框 2"/>
          <p:cNvSpPr txBox="1"/>
          <p:nvPr/>
        </p:nvSpPr>
        <p:spPr>
          <a:xfrm>
            <a:off x="4050224" y="4382816"/>
            <a:ext cx="4091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4000" smtClea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请点击开始</a:t>
            </a:r>
            <a:endParaRPr lang="zh-CN" altLang="en-US" sz="4000">
              <a:solidFill>
                <a:schemeClr val="bg1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8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100000" numSld="999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还精彩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692497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的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"/>
          <p:cNvSpPr txBox="1"/>
          <p:nvPr>
            <p:custDataLst>
              <p:tags r:id="rId1"/>
            </p:custDataLst>
          </p:nvPr>
        </p:nvSpPr>
        <p:spPr>
          <a:xfrm>
            <a:off x="3556000" y="2790363"/>
            <a:ext cx="5080000" cy="12772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70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自我</a:t>
            </a:r>
            <a:endParaRPr lang="zh-CN" altLang="en-US" sz="77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4"/>
          <p:cNvSpPr txBox="1"/>
          <p:nvPr>
            <p:custDataLst>
              <p:tags r:id="rId1"/>
            </p:custDataLst>
          </p:nvPr>
        </p:nvSpPr>
        <p:spPr>
          <a:xfrm>
            <a:off x="3556000" y="2998113"/>
            <a:ext cx="508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介绍</a:t>
            </a:r>
            <a:endParaRPr lang="zh-CN" altLang="en-US" sz="50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准备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好了吗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千万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692497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别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眨眼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692497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哦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08938" y="2558561"/>
            <a:ext cx="39741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HELLO</a:t>
            </a:r>
            <a:r>
              <a:rPr lang="zh-CN" altLang="en-US" sz="6600" dirty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！</a:t>
            </a:r>
            <a:endParaRPr lang="zh-CN" altLang="en-US" sz="6600" dirty="0">
              <a:solidFill>
                <a:schemeClr val="bg1"/>
              </a:solidFill>
              <a:latin typeface="Didot" panose="02000503000000020003" pitchFamily="2" charset="0"/>
              <a:ea typeface="Kozuka Mincho Pro H" panose="02020A00000000000000" pitchFamily="18" charset="-128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3915" y="2558561"/>
            <a:ext cx="69429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小宝</a:t>
            </a:r>
            <a:r>
              <a:rPr lang="zh-CN" altLang="en-US" sz="6600" smtClean="0">
                <a:solidFill>
                  <a:schemeClr val="bg1"/>
                </a:solidFill>
                <a:latin typeface="Didot" panose="02000503000000020003" pitchFamily="2" charset="0"/>
                <a:ea typeface="Kozuka Mincho Pro H" panose="02020A00000000000000" pitchFamily="18" charset="-128"/>
              </a:rPr>
              <a:t>贝们！</a:t>
            </a:r>
            <a:endParaRPr lang="zh-CN" altLang="en-US" sz="6600" dirty="0">
              <a:solidFill>
                <a:schemeClr val="bg1"/>
              </a:solidFill>
              <a:latin typeface="Didot" panose="02000503000000020003" pitchFamily="2" charset="0"/>
              <a:ea typeface="Kozuka Mincho Pro H" panose="02020A00000000000000" pitchFamily="18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250"/>
    </mc:Choice>
    <mc:Fallback>
      <p:transition advClick="0" advTm="2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3300" decel="466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81481E-6 L -0.22956 4.81481E-6 " pathEditMode="relative" rAng="0" ptsTypes="AA">
                                      <p:cBhvr>
                                        <p:cTn id="6" dur="1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平行四边形 180"/>
          <p:cNvSpPr/>
          <p:nvPr/>
        </p:nvSpPr>
        <p:spPr>
          <a:xfrm>
            <a:off x="1487489" y="4294189"/>
            <a:ext cx="846137" cy="358775"/>
          </a:xfrm>
          <a:prstGeom prst="parallelogram">
            <a:avLst>
              <a:gd name="adj" fmla="val 81987"/>
            </a:avLst>
          </a:prstGeom>
          <a:solidFill>
            <a:schemeClr val="bg1"/>
          </a:solidFill>
          <a:ln w="12700">
            <a:noFill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</a:endParaRPr>
          </a:p>
        </p:txBody>
      </p:sp>
      <p:sp>
        <p:nvSpPr>
          <p:cNvPr id="12291" name="平行四边形 4"/>
          <p:cNvSpPr/>
          <p:nvPr/>
        </p:nvSpPr>
        <p:spPr>
          <a:xfrm>
            <a:off x="2105026" y="4275139"/>
            <a:ext cx="779463" cy="377825"/>
          </a:xfrm>
          <a:custGeom>
            <a:avLst/>
            <a:gdLst/>
            <a:ahLst/>
            <a:cxnLst>
              <a:cxn ang="0">
                <a:pos x="0" y="377825"/>
              </a:cxn>
              <a:cxn ang="0">
                <a:pos x="474277" y="0"/>
              </a:cxn>
              <a:cxn ang="0">
                <a:pos x="1039284" y="12388"/>
              </a:cxn>
              <a:cxn ang="0">
                <a:pos x="655739" y="365437"/>
              </a:cxn>
              <a:cxn ang="0">
                <a:pos x="0" y="377825"/>
              </a:cxn>
            </a:cxnLst>
            <a:rect l="0" t="0" r="0" b="0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2" name="平行四边形 4"/>
          <p:cNvSpPr/>
          <p:nvPr/>
        </p:nvSpPr>
        <p:spPr>
          <a:xfrm>
            <a:off x="2741613" y="4281489"/>
            <a:ext cx="709612" cy="358775"/>
          </a:xfrm>
          <a:custGeom>
            <a:avLst/>
            <a:gdLst/>
            <a:ahLst/>
            <a:cxnLst>
              <a:cxn ang="0">
                <a:pos x="0" y="352590"/>
              </a:cxn>
              <a:cxn ang="0">
                <a:pos x="374347" y="0"/>
              </a:cxn>
              <a:cxn ang="0">
                <a:pos x="946149" y="6185"/>
              </a:cxn>
              <a:cxn ang="0">
                <a:pos x="604714" y="358775"/>
              </a:cxn>
              <a:cxn ang="0">
                <a:pos x="0" y="352590"/>
              </a:cxn>
            </a:cxnLst>
            <a:rect l="0" t="0" r="0" b="0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3" name="平行四边形 4"/>
          <p:cNvSpPr/>
          <p:nvPr/>
        </p:nvSpPr>
        <p:spPr>
          <a:xfrm>
            <a:off x="3371850" y="4268789"/>
            <a:ext cx="649288" cy="371475"/>
          </a:xfrm>
          <a:custGeom>
            <a:avLst/>
            <a:gdLst/>
            <a:ahLst/>
            <a:cxnLst>
              <a:cxn ang="0">
                <a:pos x="0" y="365284"/>
              </a:cxn>
              <a:cxn ang="0">
                <a:pos x="317429" y="0"/>
              </a:cxn>
              <a:cxn ang="0">
                <a:pos x="865718" y="18573"/>
              </a:cxn>
              <a:cxn ang="0">
                <a:pos x="606003" y="371475"/>
              </a:cxn>
              <a:cxn ang="0">
                <a:pos x="0" y="365284"/>
              </a:cxn>
            </a:cxnLst>
            <a:rect l="0" t="0" r="0" b="0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4" name="平行四边形 4"/>
          <p:cNvSpPr/>
          <p:nvPr/>
        </p:nvSpPr>
        <p:spPr>
          <a:xfrm>
            <a:off x="3995739" y="4281489"/>
            <a:ext cx="606425" cy="358775"/>
          </a:xfrm>
          <a:custGeom>
            <a:avLst/>
            <a:gdLst/>
            <a:ahLst/>
            <a:cxnLst>
              <a:cxn ang="0">
                <a:pos x="0" y="352590"/>
              </a:cxn>
              <a:cxn ang="0">
                <a:pos x="251646" y="2"/>
              </a:cxn>
              <a:cxn ang="0">
                <a:pos x="808567" y="0"/>
              </a:cxn>
              <a:cxn ang="0">
                <a:pos x="606425" y="358775"/>
              </a:cxn>
              <a:cxn ang="0">
                <a:pos x="0" y="352590"/>
              </a:cxn>
            </a:cxnLst>
            <a:rect l="0" t="0" r="0" b="0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5" name="平行四边形 4"/>
          <p:cNvSpPr/>
          <p:nvPr/>
        </p:nvSpPr>
        <p:spPr>
          <a:xfrm>
            <a:off x="4608514" y="4281489"/>
            <a:ext cx="561975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77033" y="12368"/>
              </a:cxn>
              <a:cxn ang="0">
                <a:pos x="749300" y="0"/>
              </a:cxn>
              <a:cxn ang="0">
                <a:pos x="638140" y="352425"/>
              </a:cxn>
              <a:cxn ang="0">
                <a:pos x="0" y="352425"/>
              </a:cxn>
            </a:cxnLst>
            <a:rect l="0" t="0" r="0" b="0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平行四边形 4"/>
          <p:cNvSpPr/>
          <p:nvPr/>
        </p:nvSpPr>
        <p:spPr>
          <a:xfrm>
            <a:off x="5237163" y="4281489"/>
            <a:ext cx="500062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358" y="2"/>
              </a:cxn>
              <a:cxn ang="0">
                <a:pos x="666750" y="0"/>
              </a:cxn>
              <a:cxn ang="0">
                <a:pos x="637940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平行四边形 4"/>
          <p:cNvSpPr/>
          <p:nvPr/>
        </p:nvSpPr>
        <p:spPr>
          <a:xfrm>
            <a:off x="2030414" y="3862389"/>
            <a:ext cx="693737" cy="288925"/>
          </a:xfrm>
          <a:custGeom>
            <a:avLst/>
            <a:gdLst/>
            <a:ahLst/>
            <a:cxnLst>
              <a:cxn ang="0">
                <a:pos x="0" y="280205"/>
              </a:cxn>
              <a:cxn ang="0">
                <a:pos x="405984" y="0"/>
              </a:cxn>
              <a:cxn ang="0">
                <a:pos x="924983" y="8150"/>
              </a:cxn>
              <a:cxn ang="0">
                <a:pos x="559023" y="288925"/>
              </a:cxn>
              <a:cxn ang="0">
                <a:pos x="0" y="280205"/>
              </a:cxn>
            </a:cxnLst>
            <a:rect l="0" t="0" r="0" b="0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平行四边形 4"/>
          <p:cNvSpPr/>
          <p:nvPr/>
        </p:nvSpPr>
        <p:spPr>
          <a:xfrm>
            <a:off x="2578101" y="3870325"/>
            <a:ext cx="658813" cy="280988"/>
          </a:xfrm>
          <a:custGeom>
            <a:avLst/>
            <a:gdLst/>
            <a:ahLst/>
            <a:cxnLst>
              <a:cxn ang="0">
                <a:pos x="0" y="272262"/>
              </a:cxn>
              <a:cxn ang="0">
                <a:pos x="354786" y="4505"/>
              </a:cxn>
              <a:cxn ang="0">
                <a:pos x="878417" y="0"/>
              </a:cxn>
              <a:cxn ang="0">
                <a:pos x="557976" y="280988"/>
              </a:cxn>
              <a:cxn ang="0">
                <a:pos x="0" y="272262"/>
              </a:cxn>
            </a:cxnLst>
            <a:rect l="0" t="0" r="0" b="0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平行四边形 4"/>
          <p:cNvSpPr/>
          <p:nvPr/>
        </p:nvSpPr>
        <p:spPr>
          <a:xfrm>
            <a:off x="3128964" y="3867151"/>
            <a:ext cx="611187" cy="284163"/>
          </a:xfrm>
          <a:custGeom>
            <a:avLst/>
            <a:gdLst/>
            <a:ahLst/>
            <a:cxnLst>
              <a:cxn ang="0">
                <a:pos x="0" y="275469"/>
              </a:cxn>
              <a:cxn ang="0">
                <a:pos x="300125" y="4489"/>
              </a:cxn>
              <a:cxn ang="0">
                <a:pos x="814916" y="0"/>
              </a:cxn>
              <a:cxn ang="0">
                <a:pos x="560554" y="284163"/>
              </a:cxn>
              <a:cxn ang="0">
                <a:pos x="0" y="275469"/>
              </a:cxn>
            </a:cxnLst>
            <a:rect l="0" t="0" r="0" b="0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0" name="平行四边形 4"/>
          <p:cNvSpPr/>
          <p:nvPr/>
        </p:nvSpPr>
        <p:spPr>
          <a:xfrm>
            <a:off x="3665538" y="3867151"/>
            <a:ext cx="571500" cy="284163"/>
          </a:xfrm>
          <a:custGeom>
            <a:avLst/>
            <a:gdLst/>
            <a:ahLst/>
            <a:cxnLst>
              <a:cxn ang="0">
                <a:pos x="0" y="275469"/>
              </a:cxn>
              <a:cxn ang="0">
                <a:pos x="276790" y="283"/>
              </a:cxn>
              <a:cxn ang="0">
                <a:pos x="762000" y="0"/>
              </a:cxn>
              <a:cxn ang="0">
                <a:pos x="558907" y="284163"/>
              </a:cxn>
              <a:cxn ang="0">
                <a:pos x="0" y="275469"/>
              </a:cxn>
            </a:cxnLst>
            <a:rect l="0" t="0" r="0" b="0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1" name="平行四边形 4"/>
          <p:cNvSpPr/>
          <p:nvPr/>
        </p:nvSpPr>
        <p:spPr>
          <a:xfrm>
            <a:off x="4221163" y="3862389"/>
            <a:ext cx="538162" cy="288925"/>
          </a:xfrm>
          <a:custGeom>
            <a:avLst/>
            <a:gdLst/>
            <a:ahLst/>
            <a:cxnLst>
              <a:cxn ang="0">
                <a:pos x="0" y="280214"/>
              </a:cxn>
              <a:cxn ang="0">
                <a:pos x="215180" y="8710"/>
              </a:cxn>
              <a:cxn ang="0">
                <a:pos x="717549" y="0"/>
              </a:cxn>
              <a:cxn ang="0">
                <a:pos x="559263" y="288925"/>
              </a:cxn>
              <a:cxn ang="0">
                <a:pos x="0" y="280214"/>
              </a:cxn>
            </a:cxnLst>
            <a:rect l="0" t="0" r="0" b="0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2" name="平行四边形 4"/>
          <p:cNvSpPr/>
          <p:nvPr/>
        </p:nvSpPr>
        <p:spPr>
          <a:xfrm>
            <a:off x="4776789" y="3870325"/>
            <a:ext cx="492125" cy="280988"/>
          </a:xfrm>
          <a:custGeom>
            <a:avLst/>
            <a:gdLst/>
            <a:ahLst/>
            <a:cxnLst>
              <a:cxn ang="0">
                <a:pos x="0" y="272253"/>
              </a:cxn>
              <a:cxn ang="0">
                <a:pos x="146389" y="0"/>
              </a:cxn>
              <a:cxn ang="0">
                <a:pos x="656167" y="717"/>
              </a:cxn>
              <a:cxn ang="0">
                <a:pos x="560500" y="280988"/>
              </a:cxn>
              <a:cxn ang="0">
                <a:pos x="0" y="272253"/>
              </a:cxn>
            </a:cxnLst>
            <a:rect l="0" t="0" r="0" b="0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3" name="平行四边形 4"/>
          <p:cNvSpPr/>
          <p:nvPr/>
        </p:nvSpPr>
        <p:spPr>
          <a:xfrm>
            <a:off x="5332414" y="3871913"/>
            <a:ext cx="458787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2248" y="3996"/>
              </a:cxn>
              <a:cxn ang="0">
                <a:pos x="611716" y="0"/>
              </a:cxn>
              <a:cxn ang="0">
                <a:pos x="560159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4" name="平行四边形 4"/>
          <p:cNvSpPr/>
          <p:nvPr/>
        </p:nvSpPr>
        <p:spPr>
          <a:xfrm>
            <a:off x="2451101" y="3524250"/>
            <a:ext cx="608013" cy="234950"/>
          </a:xfrm>
          <a:custGeom>
            <a:avLst/>
            <a:gdLst/>
            <a:ahLst/>
            <a:cxnLst>
              <a:cxn ang="0">
                <a:pos x="0" y="226252"/>
              </a:cxn>
              <a:cxn ang="0">
                <a:pos x="339412" y="0"/>
              </a:cxn>
              <a:cxn ang="0">
                <a:pos x="810684" y="8015"/>
              </a:cxn>
              <a:cxn ang="0">
                <a:pos x="526650" y="234950"/>
              </a:cxn>
              <a:cxn ang="0">
                <a:pos x="0" y="226252"/>
              </a:cxn>
            </a:cxnLst>
            <a:rect l="0" t="0" r="0" b="0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5" name="平行四边形 4"/>
          <p:cNvSpPr/>
          <p:nvPr/>
        </p:nvSpPr>
        <p:spPr>
          <a:xfrm>
            <a:off x="2946401" y="3530600"/>
            <a:ext cx="582613" cy="228600"/>
          </a:xfrm>
          <a:custGeom>
            <a:avLst/>
            <a:gdLst/>
            <a:ahLst/>
            <a:cxnLst>
              <a:cxn ang="0">
                <a:pos x="0" y="219906"/>
              </a:cxn>
              <a:cxn ang="0">
                <a:pos x="297444" y="0"/>
              </a:cxn>
              <a:cxn ang="0">
                <a:pos x="776817" y="1761"/>
              </a:cxn>
              <a:cxn ang="0">
                <a:pos x="526364" y="228600"/>
              </a:cxn>
              <a:cxn ang="0">
                <a:pos x="0" y="219906"/>
              </a:cxn>
            </a:cxnLst>
            <a:rect l="0" t="0" r="0" b="0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6" name="平行四边形 4"/>
          <p:cNvSpPr/>
          <p:nvPr/>
        </p:nvSpPr>
        <p:spPr>
          <a:xfrm>
            <a:off x="3429000" y="3533776"/>
            <a:ext cx="554038" cy="225425"/>
          </a:xfrm>
          <a:custGeom>
            <a:avLst/>
            <a:gdLst/>
            <a:ahLst/>
            <a:cxnLst>
              <a:cxn ang="0">
                <a:pos x="0" y="216733"/>
              </a:cxn>
              <a:cxn ang="0">
                <a:pos x="268017" y="0"/>
              </a:cxn>
              <a:cxn ang="0">
                <a:pos x="738718" y="1762"/>
              </a:cxn>
              <a:cxn ang="0">
                <a:pos x="526013" y="225425"/>
              </a:cxn>
              <a:cxn ang="0">
                <a:pos x="0" y="216733"/>
              </a:cxn>
            </a:cxnLst>
            <a:rect l="0" t="0" r="0" b="0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7" name="平行四边形 4"/>
          <p:cNvSpPr/>
          <p:nvPr/>
        </p:nvSpPr>
        <p:spPr>
          <a:xfrm>
            <a:off x="3927475" y="3525838"/>
            <a:ext cx="515938" cy="233362"/>
          </a:xfrm>
          <a:custGeom>
            <a:avLst/>
            <a:gdLst/>
            <a:ahLst/>
            <a:cxnLst>
              <a:cxn ang="0">
                <a:pos x="0" y="224657"/>
              </a:cxn>
              <a:cxn ang="0">
                <a:pos x="196833" y="4493"/>
              </a:cxn>
              <a:cxn ang="0">
                <a:pos x="687918" y="0"/>
              </a:cxn>
              <a:cxn ang="0">
                <a:pos x="508797" y="233362"/>
              </a:cxn>
              <a:cxn ang="0">
                <a:pos x="0" y="224657"/>
              </a:cxn>
            </a:cxnLst>
            <a:rect l="0" t="0" r="0" b="0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8" name="平行四边形 4"/>
          <p:cNvSpPr/>
          <p:nvPr/>
        </p:nvSpPr>
        <p:spPr>
          <a:xfrm>
            <a:off x="4424363" y="3532188"/>
            <a:ext cx="476250" cy="228600"/>
          </a:xfrm>
          <a:custGeom>
            <a:avLst/>
            <a:gdLst/>
            <a:ahLst/>
            <a:cxnLst>
              <a:cxn ang="0">
                <a:pos x="0" y="228600"/>
              </a:cxn>
              <a:cxn ang="0">
                <a:pos x="159622" y="1369"/>
              </a:cxn>
              <a:cxn ang="0">
                <a:pos x="635000" y="0"/>
              </a:cxn>
              <a:cxn ang="0">
                <a:pos x="501490" y="227915"/>
              </a:cxn>
              <a:cxn ang="0">
                <a:pos x="0" y="228600"/>
              </a:cxn>
            </a:cxnLst>
            <a:rect l="0" t="0" r="0" b="0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09" name="平行四边形 4"/>
          <p:cNvSpPr/>
          <p:nvPr/>
        </p:nvSpPr>
        <p:spPr>
          <a:xfrm>
            <a:off x="4916488" y="3533776"/>
            <a:ext cx="438150" cy="227013"/>
          </a:xfrm>
          <a:custGeom>
            <a:avLst/>
            <a:gdLst/>
            <a:ahLst/>
            <a:cxnLst>
              <a:cxn ang="0">
                <a:pos x="0" y="227013"/>
              </a:cxn>
              <a:cxn ang="0">
                <a:pos x="109344" y="0"/>
              </a:cxn>
              <a:cxn ang="0">
                <a:pos x="584200" y="1769"/>
              </a:cxn>
              <a:cxn ang="0">
                <a:pos x="500940" y="226329"/>
              </a:cxn>
              <a:cxn ang="0">
                <a:pos x="0" y="227013"/>
              </a:cxn>
            </a:cxnLst>
            <a:rect l="0" t="0" r="0" b="0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0" name="平行四边形 4"/>
          <p:cNvSpPr/>
          <p:nvPr/>
        </p:nvSpPr>
        <p:spPr>
          <a:xfrm>
            <a:off x="5411788" y="3524250"/>
            <a:ext cx="400050" cy="236538"/>
          </a:xfrm>
          <a:custGeom>
            <a:avLst/>
            <a:gdLst/>
            <a:ahLst/>
            <a:cxnLst>
              <a:cxn ang="0">
                <a:pos x="0" y="236538"/>
              </a:cxn>
              <a:cxn ang="0">
                <a:pos x="71671" y="0"/>
              </a:cxn>
              <a:cxn ang="0">
                <a:pos x="533400" y="4909"/>
              </a:cxn>
              <a:cxn ang="0">
                <a:pos x="500287" y="235853"/>
              </a:cxn>
              <a:cxn ang="0">
                <a:pos x="0" y="236538"/>
              </a:cxn>
            </a:cxnLst>
            <a:rect l="0" t="0" r="0" b="0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1" name="平行四边形 4"/>
          <p:cNvSpPr/>
          <p:nvPr/>
        </p:nvSpPr>
        <p:spPr>
          <a:xfrm>
            <a:off x="2794000" y="3251200"/>
            <a:ext cx="547688" cy="184150"/>
          </a:xfrm>
          <a:custGeom>
            <a:avLst/>
            <a:gdLst/>
            <a:ahLst/>
            <a:cxnLst>
              <a:cxn ang="0">
                <a:pos x="0" y="184150"/>
              </a:cxn>
              <a:cxn ang="0">
                <a:pos x="284673" y="1366"/>
              </a:cxn>
              <a:cxn ang="0">
                <a:pos x="730250" y="0"/>
              </a:cxn>
              <a:cxn ang="0">
                <a:pos x="500879" y="183467"/>
              </a:cxn>
              <a:cxn ang="0">
                <a:pos x="0" y="184150"/>
              </a:cxn>
            </a:cxnLst>
            <a:rect l="0" t="0" r="0" b="0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2" name="平行四边形 4"/>
          <p:cNvSpPr/>
          <p:nvPr/>
        </p:nvSpPr>
        <p:spPr>
          <a:xfrm>
            <a:off x="3235325" y="3249614"/>
            <a:ext cx="528638" cy="185737"/>
          </a:xfrm>
          <a:custGeom>
            <a:avLst/>
            <a:gdLst/>
            <a:ahLst/>
            <a:cxnLst>
              <a:cxn ang="0">
                <a:pos x="0" y="185737"/>
              </a:cxn>
              <a:cxn ang="0">
                <a:pos x="255322" y="0"/>
              </a:cxn>
              <a:cxn ang="0">
                <a:pos x="704850" y="4893"/>
              </a:cxn>
              <a:cxn ang="0">
                <a:pos x="500629" y="185055"/>
              </a:cxn>
              <a:cxn ang="0">
                <a:pos x="0" y="185737"/>
              </a:cxn>
            </a:cxnLst>
            <a:rect l="0" t="0" r="0" b="0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3" name="平行四边形 4"/>
          <p:cNvSpPr/>
          <p:nvPr/>
        </p:nvSpPr>
        <p:spPr>
          <a:xfrm>
            <a:off x="3686175" y="3251200"/>
            <a:ext cx="484188" cy="192088"/>
          </a:xfrm>
          <a:custGeom>
            <a:avLst/>
            <a:gdLst/>
            <a:ahLst/>
            <a:cxnLst>
              <a:cxn ang="0">
                <a:pos x="0" y="183410"/>
              </a:cxn>
              <a:cxn ang="0">
                <a:pos x="200812" y="4480"/>
              </a:cxn>
              <a:cxn ang="0">
                <a:pos x="645584" y="0"/>
              </a:cxn>
              <a:cxn ang="0">
                <a:pos x="470800" y="192088"/>
              </a:cxn>
              <a:cxn ang="0">
                <a:pos x="0" y="183410"/>
              </a:cxn>
            </a:cxnLst>
            <a:rect l="0" t="0" r="0" b="0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4" name="平行四边形 4"/>
          <p:cNvSpPr/>
          <p:nvPr/>
        </p:nvSpPr>
        <p:spPr>
          <a:xfrm>
            <a:off x="4130675" y="3248026"/>
            <a:ext cx="463550" cy="195263"/>
          </a:xfrm>
          <a:custGeom>
            <a:avLst/>
            <a:gdLst/>
            <a:ahLst/>
            <a:cxnLst>
              <a:cxn ang="0">
                <a:pos x="0" y="186583"/>
              </a:cxn>
              <a:cxn ang="0">
                <a:pos x="176279" y="7602"/>
              </a:cxn>
              <a:cxn ang="0">
                <a:pos x="618066" y="0"/>
              </a:cxn>
              <a:cxn ang="0">
                <a:pos x="472062" y="195263"/>
              </a:cxn>
              <a:cxn ang="0">
                <a:pos x="0" y="186583"/>
              </a:cxn>
            </a:cxnLst>
            <a:rect l="0" t="0" r="0" b="0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5" name="平行四边形 4"/>
          <p:cNvSpPr/>
          <p:nvPr/>
        </p:nvSpPr>
        <p:spPr>
          <a:xfrm>
            <a:off x="4575176" y="3244850"/>
            <a:ext cx="434975" cy="198438"/>
          </a:xfrm>
          <a:custGeom>
            <a:avLst/>
            <a:gdLst/>
            <a:ahLst/>
            <a:cxnLst>
              <a:cxn ang="0">
                <a:pos x="0" y="189756"/>
              </a:cxn>
              <a:cxn ang="0">
                <a:pos x="142731" y="4484"/>
              </a:cxn>
              <a:cxn ang="0">
                <a:pos x="579967" y="0"/>
              </a:cxn>
              <a:cxn ang="0">
                <a:pos x="471660" y="198438"/>
              </a:cxn>
              <a:cxn ang="0">
                <a:pos x="0" y="189756"/>
              </a:cxn>
            </a:cxnLst>
            <a:rect l="0" t="0" r="0" b="0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6" name="平行四边形 4"/>
          <p:cNvSpPr/>
          <p:nvPr/>
        </p:nvSpPr>
        <p:spPr>
          <a:xfrm>
            <a:off x="5026025" y="3244850"/>
            <a:ext cx="406400" cy="198438"/>
          </a:xfrm>
          <a:custGeom>
            <a:avLst/>
            <a:gdLst/>
            <a:ahLst/>
            <a:cxnLst>
              <a:cxn ang="0">
                <a:pos x="0" y="189756"/>
              </a:cxn>
              <a:cxn ang="0">
                <a:pos x="84201" y="4485"/>
              </a:cxn>
              <a:cxn ang="0">
                <a:pos x="541866" y="0"/>
              </a:cxn>
              <a:cxn ang="0">
                <a:pos x="471203" y="198438"/>
              </a:cxn>
              <a:cxn ang="0">
                <a:pos x="0" y="189756"/>
              </a:cxn>
            </a:cxnLst>
            <a:rect l="0" t="0" r="0" b="0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7" name="平行四边形 4"/>
          <p:cNvSpPr/>
          <p:nvPr/>
        </p:nvSpPr>
        <p:spPr>
          <a:xfrm>
            <a:off x="5492751" y="3251200"/>
            <a:ext cx="360363" cy="192088"/>
          </a:xfrm>
          <a:custGeom>
            <a:avLst/>
            <a:gdLst/>
            <a:ahLst/>
            <a:cxnLst>
              <a:cxn ang="0">
                <a:pos x="0" y="189649"/>
              </a:cxn>
              <a:cxn ang="0">
                <a:pos x="38417" y="1364"/>
              </a:cxn>
              <a:cxn ang="0">
                <a:pos x="480484" y="0"/>
              </a:cxn>
              <a:cxn ang="0">
                <a:pos x="455638" y="192088"/>
              </a:cxn>
              <a:cxn ang="0">
                <a:pos x="0" y="189649"/>
              </a:cxn>
            </a:cxnLst>
            <a:rect l="0" t="0" r="0" b="0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8" name="平行四边形 4"/>
          <p:cNvSpPr/>
          <p:nvPr/>
        </p:nvSpPr>
        <p:spPr>
          <a:xfrm>
            <a:off x="3081339" y="3021013"/>
            <a:ext cx="473075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243199" y="0"/>
              </a:cxn>
              <a:cxn ang="0">
                <a:pos x="630766" y="1759"/>
              </a:cxn>
              <a:cxn ang="0">
                <a:pos x="430393" y="156481"/>
              </a:cxn>
              <a:cxn ang="0">
                <a:pos x="0" y="157162"/>
              </a:cxn>
            </a:cxnLst>
            <a:rect l="0" t="0" r="0" b="0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9" name="平行四边形 4"/>
          <p:cNvSpPr/>
          <p:nvPr/>
        </p:nvSpPr>
        <p:spPr>
          <a:xfrm>
            <a:off x="3489325" y="3021013"/>
            <a:ext cx="452438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200592" y="0"/>
              </a:cxn>
              <a:cxn ang="0">
                <a:pos x="603250" y="1759"/>
              </a:cxn>
              <a:cxn ang="0">
                <a:pos x="428660" y="156481"/>
              </a:cxn>
              <a:cxn ang="0">
                <a:pos x="0" y="157162"/>
              </a:cxn>
            </a:cxnLst>
            <a:rect l="0" t="0" r="0" b="0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0" name="平行四边形 4"/>
          <p:cNvSpPr/>
          <p:nvPr/>
        </p:nvSpPr>
        <p:spPr>
          <a:xfrm>
            <a:off x="3902076" y="3019425"/>
            <a:ext cx="428625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59398" y="4488"/>
              </a:cxn>
              <a:cxn ang="0">
                <a:pos x="571500" y="0"/>
              </a:cxn>
              <a:cxn ang="0">
                <a:pos x="417305" y="158068"/>
              </a:cxn>
              <a:cxn ang="0">
                <a:pos x="0" y="158750"/>
              </a:cxn>
            </a:cxnLst>
            <a:rect l="0" t="0" r="0" b="0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1" name="平行四边形 4"/>
          <p:cNvSpPr/>
          <p:nvPr/>
        </p:nvSpPr>
        <p:spPr>
          <a:xfrm>
            <a:off x="4305301" y="3019425"/>
            <a:ext cx="404813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34764" y="4488"/>
              </a:cxn>
              <a:cxn ang="0">
                <a:pos x="539751" y="0"/>
              </a:cxn>
              <a:cxn ang="0">
                <a:pos x="418579" y="158068"/>
              </a:cxn>
              <a:cxn ang="0">
                <a:pos x="0" y="158750"/>
              </a:cxn>
            </a:cxnLst>
            <a:rect l="0" t="0" r="0" b="0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2" name="平行四边形 4"/>
          <p:cNvSpPr/>
          <p:nvPr/>
        </p:nvSpPr>
        <p:spPr>
          <a:xfrm>
            <a:off x="4719638" y="3021013"/>
            <a:ext cx="381000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100785" y="0"/>
              </a:cxn>
              <a:cxn ang="0">
                <a:pos x="508000" y="1760"/>
              </a:cxn>
              <a:cxn ang="0">
                <a:pos x="416576" y="156481"/>
              </a:cxn>
              <a:cxn ang="0">
                <a:pos x="0" y="157162"/>
              </a:cxn>
            </a:cxnLst>
            <a:rect l="0" t="0" r="0" b="0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3" name="平行四边形 4"/>
          <p:cNvSpPr/>
          <p:nvPr/>
        </p:nvSpPr>
        <p:spPr>
          <a:xfrm>
            <a:off x="5129214" y="3019425"/>
            <a:ext cx="350837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63481" y="4488"/>
              </a:cxn>
              <a:cxn ang="0">
                <a:pos x="467783" y="0"/>
              </a:cxn>
              <a:cxn ang="0">
                <a:pos x="417871" y="158068"/>
              </a:cxn>
              <a:cxn ang="0">
                <a:pos x="0" y="158750"/>
              </a:cxn>
            </a:cxnLst>
            <a:rect l="0" t="0" r="0" b="0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4" name="平行四边形 4"/>
          <p:cNvSpPr/>
          <p:nvPr/>
        </p:nvSpPr>
        <p:spPr>
          <a:xfrm>
            <a:off x="5537201" y="3019425"/>
            <a:ext cx="333375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354" y="1363"/>
              </a:cxn>
              <a:cxn ang="0">
                <a:pos x="444500" y="0"/>
              </a:cxn>
              <a:cxn ang="0">
                <a:pos x="415641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5" name="平行四边形 4"/>
          <p:cNvSpPr/>
          <p:nvPr/>
        </p:nvSpPr>
        <p:spPr>
          <a:xfrm>
            <a:off x="3328989" y="2819400"/>
            <a:ext cx="428625" cy="134938"/>
          </a:xfrm>
          <a:custGeom>
            <a:avLst/>
            <a:gdLst/>
            <a:ahLst/>
            <a:cxnLst>
              <a:cxn ang="0">
                <a:pos x="0" y="132492"/>
              </a:cxn>
              <a:cxn ang="0">
                <a:pos x="196963" y="0"/>
              </a:cxn>
              <a:cxn ang="0">
                <a:pos x="571500" y="8017"/>
              </a:cxn>
              <a:cxn ang="0">
                <a:pos x="392261" y="134938"/>
              </a:cxn>
              <a:cxn ang="0">
                <a:pos x="0" y="132492"/>
              </a:cxn>
            </a:cxnLst>
            <a:rect l="0" t="0" r="0" b="0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6" name="平行四边形 4"/>
          <p:cNvSpPr/>
          <p:nvPr/>
        </p:nvSpPr>
        <p:spPr>
          <a:xfrm>
            <a:off x="3698876" y="2822576"/>
            <a:ext cx="415925" cy="131763"/>
          </a:xfrm>
          <a:custGeom>
            <a:avLst/>
            <a:gdLst/>
            <a:ahLst/>
            <a:cxnLst>
              <a:cxn ang="0">
                <a:pos x="0" y="129318"/>
              </a:cxn>
              <a:cxn ang="0">
                <a:pos x="167675" y="0"/>
              </a:cxn>
              <a:cxn ang="0">
                <a:pos x="554566" y="1762"/>
              </a:cxn>
              <a:cxn ang="0">
                <a:pos x="392094" y="131763"/>
              </a:cxn>
              <a:cxn ang="0">
                <a:pos x="0" y="129318"/>
              </a:cxn>
            </a:cxnLst>
            <a:rect l="0" t="0" r="0" b="0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7" name="平行四边形 4"/>
          <p:cNvSpPr/>
          <p:nvPr/>
        </p:nvSpPr>
        <p:spPr>
          <a:xfrm>
            <a:off x="4075114" y="2820988"/>
            <a:ext cx="390525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42508" y="4498"/>
              </a:cxn>
              <a:cxn ang="0">
                <a:pos x="520700" y="0"/>
              </a:cxn>
              <a:cxn ang="0">
                <a:pos x="391726" y="133350"/>
              </a:cxn>
              <a:cxn ang="0">
                <a:pos x="0" y="130901"/>
              </a:cxn>
            </a:cxnLst>
            <a:rect l="0" t="0" r="0" b="0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8" name="平行四边形 4"/>
          <p:cNvSpPr/>
          <p:nvPr/>
        </p:nvSpPr>
        <p:spPr>
          <a:xfrm>
            <a:off x="4449764" y="2820988"/>
            <a:ext cx="369887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22076" y="4498"/>
              </a:cxn>
              <a:cxn ang="0">
                <a:pos x="493183" y="0"/>
              </a:cxn>
              <a:cxn ang="0">
                <a:pos x="393049" y="133350"/>
              </a:cxn>
              <a:cxn ang="0">
                <a:pos x="0" y="130901"/>
              </a:cxn>
            </a:cxnLst>
            <a:rect l="0" t="0" r="0" b="0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29" name="平行四边形 4"/>
          <p:cNvSpPr/>
          <p:nvPr/>
        </p:nvSpPr>
        <p:spPr>
          <a:xfrm>
            <a:off x="4826001" y="2820988"/>
            <a:ext cx="347663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96907" y="1367"/>
              </a:cxn>
              <a:cxn ang="0">
                <a:pos x="463550" y="0"/>
              </a:cxn>
              <a:cxn ang="0">
                <a:pos x="392748" y="133350"/>
              </a:cxn>
              <a:cxn ang="0">
                <a:pos x="0" y="130901"/>
              </a:cxn>
            </a:cxnLst>
            <a:rect l="0" t="0" r="0" b="0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0" name="平行四边形 4"/>
          <p:cNvSpPr/>
          <p:nvPr/>
        </p:nvSpPr>
        <p:spPr>
          <a:xfrm>
            <a:off x="5213351" y="2820989"/>
            <a:ext cx="309563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59202" y="1376"/>
              </a:cxn>
              <a:cxn ang="0">
                <a:pos x="412750" y="0"/>
              </a:cxn>
              <a:cxn ang="0">
                <a:pos x="375439" y="134250"/>
              </a:cxn>
              <a:cxn ang="0">
                <a:pos x="0" y="134937"/>
              </a:cxn>
            </a:cxnLst>
            <a:rect l="0" t="0" r="0" b="0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1" name="平行四边形 4"/>
          <p:cNvSpPr/>
          <p:nvPr/>
        </p:nvSpPr>
        <p:spPr>
          <a:xfrm>
            <a:off x="5584826" y="2820989"/>
            <a:ext cx="295275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3962" y="1376"/>
              </a:cxn>
              <a:cxn ang="0">
                <a:pos x="393700" y="0"/>
              </a:cxn>
              <a:cxn ang="0">
                <a:pos x="373203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2" name="平行四边形 4"/>
          <p:cNvSpPr/>
          <p:nvPr/>
        </p:nvSpPr>
        <p:spPr>
          <a:xfrm>
            <a:off x="3535364" y="2654301"/>
            <a:ext cx="377825" cy="119063"/>
          </a:xfrm>
          <a:custGeom>
            <a:avLst/>
            <a:gdLst/>
            <a:ahLst/>
            <a:cxnLst>
              <a:cxn ang="0">
                <a:pos x="0" y="110380"/>
              </a:cxn>
              <a:cxn ang="0">
                <a:pos x="159098" y="0"/>
              </a:cxn>
              <a:cxn ang="0">
                <a:pos x="503766" y="8001"/>
              </a:cxn>
              <a:cxn ang="0">
                <a:pos x="362361" y="119063"/>
              </a:cxn>
              <a:cxn ang="0">
                <a:pos x="0" y="110380"/>
              </a:cxn>
            </a:cxnLst>
            <a:rect l="0" t="0" r="0" b="0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3" name="平行四边形 4"/>
          <p:cNvSpPr/>
          <p:nvPr/>
        </p:nvSpPr>
        <p:spPr>
          <a:xfrm>
            <a:off x="3879851" y="2655889"/>
            <a:ext cx="366713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42975" y="1363"/>
              </a:cxn>
              <a:cxn ang="0">
                <a:pos x="488951" y="0"/>
              </a:cxn>
              <a:cxn ang="0">
                <a:pos x="363736" y="117475"/>
              </a:cxn>
              <a:cxn ang="0">
                <a:pos x="0" y="108779"/>
              </a:cxn>
            </a:cxnLst>
            <a:rect l="0" t="0" r="0" b="0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4" name="平行四边形 4"/>
          <p:cNvSpPr/>
          <p:nvPr/>
        </p:nvSpPr>
        <p:spPr>
          <a:xfrm>
            <a:off x="4217988" y="2655889"/>
            <a:ext cx="366712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42974" y="1363"/>
              </a:cxn>
              <a:cxn ang="0">
                <a:pos x="488949" y="0"/>
              </a:cxn>
              <a:cxn ang="0">
                <a:pos x="363735" y="117475"/>
              </a:cxn>
              <a:cxn ang="0">
                <a:pos x="0" y="108779"/>
              </a:cxn>
            </a:cxnLst>
            <a:rect l="0" t="0" r="0" b="0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5" name="平行四边形 4"/>
          <p:cNvSpPr/>
          <p:nvPr/>
        </p:nvSpPr>
        <p:spPr>
          <a:xfrm>
            <a:off x="4578350" y="2655889"/>
            <a:ext cx="331788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01025" y="4489"/>
              </a:cxn>
              <a:cxn ang="0">
                <a:pos x="442384" y="0"/>
              </a:cxn>
              <a:cxn ang="0">
                <a:pos x="346567" y="117475"/>
              </a:cxn>
              <a:cxn ang="0">
                <a:pos x="0" y="108779"/>
              </a:cxn>
            </a:cxnLst>
            <a:rect l="0" t="0" r="0" b="0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6" name="平行四边形 4"/>
          <p:cNvSpPr/>
          <p:nvPr/>
        </p:nvSpPr>
        <p:spPr>
          <a:xfrm>
            <a:off x="4926013" y="2655888"/>
            <a:ext cx="309562" cy="114300"/>
          </a:xfrm>
          <a:custGeom>
            <a:avLst/>
            <a:gdLst/>
            <a:ahLst/>
            <a:cxnLst>
              <a:cxn ang="0">
                <a:pos x="0" y="108732"/>
              </a:cxn>
              <a:cxn ang="0">
                <a:pos x="75892" y="1363"/>
              </a:cxn>
              <a:cxn ang="0">
                <a:pos x="412749" y="0"/>
              </a:cxn>
              <a:cxn ang="0">
                <a:pos x="354578" y="114300"/>
              </a:cxn>
              <a:cxn ang="0">
                <a:pos x="0" y="108732"/>
              </a:cxn>
            </a:cxnLst>
            <a:rect l="0" t="0" r="0" b="0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7" name="平行四边形 4"/>
          <p:cNvSpPr/>
          <p:nvPr/>
        </p:nvSpPr>
        <p:spPr>
          <a:xfrm>
            <a:off x="5275263" y="2654300"/>
            <a:ext cx="290512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56852" y="0"/>
              </a:cxn>
              <a:cxn ang="0">
                <a:pos x="387349" y="3406"/>
              </a:cxn>
              <a:cxn ang="0">
                <a:pos x="354563" y="115888"/>
              </a:cxn>
              <a:cxn ang="0">
                <a:pos x="0" y="110292"/>
              </a:cxn>
            </a:cxnLst>
            <a:rect l="0" t="0" r="0" b="0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8" name="平行四边形 4"/>
          <p:cNvSpPr/>
          <p:nvPr/>
        </p:nvSpPr>
        <p:spPr>
          <a:xfrm>
            <a:off x="5624514" y="2654300"/>
            <a:ext cx="276225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28296" y="0"/>
              </a:cxn>
              <a:cxn ang="0">
                <a:pos x="368300" y="3406"/>
              </a:cxn>
              <a:cxn ang="0">
                <a:pos x="354551" y="115888"/>
              </a:cxn>
              <a:cxn ang="0">
                <a:pos x="0" y="110292"/>
              </a:cxn>
            </a:cxnLst>
            <a:rect l="0" t="0" r="0" b="0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39" name="平行四边形 4"/>
          <p:cNvSpPr/>
          <p:nvPr/>
        </p:nvSpPr>
        <p:spPr>
          <a:xfrm>
            <a:off x="3708400" y="2506663"/>
            <a:ext cx="355600" cy="101600"/>
          </a:xfrm>
          <a:custGeom>
            <a:avLst/>
            <a:gdLst/>
            <a:ahLst/>
            <a:cxnLst>
              <a:cxn ang="0">
                <a:pos x="0" y="97696"/>
              </a:cxn>
              <a:cxn ang="0">
                <a:pos x="143879" y="0"/>
              </a:cxn>
              <a:cxn ang="0">
                <a:pos x="474134" y="875"/>
              </a:cxn>
              <a:cxn ang="0">
                <a:pos x="348024" y="101600"/>
              </a:cxn>
              <a:cxn ang="0">
                <a:pos x="0" y="97696"/>
              </a:cxn>
            </a:cxnLst>
            <a:rect l="0" t="0" r="0" b="0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0" name="平行四边形 4"/>
          <p:cNvSpPr/>
          <p:nvPr/>
        </p:nvSpPr>
        <p:spPr>
          <a:xfrm>
            <a:off x="4025901" y="2506663"/>
            <a:ext cx="354013" cy="101600"/>
          </a:xfrm>
          <a:custGeom>
            <a:avLst/>
            <a:gdLst/>
            <a:ahLst/>
            <a:cxnLst>
              <a:cxn ang="0">
                <a:pos x="0" y="97696"/>
              </a:cxn>
              <a:cxn ang="0">
                <a:pos x="143237" y="0"/>
              </a:cxn>
              <a:cxn ang="0">
                <a:pos x="472018" y="875"/>
              </a:cxn>
              <a:cxn ang="0">
                <a:pos x="346471" y="101600"/>
              </a:cxn>
              <a:cxn ang="0">
                <a:pos x="0" y="97696"/>
              </a:cxn>
            </a:cxnLst>
            <a:rect l="0" t="0" r="0" b="0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1" name="平行四边形 4"/>
          <p:cNvSpPr/>
          <p:nvPr/>
        </p:nvSpPr>
        <p:spPr>
          <a:xfrm>
            <a:off x="4351338" y="2508251"/>
            <a:ext cx="323850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11809" y="0"/>
              </a:cxn>
              <a:cxn ang="0">
                <a:pos x="431800" y="890"/>
              </a:cxn>
              <a:cxn ang="0">
                <a:pos x="344069" y="98425"/>
              </a:cxn>
              <a:cxn ang="0">
                <a:pos x="0" y="96850"/>
              </a:cxn>
            </a:cxnLst>
            <a:rect l="0" t="0" r="0" b="0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2" name="平行四边形 4"/>
          <p:cNvSpPr/>
          <p:nvPr/>
        </p:nvSpPr>
        <p:spPr>
          <a:xfrm>
            <a:off x="4673600" y="2508251"/>
            <a:ext cx="323850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11809" y="0"/>
              </a:cxn>
              <a:cxn ang="0">
                <a:pos x="431800" y="890"/>
              </a:cxn>
              <a:cxn ang="0">
                <a:pos x="344069" y="98425"/>
              </a:cxn>
              <a:cxn ang="0">
                <a:pos x="0" y="96850"/>
              </a:cxn>
            </a:cxnLst>
            <a:rect l="0" t="0" r="0" b="0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3" name="平行四边形 4"/>
          <p:cNvSpPr/>
          <p:nvPr/>
        </p:nvSpPr>
        <p:spPr>
          <a:xfrm>
            <a:off x="5002214" y="2506663"/>
            <a:ext cx="301625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79853" y="0"/>
              </a:cxn>
              <a:cxn ang="0">
                <a:pos x="402167" y="882"/>
              </a:cxn>
              <a:cxn ang="0">
                <a:pos x="343164" y="100012"/>
              </a:cxn>
              <a:cxn ang="0">
                <a:pos x="0" y="98449"/>
              </a:cxn>
            </a:cxnLst>
            <a:rect l="0" t="0" r="0" b="0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4" name="平行四边形 4"/>
          <p:cNvSpPr/>
          <p:nvPr/>
        </p:nvSpPr>
        <p:spPr>
          <a:xfrm>
            <a:off x="5322888" y="2503489"/>
            <a:ext cx="284162" cy="103187"/>
          </a:xfrm>
          <a:custGeom>
            <a:avLst/>
            <a:gdLst/>
            <a:ahLst/>
            <a:cxnLst>
              <a:cxn ang="0">
                <a:pos x="0" y="101612"/>
              </a:cxn>
              <a:cxn ang="0">
                <a:pos x="64369" y="0"/>
              </a:cxn>
              <a:cxn ang="0">
                <a:pos x="378883" y="3279"/>
              </a:cxn>
              <a:cxn ang="0">
                <a:pos x="345027" y="103187"/>
              </a:cxn>
              <a:cxn ang="0">
                <a:pos x="0" y="101612"/>
              </a:cxn>
            </a:cxnLst>
            <a:rect l="0" t="0" r="0" b="0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5" name="平行四边形 4"/>
          <p:cNvSpPr/>
          <p:nvPr/>
        </p:nvSpPr>
        <p:spPr>
          <a:xfrm>
            <a:off x="5649913" y="2506663"/>
            <a:ext cx="271462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32444" y="0"/>
              </a:cxn>
              <a:cxn ang="0">
                <a:pos x="361949" y="882"/>
              </a:cxn>
              <a:cxn ang="0">
                <a:pos x="344063" y="100012"/>
              </a:cxn>
              <a:cxn ang="0">
                <a:pos x="0" y="98449"/>
              </a:cxn>
            </a:cxnLst>
            <a:rect l="0" t="0" r="0" b="0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6" name="平行四边形 4"/>
          <p:cNvSpPr/>
          <p:nvPr/>
        </p:nvSpPr>
        <p:spPr>
          <a:xfrm>
            <a:off x="3859213" y="2374900"/>
            <a:ext cx="330200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136877" y="0"/>
              </a:cxn>
              <a:cxn ang="0">
                <a:pos x="440267" y="3252"/>
              </a:cxn>
              <a:cxn ang="0">
                <a:pos x="324242" y="90488"/>
              </a:cxn>
              <a:cxn ang="0">
                <a:pos x="0" y="86555"/>
              </a:cxn>
            </a:cxnLst>
            <a:rect l="0" t="0" r="0" b="0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7" name="平行四边形 4"/>
          <p:cNvSpPr/>
          <p:nvPr/>
        </p:nvSpPr>
        <p:spPr>
          <a:xfrm>
            <a:off x="4160839" y="2374900"/>
            <a:ext cx="312737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115275" y="0"/>
              </a:cxn>
              <a:cxn ang="0">
                <a:pos x="416983" y="3252"/>
              </a:cxn>
              <a:cxn ang="0">
                <a:pos x="325846" y="90488"/>
              </a:cxn>
              <a:cxn ang="0">
                <a:pos x="0" y="86555"/>
              </a:cxn>
            </a:cxnLst>
            <a:rect l="0" t="0" r="0" b="0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8" name="平行四边形 4"/>
          <p:cNvSpPr/>
          <p:nvPr/>
        </p:nvSpPr>
        <p:spPr>
          <a:xfrm>
            <a:off x="4465638" y="2378076"/>
            <a:ext cx="304800" cy="87313"/>
          </a:xfrm>
          <a:custGeom>
            <a:avLst/>
            <a:gdLst/>
            <a:ahLst/>
            <a:cxnLst>
              <a:cxn ang="0">
                <a:pos x="0" y="83416"/>
              </a:cxn>
              <a:cxn ang="0">
                <a:pos x="95936" y="0"/>
              </a:cxn>
              <a:cxn ang="0">
                <a:pos x="406400" y="873"/>
              </a:cxn>
              <a:cxn ang="0">
                <a:pos x="325019" y="87313"/>
              </a:cxn>
              <a:cxn ang="0">
                <a:pos x="0" y="83416"/>
              </a:cxn>
            </a:cxnLst>
            <a:rect l="0" t="0" r="0" b="0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49" name="平行四边形 4"/>
          <p:cNvSpPr/>
          <p:nvPr/>
        </p:nvSpPr>
        <p:spPr>
          <a:xfrm>
            <a:off x="4770438" y="2374900"/>
            <a:ext cx="290512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76887" y="0"/>
              </a:cxn>
              <a:cxn ang="0">
                <a:pos x="387349" y="3252"/>
              </a:cxn>
              <a:cxn ang="0">
                <a:pos x="315493" y="90488"/>
              </a:cxn>
              <a:cxn ang="0">
                <a:pos x="0" y="86555"/>
              </a:cxn>
            </a:cxnLst>
            <a:rect l="0" t="0" r="0" b="0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0" name="平行四边形 4"/>
          <p:cNvSpPr/>
          <p:nvPr/>
        </p:nvSpPr>
        <p:spPr>
          <a:xfrm>
            <a:off x="5068889" y="2373314"/>
            <a:ext cx="282575" cy="92075"/>
          </a:xfrm>
          <a:custGeom>
            <a:avLst/>
            <a:gdLst/>
            <a:ahLst/>
            <a:cxnLst>
              <a:cxn ang="0">
                <a:pos x="0" y="88175"/>
              </a:cxn>
              <a:cxn ang="0">
                <a:pos x="73505" y="0"/>
              </a:cxn>
              <a:cxn ang="0">
                <a:pos x="376767" y="5575"/>
              </a:cxn>
              <a:cxn ang="0">
                <a:pos x="324105" y="92075"/>
              </a:cxn>
              <a:cxn ang="0">
                <a:pos x="0" y="88175"/>
              </a:cxn>
            </a:cxnLst>
            <a:rect l="0" t="0" r="0" b="0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1" name="平行四边形 4"/>
          <p:cNvSpPr/>
          <p:nvPr/>
        </p:nvSpPr>
        <p:spPr>
          <a:xfrm>
            <a:off x="5373688" y="2378076"/>
            <a:ext cx="271462" cy="87313"/>
          </a:xfrm>
          <a:custGeom>
            <a:avLst/>
            <a:gdLst/>
            <a:ahLst/>
            <a:cxnLst>
              <a:cxn ang="0">
                <a:pos x="0" y="83377"/>
              </a:cxn>
              <a:cxn ang="0">
                <a:pos x="41965" y="1492"/>
              </a:cxn>
              <a:cxn ang="0">
                <a:pos x="361949" y="0"/>
              </a:cxn>
              <a:cxn ang="0">
                <a:pos x="325013" y="87313"/>
              </a:cxn>
              <a:cxn ang="0">
                <a:pos x="0" y="83377"/>
              </a:cxn>
            </a:cxnLst>
            <a:rect l="0" t="0" r="0" b="0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2" name="平行四边形 4"/>
          <p:cNvSpPr/>
          <p:nvPr/>
        </p:nvSpPr>
        <p:spPr>
          <a:xfrm>
            <a:off x="5675313" y="2374900"/>
            <a:ext cx="252412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49" y="3252"/>
              </a:cxn>
              <a:cxn ang="0">
                <a:pos x="325010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3" name="平行四边形 4"/>
          <p:cNvSpPr/>
          <p:nvPr/>
        </p:nvSpPr>
        <p:spPr>
          <a:xfrm>
            <a:off x="3994151" y="2265363"/>
            <a:ext cx="307975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108913" y="0"/>
              </a:cxn>
              <a:cxn ang="0">
                <a:pos x="410633" y="3249"/>
              </a:cxn>
              <a:cxn ang="0">
                <a:pos x="306762" y="76200"/>
              </a:cxn>
              <a:cxn ang="0">
                <a:pos x="0" y="74639"/>
              </a:cxn>
            </a:cxnLst>
            <a:rect l="0" t="0" r="0" b="0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4" name="平行四边形 4"/>
          <p:cNvSpPr/>
          <p:nvPr/>
        </p:nvSpPr>
        <p:spPr>
          <a:xfrm>
            <a:off x="4279900" y="2263775"/>
            <a:ext cx="293688" cy="77788"/>
          </a:xfrm>
          <a:custGeom>
            <a:avLst/>
            <a:gdLst/>
            <a:ahLst/>
            <a:cxnLst>
              <a:cxn ang="0">
                <a:pos x="0" y="76225"/>
              </a:cxn>
              <a:cxn ang="0">
                <a:pos x="108927" y="1491"/>
              </a:cxn>
              <a:cxn ang="0">
                <a:pos x="391584" y="0"/>
              </a:cxn>
              <a:cxn ang="0">
                <a:pos x="306800" y="77788"/>
              </a:cxn>
              <a:cxn ang="0">
                <a:pos x="0" y="76225"/>
              </a:cxn>
            </a:cxnLst>
            <a:rect l="0" t="0" r="0" b="0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5" name="平行四边形 4"/>
          <p:cNvSpPr/>
          <p:nvPr/>
        </p:nvSpPr>
        <p:spPr>
          <a:xfrm>
            <a:off x="4560888" y="2265363"/>
            <a:ext cx="284162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89835" y="0"/>
              </a:cxn>
              <a:cxn ang="0">
                <a:pos x="378883" y="880"/>
              </a:cxn>
              <a:cxn ang="0">
                <a:pos x="306825" y="76200"/>
              </a:cxn>
              <a:cxn ang="0">
                <a:pos x="0" y="74639"/>
              </a:cxn>
            </a:cxnLst>
            <a:rect l="0" t="0" r="0" b="0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6" name="平行四边形 4"/>
          <p:cNvSpPr/>
          <p:nvPr/>
        </p:nvSpPr>
        <p:spPr>
          <a:xfrm>
            <a:off x="4846639" y="2268539"/>
            <a:ext cx="274637" cy="73025"/>
          </a:xfrm>
          <a:custGeom>
            <a:avLst/>
            <a:gdLst/>
            <a:ahLst/>
            <a:cxnLst>
              <a:cxn ang="0">
                <a:pos x="0" y="71481"/>
              </a:cxn>
              <a:cxn ang="0">
                <a:pos x="70739" y="0"/>
              </a:cxn>
              <a:cxn ang="0">
                <a:pos x="366183" y="870"/>
              </a:cxn>
              <a:cxn ang="0">
                <a:pos x="306854" y="73025"/>
              </a:cxn>
              <a:cxn ang="0">
                <a:pos x="0" y="71481"/>
              </a:cxn>
            </a:cxnLst>
            <a:rect l="0" t="0" r="0" b="0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7" name="平行四边形 4"/>
          <p:cNvSpPr/>
          <p:nvPr/>
        </p:nvSpPr>
        <p:spPr>
          <a:xfrm>
            <a:off x="5135564" y="2265363"/>
            <a:ext cx="261937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45138" y="0"/>
              </a:cxn>
              <a:cxn ang="0">
                <a:pos x="349249" y="879"/>
              </a:cxn>
              <a:cxn ang="0">
                <a:pos x="305964" y="76200"/>
              </a:cxn>
              <a:cxn ang="0">
                <a:pos x="0" y="74639"/>
              </a:cxn>
            </a:cxnLst>
            <a:rect l="0" t="0" r="0" b="0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8" name="平行四边形 4"/>
          <p:cNvSpPr/>
          <p:nvPr/>
        </p:nvSpPr>
        <p:spPr>
          <a:xfrm>
            <a:off x="5422901" y="2265363"/>
            <a:ext cx="2333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5" y="0"/>
              </a:cxn>
              <a:cxn ang="0">
                <a:pos x="311151" y="879"/>
              </a:cxn>
              <a:cxn ang="0">
                <a:pos x="296437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59" name="平行四边形 4"/>
          <p:cNvSpPr/>
          <p:nvPr/>
        </p:nvSpPr>
        <p:spPr>
          <a:xfrm>
            <a:off x="5703888" y="2265363"/>
            <a:ext cx="233362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4" y="0"/>
              </a:cxn>
              <a:cxn ang="0">
                <a:pos x="311150" y="879"/>
              </a:cxn>
              <a:cxn ang="0">
                <a:pos x="296436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0" name="平行四边形 250"/>
          <p:cNvSpPr/>
          <p:nvPr/>
        </p:nvSpPr>
        <p:spPr>
          <a:xfrm flipH="1">
            <a:off x="9874250" y="4294189"/>
            <a:ext cx="846138" cy="358775"/>
          </a:xfrm>
          <a:prstGeom prst="parallelogram">
            <a:avLst>
              <a:gd name="adj" fmla="val 81987"/>
            </a:avLst>
          </a:prstGeom>
          <a:solidFill>
            <a:schemeClr val="bg1"/>
          </a:solidFill>
          <a:ln w="12700">
            <a:noFill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</a:endParaRPr>
          </a:p>
        </p:txBody>
      </p:sp>
      <p:sp>
        <p:nvSpPr>
          <p:cNvPr id="12361" name="平行四边形 4"/>
          <p:cNvSpPr/>
          <p:nvPr/>
        </p:nvSpPr>
        <p:spPr>
          <a:xfrm flipH="1">
            <a:off x="9323388" y="4275139"/>
            <a:ext cx="779462" cy="377825"/>
          </a:xfrm>
          <a:custGeom>
            <a:avLst/>
            <a:gdLst/>
            <a:ahLst/>
            <a:cxnLst>
              <a:cxn ang="0">
                <a:pos x="0" y="377825"/>
              </a:cxn>
              <a:cxn ang="0">
                <a:pos x="474276" y="0"/>
              </a:cxn>
              <a:cxn ang="0">
                <a:pos x="1039283" y="12388"/>
              </a:cxn>
              <a:cxn ang="0">
                <a:pos x="655738" y="365437"/>
              </a:cxn>
              <a:cxn ang="0">
                <a:pos x="0" y="377825"/>
              </a:cxn>
            </a:cxnLst>
            <a:rect l="0" t="0" r="0" b="0"/>
            <a:pathLst>
              <a:path w="778476" h="376881">
                <a:moveTo>
                  <a:pt x="0" y="376881"/>
                </a:moveTo>
                <a:lnTo>
                  <a:pt x="355257" y="0"/>
                </a:lnTo>
                <a:lnTo>
                  <a:pt x="778476" y="12357"/>
                </a:lnTo>
                <a:lnTo>
                  <a:pt x="491182" y="364524"/>
                </a:lnTo>
                <a:lnTo>
                  <a:pt x="0" y="3768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2" name="平行四边形 4"/>
          <p:cNvSpPr/>
          <p:nvPr/>
        </p:nvSpPr>
        <p:spPr>
          <a:xfrm flipH="1">
            <a:off x="8756651" y="4281489"/>
            <a:ext cx="709613" cy="358775"/>
          </a:xfrm>
          <a:custGeom>
            <a:avLst/>
            <a:gdLst/>
            <a:ahLst/>
            <a:cxnLst>
              <a:cxn ang="0">
                <a:pos x="0" y="352590"/>
              </a:cxn>
              <a:cxn ang="0">
                <a:pos x="374348" y="0"/>
              </a:cxn>
              <a:cxn ang="0">
                <a:pos x="946151" y="6185"/>
              </a:cxn>
              <a:cxn ang="0">
                <a:pos x="604715" y="358775"/>
              </a:cxn>
              <a:cxn ang="0">
                <a:pos x="0" y="352590"/>
              </a:cxn>
            </a:cxnLst>
            <a:rect l="0" t="0" r="0" b="0"/>
            <a:pathLst>
              <a:path w="710514" h="358345">
                <a:moveTo>
                  <a:pt x="0" y="352167"/>
                </a:moveTo>
                <a:lnTo>
                  <a:pt x="281117" y="0"/>
                </a:lnTo>
                <a:lnTo>
                  <a:pt x="710514" y="6178"/>
                </a:lnTo>
                <a:lnTo>
                  <a:pt x="454112" y="358345"/>
                </a:lnTo>
                <a:lnTo>
                  <a:pt x="0" y="3521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3" name="平行四边形 4"/>
          <p:cNvSpPr/>
          <p:nvPr/>
        </p:nvSpPr>
        <p:spPr>
          <a:xfrm flipH="1">
            <a:off x="8186739" y="4268789"/>
            <a:ext cx="649287" cy="371475"/>
          </a:xfrm>
          <a:custGeom>
            <a:avLst/>
            <a:gdLst/>
            <a:ahLst/>
            <a:cxnLst>
              <a:cxn ang="0">
                <a:pos x="0" y="365284"/>
              </a:cxn>
              <a:cxn ang="0">
                <a:pos x="317429" y="0"/>
              </a:cxn>
              <a:cxn ang="0">
                <a:pos x="865716" y="18573"/>
              </a:cxn>
              <a:cxn ang="0">
                <a:pos x="606002" y="371475"/>
              </a:cxn>
              <a:cxn ang="0">
                <a:pos x="0" y="365284"/>
              </a:cxn>
            </a:cxnLst>
            <a:rect l="0" t="0" r="0" b="0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4" name="平行四边形 4"/>
          <p:cNvSpPr/>
          <p:nvPr/>
        </p:nvSpPr>
        <p:spPr>
          <a:xfrm flipH="1">
            <a:off x="7607300" y="4281489"/>
            <a:ext cx="604838" cy="358775"/>
          </a:xfrm>
          <a:custGeom>
            <a:avLst/>
            <a:gdLst/>
            <a:ahLst/>
            <a:cxnLst>
              <a:cxn ang="0">
                <a:pos x="0" y="352590"/>
              </a:cxn>
              <a:cxn ang="0">
                <a:pos x="250987" y="2"/>
              </a:cxn>
              <a:cxn ang="0">
                <a:pos x="806451" y="0"/>
              </a:cxn>
              <a:cxn ang="0">
                <a:pos x="604838" y="358775"/>
              </a:cxn>
              <a:cxn ang="0">
                <a:pos x="0" y="352590"/>
              </a:cxn>
            </a:cxnLst>
            <a:rect l="0" t="0" r="0" b="0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5" name="平行四边形 4"/>
          <p:cNvSpPr/>
          <p:nvPr/>
        </p:nvSpPr>
        <p:spPr>
          <a:xfrm flipH="1">
            <a:off x="7037389" y="4281489"/>
            <a:ext cx="561975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77033" y="12368"/>
              </a:cxn>
              <a:cxn ang="0">
                <a:pos x="749300" y="0"/>
              </a:cxn>
              <a:cxn ang="0">
                <a:pos x="638140" y="352425"/>
              </a:cxn>
              <a:cxn ang="0">
                <a:pos x="0" y="352425"/>
              </a:cxn>
            </a:cxnLst>
            <a:rect l="0" t="0" r="0" b="0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6" name="平行四边形 4"/>
          <p:cNvSpPr/>
          <p:nvPr/>
        </p:nvSpPr>
        <p:spPr>
          <a:xfrm flipH="1">
            <a:off x="6470651" y="4281489"/>
            <a:ext cx="500063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359" y="2"/>
              </a:cxn>
              <a:cxn ang="0">
                <a:pos x="666751" y="0"/>
              </a:cxn>
              <a:cxn ang="0">
                <a:pos x="637941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7" name="平行四边形 4"/>
          <p:cNvSpPr/>
          <p:nvPr/>
        </p:nvSpPr>
        <p:spPr>
          <a:xfrm flipH="1">
            <a:off x="9485314" y="3862389"/>
            <a:ext cx="693737" cy="288925"/>
          </a:xfrm>
          <a:custGeom>
            <a:avLst/>
            <a:gdLst/>
            <a:ahLst/>
            <a:cxnLst>
              <a:cxn ang="0">
                <a:pos x="0" y="280205"/>
              </a:cxn>
              <a:cxn ang="0">
                <a:pos x="405984" y="0"/>
              </a:cxn>
              <a:cxn ang="0">
                <a:pos x="924983" y="8150"/>
              </a:cxn>
              <a:cxn ang="0">
                <a:pos x="559023" y="288925"/>
              </a:cxn>
              <a:cxn ang="0">
                <a:pos x="0" y="280205"/>
              </a:cxn>
            </a:cxnLst>
            <a:rect l="0" t="0" r="0" b="0"/>
            <a:pathLst>
              <a:path w="694200" h="288675">
                <a:moveTo>
                  <a:pt x="0" y="279963"/>
                </a:moveTo>
                <a:lnTo>
                  <a:pt x="304691" y="0"/>
                </a:lnTo>
                <a:lnTo>
                  <a:pt x="694200" y="8143"/>
                </a:lnTo>
                <a:lnTo>
                  <a:pt x="419547" y="288675"/>
                </a:lnTo>
                <a:lnTo>
                  <a:pt x="0" y="27996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8" name="平行四边形 4"/>
          <p:cNvSpPr/>
          <p:nvPr/>
        </p:nvSpPr>
        <p:spPr>
          <a:xfrm flipH="1">
            <a:off x="8970963" y="3870325"/>
            <a:ext cx="660400" cy="280988"/>
          </a:xfrm>
          <a:custGeom>
            <a:avLst/>
            <a:gdLst/>
            <a:ahLst/>
            <a:cxnLst>
              <a:cxn ang="0">
                <a:pos x="0" y="272262"/>
              </a:cxn>
              <a:cxn ang="0">
                <a:pos x="355641" y="4505"/>
              </a:cxn>
              <a:cxn ang="0">
                <a:pos x="880533" y="0"/>
              </a:cxn>
              <a:cxn ang="0">
                <a:pos x="559320" y="280988"/>
              </a:cxn>
              <a:cxn ang="0">
                <a:pos x="0" y="272262"/>
              </a:cxn>
            </a:cxnLst>
            <a:rect l="0" t="0" r="0" b="0"/>
            <a:pathLst>
              <a:path w="660490" h="280532">
                <a:moveTo>
                  <a:pt x="0" y="271820"/>
                </a:moveTo>
                <a:lnTo>
                  <a:pt x="266767" y="4498"/>
                </a:lnTo>
                <a:lnTo>
                  <a:pt x="660490" y="0"/>
                </a:lnTo>
                <a:lnTo>
                  <a:pt x="419547" y="280532"/>
                </a:lnTo>
                <a:lnTo>
                  <a:pt x="0" y="2718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69" name="平行四边形 4"/>
          <p:cNvSpPr/>
          <p:nvPr/>
        </p:nvSpPr>
        <p:spPr>
          <a:xfrm flipH="1">
            <a:off x="8469313" y="3867151"/>
            <a:ext cx="609600" cy="284163"/>
          </a:xfrm>
          <a:custGeom>
            <a:avLst/>
            <a:gdLst/>
            <a:ahLst/>
            <a:cxnLst>
              <a:cxn ang="0">
                <a:pos x="0" y="275469"/>
              </a:cxn>
              <a:cxn ang="0">
                <a:pos x="299346" y="4489"/>
              </a:cxn>
              <a:cxn ang="0">
                <a:pos x="812800" y="0"/>
              </a:cxn>
              <a:cxn ang="0">
                <a:pos x="559099" y="284163"/>
              </a:cxn>
              <a:cxn ang="0">
                <a:pos x="0" y="275469"/>
              </a:cxn>
            </a:cxnLst>
            <a:rect l="0" t="0" r="0" b="0"/>
            <a:pathLst>
              <a:path w="609924" h="284746">
                <a:moveTo>
                  <a:pt x="0" y="276034"/>
                </a:moveTo>
                <a:lnTo>
                  <a:pt x="224629" y="4498"/>
                </a:lnTo>
                <a:lnTo>
                  <a:pt x="609924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0" name="平行四边形 4"/>
          <p:cNvSpPr/>
          <p:nvPr/>
        </p:nvSpPr>
        <p:spPr>
          <a:xfrm flipH="1">
            <a:off x="7970839" y="3867151"/>
            <a:ext cx="573087" cy="284163"/>
          </a:xfrm>
          <a:custGeom>
            <a:avLst/>
            <a:gdLst/>
            <a:ahLst/>
            <a:cxnLst>
              <a:cxn ang="0">
                <a:pos x="0" y="275469"/>
              </a:cxn>
              <a:cxn ang="0">
                <a:pos x="277558" y="283"/>
              </a:cxn>
              <a:cxn ang="0">
                <a:pos x="764116" y="0"/>
              </a:cxn>
              <a:cxn ang="0">
                <a:pos x="560459" y="284163"/>
              </a:cxn>
              <a:cxn ang="0">
                <a:pos x="0" y="275469"/>
              </a:cxn>
            </a:cxnLst>
            <a:rect l="0" t="0" r="0" b="0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1" name="平行四边形 4"/>
          <p:cNvSpPr/>
          <p:nvPr/>
        </p:nvSpPr>
        <p:spPr>
          <a:xfrm flipH="1">
            <a:off x="7448551" y="3862389"/>
            <a:ext cx="538163" cy="288925"/>
          </a:xfrm>
          <a:custGeom>
            <a:avLst/>
            <a:gdLst/>
            <a:ahLst/>
            <a:cxnLst>
              <a:cxn ang="0">
                <a:pos x="0" y="280214"/>
              </a:cxn>
              <a:cxn ang="0">
                <a:pos x="215180" y="8710"/>
              </a:cxn>
              <a:cxn ang="0">
                <a:pos x="717551" y="0"/>
              </a:cxn>
              <a:cxn ang="0">
                <a:pos x="559264" y="288925"/>
              </a:cxn>
              <a:cxn ang="0">
                <a:pos x="0" y="280214"/>
              </a:cxn>
            </a:cxnLst>
            <a:rect l="0" t="0" r="0" b="0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2" name="平行四边形 4"/>
          <p:cNvSpPr/>
          <p:nvPr/>
        </p:nvSpPr>
        <p:spPr>
          <a:xfrm flipH="1">
            <a:off x="6940550" y="3870325"/>
            <a:ext cx="490538" cy="280988"/>
          </a:xfrm>
          <a:custGeom>
            <a:avLst/>
            <a:gdLst/>
            <a:ahLst/>
            <a:cxnLst>
              <a:cxn ang="0">
                <a:pos x="0" y="272253"/>
              </a:cxn>
              <a:cxn ang="0">
                <a:pos x="145917" y="0"/>
              </a:cxn>
              <a:cxn ang="0">
                <a:pos x="654051" y="717"/>
              </a:cxn>
              <a:cxn ang="0">
                <a:pos x="558692" y="280988"/>
              </a:cxn>
              <a:cxn ang="0">
                <a:pos x="0" y="272253"/>
              </a:cxn>
            </a:cxnLst>
            <a:rect l="0" t="0" r="0" b="0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3" name="平行四边形 4"/>
          <p:cNvSpPr/>
          <p:nvPr/>
        </p:nvSpPr>
        <p:spPr>
          <a:xfrm flipH="1">
            <a:off x="6416675" y="3871913"/>
            <a:ext cx="458788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2249" y="3996"/>
              </a:cxn>
              <a:cxn ang="0">
                <a:pos x="611718" y="0"/>
              </a:cxn>
              <a:cxn ang="0">
                <a:pos x="560160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4" name="平行四边形 4"/>
          <p:cNvSpPr/>
          <p:nvPr/>
        </p:nvSpPr>
        <p:spPr>
          <a:xfrm flipH="1">
            <a:off x="9148763" y="3524250"/>
            <a:ext cx="608012" cy="234950"/>
          </a:xfrm>
          <a:custGeom>
            <a:avLst/>
            <a:gdLst/>
            <a:ahLst/>
            <a:cxnLst>
              <a:cxn ang="0">
                <a:pos x="0" y="226252"/>
              </a:cxn>
              <a:cxn ang="0">
                <a:pos x="339411" y="0"/>
              </a:cxn>
              <a:cxn ang="0">
                <a:pos x="810683" y="8015"/>
              </a:cxn>
              <a:cxn ang="0">
                <a:pos x="526650" y="234950"/>
              </a:cxn>
              <a:cxn ang="0">
                <a:pos x="0" y="226252"/>
              </a:cxn>
            </a:cxnLst>
            <a:rect l="0" t="0" r="0" b="0"/>
            <a:pathLst>
              <a:path w="607254" h="235325">
                <a:moveTo>
                  <a:pt x="0" y="226613"/>
                </a:moveTo>
                <a:lnTo>
                  <a:pt x="254241" y="0"/>
                </a:lnTo>
                <a:lnTo>
                  <a:pt x="607254" y="8028"/>
                </a:lnTo>
                <a:lnTo>
                  <a:pt x="394495" y="235325"/>
                </a:lnTo>
                <a:lnTo>
                  <a:pt x="0" y="22661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5" name="平行四边形 4"/>
          <p:cNvSpPr/>
          <p:nvPr/>
        </p:nvSpPr>
        <p:spPr>
          <a:xfrm flipH="1">
            <a:off x="8678863" y="3530600"/>
            <a:ext cx="582612" cy="228600"/>
          </a:xfrm>
          <a:custGeom>
            <a:avLst/>
            <a:gdLst/>
            <a:ahLst/>
            <a:cxnLst>
              <a:cxn ang="0">
                <a:pos x="0" y="219906"/>
              </a:cxn>
              <a:cxn ang="0">
                <a:pos x="297443" y="0"/>
              </a:cxn>
              <a:cxn ang="0">
                <a:pos x="776816" y="1761"/>
              </a:cxn>
              <a:cxn ang="0">
                <a:pos x="526363" y="228600"/>
              </a:cxn>
              <a:cxn ang="0">
                <a:pos x="0" y="219906"/>
              </a:cxn>
            </a:cxnLst>
            <a:rect l="0" t="0" r="0" b="0"/>
            <a:pathLst>
              <a:path w="582202" h="229062">
                <a:moveTo>
                  <a:pt x="0" y="220350"/>
                </a:moveTo>
                <a:lnTo>
                  <a:pt x="222926" y="0"/>
                </a:lnTo>
                <a:lnTo>
                  <a:pt x="582202" y="1765"/>
                </a:lnTo>
                <a:lnTo>
                  <a:pt x="394495" y="229062"/>
                </a:lnTo>
                <a:lnTo>
                  <a:pt x="0" y="22035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6" name="平行四边形 4"/>
          <p:cNvSpPr/>
          <p:nvPr/>
        </p:nvSpPr>
        <p:spPr>
          <a:xfrm flipH="1">
            <a:off x="8224839" y="3533776"/>
            <a:ext cx="554037" cy="225425"/>
          </a:xfrm>
          <a:custGeom>
            <a:avLst/>
            <a:gdLst/>
            <a:ahLst/>
            <a:cxnLst>
              <a:cxn ang="0">
                <a:pos x="0" y="216733"/>
              </a:cxn>
              <a:cxn ang="0">
                <a:pos x="268016" y="0"/>
              </a:cxn>
              <a:cxn ang="0">
                <a:pos x="738716" y="1762"/>
              </a:cxn>
              <a:cxn ang="0">
                <a:pos x="526012" y="225425"/>
              </a:cxn>
              <a:cxn ang="0">
                <a:pos x="0" y="216733"/>
              </a:cxn>
            </a:cxnLst>
            <a:rect l="0" t="0" r="0" b="0"/>
            <a:pathLst>
              <a:path w="554018" h="225931">
                <a:moveTo>
                  <a:pt x="0" y="217219"/>
                </a:moveTo>
                <a:lnTo>
                  <a:pt x="201005" y="0"/>
                </a:lnTo>
                <a:lnTo>
                  <a:pt x="554018" y="1766"/>
                </a:lnTo>
                <a:lnTo>
                  <a:pt x="394495" y="225931"/>
                </a:lnTo>
                <a:lnTo>
                  <a:pt x="0" y="21721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7" name="平行四边形 4"/>
          <p:cNvSpPr/>
          <p:nvPr/>
        </p:nvSpPr>
        <p:spPr>
          <a:xfrm flipH="1">
            <a:off x="7764464" y="3525838"/>
            <a:ext cx="515937" cy="233362"/>
          </a:xfrm>
          <a:custGeom>
            <a:avLst/>
            <a:gdLst/>
            <a:ahLst/>
            <a:cxnLst>
              <a:cxn ang="0">
                <a:pos x="0" y="224657"/>
              </a:cxn>
              <a:cxn ang="0">
                <a:pos x="196833" y="4493"/>
              </a:cxn>
              <a:cxn ang="0">
                <a:pos x="687916" y="0"/>
              </a:cxn>
              <a:cxn ang="0">
                <a:pos x="508796" y="233362"/>
              </a:cxn>
              <a:cxn ang="0">
                <a:pos x="0" y="224657"/>
              </a:cxn>
            </a:cxnLst>
            <a:rect l="0" t="0" r="0" b="0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8" name="平行四边形 4"/>
          <p:cNvSpPr/>
          <p:nvPr/>
        </p:nvSpPr>
        <p:spPr>
          <a:xfrm flipH="1">
            <a:off x="7307263" y="3532188"/>
            <a:ext cx="476250" cy="228600"/>
          </a:xfrm>
          <a:custGeom>
            <a:avLst/>
            <a:gdLst/>
            <a:ahLst/>
            <a:cxnLst>
              <a:cxn ang="0">
                <a:pos x="0" y="228600"/>
              </a:cxn>
              <a:cxn ang="0">
                <a:pos x="159622" y="1369"/>
              </a:cxn>
              <a:cxn ang="0">
                <a:pos x="635000" y="0"/>
              </a:cxn>
              <a:cxn ang="0">
                <a:pos x="501490" y="227915"/>
              </a:cxn>
              <a:cxn ang="0">
                <a:pos x="0" y="228600"/>
              </a:cxn>
            </a:cxnLst>
            <a:rect l="0" t="0" r="0" b="0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79" name="平行四边形 4"/>
          <p:cNvSpPr/>
          <p:nvPr/>
        </p:nvSpPr>
        <p:spPr>
          <a:xfrm flipH="1">
            <a:off x="6853238" y="3533776"/>
            <a:ext cx="438150" cy="227013"/>
          </a:xfrm>
          <a:custGeom>
            <a:avLst/>
            <a:gdLst/>
            <a:ahLst/>
            <a:cxnLst>
              <a:cxn ang="0">
                <a:pos x="0" y="227013"/>
              </a:cxn>
              <a:cxn ang="0">
                <a:pos x="109344" y="0"/>
              </a:cxn>
              <a:cxn ang="0">
                <a:pos x="584200" y="1769"/>
              </a:cxn>
              <a:cxn ang="0">
                <a:pos x="500940" y="226329"/>
              </a:cxn>
              <a:cxn ang="0">
                <a:pos x="0" y="227013"/>
              </a:cxn>
            </a:cxnLst>
            <a:rect l="0" t="0" r="0" b="0"/>
            <a:pathLst>
              <a:path w="438152" h="226614">
                <a:moveTo>
                  <a:pt x="0" y="226614"/>
                </a:moveTo>
                <a:lnTo>
                  <a:pt x="82008" y="0"/>
                </a:lnTo>
                <a:lnTo>
                  <a:pt x="438152" y="1766"/>
                </a:lnTo>
                <a:lnTo>
                  <a:pt x="375706" y="225931"/>
                </a:lnTo>
                <a:lnTo>
                  <a:pt x="0" y="2266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0" name="平行四边形 4"/>
          <p:cNvSpPr/>
          <p:nvPr/>
        </p:nvSpPr>
        <p:spPr>
          <a:xfrm flipH="1">
            <a:off x="6396038" y="3524250"/>
            <a:ext cx="400050" cy="236538"/>
          </a:xfrm>
          <a:custGeom>
            <a:avLst/>
            <a:gdLst/>
            <a:ahLst/>
            <a:cxnLst>
              <a:cxn ang="0">
                <a:pos x="0" y="236538"/>
              </a:cxn>
              <a:cxn ang="0">
                <a:pos x="71671" y="0"/>
              </a:cxn>
              <a:cxn ang="0">
                <a:pos x="533400" y="4909"/>
              </a:cxn>
              <a:cxn ang="0">
                <a:pos x="500287" y="235853"/>
              </a:cxn>
              <a:cxn ang="0">
                <a:pos x="0" y="236538"/>
              </a:cxn>
            </a:cxnLst>
            <a:rect l="0" t="0" r="0" b="0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1" name="平行四边形 4"/>
          <p:cNvSpPr/>
          <p:nvPr/>
        </p:nvSpPr>
        <p:spPr>
          <a:xfrm flipH="1">
            <a:off x="8866189" y="3251200"/>
            <a:ext cx="547687" cy="184150"/>
          </a:xfrm>
          <a:custGeom>
            <a:avLst/>
            <a:gdLst/>
            <a:ahLst/>
            <a:cxnLst>
              <a:cxn ang="0">
                <a:pos x="0" y="184150"/>
              </a:cxn>
              <a:cxn ang="0">
                <a:pos x="284672" y="1366"/>
              </a:cxn>
              <a:cxn ang="0">
                <a:pos x="730249" y="0"/>
              </a:cxn>
              <a:cxn ang="0">
                <a:pos x="500878" y="183467"/>
              </a:cxn>
              <a:cxn ang="0">
                <a:pos x="0" y="184150"/>
              </a:cxn>
            </a:cxnLst>
            <a:rect l="0" t="0" r="0" b="0"/>
            <a:pathLst>
              <a:path w="547756" h="184138">
                <a:moveTo>
                  <a:pt x="0" y="184138"/>
                </a:moveTo>
                <a:lnTo>
                  <a:pt x="213531" y="1366"/>
                </a:lnTo>
                <a:lnTo>
                  <a:pt x="547756" y="0"/>
                </a:lnTo>
                <a:lnTo>
                  <a:pt x="375706" y="183455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2" name="平行四边形 4"/>
          <p:cNvSpPr/>
          <p:nvPr/>
        </p:nvSpPr>
        <p:spPr>
          <a:xfrm flipH="1">
            <a:off x="8443914" y="3249614"/>
            <a:ext cx="528637" cy="185737"/>
          </a:xfrm>
          <a:custGeom>
            <a:avLst/>
            <a:gdLst/>
            <a:ahLst/>
            <a:cxnLst>
              <a:cxn ang="0">
                <a:pos x="0" y="185737"/>
              </a:cxn>
              <a:cxn ang="0">
                <a:pos x="255322" y="0"/>
              </a:cxn>
              <a:cxn ang="0">
                <a:pos x="704849" y="4893"/>
              </a:cxn>
              <a:cxn ang="0">
                <a:pos x="500628" y="185055"/>
              </a:cxn>
              <a:cxn ang="0">
                <a:pos x="0" y="185737"/>
              </a:cxn>
            </a:cxnLst>
            <a:rect l="0" t="0" r="0" b="0"/>
            <a:pathLst>
              <a:path w="528967" h="185903">
                <a:moveTo>
                  <a:pt x="0" y="185903"/>
                </a:moveTo>
                <a:lnTo>
                  <a:pt x="191611" y="0"/>
                </a:lnTo>
                <a:lnTo>
                  <a:pt x="528967" y="4897"/>
                </a:lnTo>
                <a:lnTo>
                  <a:pt x="375706" y="185220"/>
                </a:lnTo>
                <a:lnTo>
                  <a:pt x="0" y="18590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3" name="平行四边形 4"/>
          <p:cNvSpPr/>
          <p:nvPr/>
        </p:nvSpPr>
        <p:spPr>
          <a:xfrm flipH="1">
            <a:off x="8037514" y="3251200"/>
            <a:ext cx="485775" cy="192088"/>
          </a:xfrm>
          <a:custGeom>
            <a:avLst/>
            <a:gdLst/>
            <a:ahLst/>
            <a:cxnLst>
              <a:cxn ang="0">
                <a:pos x="0" y="183410"/>
              </a:cxn>
              <a:cxn ang="0">
                <a:pos x="201470" y="4480"/>
              </a:cxn>
              <a:cxn ang="0">
                <a:pos x="647700" y="0"/>
              </a:cxn>
              <a:cxn ang="0">
                <a:pos x="472343" y="192088"/>
              </a:cxn>
              <a:cxn ang="0">
                <a:pos x="0" y="183410"/>
              </a:cxn>
            </a:cxnLst>
            <a:rect l="0" t="0" r="0" b="0"/>
            <a:pathLst>
              <a:path w="485127" h="192850">
                <a:moveTo>
                  <a:pt x="0" y="184138"/>
                </a:moveTo>
                <a:lnTo>
                  <a:pt x="150901" y="4498"/>
                </a:lnTo>
                <a:lnTo>
                  <a:pt x="485127" y="0"/>
                </a:lnTo>
                <a:lnTo>
                  <a:pt x="353785" y="192850"/>
                </a:lnTo>
                <a:lnTo>
                  <a:pt x="0" y="18413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4" name="平行四边形 4"/>
          <p:cNvSpPr/>
          <p:nvPr/>
        </p:nvSpPr>
        <p:spPr>
          <a:xfrm flipH="1">
            <a:off x="7613650" y="3248026"/>
            <a:ext cx="463550" cy="195263"/>
          </a:xfrm>
          <a:custGeom>
            <a:avLst/>
            <a:gdLst/>
            <a:ahLst/>
            <a:cxnLst>
              <a:cxn ang="0">
                <a:pos x="0" y="186583"/>
              </a:cxn>
              <a:cxn ang="0">
                <a:pos x="176279" y="7602"/>
              </a:cxn>
              <a:cxn ang="0">
                <a:pos x="618066" y="0"/>
              </a:cxn>
              <a:cxn ang="0">
                <a:pos x="472062" y="195263"/>
              </a:cxn>
              <a:cxn ang="0">
                <a:pos x="0" y="186583"/>
              </a:cxn>
            </a:cxnLst>
            <a:rect l="0" t="0" r="0" b="0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5" name="平行四边形 4"/>
          <p:cNvSpPr/>
          <p:nvPr/>
        </p:nvSpPr>
        <p:spPr>
          <a:xfrm flipH="1">
            <a:off x="7197726" y="3244850"/>
            <a:ext cx="434975" cy="198438"/>
          </a:xfrm>
          <a:custGeom>
            <a:avLst/>
            <a:gdLst/>
            <a:ahLst/>
            <a:cxnLst>
              <a:cxn ang="0">
                <a:pos x="0" y="189756"/>
              </a:cxn>
              <a:cxn ang="0">
                <a:pos x="142731" y="4484"/>
              </a:cxn>
              <a:cxn ang="0">
                <a:pos x="579967" y="0"/>
              </a:cxn>
              <a:cxn ang="0">
                <a:pos x="471660" y="198438"/>
              </a:cxn>
              <a:cxn ang="0">
                <a:pos x="0" y="189756"/>
              </a:cxn>
            </a:cxnLst>
            <a:rect l="0" t="0" r="0" b="0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6" name="平行四边形 4"/>
          <p:cNvSpPr/>
          <p:nvPr/>
        </p:nvSpPr>
        <p:spPr>
          <a:xfrm flipH="1">
            <a:off x="6775450" y="3244850"/>
            <a:ext cx="406400" cy="198438"/>
          </a:xfrm>
          <a:custGeom>
            <a:avLst/>
            <a:gdLst/>
            <a:ahLst/>
            <a:cxnLst>
              <a:cxn ang="0">
                <a:pos x="0" y="189756"/>
              </a:cxn>
              <a:cxn ang="0">
                <a:pos x="84201" y="4485"/>
              </a:cxn>
              <a:cxn ang="0">
                <a:pos x="541866" y="0"/>
              </a:cxn>
              <a:cxn ang="0">
                <a:pos x="471203" y="198438"/>
              </a:cxn>
              <a:cxn ang="0">
                <a:pos x="0" y="189756"/>
              </a:cxn>
            </a:cxnLst>
            <a:rect l="0" t="0" r="0" b="0"/>
            <a:pathLst>
              <a:path w="406840" h="199114">
                <a:moveTo>
                  <a:pt x="0" y="190402"/>
                </a:moveTo>
                <a:lnTo>
                  <a:pt x="63219" y="4500"/>
                </a:lnTo>
                <a:lnTo>
                  <a:pt x="406840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7" name="平行四边形 4"/>
          <p:cNvSpPr/>
          <p:nvPr/>
        </p:nvSpPr>
        <p:spPr>
          <a:xfrm flipH="1">
            <a:off x="6356351" y="3251200"/>
            <a:ext cx="358775" cy="192088"/>
          </a:xfrm>
          <a:custGeom>
            <a:avLst/>
            <a:gdLst/>
            <a:ahLst/>
            <a:cxnLst>
              <a:cxn ang="0">
                <a:pos x="0" y="189649"/>
              </a:cxn>
              <a:cxn ang="0">
                <a:pos x="38247" y="1364"/>
              </a:cxn>
              <a:cxn ang="0">
                <a:pos x="478367" y="0"/>
              </a:cxn>
              <a:cxn ang="0">
                <a:pos x="453630" y="192088"/>
              </a:cxn>
              <a:cxn ang="0">
                <a:pos x="0" y="189649"/>
              </a:cxn>
            </a:cxnLst>
            <a:rect l="0" t="0" r="0" b="0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8" name="平行四边形 4"/>
          <p:cNvSpPr/>
          <p:nvPr/>
        </p:nvSpPr>
        <p:spPr>
          <a:xfrm flipH="1">
            <a:off x="8653464" y="3021013"/>
            <a:ext cx="473075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243199" y="0"/>
              </a:cxn>
              <a:cxn ang="0">
                <a:pos x="630766" y="1759"/>
              </a:cxn>
              <a:cxn ang="0">
                <a:pos x="430393" y="156481"/>
              </a:cxn>
              <a:cxn ang="0">
                <a:pos x="0" y="157162"/>
              </a:cxn>
            </a:cxnLst>
            <a:rect l="0" t="0" r="0" b="0"/>
            <a:pathLst>
              <a:path w="472600" h="157719">
                <a:moveTo>
                  <a:pt x="0" y="157719"/>
                </a:moveTo>
                <a:lnTo>
                  <a:pt x="182216" y="0"/>
                </a:lnTo>
                <a:lnTo>
                  <a:pt x="472600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89" name="平行四边形 4"/>
          <p:cNvSpPr/>
          <p:nvPr/>
        </p:nvSpPr>
        <p:spPr>
          <a:xfrm flipH="1">
            <a:off x="8266114" y="3021013"/>
            <a:ext cx="452437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200592" y="0"/>
              </a:cxn>
              <a:cxn ang="0">
                <a:pos x="603249" y="1759"/>
              </a:cxn>
              <a:cxn ang="0">
                <a:pos x="428659" y="156481"/>
              </a:cxn>
              <a:cxn ang="0">
                <a:pos x="0" y="157162"/>
              </a:cxn>
            </a:cxnLst>
            <a:rect l="0" t="0" r="0" b="0"/>
            <a:pathLst>
              <a:path w="453811" h="157719">
                <a:moveTo>
                  <a:pt x="0" y="157719"/>
                </a:moveTo>
                <a:lnTo>
                  <a:pt x="150901" y="0"/>
                </a:lnTo>
                <a:lnTo>
                  <a:pt x="453811" y="1765"/>
                </a:lnTo>
                <a:lnTo>
                  <a:pt x="322471" y="157036"/>
                </a:lnTo>
                <a:lnTo>
                  <a:pt x="0" y="15771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0" name="平行四边形 4"/>
          <p:cNvSpPr/>
          <p:nvPr/>
        </p:nvSpPr>
        <p:spPr>
          <a:xfrm flipH="1">
            <a:off x="7877176" y="3019425"/>
            <a:ext cx="428625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59398" y="4488"/>
              </a:cxn>
              <a:cxn ang="0">
                <a:pos x="571500" y="0"/>
              </a:cxn>
              <a:cxn ang="0">
                <a:pos x="417305" y="158068"/>
              </a:cxn>
              <a:cxn ang="0">
                <a:pos x="0" y="158750"/>
              </a:cxn>
            </a:cxnLst>
            <a:rect l="0" t="0" r="0" b="0"/>
            <a:pathLst>
              <a:path w="428759" h="159086">
                <a:moveTo>
                  <a:pt x="0" y="159086"/>
                </a:moveTo>
                <a:lnTo>
                  <a:pt x="119586" y="4498"/>
                </a:lnTo>
                <a:lnTo>
                  <a:pt x="428759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1" name="平行四边形 4"/>
          <p:cNvSpPr/>
          <p:nvPr/>
        </p:nvSpPr>
        <p:spPr>
          <a:xfrm flipH="1">
            <a:off x="7499351" y="3019425"/>
            <a:ext cx="403225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34236" y="4488"/>
              </a:cxn>
              <a:cxn ang="0">
                <a:pos x="537633" y="0"/>
              </a:cxn>
              <a:cxn ang="0">
                <a:pos x="416937" y="158068"/>
              </a:cxn>
              <a:cxn ang="0">
                <a:pos x="0" y="158750"/>
              </a:cxn>
            </a:cxnLst>
            <a:rect l="0" t="0" r="0" b="0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2" name="平行四边形 4"/>
          <p:cNvSpPr/>
          <p:nvPr/>
        </p:nvSpPr>
        <p:spPr>
          <a:xfrm flipH="1">
            <a:off x="7107239" y="3021013"/>
            <a:ext cx="382587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101205" y="0"/>
              </a:cxn>
              <a:cxn ang="0">
                <a:pos x="510116" y="1760"/>
              </a:cxn>
              <a:cxn ang="0">
                <a:pos x="418311" y="156481"/>
              </a:cxn>
              <a:cxn ang="0">
                <a:pos x="0" y="157162"/>
              </a:cxn>
            </a:cxnLst>
            <a:rect l="0" t="0" r="0" b="0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3" name="平行四边形 4"/>
          <p:cNvSpPr/>
          <p:nvPr/>
        </p:nvSpPr>
        <p:spPr>
          <a:xfrm flipH="1">
            <a:off x="6727825" y="3019425"/>
            <a:ext cx="350838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63481" y="4488"/>
              </a:cxn>
              <a:cxn ang="0">
                <a:pos x="467784" y="0"/>
              </a:cxn>
              <a:cxn ang="0">
                <a:pos x="417872" y="158068"/>
              </a:cxn>
              <a:cxn ang="0">
                <a:pos x="0" y="158750"/>
              </a:cxn>
            </a:cxnLst>
            <a:rect l="0" t="0" r="0" b="0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4" name="平行四边形 4"/>
          <p:cNvSpPr/>
          <p:nvPr/>
        </p:nvSpPr>
        <p:spPr>
          <a:xfrm flipH="1">
            <a:off x="6337301" y="3019425"/>
            <a:ext cx="333375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354" y="1363"/>
              </a:cxn>
              <a:cxn ang="0">
                <a:pos x="444500" y="0"/>
              </a:cxn>
              <a:cxn ang="0">
                <a:pos x="415641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5" name="平行四边形 4"/>
          <p:cNvSpPr/>
          <p:nvPr/>
        </p:nvSpPr>
        <p:spPr>
          <a:xfrm flipH="1">
            <a:off x="8450264" y="2819400"/>
            <a:ext cx="428625" cy="134938"/>
          </a:xfrm>
          <a:custGeom>
            <a:avLst/>
            <a:gdLst/>
            <a:ahLst/>
            <a:cxnLst>
              <a:cxn ang="0">
                <a:pos x="0" y="132492"/>
              </a:cxn>
              <a:cxn ang="0">
                <a:pos x="196963" y="0"/>
              </a:cxn>
              <a:cxn ang="0">
                <a:pos x="571500" y="8017"/>
              </a:cxn>
              <a:cxn ang="0">
                <a:pos x="392261" y="134938"/>
              </a:cxn>
              <a:cxn ang="0">
                <a:pos x="0" y="132492"/>
              </a:cxn>
            </a:cxnLst>
            <a:rect l="0" t="0" r="0" b="0"/>
            <a:pathLst>
              <a:path w="428759" h="135116">
                <a:moveTo>
                  <a:pt x="0" y="132667"/>
                </a:moveTo>
                <a:lnTo>
                  <a:pt x="147769" y="0"/>
                </a:lnTo>
                <a:lnTo>
                  <a:pt x="428759" y="8028"/>
                </a:lnTo>
                <a:lnTo>
                  <a:pt x="294288" y="135116"/>
                </a:lnTo>
                <a:lnTo>
                  <a:pt x="0" y="1326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6" name="平行四边形 4"/>
          <p:cNvSpPr/>
          <p:nvPr/>
        </p:nvSpPr>
        <p:spPr>
          <a:xfrm flipH="1">
            <a:off x="8093076" y="2822576"/>
            <a:ext cx="415925" cy="131763"/>
          </a:xfrm>
          <a:custGeom>
            <a:avLst/>
            <a:gdLst/>
            <a:ahLst/>
            <a:cxnLst>
              <a:cxn ang="0">
                <a:pos x="0" y="129318"/>
              </a:cxn>
              <a:cxn ang="0">
                <a:pos x="167675" y="0"/>
              </a:cxn>
              <a:cxn ang="0">
                <a:pos x="554566" y="1762"/>
              </a:cxn>
              <a:cxn ang="0">
                <a:pos x="392094" y="131763"/>
              </a:cxn>
              <a:cxn ang="0">
                <a:pos x="0" y="129318"/>
              </a:cxn>
            </a:cxnLst>
            <a:rect l="0" t="0" r="0" b="0"/>
            <a:pathLst>
              <a:path w="416233" h="131984">
                <a:moveTo>
                  <a:pt x="0" y="129535"/>
                </a:moveTo>
                <a:lnTo>
                  <a:pt x="125849" y="0"/>
                </a:lnTo>
                <a:lnTo>
                  <a:pt x="416233" y="1765"/>
                </a:lnTo>
                <a:lnTo>
                  <a:pt x="294288" y="131984"/>
                </a:lnTo>
                <a:lnTo>
                  <a:pt x="0" y="12953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7" name="平行四边形 4"/>
          <p:cNvSpPr/>
          <p:nvPr/>
        </p:nvSpPr>
        <p:spPr>
          <a:xfrm flipH="1">
            <a:off x="7742239" y="2820988"/>
            <a:ext cx="390525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42508" y="4498"/>
              </a:cxn>
              <a:cxn ang="0">
                <a:pos x="520700" y="0"/>
              </a:cxn>
              <a:cxn ang="0">
                <a:pos x="391726" y="133350"/>
              </a:cxn>
              <a:cxn ang="0">
                <a:pos x="0" y="130901"/>
              </a:cxn>
            </a:cxnLst>
            <a:rect l="0" t="0" r="0" b="0"/>
            <a:pathLst>
              <a:path w="391181" h="133351">
                <a:moveTo>
                  <a:pt x="0" y="130902"/>
                </a:moveTo>
                <a:lnTo>
                  <a:pt x="107060" y="4498"/>
                </a:lnTo>
                <a:lnTo>
                  <a:pt x="39118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8" name="平行四边形 4"/>
          <p:cNvSpPr/>
          <p:nvPr/>
        </p:nvSpPr>
        <p:spPr>
          <a:xfrm flipH="1">
            <a:off x="7389813" y="2820988"/>
            <a:ext cx="368300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21552" y="4498"/>
              </a:cxn>
              <a:cxn ang="0">
                <a:pos x="491067" y="0"/>
              </a:cxn>
              <a:cxn ang="0">
                <a:pos x="391363" y="133350"/>
              </a:cxn>
              <a:cxn ang="0">
                <a:pos x="0" y="130901"/>
              </a:cxn>
            </a:cxnLst>
            <a:rect l="0" t="0" r="0" b="0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99" name="平行四边形 4"/>
          <p:cNvSpPr/>
          <p:nvPr/>
        </p:nvSpPr>
        <p:spPr>
          <a:xfrm flipH="1">
            <a:off x="7034213" y="2820988"/>
            <a:ext cx="347662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96906" y="1367"/>
              </a:cxn>
              <a:cxn ang="0">
                <a:pos x="463549" y="0"/>
              </a:cxn>
              <a:cxn ang="0">
                <a:pos x="392747" y="133350"/>
              </a:cxn>
              <a:cxn ang="0">
                <a:pos x="0" y="130901"/>
              </a:cxn>
            </a:cxnLst>
            <a:rect l="0" t="0" r="0" b="0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0" name="平行四边形 4"/>
          <p:cNvSpPr/>
          <p:nvPr/>
        </p:nvSpPr>
        <p:spPr>
          <a:xfrm flipH="1">
            <a:off x="6684963" y="2820989"/>
            <a:ext cx="309562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59202" y="1376"/>
              </a:cxn>
              <a:cxn ang="0">
                <a:pos x="412749" y="0"/>
              </a:cxn>
              <a:cxn ang="0">
                <a:pos x="375438" y="134250"/>
              </a:cxn>
              <a:cxn ang="0">
                <a:pos x="0" y="134937"/>
              </a:cxn>
            </a:cxnLst>
            <a:rect l="0" t="0" r="0" b="0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1" name="平行四边形 4"/>
          <p:cNvSpPr/>
          <p:nvPr/>
        </p:nvSpPr>
        <p:spPr>
          <a:xfrm flipH="1">
            <a:off x="6327776" y="2820989"/>
            <a:ext cx="296863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145" y="1376"/>
              </a:cxn>
              <a:cxn ang="0">
                <a:pos x="395817" y="0"/>
              </a:cxn>
              <a:cxn ang="0">
                <a:pos x="375210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2" name="平行四边形 4"/>
          <p:cNvSpPr/>
          <p:nvPr/>
        </p:nvSpPr>
        <p:spPr>
          <a:xfrm flipH="1">
            <a:off x="8294689" y="2654301"/>
            <a:ext cx="377825" cy="119063"/>
          </a:xfrm>
          <a:custGeom>
            <a:avLst/>
            <a:gdLst/>
            <a:ahLst/>
            <a:cxnLst>
              <a:cxn ang="0">
                <a:pos x="0" y="110380"/>
              </a:cxn>
              <a:cxn ang="0">
                <a:pos x="159098" y="0"/>
              </a:cxn>
              <a:cxn ang="0">
                <a:pos x="503766" y="8001"/>
              </a:cxn>
              <a:cxn ang="0">
                <a:pos x="362361" y="119063"/>
              </a:cxn>
              <a:cxn ang="0">
                <a:pos x="0" y="110380"/>
              </a:cxn>
            </a:cxnLst>
            <a:rect l="0" t="0" r="0" b="0"/>
            <a:pathLst>
              <a:path w="378655" h="119458">
                <a:moveTo>
                  <a:pt x="0" y="110746"/>
                </a:moveTo>
                <a:lnTo>
                  <a:pt x="119586" y="0"/>
                </a:lnTo>
                <a:lnTo>
                  <a:pt x="378655" y="8028"/>
                </a:lnTo>
                <a:lnTo>
                  <a:pt x="272368" y="119458"/>
                </a:lnTo>
                <a:lnTo>
                  <a:pt x="0" y="1107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3" name="平行四边形 4"/>
          <p:cNvSpPr/>
          <p:nvPr/>
        </p:nvSpPr>
        <p:spPr>
          <a:xfrm flipH="1">
            <a:off x="7961313" y="2655889"/>
            <a:ext cx="366712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42974" y="1363"/>
              </a:cxn>
              <a:cxn ang="0">
                <a:pos x="488949" y="0"/>
              </a:cxn>
              <a:cxn ang="0">
                <a:pos x="363735" y="117475"/>
              </a:cxn>
              <a:cxn ang="0">
                <a:pos x="0" y="108779"/>
              </a:cxn>
            </a:cxnLst>
            <a:rect l="0" t="0" r="0" b="0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4" name="平行四边形 4"/>
          <p:cNvSpPr/>
          <p:nvPr/>
        </p:nvSpPr>
        <p:spPr>
          <a:xfrm flipH="1">
            <a:off x="7623176" y="2655889"/>
            <a:ext cx="366713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42975" y="1363"/>
              </a:cxn>
              <a:cxn ang="0">
                <a:pos x="488951" y="0"/>
              </a:cxn>
              <a:cxn ang="0">
                <a:pos x="363736" y="117475"/>
              </a:cxn>
              <a:cxn ang="0">
                <a:pos x="0" y="108779"/>
              </a:cxn>
            </a:cxnLst>
            <a:rect l="0" t="0" r="0" b="0"/>
            <a:pathLst>
              <a:path w="366129" h="117693">
                <a:moveTo>
                  <a:pt x="0" y="108981"/>
                </a:moveTo>
                <a:lnTo>
                  <a:pt x="107060" y="1366"/>
                </a:lnTo>
                <a:lnTo>
                  <a:pt x="366129" y="0"/>
                </a:lnTo>
                <a:lnTo>
                  <a:pt x="272368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5" name="平行四边形 4"/>
          <p:cNvSpPr/>
          <p:nvPr/>
        </p:nvSpPr>
        <p:spPr>
          <a:xfrm flipH="1">
            <a:off x="7297739" y="2655889"/>
            <a:ext cx="331787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01025" y="4489"/>
              </a:cxn>
              <a:cxn ang="0">
                <a:pos x="442383" y="0"/>
              </a:cxn>
              <a:cxn ang="0">
                <a:pos x="346566" y="117475"/>
              </a:cxn>
              <a:cxn ang="0">
                <a:pos x="0" y="108779"/>
              </a:cxn>
            </a:cxnLst>
            <a:rect l="0" t="0" r="0" b="0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6" name="平行四边形 4"/>
          <p:cNvSpPr/>
          <p:nvPr/>
        </p:nvSpPr>
        <p:spPr>
          <a:xfrm flipH="1">
            <a:off x="6972301" y="2655888"/>
            <a:ext cx="309563" cy="114300"/>
          </a:xfrm>
          <a:custGeom>
            <a:avLst/>
            <a:gdLst/>
            <a:ahLst/>
            <a:cxnLst>
              <a:cxn ang="0">
                <a:pos x="0" y="108732"/>
              </a:cxn>
              <a:cxn ang="0">
                <a:pos x="75892" y="1363"/>
              </a:cxn>
              <a:cxn ang="0">
                <a:pos x="412751" y="0"/>
              </a:cxn>
              <a:cxn ang="0">
                <a:pos x="354579" y="114300"/>
              </a:cxn>
              <a:cxn ang="0">
                <a:pos x="0" y="108732"/>
              </a:cxn>
            </a:cxnLst>
            <a:rect l="0" t="0" r="0" b="0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7" name="平行四边形 4"/>
          <p:cNvSpPr/>
          <p:nvPr/>
        </p:nvSpPr>
        <p:spPr>
          <a:xfrm flipH="1">
            <a:off x="6642101" y="2654300"/>
            <a:ext cx="290513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56852" y="0"/>
              </a:cxn>
              <a:cxn ang="0">
                <a:pos x="387351" y="3406"/>
              </a:cxn>
              <a:cxn ang="0">
                <a:pos x="354564" y="115888"/>
              </a:cxn>
              <a:cxn ang="0">
                <a:pos x="0" y="110292"/>
              </a:cxn>
            </a:cxnLst>
            <a:rect l="0" t="0" r="0" b="0"/>
            <a:pathLst>
              <a:path w="290712" h="115578">
                <a:moveTo>
                  <a:pt x="0" y="109997"/>
                </a:moveTo>
                <a:lnTo>
                  <a:pt x="42668" y="0"/>
                </a:lnTo>
                <a:lnTo>
                  <a:pt x="290712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8" name="平行四边形 4"/>
          <p:cNvSpPr/>
          <p:nvPr/>
        </p:nvSpPr>
        <p:spPr>
          <a:xfrm flipH="1">
            <a:off x="6307139" y="2654300"/>
            <a:ext cx="276225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28296" y="0"/>
              </a:cxn>
              <a:cxn ang="0">
                <a:pos x="368300" y="3406"/>
              </a:cxn>
              <a:cxn ang="0">
                <a:pos x="354551" y="115888"/>
              </a:cxn>
              <a:cxn ang="0">
                <a:pos x="0" y="110292"/>
              </a:cxn>
            </a:cxnLst>
            <a:rect l="0" t="0" r="0" b="0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09" name="平行四边形 4"/>
          <p:cNvSpPr/>
          <p:nvPr/>
        </p:nvSpPr>
        <p:spPr>
          <a:xfrm flipH="1">
            <a:off x="8143875" y="2506663"/>
            <a:ext cx="355600" cy="101600"/>
          </a:xfrm>
          <a:custGeom>
            <a:avLst/>
            <a:gdLst/>
            <a:ahLst/>
            <a:cxnLst>
              <a:cxn ang="0">
                <a:pos x="0" y="97696"/>
              </a:cxn>
              <a:cxn ang="0">
                <a:pos x="143879" y="0"/>
              </a:cxn>
              <a:cxn ang="0">
                <a:pos x="474134" y="875"/>
              </a:cxn>
              <a:cxn ang="0">
                <a:pos x="348024" y="101600"/>
              </a:cxn>
              <a:cxn ang="0">
                <a:pos x="0" y="97696"/>
              </a:cxn>
            </a:cxnLst>
            <a:rect l="0" t="0" r="0" b="0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0" name="平行四边形 4"/>
          <p:cNvSpPr/>
          <p:nvPr/>
        </p:nvSpPr>
        <p:spPr>
          <a:xfrm flipH="1">
            <a:off x="7827963" y="2506663"/>
            <a:ext cx="354012" cy="101600"/>
          </a:xfrm>
          <a:custGeom>
            <a:avLst/>
            <a:gdLst/>
            <a:ahLst/>
            <a:cxnLst>
              <a:cxn ang="0">
                <a:pos x="0" y="97696"/>
              </a:cxn>
              <a:cxn ang="0">
                <a:pos x="143236" y="0"/>
              </a:cxn>
              <a:cxn ang="0">
                <a:pos x="472016" y="875"/>
              </a:cxn>
              <a:cxn ang="0">
                <a:pos x="346470" y="101600"/>
              </a:cxn>
              <a:cxn ang="0">
                <a:pos x="0" y="97696"/>
              </a:cxn>
            </a:cxnLst>
            <a:rect l="0" t="0" r="0" b="0"/>
            <a:pathLst>
              <a:path w="354842" h="102790">
                <a:moveTo>
                  <a:pt x="0" y="98840"/>
                </a:moveTo>
                <a:lnTo>
                  <a:pt x="107679" y="0"/>
                </a:lnTo>
                <a:lnTo>
                  <a:pt x="354842" y="885"/>
                </a:lnTo>
                <a:lnTo>
                  <a:pt x="260461" y="102790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1" name="平行四边形 4"/>
          <p:cNvSpPr/>
          <p:nvPr/>
        </p:nvSpPr>
        <p:spPr>
          <a:xfrm flipH="1">
            <a:off x="7532688" y="2508251"/>
            <a:ext cx="323850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11809" y="0"/>
              </a:cxn>
              <a:cxn ang="0">
                <a:pos x="431800" y="890"/>
              </a:cxn>
              <a:cxn ang="0">
                <a:pos x="344069" y="98425"/>
              </a:cxn>
              <a:cxn ang="0">
                <a:pos x="0" y="96850"/>
              </a:cxn>
            </a:cxnLst>
            <a:rect l="0" t="0" r="0" b="0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2" name="平行四边形 4"/>
          <p:cNvSpPr/>
          <p:nvPr/>
        </p:nvSpPr>
        <p:spPr>
          <a:xfrm flipH="1">
            <a:off x="7210425" y="2508251"/>
            <a:ext cx="323850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11809" y="0"/>
              </a:cxn>
              <a:cxn ang="0">
                <a:pos x="431800" y="890"/>
              </a:cxn>
              <a:cxn ang="0">
                <a:pos x="344069" y="98425"/>
              </a:cxn>
              <a:cxn ang="0">
                <a:pos x="0" y="96850"/>
              </a:cxn>
            </a:cxnLst>
            <a:rect l="0" t="0" r="0" b="0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3" name="平行四边形 4"/>
          <p:cNvSpPr/>
          <p:nvPr/>
        </p:nvSpPr>
        <p:spPr>
          <a:xfrm flipH="1">
            <a:off x="6904039" y="2506663"/>
            <a:ext cx="301625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79853" y="0"/>
              </a:cxn>
              <a:cxn ang="0">
                <a:pos x="402167" y="882"/>
              </a:cxn>
              <a:cxn ang="0">
                <a:pos x="343164" y="100012"/>
              </a:cxn>
              <a:cxn ang="0">
                <a:pos x="0" y="98449"/>
              </a:cxn>
            </a:cxnLst>
            <a:rect l="0" t="0" r="0" b="0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4" name="平行四边形 4"/>
          <p:cNvSpPr/>
          <p:nvPr/>
        </p:nvSpPr>
        <p:spPr>
          <a:xfrm flipH="1">
            <a:off x="6600826" y="2503489"/>
            <a:ext cx="284163" cy="103187"/>
          </a:xfrm>
          <a:custGeom>
            <a:avLst/>
            <a:gdLst/>
            <a:ahLst/>
            <a:cxnLst>
              <a:cxn ang="0">
                <a:pos x="0" y="101612"/>
              </a:cxn>
              <a:cxn ang="0">
                <a:pos x="64369" y="0"/>
              </a:cxn>
              <a:cxn ang="0">
                <a:pos x="378884" y="3279"/>
              </a:cxn>
              <a:cxn ang="0">
                <a:pos x="345029" y="103187"/>
              </a:cxn>
              <a:cxn ang="0">
                <a:pos x="0" y="101612"/>
              </a:cxn>
            </a:cxnLst>
            <a:rect l="0" t="0" r="0" b="0"/>
            <a:pathLst>
              <a:path w="283404" h="102790">
                <a:moveTo>
                  <a:pt x="0" y="101221"/>
                </a:moveTo>
                <a:lnTo>
                  <a:pt x="48148" y="0"/>
                </a:lnTo>
                <a:lnTo>
                  <a:pt x="283404" y="3266"/>
                </a:lnTo>
                <a:lnTo>
                  <a:pt x="258080" y="102790"/>
                </a:lnTo>
                <a:lnTo>
                  <a:pt x="0" y="1012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5" name="平行四边形 4"/>
          <p:cNvSpPr/>
          <p:nvPr/>
        </p:nvSpPr>
        <p:spPr>
          <a:xfrm flipH="1">
            <a:off x="6286501" y="2506663"/>
            <a:ext cx="271463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32444" y="0"/>
              </a:cxn>
              <a:cxn ang="0">
                <a:pos x="361951" y="882"/>
              </a:cxn>
              <a:cxn ang="0">
                <a:pos x="344064" y="100012"/>
              </a:cxn>
              <a:cxn ang="0">
                <a:pos x="0" y="98449"/>
              </a:cxn>
            </a:cxnLst>
            <a:rect l="0" t="0" r="0" b="0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6" name="平行四边形 4"/>
          <p:cNvSpPr/>
          <p:nvPr/>
        </p:nvSpPr>
        <p:spPr>
          <a:xfrm flipH="1">
            <a:off x="8018463" y="2374900"/>
            <a:ext cx="330200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136877" y="0"/>
              </a:cxn>
              <a:cxn ang="0">
                <a:pos x="440267" y="3252"/>
              </a:cxn>
              <a:cxn ang="0">
                <a:pos x="324242" y="90488"/>
              </a:cxn>
              <a:cxn ang="0">
                <a:pos x="0" y="86555"/>
              </a:cxn>
            </a:cxnLst>
            <a:rect l="0" t="0" r="0" b="0"/>
            <a:pathLst>
              <a:path w="331029" h="90883">
                <a:moveTo>
                  <a:pt x="0" y="86933"/>
                </a:moveTo>
                <a:lnTo>
                  <a:pt x="102916" y="0"/>
                </a:lnTo>
                <a:lnTo>
                  <a:pt x="33102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7" name="平行四边形 4"/>
          <p:cNvSpPr/>
          <p:nvPr/>
        </p:nvSpPr>
        <p:spPr>
          <a:xfrm flipH="1">
            <a:off x="7734300" y="2374900"/>
            <a:ext cx="312738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115276" y="0"/>
              </a:cxn>
              <a:cxn ang="0">
                <a:pos x="416984" y="3252"/>
              </a:cxn>
              <a:cxn ang="0">
                <a:pos x="325847" y="90488"/>
              </a:cxn>
              <a:cxn ang="0">
                <a:pos x="0" y="86555"/>
              </a:cxn>
            </a:cxnLst>
            <a:rect l="0" t="0" r="0" b="0"/>
            <a:pathLst>
              <a:path w="311979" h="90883">
                <a:moveTo>
                  <a:pt x="0" y="86933"/>
                </a:moveTo>
                <a:lnTo>
                  <a:pt x="86247" y="0"/>
                </a:lnTo>
                <a:lnTo>
                  <a:pt x="311979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8" name="平行四边形 4"/>
          <p:cNvSpPr/>
          <p:nvPr/>
        </p:nvSpPr>
        <p:spPr>
          <a:xfrm flipH="1">
            <a:off x="7437438" y="2378076"/>
            <a:ext cx="304800" cy="87313"/>
          </a:xfrm>
          <a:custGeom>
            <a:avLst/>
            <a:gdLst/>
            <a:ahLst/>
            <a:cxnLst>
              <a:cxn ang="0">
                <a:pos x="0" y="83416"/>
              </a:cxn>
              <a:cxn ang="0">
                <a:pos x="95936" y="0"/>
              </a:cxn>
              <a:cxn ang="0">
                <a:pos x="406400" y="873"/>
              </a:cxn>
              <a:cxn ang="0">
                <a:pos x="325019" y="87313"/>
              </a:cxn>
              <a:cxn ang="0">
                <a:pos x="0" y="83416"/>
              </a:cxn>
            </a:cxnLst>
            <a:rect l="0" t="0" r="0" b="0"/>
            <a:pathLst>
              <a:path w="304835" h="88502">
                <a:moveTo>
                  <a:pt x="0" y="84552"/>
                </a:moveTo>
                <a:lnTo>
                  <a:pt x="71960" y="0"/>
                </a:lnTo>
                <a:lnTo>
                  <a:pt x="304835" y="885"/>
                </a:lnTo>
                <a:lnTo>
                  <a:pt x="243792" y="88502"/>
                </a:lnTo>
                <a:lnTo>
                  <a:pt x="0" y="8455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19" name="平行四边形 4"/>
          <p:cNvSpPr/>
          <p:nvPr/>
        </p:nvSpPr>
        <p:spPr>
          <a:xfrm flipH="1">
            <a:off x="7146926" y="2374900"/>
            <a:ext cx="290513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76887" y="0"/>
              </a:cxn>
              <a:cxn ang="0">
                <a:pos x="387351" y="3252"/>
              </a:cxn>
              <a:cxn ang="0">
                <a:pos x="315494" y="90488"/>
              </a:cxn>
              <a:cxn ang="0">
                <a:pos x="0" y="86555"/>
              </a:cxn>
            </a:cxnLst>
            <a:rect l="0" t="0" r="0" b="0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0" name="平行四边形 4"/>
          <p:cNvSpPr/>
          <p:nvPr/>
        </p:nvSpPr>
        <p:spPr>
          <a:xfrm flipH="1">
            <a:off x="6856414" y="2373314"/>
            <a:ext cx="282575" cy="92075"/>
          </a:xfrm>
          <a:custGeom>
            <a:avLst/>
            <a:gdLst/>
            <a:ahLst/>
            <a:cxnLst>
              <a:cxn ang="0">
                <a:pos x="0" y="88175"/>
              </a:cxn>
              <a:cxn ang="0">
                <a:pos x="73505" y="0"/>
              </a:cxn>
              <a:cxn ang="0">
                <a:pos x="376767" y="5575"/>
              </a:cxn>
              <a:cxn ang="0">
                <a:pos x="324105" y="92075"/>
              </a:cxn>
              <a:cxn ang="0">
                <a:pos x="0" y="88175"/>
              </a:cxn>
            </a:cxnLst>
            <a:rect l="0" t="0" r="0" b="0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1" name="平行四边形 4"/>
          <p:cNvSpPr/>
          <p:nvPr/>
        </p:nvSpPr>
        <p:spPr>
          <a:xfrm flipH="1">
            <a:off x="6562726" y="2378076"/>
            <a:ext cx="271463" cy="87313"/>
          </a:xfrm>
          <a:custGeom>
            <a:avLst/>
            <a:gdLst/>
            <a:ahLst/>
            <a:cxnLst>
              <a:cxn ang="0">
                <a:pos x="0" y="83377"/>
              </a:cxn>
              <a:cxn ang="0">
                <a:pos x="41966" y="1492"/>
              </a:cxn>
              <a:cxn ang="0">
                <a:pos x="361950" y="0"/>
              </a:cxn>
              <a:cxn ang="0">
                <a:pos x="325014" y="87313"/>
              </a:cxn>
              <a:cxn ang="0">
                <a:pos x="0" y="83377"/>
              </a:cxn>
            </a:cxnLst>
            <a:rect l="0" t="0" r="0" b="0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2" name="平行四边形 4"/>
          <p:cNvSpPr/>
          <p:nvPr/>
        </p:nvSpPr>
        <p:spPr>
          <a:xfrm flipH="1">
            <a:off x="6280151" y="2374900"/>
            <a:ext cx="252413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50" y="3252"/>
              </a:cxn>
              <a:cxn ang="0">
                <a:pos x="325011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3" name="平行四边形 4"/>
          <p:cNvSpPr/>
          <p:nvPr/>
        </p:nvSpPr>
        <p:spPr>
          <a:xfrm flipH="1">
            <a:off x="7905751" y="2265363"/>
            <a:ext cx="307975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108913" y="0"/>
              </a:cxn>
              <a:cxn ang="0">
                <a:pos x="410633" y="3249"/>
              </a:cxn>
              <a:cxn ang="0">
                <a:pos x="306762" y="76200"/>
              </a:cxn>
              <a:cxn ang="0">
                <a:pos x="0" y="74639"/>
              </a:cxn>
            </a:cxnLst>
            <a:rect l="0" t="0" r="0" b="0"/>
            <a:pathLst>
              <a:path w="307216" h="76596">
                <a:moveTo>
                  <a:pt x="0" y="75027"/>
                </a:moveTo>
                <a:lnTo>
                  <a:pt x="81484" y="0"/>
                </a:lnTo>
                <a:lnTo>
                  <a:pt x="307216" y="3266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4" name="平行四边形 4"/>
          <p:cNvSpPr/>
          <p:nvPr/>
        </p:nvSpPr>
        <p:spPr>
          <a:xfrm flipH="1">
            <a:off x="7634289" y="2263775"/>
            <a:ext cx="293687" cy="77788"/>
          </a:xfrm>
          <a:custGeom>
            <a:avLst/>
            <a:gdLst/>
            <a:ahLst/>
            <a:cxnLst>
              <a:cxn ang="0">
                <a:pos x="0" y="76225"/>
              </a:cxn>
              <a:cxn ang="0">
                <a:pos x="108926" y="1491"/>
              </a:cxn>
              <a:cxn ang="0">
                <a:pos x="391583" y="0"/>
              </a:cxn>
              <a:cxn ang="0">
                <a:pos x="306799" y="77788"/>
              </a:cxn>
              <a:cxn ang="0">
                <a:pos x="0" y="76225"/>
              </a:cxn>
            </a:cxnLst>
            <a:rect l="0" t="0" r="0" b="0"/>
            <a:pathLst>
              <a:path w="292929" h="78093">
                <a:moveTo>
                  <a:pt x="0" y="76524"/>
                </a:moveTo>
                <a:lnTo>
                  <a:pt x="81484" y="1497"/>
                </a:lnTo>
                <a:lnTo>
                  <a:pt x="292929" y="0"/>
                </a:lnTo>
                <a:lnTo>
                  <a:pt x="229505" y="78093"/>
                </a:lnTo>
                <a:lnTo>
                  <a:pt x="0" y="7652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5" name="平行四边形 4"/>
          <p:cNvSpPr/>
          <p:nvPr/>
        </p:nvSpPr>
        <p:spPr>
          <a:xfrm flipH="1">
            <a:off x="7362826" y="2265363"/>
            <a:ext cx="2841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89835" y="0"/>
              </a:cxn>
              <a:cxn ang="0">
                <a:pos x="378884" y="880"/>
              </a:cxn>
              <a:cxn ang="0">
                <a:pos x="306827" y="76200"/>
              </a:cxn>
              <a:cxn ang="0">
                <a:pos x="0" y="74639"/>
              </a:cxn>
            </a:cxnLst>
            <a:rect l="0" t="0" r="0" b="0"/>
            <a:pathLst>
              <a:path w="283404" h="76596">
                <a:moveTo>
                  <a:pt x="0" y="75027"/>
                </a:moveTo>
                <a:lnTo>
                  <a:pt x="67196" y="0"/>
                </a:lnTo>
                <a:lnTo>
                  <a:pt x="283404" y="885"/>
                </a:lnTo>
                <a:lnTo>
                  <a:pt x="229505" y="76596"/>
                </a:lnTo>
                <a:lnTo>
                  <a:pt x="0" y="7502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6" name="平行四边形 4"/>
          <p:cNvSpPr/>
          <p:nvPr/>
        </p:nvSpPr>
        <p:spPr>
          <a:xfrm flipH="1">
            <a:off x="7086600" y="2268539"/>
            <a:ext cx="274638" cy="73025"/>
          </a:xfrm>
          <a:custGeom>
            <a:avLst/>
            <a:gdLst/>
            <a:ahLst/>
            <a:cxnLst>
              <a:cxn ang="0">
                <a:pos x="0" y="71481"/>
              </a:cxn>
              <a:cxn ang="0">
                <a:pos x="70739" y="0"/>
              </a:cxn>
              <a:cxn ang="0">
                <a:pos x="366184" y="870"/>
              </a:cxn>
              <a:cxn ang="0">
                <a:pos x="306855" y="73025"/>
              </a:cxn>
              <a:cxn ang="0">
                <a:pos x="0" y="71481"/>
              </a:cxn>
            </a:cxnLst>
            <a:rect l="0" t="0" r="0" b="0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7" name="平行四边形 4"/>
          <p:cNvSpPr/>
          <p:nvPr/>
        </p:nvSpPr>
        <p:spPr>
          <a:xfrm flipH="1">
            <a:off x="6810375" y="2265363"/>
            <a:ext cx="261938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45138" y="0"/>
              </a:cxn>
              <a:cxn ang="0">
                <a:pos x="349250" y="879"/>
              </a:cxn>
              <a:cxn ang="0">
                <a:pos x="305965" y="76200"/>
              </a:cxn>
              <a:cxn ang="0">
                <a:pos x="0" y="74639"/>
              </a:cxn>
            </a:cxnLst>
            <a:rect l="0" t="0" r="0" b="0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8" name="平行四边形 4"/>
          <p:cNvSpPr/>
          <p:nvPr/>
        </p:nvSpPr>
        <p:spPr>
          <a:xfrm flipH="1">
            <a:off x="6551613" y="2265363"/>
            <a:ext cx="233362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4" y="0"/>
              </a:cxn>
              <a:cxn ang="0">
                <a:pos x="311150" y="879"/>
              </a:cxn>
              <a:cxn ang="0">
                <a:pos x="296436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29" name="平行四边形 4"/>
          <p:cNvSpPr/>
          <p:nvPr/>
        </p:nvSpPr>
        <p:spPr>
          <a:xfrm flipH="1">
            <a:off x="6270626" y="2265363"/>
            <a:ext cx="2333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5" y="0"/>
              </a:cxn>
              <a:cxn ang="0">
                <a:pos x="311151" y="879"/>
              </a:cxn>
              <a:cxn ang="0">
                <a:pos x="296437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0" name="平行四边形 4"/>
          <p:cNvSpPr/>
          <p:nvPr/>
        </p:nvSpPr>
        <p:spPr>
          <a:xfrm>
            <a:off x="5856289" y="4281489"/>
            <a:ext cx="490537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27365" y="2385"/>
              </a:cxn>
              <a:cxn ang="0">
                <a:pos x="625743" y="0"/>
              </a:cxn>
              <a:cxn ang="0">
                <a:pos x="654049" y="352425"/>
              </a:cxn>
              <a:cxn ang="0">
                <a:pos x="0" y="352425"/>
              </a:cxn>
            </a:cxnLst>
            <a:rect l="0" t="0" r="0" b="0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1" name="平行四边形 4"/>
          <p:cNvSpPr/>
          <p:nvPr/>
        </p:nvSpPr>
        <p:spPr>
          <a:xfrm>
            <a:off x="5884864" y="3862389"/>
            <a:ext cx="439737" cy="288925"/>
          </a:xfrm>
          <a:custGeom>
            <a:avLst/>
            <a:gdLst/>
            <a:ahLst/>
            <a:cxnLst>
              <a:cxn ang="0">
                <a:pos x="0" y="280217"/>
              </a:cxn>
              <a:cxn ang="0">
                <a:pos x="29160" y="6376"/>
              </a:cxn>
              <a:cxn ang="0">
                <a:pos x="567904" y="0"/>
              </a:cxn>
              <a:cxn ang="0">
                <a:pos x="586316" y="288925"/>
              </a:cxn>
              <a:cxn ang="0">
                <a:pos x="0" y="280217"/>
              </a:cxn>
            </a:cxnLst>
            <a:rect l="0" t="0" r="0" b="0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2" name="平行四边形 4"/>
          <p:cNvSpPr/>
          <p:nvPr/>
        </p:nvSpPr>
        <p:spPr>
          <a:xfrm>
            <a:off x="5903914" y="3529013"/>
            <a:ext cx="395287" cy="233362"/>
          </a:xfrm>
          <a:custGeom>
            <a:avLst/>
            <a:gdLst/>
            <a:ahLst/>
            <a:cxnLst>
              <a:cxn ang="0">
                <a:pos x="0" y="231661"/>
              </a:cxn>
              <a:cxn ang="0">
                <a:pos x="30532" y="0"/>
              </a:cxn>
              <a:cxn ang="0">
                <a:pos x="512561" y="135"/>
              </a:cxn>
              <a:cxn ang="0">
                <a:pos x="527049" y="233362"/>
              </a:cxn>
              <a:cxn ang="0">
                <a:pos x="0" y="231661"/>
              </a:cxn>
            </a:cxnLst>
            <a:rect l="0" t="0" r="0" b="0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3" name="平行四边形 4"/>
          <p:cNvSpPr/>
          <p:nvPr/>
        </p:nvSpPr>
        <p:spPr>
          <a:xfrm>
            <a:off x="5922963" y="3244851"/>
            <a:ext cx="361950" cy="201613"/>
          </a:xfrm>
          <a:custGeom>
            <a:avLst/>
            <a:gdLst/>
            <a:ahLst/>
            <a:cxnLst>
              <a:cxn ang="0">
                <a:pos x="0" y="196768"/>
              </a:cxn>
              <a:cxn ang="0">
                <a:pos x="19401" y="0"/>
              </a:cxn>
              <a:cxn ang="0">
                <a:pos x="459683" y="3404"/>
              </a:cxn>
              <a:cxn ang="0">
                <a:pos x="482600" y="201613"/>
              </a:cxn>
              <a:cxn ang="0">
                <a:pos x="0" y="196768"/>
              </a:cxn>
            </a:cxnLst>
            <a:rect l="0" t="0" r="0" b="0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4" name="平行四边形 4"/>
          <p:cNvSpPr/>
          <p:nvPr/>
        </p:nvSpPr>
        <p:spPr>
          <a:xfrm>
            <a:off x="5938838" y="3021014"/>
            <a:ext cx="330200" cy="160337"/>
          </a:xfrm>
          <a:custGeom>
            <a:avLst/>
            <a:gdLst/>
            <a:ahLst/>
            <a:cxnLst>
              <a:cxn ang="0">
                <a:pos x="0" y="156294"/>
              </a:cxn>
              <a:cxn ang="0">
                <a:pos x="20340" y="0"/>
              </a:cxn>
              <a:cxn ang="0">
                <a:pos x="421601" y="1006"/>
              </a:cxn>
              <a:cxn ang="0">
                <a:pos x="440267" y="160337"/>
              </a:cxn>
              <a:cxn ang="0">
                <a:pos x="0" y="156294"/>
              </a:cxn>
            </a:cxnLst>
            <a:rect l="0" t="0" r="0" b="0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5" name="平行四边形 4"/>
          <p:cNvSpPr/>
          <p:nvPr/>
        </p:nvSpPr>
        <p:spPr>
          <a:xfrm>
            <a:off x="5957888" y="2822575"/>
            <a:ext cx="298450" cy="133350"/>
          </a:xfrm>
          <a:custGeom>
            <a:avLst/>
            <a:gdLst/>
            <a:ahLst/>
            <a:cxnLst>
              <a:cxn ang="0">
                <a:pos x="0" y="133350"/>
              </a:cxn>
              <a:cxn ang="0">
                <a:pos x="11964" y="0"/>
              </a:cxn>
              <a:cxn ang="0">
                <a:pos x="383640" y="1019"/>
              </a:cxn>
              <a:cxn ang="0">
                <a:pos x="397933" y="132664"/>
              </a:cxn>
              <a:cxn ang="0">
                <a:pos x="0" y="133350"/>
              </a:cxn>
            </a:cxnLst>
            <a:rect l="0" t="0" r="0" b="0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6" name="平行四边形 4"/>
          <p:cNvSpPr/>
          <p:nvPr/>
        </p:nvSpPr>
        <p:spPr>
          <a:xfrm>
            <a:off x="5965825" y="2654300"/>
            <a:ext cx="279400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15561" y="0"/>
              </a:cxn>
              <a:cxn ang="0">
                <a:pos x="367260" y="3406"/>
              </a:cxn>
              <a:cxn ang="0">
                <a:pos x="372533" y="115888"/>
              </a:cxn>
              <a:cxn ang="0">
                <a:pos x="0" y="110292"/>
              </a:cxn>
            </a:cxnLst>
            <a:rect l="0" t="0" r="0" b="0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7" name="平行四边形 4"/>
          <p:cNvSpPr/>
          <p:nvPr/>
        </p:nvSpPr>
        <p:spPr>
          <a:xfrm>
            <a:off x="5973763" y="2508251"/>
            <a:ext cx="258762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0250" y="0"/>
              </a:cxn>
              <a:cxn ang="0">
                <a:pos x="343852" y="889"/>
              </a:cxn>
              <a:cxn ang="0">
                <a:pos x="345016" y="98425"/>
              </a:cxn>
              <a:cxn ang="0">
                <a:pos x="0" y="96850"/>
              </a:cxn>
            </a:cxnLst>
            <a:rect l="0" t="0" r="0" b="0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8" name="平行四边形 4"/>
          <p:cNvSpPr/>
          <p:nvPr/>
        </p:nvSpPr>
        <p:spPr>
          <a:xfrm>
            <a:off x="5983289" y="2376488"/>
            <a:ext cx="244475" cy="88900"/>
          </a:xfrm>
          <a:custGeom>
            <a:avLst/>
            <a:gdLst/>
            <a:ahLst/>
            <a:cxnLst>
              <a:cxn ang="0">
                <a:pos x="0" y="84998"/>
              </a:cxn>
              <a:cxn ang="0">
                <a:pos x="10250" y="1479"/>
              </a:cxn>
              <a:cxn ang="0">
                <a:pos x="321620" y="0"/>
              </a:cxn>
              <a:cxn ang="0">
                <a:pos x="325967" y="88900"/>
              </a:cxn>
              <a:cxn ang="0">
                <a:pos x="0" y="84998"/>
              </a:cxn>
            </a:cxnLst>
            <a:rect l="0" t="0" r="0" b="0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439" name="平行四边形 4"/>
          <p:cNvSpPr/>
          <p:nvPr/>
        </p:nvSpPr>
        <p:spPr>
          <a:xfrm>
            <a:off x="5989639" y="2268539"/>
            <a:ext cx="223837" cy="73025"/>
          </a:xfrm>
          <a:custGeom>
            <a:avLst/>
            <a:gdLst/>
            <a:ahLst/>
            <a:cxnLst>
              <a:cxn ang="0">
                <a:pos x="0" y="71463"/>
              </a:cxn>
              <a:cxn ang="0">
                <a:pos x="16681" y="1492"/>
              </a:cxn>
              <a:cxn ang="0">
                <a:pos x="287695" y="0"/>
              </a:cxn>
              <a:cxn ang="0">
                <a:pos x="298450" y="73025"/>
              </a:cxn>
              <a:cxn ang="0">
                <a:pos x="0" y="71463"/>
              </a:cxn>
            </a:cxnLst>
            <a:rect l="0" t="0" r="0" b="0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5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5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5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50"/>
                                        <p:tgtEl>
                                          <p:spTgt spid="123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50"/>
                                        <p:tgtEl>
                                          <p:spTgt spid="123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50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5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50"/>
                                        <p:tgtEl>
                                          <p:spTgt spid="12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50"/>
                                        <p:tgtEl>
                                          <p:spTgt spid="12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50"/>
                                        <p:tgtEl>
                                          <p:spTgt spid="12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50"/>
                                        <p:tgtEl>
                                          <p:spTgt spid="12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50"/>
                                        <p:tgtEl>
                                          <p:spTgt spid="12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50"/>
                                        <p:tgtEl>
                                          <p:spTgt spid="12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50"/>
                                        <p:tgtEl>
                                          <p:spTgt spid="12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150"/>
                                        <p:tgtEl>
                                          <p:spTgt spid="12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150"/>
                                        <p:tgtEl>
                                          <p:spTgt spid="12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50"/>
                                        <p:tgtEl>
                                          <p:spTgt spid="12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50"/>
                                        <p:tgtEl>
                                          <p:spTgt spid="12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5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50"/>
                                        <p:tgtEl>
                                          <p:spTgt spid="12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50"/>
                                        <p:tgtEl>
                                          <p:spTgt spid="12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5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5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50"/>
                                        <p:tgtEl>
                                          <p:spTgt spid="12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50"/>
                                        <p:tgtEl>
                                          <p:spTgt spid="12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50"/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15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5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5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5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5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15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150"/>
                                        <p:tgtEl>
                                          <p:spTgt spid="124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50"/>
                                        <p:tgtEl>
                                          <p:spTgt spid="124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50"/>
                                        <p:tgtEl>
                                          <p:spTgt spid="12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150"/>
                                        <p:tgtEl>
                                          <p:spTgt spid="12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12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12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12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12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12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124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124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12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12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12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12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12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12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12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12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12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12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12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12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2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2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2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2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12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12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12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2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2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12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12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12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12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12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12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12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2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12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12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12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12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12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12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12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12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12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12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9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12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12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12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12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12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12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12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124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124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12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12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12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12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12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12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12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12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12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12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124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124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124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12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124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12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7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8" dur="150"/>
                                        <p:tgtEl>
                                          <p:spTgt spid="12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1" dur="150"/>
                                        <p:tgtEl>
                                          <p:spTgt spid="12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150"/>
                                        <p:tgtEl>
                                          <p:spTgt spid="12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6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150"/>
                                        <p:tgtEl>
                                          <p:spTgt spid="12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150"/>
                                        <p:tgtEl>
                                          <p:spTgt spid="12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150"/>
                                        <p:tgtEl>
                                          <p:spTgt spid="12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10" presetClass="exit" presetSubtype="0" fill="hold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150"/>
                                        <p:tgtEl>
                                          <p:spTgt spid="12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10" presetClass="exit" presetSubtype="0" fill="hold" nodeType="withEffect">
                                  <p:stCondLst>
                                    <p:cond delay="9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150"/>
                                        <p:tgtEl>
                                          <p:spTgt spid="12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2" dur="150"/>
                                        <p:tgtEl>
                                          <p:spTgt spid="12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5" dur="150"/>
                                        <p:tgtEl>
                                          <p:spTgt spid="12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150"/>
                                        <p:tgtEl>
                                          <p:spTgt spid="12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150"/>
                                        <p:tgtEl>
                                          <p:spTgt spid="12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4" dur="150"/>
                                        <p:tgtEl>
                                          <p:spTgt spid="12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7" dur="150"/>
                                        <p:tgtEl>
                                          <p:spTgt spid="124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0" dur="150"/>
                                        <p:tgtEl>
                                          <p:spTgt spid="12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150"/>
                                        <p:tgtEl>
                                          <p:spTgt spid="12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6" dur="150"/>
                                        <p:tgtEl>
                                          <p:spTgt spid="12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9" dur="150"/>
                                        <p:tgtEl>
                                          <p:spTgt spid="12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2" dur="150"/>
                                        <p:tgtEl>
                                          <p:spTgt spid="12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5" dur="150"/>
                                        <p:tgtEl>
                                          <p:spTgt spid="12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8" dur="150"/>
                                        <p:tgtEl>
                                          <p:spTgt spid="12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1" dur="150"/>
                                        <p:tgtEl>
                                          <p:spTgt spid="12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4" dur="150"/>
                                        <p:tgtEl>
                                          <p:spTgt spid="12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7" dur="150"/>
                                        <p:tgtEl>
                                          <p:spTgt spid="12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0" dur="150"/>
                                        <p:tgtEl>
                                          <p:spTgt spid="12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3" dur="150"/>
                                        <p:tgtEl>
                                          <p:spTgt spid="12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36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平行四边形 4"/>
          <p:cNvSpPr/>
          <p:nvPr/>
        </p:nvSpPr>
        <p:spPr>
          <a:xfrm>
            <a:off x="4341813" y="3019425"/>
            <a:ext cx="40481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34764" y="4488"/>
              </a:cxn>
              <a:cxn ang="0">
                <a:pos x="539749" y="0"/>
              </a:cxn>
              <a:cxn ang="0">
                <a:pos x="418578" y="158068"/>
              </a:cxn>
              <a:cxn ang="0">
                <a:pos x="0" y="158750"/>
              </a:cxn>
            </a:cxnLst>
            <a:rect l="0" t="0" r="0" b="0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5" name="平行四边形 4"/>
          <p:cNvSpPr/>
          <p:nvPr/>
        </p:nvSpPr>
        <p:spPr>
          <a:xfrm>
            <a:off x="4756150" y="3021013"/>
            <a:ext cx="381000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100785" y="0"/>
              </a:cxn>
              <a:cxn ang="0">
                <a:pos x="508000" y="1760"/>
              </a:cxn>
              <a:cxn ang="0">
                <a:pos x="416576" y="156481"/>
              </a:cxn>
              <a:cxn ang="0">
                <a:pos x="0" y="157162"/>
              </a:cxn>
            </a:cxnLst>
            <a:rect l="0" t="0" r="0" b="0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6" name="平行四边形 4"/>
          <p:cNvSpPr/>
          <p:nvPr/>
        </p:nvSpPr>
        <p:spPr>
          <a:xfrm>
            <a:off x="5165725" y="3019425"/>
            <a:ext cx="350838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63481" y="4488"/>
              </a:cxn>
              <a:cxn ang="0">
                <a:pos x="467784" y="0"/>
              </a:cxn>
              <a:cxn ang="0">
                <a:pos x="417872" y="158068"/>
              </a:cxn>
              <a:cxn ang="0">
                <a:pos x="0" y="158750"/>
              </a:cxn>
            </a:cxnLst>
            <a:rect l="0" t="0" r="0" b="0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7" name="平行四边形 4"/>
          <p:cNvSpPr/>
          <p:nvPr/>
        </p:nvSpPr>
        <p:spPr>
          <a:xfrm>
            <a:off x="5573713" y="3019425"/>
            <a:ext cx="33496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556" y="1363"/>
              </a:cxn>
              <a:cxn ang="0">
                <a:pos x="446616" y="0"/>
              </a:cxn>
              <a:cxn ang="0">
                <a:pos x="417620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8" name="平行四边形 4"/>
          <p:cNvSpPr/>
          <p:nvPr/>
        </p:nvSpPr>
        <p:spPr>
          <a:xfrm>
            <a:off x="4486275" y="2820988"/>
            <a:ext cx="369888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22076" y="4498"/>
              </a:cxn>
              <a:cxn ang="0">
                <a:pos x="493184" y="0"/>
              </a:cxn>
              <a:cxn ang="0">
                <a:pos x="393050" y="133350"/>
              </a:cxn>
              <a:cxn ang="0">
                <a:pos x="0" y="130901"/>
              </a:cxn>
            </a:cxnLst>
            <a:rect l="0" t="0" r="0" b="0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19" name="平行四边形 4"/>
          <p:cNvSpPr/>
          <p:nvPr/>
        </p:nvSpPr>
        <p:spPr>
          <a:xfrm>
            <a:off x="4862514" y="2820988"/>
            <a:ext cx="346075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96464" y="1367"/>
              </a:cxn>
              <a:cxn ang="0">
                <a:pos x="461433" y="0"/>
              </a:cxn>
              <a:cxn ang="0">
                <a:pos x="390954" y="133350"/>
              </a:cxn>
              <a:cxn ang="0">
                <a:pos x="0" y="130901"/>
              </a:cxn>
            </a:cxnLst>
            <a:rect l="0" t="0" r="0" b="0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0" name="平行四边形 4"/>
          <p:cNvSpPr/>
          <p:nvPr/>
        </p:nvSpPr>
        <p:spPr>
          <a:xfrm>
            <a:off x="5251451" y="2820989"/>
            <a:ext cx="309563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59202" y="1376"/>
              </a:cxn>
              <a:cxn ang="0">
                <a:pos x="412750" y="0"/>
              </a:cxn>
              <a:cxn ang="0">
                <a:pos x="375439" y="134250"/>
              </a:cxn>
              <a:cxn ang="0">
                <a:pos x="0" y="134937"/>
              </a:cxn>
            </a:cxnLst>
            <a:rect l="0" t="0" r="0" b="0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1" name="平行四边形 4"/>
          <p:cNvSpPr/>
          <p:nvPr/>
        </p:nvSpPr>
        <p:spPr>
          <a:xfrm>
            <a:off x="5619750" y="2820989"/>
            <a:ext cx="298450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328" y="1376"/>
              </a:cxn>
              <a:cxn ang="0">
                <a:pos x="397933" y="0"/>
              </a:cxn>
              <a:cxn ang="0">
                <a:pos x="377216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2" name="平行四边形 4"/>
          <p:cNvSpPr/>
          <p:nvPr/>
        </p:nvSpPr>
        <p:spPr>
          <a:xfrm>
            <a:off x="4614864" y="2655889"/>
            <a:ext cx="331787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01025" y="4489"/>
              </a:cxn>
              <a:cxn ang="0">
                <a:pos x="442383" y="0"/>
              </a:cxn>
              <a:cxn ang="0">
                <a:pos x="346566" y="117475"/>
              </a:cxn>
              <a:cxn ang="0">
                <a:pos x="0" y="108779"/>
              </a:cxn>
            </a:cxnLst>
            <a:rect l="0" t="0" r="0" b="0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3" name="平行四边形 4"/>
          <p:cNvSpPr/>
          <p:nvPr/>
        </p:nvSpPr>
        <p:spPr>
          <a:xfrm>
            <a:off x="4962526" y="2655888"/>
            <a:ext cx="309563" cy="114300"/>
          </a:xfrm>
          <a:custGeom>
            <a:avLst/>
            <a:gdLst/>
            <a:ahLst/>
            <a:cxnLst>
              <a:cxn ang="0">
                <a:pos x="0" y="108732"/>
              </a:cxn>
              <a:cxn ang="0">
                <a:pos x="75892" y="1363"/>
              </a:cxn>
              <a:cxn ang="0">
                <a:pos x="412751" y="0"/>
              </a:cxn>
              <a:cxn ang="0">
                <a:pos x="354579" y="114300"/>
              </a:cxn>
              <a:cxn ang="0">
                <a:pos x="0" y="108732"/>
              </a:cxn>
            </a:cxnLst>
            <a:rect l="0" t="0" r="0" b="0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4" name="平行四边形 4"/>
          <p:cNvSpPr/>
          <p:nvPr/>
        </p:nvSpPr>
        <p:spPr>
          <a:xfrm>
            <a:off x="4710113" y="2508251"/>
            <a:ext cx="323850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11809" y="0"/>
              </a:cxn>
              <a:cxn ang="0">
                <a:pos x="431800" y="890"/>
              </a:cxn>
              <a:cxn ang="0">
                <a:pos x="344069" y="98425"/>
              </a:cxn>
              <a:cxn ang="0">
                <a:pos x="0" y="96850"/>
              </a:cxn>
            </a:cxnLst>
            <a:rect l="0" t="0" r="0" b="0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5" name="平行四边形 4"/>
          <p:cNvSpPr/>
          <p:nvPr/>
        </p:nvSpPr>
        <p:spPr>
          <a:xfrm>
            <a:off x="5038726" y="2506663"/>
            <a:ext cx="303213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80273" y="0"/>
              </a:cxn>
              <a:cxn ang="0">
                <a:pos x="404284" y="882"/>
              </a:cxn>
              <a:cxn ang="0">
                <a:pos x="344971" y="100012"/>
              </a:cxn>
              <a:cxn ang="0">
                <a:pos x="0" y="98449"/>
              </a:cxn>
            </a:cxnLst>
            <a:rect l="0" t="0" r="0" b="0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6" name="平行四边形 4"/>
          <p:cNvSpPr/>
          <p:nvPr/>
        </p:nvSpPr>
        <p:spPr>
          <a:xfrm>
            <a:off x="4808538" y="2374900"/>
            <a:ext cx="290512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76887" y="0"/>
              </a:cxn>
              <a:cxn ang="0">
                <a:pos x="387349" y="3252"/>
              </a:cxn>
              <a:cxn ang="0">
                <a:pos x="315493" y="90488"/>
              </a:cxn>
              <a:cxn ang="0">
                <a:pos x="0" y="86555"/>
              </a:cxn>
            </a:cxnLst>
            <a:rect l="0" t="0" r="0" b="0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7" name="平行四边形 4"/>
          <p:cNvSpPr/>
          <p:nvPr/>
        </p:nvSpPr>
        <p:spPr>
          <a:xfrm>
            <a:off x="5105401" y="2373314"/>
            <a:ext cx="284163" cy="92075"/>
          </a:xfrm>
          <a:custGeom>
            <a:avLst/>
            <a:gdLst/>
            <a:ahLst/>
            <a:cxnLst>
              <a:cxn ang="0">
                <a:pos x="0" y="88175"/>
              </a:cxn>
              <a:cxn ang="0">
                <a:pos x="73918" y="0"/>
              </a:cxn>
              <a:cxn ang="0">
                <a:pos x="378884" y="5575"/>
              </a:cxn>
              <a:cxn ang="0">
                <a:pos x="325927" y="92075"/>
              </a:cxn>
              <a:cxn ang="0">
                <a:pos x="0" y="88175"/>
              </a:cxn>
            </a:cxnLst>
            <a:rect l="0" t="0" r="0" b="0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8" name="平行四边形 4"/>
          <p:cNvSpPr/>
          <p:nvPr/>
        </p:nvSpPr>
        <p:spPr>
          <a:xfrm>
            <a:off x="4884738" y="2268539"/>
            <a:ext cx="273050" cy="73025"/>
          </a:xfrm>
          <a:custGeom>
            <a:avLst/>
            <a:gdLst/>
            <a:ahLst/>
            <a:cxnLst>
              <a:cxn ang="0">
                <a:pos x="0" y="71481"/>
              </a:cxn>
              <a:cxn ang="0">
                <a:pos x="70330" y="0"/>
              </a:cxn>
              <a:cxn ang="0">
                <a:pos x="364067" y="870"/>
              </a:cxn>
              <a:cxn ang="0">
                <a:pos x="305081" y="73025"/>
              </a:cxn>
              <a:cxn ang="0">
                <a:pos x="0" y="71481"/>
              </a:cxn>
            </a:cxnLst>
            <a:rect l="0" t="0" r="0" b="0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9" name="平行四边形 4"/>
          <p:cNvSpPr/>
          <p:nvPr/>
        </p:nvSpPr>
        <p:spPr>
          <a:xfrm>
            <a:off x="5172075" y="2265363"/>
            <a:ext cx="261938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45138" y="0"/>
              </a:cxn>
              <a:cxn ang="0">
                <a:pos x="349250" y="879"/>
              </a:cxn>
              <a:cxn ang="0">
                <a:pos x="305965" y="76200"/>
              </a:cxn>
              <a:cxn ang="0">
                <a:pos x="0" y="74639"/>
              </a:cxn>
            </a:cxnLst>
            <a:rect l="0" t="0" r="0" b="0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0" name="平行四边形 4"/>
          <p:cNvSpPr/>
          <p:nvPr/>
        </p:nvSpPr>
        <p:spPr>
          <a:xfrm flipH="1">
            <a:off x="6505575" y="4281489"/>
            <a:ext cx="501650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737" y="2"/>
              </a:cxn>
              <a:cxn ang="0">
                <a:pos x="668867" y="0"/>
              </a:cxn>
              <a:cxn ang="0">
                <a:pos x="639966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1" name="平行四边形 4"/>
          <p:cNvSpPr/>
          <p:nvPr/>
        </p:nvSpPr>
        <p:spPr>
          <a:xfrm flipH="1">
            <a:off x="6453189" y="3871913"/>
            <a:ext cx="458787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2248" y="3996"/>
              </a:cxn>
              <a:cxn ang="0">
                <a:pos x="611716" y="0"/>
              </a:cxn>
              <a:cxn ang="0">
                <a:pos x="560159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2" name="平行四边形 4"/>
          <p:cNvSpPr/>
          <p:nvPr/>
        </p:nvSpPr>
        <p:spPr>
          <a:xfrm flipH="1">
            <a:off x="6432550" y="3524250"/>
            <a:ext cx="400050" cy="236538"/>
          </a:xfrm>
          <a:custGeom>
            <a:avLst/>
            <a:gdLst/>
            <a:ahLst/>
            <a:cxnLst>
              <a:cxn ang="0">
                <a:pos x="0" y="236538"/>
              </a:cxn>
              <a:cxn ang="0">
                <a:pos x="71671" y="0"/>
              </a:cxn>
              <a:cxn ang="0">
                <a:pos x="533400" y="4909"/>
              </a:cxn>
              <a:cxn ang="0">
                <a:pos x="500287" y="235853"/>
              </a:cxn>
              <a:cxn ang="0">
                <a:pos x="0" y="236538"/>
              </a:cxn>
            </a:cxnLst>
            <a:rect l="0" t="0" r="0" b="0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3" name="平行四边形 4"/>
          <p:cNvSpPr/>
          <p:nvPr/>
        </p:nvSpPr>
        <p:spPr>
          <a:xfrm flipH="1">
            <a:off x="6391276" y="3251200"/>
            <a:ext cx="360363" cy="192088"/>
          </a:xfrm>
          <a:custGeom>
            <a:avLst/>
            <a:gdLst/>
            <a:ahLst/>
            <a:cxnLst>
              <a:cxn ang="0">
                <a:pos x="0" y="189649"/>
              </a:cxn>
              <a:cxn ang="0">
                <a:pos x="38417" y="1364"/>
              </a:cxn>
              <a:cxn ang="0">
                <a:pos x="480484" y="0"/>
              </a:cxn>
              <a:cxn ang="0">
                <a:pos x="455638" y="192088"/>
              </a:cxn>
              <a:cxn ang="0">
                <a:pos x="0" y="189649"/>
              </a:cxn>
            </a:cxnLst>
            <a:rect l="0" t="0" r="0" b="0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4" name="平行四边形 4"/>
          <p:cNvSpPr/>
          <p:nvPr/>
        </p:nvSpPr>
        <p:spPr>
          <a:xfrm flipH="1">
            <a:off x="7534276" y="3019425"/>
            <a:ext cx="403225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34236" y="4488"/>
              </a:cxn>
              <a:cxn ang="0">
                <a:pos x="537633" y="0"/>
              </a:cxn>
              <a:cxn ang="0">
                <a:pos x="416937" y="158068"/>
              </a:cxn>
              <a:cxn ang="0">
                <a:pos x="0" y="158750"/>
              </a:cxn>
            </a:cxnLst>
            <a:rect l="0" t="0" r="0" b="0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5" name="平行四边形 4"/>
          <p:cNvSpPr/>
          <p:nvPr/>
        </p:nvSpPr>
        <p:spPr>
          <a:xfrm flipH="1">
            <a:off x="7143750" y="3021013"/>
            <a:ext cx="381000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100785" y="0"/>
              </a:cxn>
              <a:cxn ang="0">
                <a:pos x="508000" y="1760"/>
              </a:cxn>
              <a:cxn ang="0">
                <a:pos x="416576" y="156481"/>
              </a:cxn>
              <a:cxn ang="0">
                <a:pos x="0" y="157162"/>
              </a:cxn>
            </a:cxnLst>
            <a:rect l="0" t="0" r="0" b="0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6" name="平行四边形 4"/>
          <p:cNvSpPr/>
          <p:nvPr/>
        </p:nvSpPr>
        <p:spPr>
          <a:xfrm flipH="1">
            <a:off x="6764339" y="3019425"/>
            <a:ext cx="350837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63481" y="4488"/>
              </a:cxn>
              <a:cxn ang="0">
                <a:pos x="467783" y="0"/>
              </a:cxn>
              <a:cxn ang="0">
                <a:pos x="417871" y="158068"/>
              </a:cxn>
              <a:cxn ang="0">
                <a:pos x="0" y="158750"/>
              </a:cxn>
            </a:cxnLst>
            <a:rect l="0" t="0" r="0" b="0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7" name="平行四边形 4"/>
          <p:cNvSpPr/>
          <p:nvPr/>
        </p:nvSpPr>
        <p:spPr>
          <a:xfrm flipH="1">
            <a:off x="6373813" y="3019425"/>
            <a:ext cx="33496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556" y="1363"/>
              </a:cxn>
              <a:cxn ang="0">
                <a:pos x="446616" y="0"/>
              </a:cxn>
              <a:cxn ang="0">
                <a:pos x="417620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8" name="平行四边形 4"/>
          <p:cNvSpPr/>
          <p:nvPr/>
        </p:nvSpPr>
        <p:spPr>
          <a:xfrm flipH="1">
            <a:off x="7424739" y="2820988"/>
            <a:ext cx="369887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22076" y="4498"/>
              </a:cxn>
              <a:cxn ang="0">
                <a:pos x="493183" y="0"/>
              </a:cxn>
              <a:cxn ang="0">
                <a:pos x="393049" y="133350"/>
              </a:cxn>
              <a:cxn ang="0">
                <a:pos x="0" y="130901"/>
              </a:cxn>
            </a:cxnLst>
            <a:rect l="0" t="0" r="0" b="0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39" name="平行四边形 4"/>
          <p:cNvSpPr/>
          <p:nvPr/>
        </p:nvSpPr>
        <p:spPr>
          <a:xfrm flipH="1">
            <a:off x="7070726" y="2820988"/>
            <a:ext cx="347663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96907" y="1367"/>
              </a:cxn>
              <a:cxn ang="0">
                <a:pos x="463550" y="0"/>
              </a:cxn>
              <a:cxn ang="0">
                <a:pos x="392748" y="133350"/>
              </a:cxn>
              <a:cxn ang="0">
                <a:pos x="0" y="130901"/>
              </a:cxn>
            </a:cxnLst>
            <a:rect l="0" t="0" r="0" b="0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0" name="平行四边形 4"/>
          <p:cNvSpPr/>
          <p:nvPr/>
        </p:nvSpPr>
        <p:spPr>
          <a:xfrm flipH="1">
            <a:off x="6721476" y="2820989"/>
            <a:ext cx="309563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59202" y="1376"/>
              </a:cxn>
              <a:cxn ang="0">
                <a:pos x="412750" y="0"/>
              </a:cxn>
              <a:cxn ang="0">
                <a:pos x="375439" y="134250"/>
              </a:cxn>
              <a:cxn ang="0">
                <a:pos x="0" y="134937"/>
              </a:cxn>
            </a:cxnLst>
            <a:rect l="0" t="0" r="0" b="0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1" name="平行四边形 4"/>
          <p:cNvSpPr/>
          <p:nvPr/>
        </p:nvSpPr>
        <p:spPr>
          <a:xfrm flipH="1">
            <a:off x="6364288" y="2820989"/>
            <a:ext cx="296862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145" y="1376"/>
              </a:cxn>
              <a:cxn ang="0">
                <a:pos x="395816" y="0"/>
              </a:cxn>
              <a:cxn ang="0">
                <a:pos x="375209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2" name="平行四边形 4"/>
          <p:cNvSpPr/>
          <p:nvPr/>
        </p:nvSpPr>
        <p:spPr>
          <a:xfrm flipH="1">
            <a:off x="6343651" y="2654300"/>
            <a:ext cx="276225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28296" y="0"/>
              </a:cxn>
              <a:cxn ang="0">
                <a:pos x="368300" y="3406"/>
              </a:cxn>
              <a:cxn ang="0">
                <a:pos x="354551" y="115888"/>
              </a:cxn>
              <a:cxn ang="0">
                <a:pos x="0" y="110292"/>
              </a:cxn>
            </a:cxnLst>
            <a:rect l="0" t="0" r="0" b="0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3" name="平行四边形 4"/>
          <p:cNvSpPr/>
          <p:nvPr/>
        </p:nvSpPr>
        <p:spPr>
          <a:xfrm flipH="1">
            <a:off x="6323013" y="2506663"/>
            <a:ext cx="271462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32444" y="0"/>
              </a:cxn>
              <a:cxn ang="0">
                <a:pos x="361949" y="882"/>
              </a:cxn>
              <a:cxn ang="0">
                <a:pos x="344063" y="100012"/>
              </a:cxn>
              <a:cxn ang="0">
                <a:pos x="0" y="98449"/>
              </a:cxn>
            </a:cxnLst>
            <a:rect l="0" t="0" r="0" b="0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4" name="平行四边形 4"/>
          <p:cNvSpPr/>
          <p:nvPr/>
        </p:nvSpPr>
        <p:spPr>
          <a:xfrm flipH="1">
            <a:off x="6315076" y="2374900"/>
            <a:ext cx="252413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50" y="3252"/>
              </a:cxn>
              <a:cxn ang="0">
                <a:pos x="325011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5" name="平行四边形 4"/>
          <p:cNvSpPr/>
          <p:nvPr/>
        </p:nvSpPr>
        <p:spPr>
          <a:xfrm flipH="1">
            <a:off x="6305551" y="2265363"/>
            <a:ext cx="2333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5" y="0"/>
              </a:cxn>
              <a:cxn ang="0">
                <a:pos x="311151" y="879"/>
              </a:cxn>
              <a:cxn ang="0">
                <a:pos x="296437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6" name="平行四边形 4"/>
          <p:cNvSpPr/>
          <p:nvPr/>
        </p:nvSpPr>
        <p:spPr>
          <a:xfrm>
            <a:off x="5894389" y="4281489"/>
            <a:ext cx="490537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27365" y="2385"/>
              </a:cxn>
              <a:cxn ang="0">
                <a:pos x="625743" y="0"/>
              </a:cxn>
              <a:cxn ang="0">
                <a:pos x="654049" y="352425"/>
              </a:cxn>
              <a:cxn ang="0">
                <a:pos x="0" y="352425"/>
              </a:cxn>
            </a:cxnLst>
            <a:rect l="0" t="0" r="0" b="0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7" name="平行四边形 4"/>
          <p:cNvSpPr/>
          <p:nvPr/>
        </p:nvSpPr>
        <p:spPr>
          <a:xfrm>
            <a:off x="5922963" y="3862389"/>
            <a:ext cx="438150" cy="288925"/>
          </a:xfrm>
          <a:custGeom>
            <a:avLst/>
            <a:gdLst/>
            <a:ahLst/>
            <a:cxnLst>
              <a:cxn ang="0">
                <a:pos x="0" y="280217"/>
              </a:cxn>
              <a:cxn ang="0">
                <a:pos x="29054" y="6376"/>
              </a:cxn>
              <a:cxn ang="0">
                <a:pos x="565855" y="0"/>
              </a:cxn>
              <a:cxn ang="0">
                <a:pos x="584200" y="288925"/>
              </a:cxn>
              <a:cxn ang="0">
                <a:pos x="0" y="280217"/>
              </a:cxn>
            </a:cxnLst>
            <a:rect l="0" t="0" r="0" b="0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8" name="平行四边形 4"/>
          <p:cNvSpPr/>
          <p:nvPr/>
        </p:nvSpPr>
        <p:spPr>
          <a:xfrm>
            <a:off x="5942013" y="3529013"/>
            <a:ext cx="393700" cy="233362"/>
          </a:xfrm>
          <a:custGeom>
            <a:avLst/>
            <a:gdLst/>
            <a:ahLst/>
            <a:cxnLst>
              <a:cxn ang="0">
                <a:pos x="0" y="231661"/>
              </a:cxn>
              <a:cxn ang="0">
                <a:pos x="30409" y="0"/>
              </a:cxn>
              <a:cxn ang="0">
                <a:pos x="510503" y="135"/>
              </a:cxn>
              <a:cxn ang="0">
                <a:pos x="524933" y="233362"/>
              </a:cxn>
              <a:cxn ang="0">
                <a:pos x="0" y="231661"/>
              </a:cxn>
            </a:cxnLst>
            <a:rect l="0" t="0" r="0" b="0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49" name="平行四边形 4"/>
          <p:cNvSpPr/>
          <p:nvPr/>
        </p:nvSpPr>
        <p:spPr>
          <a:xfrm>
            <a:off x="5961063" y="3244851"/>
            <a:ext cx="360362" cy="201613"/>
          </a:xfrm>
          <a:custGeom>
            <a:avLst/>
            <a:gdLst/>
            <a:ahLst/>
            <a:cxnLst>
              <a:cxn ang="0">
                <a:pos x="0" y="196768"/>
              </a:cxn>
              <a:cxn ang="0">
                <a:pos x="19316" y="0"/>
              </a:cxn>
              <a:cxn ang="0">
                <a:pos x="457666" y="3404"/>
              </a:cxn>
              <a:cxn ang="0">
                <a:pos x="480483" y="201613"/>
              </a:cxn>
              <a:cxn ang="0">
                <a:pos x="0" y="196768"/>
              </a:cxn>
            </a:cxnLst>
            <a:rect l="0" t="0" r="0" b="0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0" name="平行四边形 4"/>
          <p:cNvSpPr/>
          <p:nvPr/>
        </p:nvSpPr>
        <p:spPr>
          <a:xfrm>
            <a:off x="5975350" y="3021014"/>
            <a:ext cx="330200" cy="160337"/>
          </a:xfrm>
          <a:custGeom>
            <a:avLst/>
            <a:gdLst/>
            <a:ahLst/>
            <a:cxnLst>
              <a:cxn ang="0">
                <a:pos x="0" y="156294"/>
              </a:cxn>
              <a:cxn ang="0">
                <a:pos x="20340" y="0"/>
              </a:cxn>
              <a:cxn ang="0">
                <a:pos x="421601" y="1006"/>
              </a:cxn>
              <a:cxn ang="0">
                <a:pos x="440267" y="160337"/>
              </a:cxn>
              <a:cxn ang="0">
                <a:pos x="0" y="156294"/>
              </a:cxn>
            </a:cxnLst>
            <a:rect l="0" t="0" r="0" b="0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1" name="平行四边形 4"/>
          <p:cNvSpPr/>
          <p:nvPr/>
        </p:nvSpPr>
        <p:spPr>
          <a:xfrm>
            <a:off x="5994400" y="2822575"/>
            <a:ext cx="298450" cy="133350"/>
          </a:xfrm>
          <a:custGeom>
            <a:avLst/>
            <a:gdLst/>
            <a:ahLst/>
            <a:cxnLst>
              <a:cxn ang="0">
                <a:pos x="0" y="133350"/>
              </a:cxn>
              <a:cxn ang="0">
                <a:pos x="11964" y="0"/>
              </a:cxn>
              <a:cxn ang="0">
                <a:pos x="383640" y="1019"/>
              </a:cxn>
              <a:cxn ang="0">
                <a:pos x="397933" y="132664"/>
              </a:cxn>
              <a:cxn ang="0">
                <a:pos x="0" y="133350"/>
              </a:cxn>
            </a:cxnLst>
            <a:rect l="0" t="0" r="0" b="0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2" name="平行四边形 4"/>
          <p:cNvSpPr/>
          <p:nvPr/>
        </p:nvSpPr>
        <p:spPr>
          <a:xfrm>
            <a:off x="6002338" y="2654300"/>
            <a:ext cx="279400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15561" y="0"/>
              </a:cxn>
              <a:cxn ang="0">
                <a:pos x="367260" y="3406"/>
              </a:cxn>
              <a:cxn ang="0">
                <a:pos x="372533" y="115888"/>
              </a:cxn>
              <a:cxn ang="0">
                <a:pos x="0" y="110292"/>
              </a:cxn>
            </a:cxnLst>
            <a:rect l="0" t="0" r="0" b="0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3" name="平行四边形 4"/>
          <p:cNvSpPr/>
          <p:nvPr/>
        </p:nvSpPr>
        <p:spPr>
          <a:xfrm>
            <a:off x="6010276" y="2508251"/>
            <a:ext cx="258763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0250" y="0"/>
              </a:cxn>
              <a:cxn ang="0">
                <a:pos x="343854" y="889"/>
              </a:cxn>
              <a:cxn ang="0">
                <a:pos x="345018" y="98425"/>
              </a:cxn>
              <a:cxn ang="0">
                <a:pos x="0" y="96850"/>
              </a:cxn>
            </a:cxnLst>
            <a:rect l="0" t="0" r="0" b="0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4" name="平行四边形 4"/>
          <p:cNvSpPr/>
          <p:nvPr/>
        </p:nvSpPr>
        <p:spPr>
          <a:xfrm>
            <a:off x="6019801" y="2376488"/>
            <a:ext cx="244475" cy="88900"/>
          </a:xfrm>
          <a:custGeom>
            <a:avLst/>
            <a:gdLst/>
            <a:ahLst/>
            <a:cxnLst>
              <a:cxn ang="0">
                <a:pos x="0" y="84998"/>
              </a:cxn>
              <a:cxn ang="0">
                <a:pos x="10250" y="1479"/>
              </a:cxn>
              <a:cxn ang="0">
                <a:pos x="321620" y="0"/>
              </a:cxn>
              <a:cxn ang="0">
                <a:pos x="325967" y="88900"/>
              </a:cxn>
              <a:cxn ang="0">
                <a:pos x="0" y="84998"/>
              </a:cxn>
            </a:cxnLst>
            <a:rect l="0" t="0" r="0" b="0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55" name="平行四边形 4"/>
          <p:cNvSpPr/>
          <p:nvPr/>
        </p:nvSpPr>
        <p:spPr>
          <a:xfrm>
            <a:off x="6027738" y="2268539"/>
            <a:ext cx="222250" cy="73025"/>
          </a:xfrm>
          <a:custGeom>
            <a:avLst/>
            <a:gdLst/>
            <a:ahLst/>
            <a:cxnLst>
              <a:cxn ang="0">
                <a:pos x="0" y="71463"/>
              </a:cxn>
              <a:cxn ang="0">
                <a:pos x="16563" y="1492"/>
              </a:cxn>
              <a:cxn ang="0">
                <a:pos x="285655" y="0"/>
              </a:cxn>
              <a:cxn ang="0">
                <a:pos x="296334" y="73025"/>
              </a:cxn>
              <a:cxn ang="0">
                <a:pos x="0" y="71463"/>
              </a:cxn>
            </a:cxnLst>
            <a:rect l="0" t="0" r="0" b="0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15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15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5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15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15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15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5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5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15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15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15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15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5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15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15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13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13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13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13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3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13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平行四边形 4"/>
          <p:cNvSpPr/>
          <p:nvPr/>
        </p:nvSpPr>
        <p:spPr>
          <a:xfrm>
            <a:off x="3408364" y="4268789"/>
            <a:ext cx="649287" cy="371475"/>
          </a:xfrm>
          <a:custGeom>
            <a:avLst/>
            <a:gdLst/>
            <a:ahLst/>
            <a:cxnLst>
              <a:cxn ang="0">
                <a:pos x="0" y="365284"/>
              </a:cxn>
              <a:cxn ang="0">
                <a:pos x="317429" y="0"/>
              </a:cxn>
              <a:cxn ang="0">
                <a:pos x="865716" y="18573"/>
              </a:cxn>
              <a:cxn ang="0">
                <a:pos x="606002" y="371475"/>
              </a:cxn>
              <a:cxn ang="0">
                <a:pos x="0" y="365284"/>
              </a:cxn>
            </a:cxnLst>
            <a:rect l="0" t="0" r="0" b="0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平行四边形 4"/>
          <p:cNvSpPr/>
          <p:nvPr/>
        </p:nvSpPr>
        <p:spPr>
          <a:xfrm>
            <a:off x="4032250" y="4281489"/>
            <a:ext cx="604838" cy="358775"/>
          </a:xfrm>
          <a:custGeom>
            <a:avLst/>
            <a:gdLst/>
            <a:ahLst/>
            <a:cxnLst>
              <a:cxn ang="0">
                <a:pos x="0" y="352590"/>
              </a:cxn>
              <a:cxn ang="0">
                <a:pos x="250987" y="2"/>
              </a:cxn>
              <a:cxn ang="0">
                <a:pos x="806451" y="0"/>
              </a:cxn>
              <a:cxn ang="0">
                <a:pos x="604838" y="358775"/>
              </a:cxn>
              <a:cxn ang="0">
                <a:pos x="0" y="352590"/>
              </a:cxn>
            </a:cxnLst>
            <a:rect l="0" t="0" r="0" b="0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平行四边形 4"/>
          <p:cNvSpPr/>
          <p:nvPr/>
        </p:nvSpPr>
        <p:spPr>
          <a:xfrm>
            <a:off x="4645026" y="4281489"/>
            <a:ext cx="561975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77033" y="12368"/>
              </a:cxn>
              <a:cxn ang="0">
                <a:pos x="749300" y="0"/>
              </a:cxn>
              <a:cxn ang="0">
                <a:pos x="638140" y="352425"/>
              </a:cxn>
              <a:cxn ang="0">
                <a:pos x="0" y="352425"/>
              </a:cxn>
            </a:cxnLst>
            <a:rect l="0" t="0" r="0" b="0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平行四边形 4"/>
          <p:cNvSpPr/>
          <p:nvPr/>
        </p:nvSpPr>
        <p:spPr>
          <a:xfrm>
            <a:off x="5275263" y="4281489"/>
            <a:ext cx="500062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358" y="2"/>
              </a:cxn>
              <a:cxn ang="0">
                <a:pos x="666750" y="0"/>
              </a:cxn>
              <a:cxn ang="0">
                <a:pos x="637940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平行四边形 4"/>
          <p:cNvSpPr/>
          <p:nvPr/>
        </p:nvSpPr>
        <p:spPr>
          <a:xfrm>
            <a:off x="3700464" y="3867151"/>
            <a:ext cx="573087" cy="284163"/>
          </a:xfrm>
          <a:custGeom>
            <a:avLst/>
            <a:gdLst/>
            <a:ahLst/>
            <a:cxnLst>
              <a:cxn ang="0">
                <a:pos x="0" y="275469"/>
              </a:cxn>
              <a:cxn ang="0">
                <a:pos x="277558" y="283"/>
              </a:cxn>
              <a:cxn ang="0">
                <a:pos x="764116" y="0"/>
              </a:cxn>
              <a:cxn ang="0">
                <a:pos x="560459" y="284163"/>
              </a:cxn>
              <a:cxn ang="0">
                <a:pos x="0" y="275469"/>
              </a:cxn>
            </a:cxnLst>
            <a:rect l="0" t="0" r="0" b="0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3" name="平行四边形 4"/>
          <p:cNvSpPr/>
          <p:nvPr/>
        </p:nvSpPr>
        <p:spPr>
          <a:xfrm>
            <a:off x="4257676" y="3862389"/>
            <a:ext cx="538163" cy="288925"/>
          </a:xfrm>
          <a:custGeom>
            <a:avLst/>
            <a:gdLst/>
            <a:ahLst/>
            <a:cxnLst>
              <a:cxn ang="0">
                <a:pos x="0" y="280214"/>
              </a:cxn>
              <a:cxn ang="0">
                <a:pos x="215180" y="8710"/>
              </a:cxn>
              <a:cxn ang="0">
                <a:pos x="717551" y="0"/>
              </a:cxn>
              <a:cxn ang="0">
                <a:pos x="559264" y="288925"/>
              </a:cxn>
              <a:cxn ang="0">
                <a:pos x="0" y="280214"/>
              </a:cxn>
            </a:cxnLst>
            <a:rect l="0" t="0" r="0" b="0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平行四边形 4"/>
          <p:cNvSpPr/>
          <p:nvPr/>
        </p:nvSpPr>
        <p:spPr>
          <a:xfrm>
            <a:off x="4813300" y="3870325"/>
            <a:ext cx="490538" cy="280988"/>
          </a:xfrm>
          <a:custGeom>
            <a:avLst/>
            <a:gdLst/>
            <a:ahLst/>
            <a:cxnLst>
              <a:cxn ang="0">
                <a:pos x="0" y="272253"/>
              </a:cxn>
              <a:cxn ang="0">
                <a:pos x="145917" y="0"/>
              </a:cxn>
              <a:cxn ang="0">
                <a:pos x="654051" y="717"/>
              </a:cxn>
              <a:cxn ang="0">
                <a:pos x="558692" y="280988"/>
              </a:cxn>
              <a:cxn ang="0">
                <a:pos x="0" y="272253"/>
              </a:cxn>
            </a:cxnLst>
            <a:rect l="0" t="0" r="0" b="0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平行四边形 4"/>
          <p:cNvSpPr/>
          <p:nvPr/>
        </p:nvSpPr>
        <p:spPr>
          <a:xfrm>
            <a:off x="5370513" y="3871913"/>
            <a:ext cx="457200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1895" y="3996"/>
              </a:cxn>
              <a:cxn ang="0">
                <a:pos x="609600" y="0"/>
              </a:cxn>
              <a:cxn ang="0">
                <a:pos x="558221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平行四边形 4"/>
          <p:cNvSpPr/>
          <p:nvPr/>
        </p:nvSpPr>
        <p:spPr>
          <a:xfrm>
            <a:off x="5165725" y="3019425"/>
            <a:ext cx="350838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63481" y="4488"/>
              </a:cxn>
              <a:cxn ang="0">
                <a:pos x="467784" y="0"/>
              </a:cxn>
              <a:cxn ang="0">
                <a:pos x="417872" y="158068"/>
              </a:cxn>
              <a:cxn ang="0">
                <a:pos x="0" y="158750"/>
              </a:cxn>
            </a:cxnLst>
            <a:rect l="0" t="0" r="0" b="0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平行四边形 4"/>
          <p:cNvSpPr/>
          <p:nvPr/>
        </p:nvSpPr>
        <p:spPr>
          <a:xfrm>
            <a:off x="5573713" y="3019425"/>
            <a:ext cx="33496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556" y="1363"/>
              </a:cxn>
              <a:cxn ang="0">
                <a:pos x="446616" y="0"/>
              </a:cxn>
              <a:cxn ang="0">
                <a:pos x="417620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8" name="平行四边形 4"/>
          <p:cNvSpPr/>
          <p:nvPr/>
        </p:nvSpPr>
        <p:spPr>
          <a:xfrm>
            <a:off x="5251451" y="2820989"/>
            <a:ext cx="309563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59202" y="1376"/>
              </a:cxn>
              <a:cxn ang="0">
                <a:pos x="412750" y="0"/>
              </a:cxn>
              <a:cxn ang="0">
                <a:pos x="375439" y="134250"/>
              </a:cxn>
              <a:cxn ang="0">
                <a:pos x="0" y="134937"/>
              </a:cxn>
            </a:cxnLst>
            <a:rect l="0" t="0" r="0" b="0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平行四边形 4"/>
          <p:cNvSpPr/>
          <p:nvPr/>
        </p:nvSpPr>
        <p:spPr>
          <a:xfrm>
            <a:off x="5619750" y="2820989"/>
            <a:ext cx="298450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328" y="1376"/>
              </a:cxn>
              <a:cxn ang="0">
                <a:pos x="397933" y="0"/>
              </a:cxn>
              <a:cxn ang="0">
                <a:pos x="377216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平行四边形 4"/>
          <p:cNvSpPr/>
          <p:nvPr/>
        </p:nvSpPr>
        <p:spPr>
          <a:xfrm>
            <a:off x="4808538" y="2374900"/>
            <a:ext cx="290512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76887" y="0"/>
              </a:cxn>
              <a:cxn ang="0">
                <a:pos x="387349" y="3252"/>
              </a:cxn>
              <a:cxn ang="0">
                <a:pos x="315493" y="90488"/>
              </a:cxn>
              <a:cxn ang="0">
                <a:pos x="0" y="86555"/>
              </a:cxn>
            </a:cxnLst>
            <a:rect l="0" t="0" r="0" b="0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1" name="平行四边形 4"/>
          <p:cNvSpPr/>
          <p:nvPr/>
        </p:nvSpPr>
        <p:spPr>
          <a:xfrm>
            <a:off x="5105401" y="2373314"/>
            <a:ext cx="284163" cy="92075"/>
          </a:xfrm>
          <a:custGeom>
            <a:avLst/>
            <a:gdLst/>
            <a:ahLst/>
            <a:cxnLst>
              <a:cxn ang="0">
                <a:pos x="0" y="88175"/>
              </a:cxn>
              <a:cxn ang="0">
                <a:pos x="73918" y="0"/>
              </a:cxn>
              <a:cxn ang="0">
                <a:pos x="378884" y="5575"/>
              </a:cxn>
              <a:cxn ang="0">
                <a:pos x="325927" y="92075"/>
              </a:cxn>
              <a:cxn ang="0">
                <a:pos x="0" y="88175"/>
              </a:cxn>
            </a:cxnLst>
            <a:rect l="0" t="0" r="0" b="0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2" name="平行四边形 4"/>
          <p:cNvSpPr/>
          <p:nvPr/>
        </p:nvSpPr>
        <p:spPr>
          <a:xfrm>
            <a:off x="5410201" y="2378076"/>
            <a:ext cx="271463" cy="87313"/>
          </a:xfrm>
          <a:custGeom>
            <a:avLst/>
            <a:gdLst/>
            <a:ahLst/>
            <a:cxnLst>
              <a:cxn ang="0">
                <a:pos x="0" y="83377"/>
              </a:cxn>
              <a:cxn ang="0">
                <a:pos x="41966" y="1492"/>
              </a:cxn>
              <a:cxn ang="0">
                <a:pos x="361950" y="0"/>
              </a:cxn>
              <a:cxn ang="0">
                <a:pos x="325014" y="87313"/>
              </a:cxn>
              <a:cxn ang="0">
                <a:pos x="0" y="83377"/>
              </a:cxn>
            </a:cxnLst>
            <a:rect l="0" t="0" r="0" b="0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3" name="平行四边形 4"/>
          <p:cNvSpPr/>
          <p:nvPr/>
        </p:nvSpPr>
        <p:spPr>
          <a:xfrm>
            <a:off x="5713413" y="2374900"/>
            <a:ext cx="252412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49" y="3252"/>
              </a:cxn>
              <a:cxn ang="0">
                <a:pos x="325010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4" name="平行四边形 4"/>
          <p:cNvSpPr/>
          <p:nvPr/>
        </p:nvSpPr>
        <p:spPr>
          <a:xfrm>
            <a:off x="4884738" y="2268539"/>
            <a:ext cx="273050" cy="73025"/>
          </a:xfrm>
          <a:custGeom>
            <a:avLst/>
            <a:gdLst/>
            <a:ahLst/>
            <a:cxnLst>
              <a:cxn ang="0">
                <a:pos x="0" y="71481"/>
              </a:cxn>
              <a:cxn ang="0">
                <a:pos x="70330" y="0"/>
              </a:cxn>
              <a:cxn ang="0">
                <a:pos x="364067" y="870"/>
              </a:cxn>
              <a:cxn ang="0">
                <a:pos x="305081" y="73025"/>
              </a:cxn>
              <a:cxn ang="0">
                <a:pos x="0" y="71481"/>
              </a:cxn>
            </a:cxnLst>
            <a:rect l="0" t="0" r="0" b="0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5" name="平行四边形 4"/>
          <p:cNvSpPr/>
          <p:nvPr/>
        </p:nvSpPr>
        <p:spPr>
          <a:xfrm>
            <a:off x="5172075" y="2265363"/>
            <a:ext cx="261938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45138" y="0"/>
              </a:cxn>
              <a:cxn ang="0">
                <a:pos x="349250" y="879"/>
              </a:cxn>
              <a:cxn ang="0">
                <a:pos x="305965" y="76200"/>
              </a:cxn>
              <a:cxn ang="0">
                <a:pos x="0" y="74639"/>
              </a:cxn>
            </a:cxnLst>
            <a:rect l="0" t="0" r="0" b="0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6" name="平行四边形 4"/>
          <p:cNvSpPr/>
          <p:nvPr/>
        </p:nvSpPr>
        <p:spPr>
          <a:xfrm>
            <a:off x="5461001" y="2265363"/>
            <a:ext cx="2333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5" y="0"/>
              </a:cxn>
              <a:cxn ang="0">
                <a:pos x="311151" y="879"/>
              </a:cxn>
              <a:cxn ang="0">
                <a:pos x="296437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7" name="平行四边形 4"/>
          <p:cNvSpPr/>
          <p:nvPr/>
        </p:nvSpPr>
        <p:spPr>
          <a:xfrm>
            <a:off x="5741988" y="2265363"/>
            <a:ext cx="233362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4" y="0"/>
              </a:cxn>
              <a:cxn ang="0">
                <a:pos x="311150" y="879"/>
              </a:cxn>
              <a:cxn ang="0">
                <a:pos x="296436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8" name="平行四边形 4"/>
          <p:cNvSpPr/>
          <p:nvPr/>
        </p:nvSpPr>
        <p:spPr>
          <a:xfrm flipH="1">
            <a:off x="8223250" y="4268789"/>
            <a:ext cx="649288" cy="371475"/>
          </a:xfrm>
          <a:custGeom>
            <a:avLst/>
            <a:gdLst/>
            <a:ahLst/>
            <a:cxnLst>
              <a:cxn ang="0">
                <a:pos x="0" y="365284"/>
              </a:cxn>
              <a:cxn ang="0">
                <a:pos x="317429" y="0"/>
              </a:cxn>
              <a:cxn ang="0">
                <a:pos x="865718" y="18573"/>
              </a:cxn>
              <a:cxn ang="0">
                <a:pos x="606003" y="371475"/>
              </a:cxn>
              <a:cxn ang="0">
                <a:pos x="0" y="365284"/>
              </a:cxn>
            </a:cxnLst>
            <a:rect l="0" t="0" r="0" b="0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9" name="平行四边形 4"/>
          <p:cNvSpPr/>
          <p:nvPr/>
        </p:nvSpPr>
        <p:spPr>
          <a:xfrm flipH="1">
            <a:off x="7642226" y="4281489"/>
            <a:ext cx="606425" cy="358775"/>
          </a:xfrm>
          <a:custGeom>
            <a:avLst/>
            <a:gdLst/>
            <a:ahLst/>
            <a:cxnLst>
              <a:cxn ang="0">
                <a:pos x="0" y="352590"/>
              </a:cxn>
              <a:cxn ang="0">
                <a:pos x="251646" y="2"/>
              </a:cxn>
              <a:cxn ang="0">
                <a:pos x="808567" y="0"/>
              </a:cxn>
              <a:cxn ang="0">
                <a:pos x="606425" y="358775"/>
              </a:cxn>
              <a:cxn ang="0">
                <a:pos x="0" y="352590"/>
              </a:cxn>
            </a:cxnLst>
            <a:rect l="0" t="0" r="0" b="0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0" name="平行四边形 4"/>
          <p:cNvSpPr/>
          <p:nvPr/>
        </p:nvSpPr>
        <p:spPr>
          <a:xfrm flipH="1">
            <a:off x="7075489" y="4281489"/>
            <a:ext cx="561975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77033" y="12368"/>
              </a:cxn>
              <a:cxn ang="0">
                <a:pos x="749300" y="0"/>
              </a:cxn>
              <a:cxn ang="0">
                <a:pos x="638140" y="352425"/>
              </a:cxn>
              <a:cxn ang="0">
                <a:pos x="0" y="352425"/>
              </a:cxn>
            </a:cxnLst>
            <a:rect l="0" t="0" r="0" b="0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1" name="平行四边形 4"/>
          <p:cNvSpPr/>
          <p:nvPr/>
        </p:nvSpPr>
        <p:spPr>
          <a:xfrm flipH="1">
            <a:off x="6505575" y="4281489"/>
            <a:ext cx="501650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737" y="2"/>
              </a:cxn>
              <a:cxn ang="0">
                <a:pos x="668867" y="0"/>
              </a:cxn>
              <a:cxn ang="0">
                <a:pos x="639966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2" name="平行四边形 4"/>
          <p:cNvSpPr/>
          <p:nvPr/>
        </p:nvSpPr>
        <p:spPr>
          <a:xfrm flipH="1">
            <a:off x="8008938" y="3867151"/>
            <a:ext cx="571500" cy="284163"/>
          </a:xfrm>
          <a:custGeom>
            <a:avLst/>
            <a:gdLst/>
            <a:ahLst/>
            <a:cxnLst>
              <a:cxn ang="0">
                <a:pos x="0" y="275469"/>
              </a:cxn>
              <a:cxn ang="0">
                <a:pos x="276790" y="283"/>
              </a:cxn>
              <a:cxn ang="0">
                <a:pos x="762000" y="0"/>
              </a:cxn>
              <a:cxn ang="0">
                <a:pos x="558907" y="284163"/>
              </a:cxn>
              <a:cxn ang="0">
                <a:pos x="0" y="275469"/>
              </a:cxn>
            </a:cxnLst>
            <a:rect l="0" t="0" r="0" b="0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3" name="平行四边形 4"/>
          <p:cNvSpPr/>
          <p:nvPr/>
        </p:nvSpPr>
        <p:spPr>
          <a:xfrm flipH="1">
            <a:off x="7485063" y="3862389"/>
            <a:ext cx="538162" cy="288925"/>
          </a:xfrm>
          <a:custGeom>
            <a:avLst/>
            <a:gdLst/>
            <a:ahLst/>
            <a:cxnLst>
              <a:cxn ang="0">
                <a:pos x="0" y="280214"/>
              </a:cxn>
              <a:cxn ang="0">
                <a:pos x="215180" y="8710"/>
              </a:cxn>
              <a:cxn ang="0">
                <a:pos x="717549" y="0"/>
              </a:cxn>
              <a:cxn ang="0">
                <a:pos x="559263" y="288925"/>
              </a:cxn>
              <a:cxn ang="0">
                <a:pos x="0" y="280214"/>
              </a:cxn>
            </a:cxnLst>
            <a:rect l="0" t="0" r="0" b="0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4" name="平行四边形 4"/>
          <p:cNvSpPr/>
          <p:nvPr/>
        </p:nvSpPr>
        <p:spPr>
          <a:xfrm flipH="1">
            <a:off x="6975476" y="3870325"/>
            <a:ext cx="492125" cy="280988"/>
          </a:xfrm>
          <a:custGeom>
            <a:avLst/>
            <a:gdLst/>
            <a:ahLst/>
            <a:cxnLst>
              <a:cxn ang="0">
                <a:pos x="0" y="272253"/>
              </a:cxn>
              <a:cxn ang="0">
                <a:pos x="146389" y="0"/>
              </a:cxn>
              <a:cxn ang="0">
                <a:pos x="656167" y="717"/>
              </a:cxn>
              <a:cxn ang="0">
                <a:pos x="560500" y="280988"/>
              </a:cxn>
              <a:cxn ang="0">
                <a:pos x="0" y="272253"/>
              </a:cxn>
            </a:cxnLst>
            <a:rect l="0" t="0" r="0" b="0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5" name="平行四边形 4"/>
          <p:cNvSpPr/>
          <p:nvPr/>
        </p:nvSpPr>
        <p:spPr>
          <a:xfrm flipH="1">
            <a:off x="6453189" y="3871913"/>
            <a:ext cx="458787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2248" y="3996"/>
              </a:cxn>
              <a:cxn ang="0">
                <a:pos x="611716" y="0"/>
              </a:cxn>
              <a:cxn ang="0">
                <a:pos x="560159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6" name="平行四边形 4"/>
          <p:cNvSpPr/>
          <p:nvPr/>
        </p:nvSpPr>
        <p:spPr>
          <a:xfrm flipH="1">
            <a:off x="7800976" y="3525838"/>
            <a:ext cx="517525" cy="233362"/>
          </a:xfrm>
          <a:custGeom>
            <a:avLst/>
            <a:gdLst/>
            <a:ahLst/>
            <a:cxnLst>
              <a:cxn ang="0">
                <a:pos x="0" y="224657"/>
              </a:cxn>
              <a:cxn ang="0">
                <a:pos x="197439" y="4493"/>
              </a:cxn>
              <a:cxn ang="0">
                <a:pos x="690034" y="0"/>
              </a:cxn>
              <a:cxn ang="0">
                <a:pos x="510362" y="233362"/>
              </a:cxn>
              <a:cxn ang="0">
                <a:pos x="0" y="224657"/>
              </a:cxn>
            </a:cxnLst>
            <a:rect l="0" t="0" r="0" b="0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7" name="平行四边形 4"/>
          <p:cNvSpPr/>
          <p:nvPr/>
        </p:nvSpPr>
        <p:spPr>
          <a:xfrm flipH="1">
            <a:off x="7343775" y="3532188"/>
            <a:ext cx="476250" cy="228600"/>
          </a:xfrm>
          <a:custGeom>
            <a:avLst/>
            <a:gdLst/>
            <a:ahLst/>
            <a:cxnLst>
              <a:cxn ang="0">
                <a:pos x="0" y="228600"/>
              </a:cxn>
              <a:cxn ang="0">
                <a:pos x="159622" y="1369"/>
              </a:cxn>
              <a:cxn ang="0">
                <a:pos x="635000" y="0"/>
              </a:cxn>
              <a:cxn ang="0">
                <a:pos x="501490" y="227915"/>
              </a:cxn>
              <a:cxn ang="0">
                <a:pos x="0" y="228600"/>
              </a:cxn>
            </a:cxnLst>
            <a:rect l="0" t="0" r="0" b="0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8" name="平行四边形 4"/>
          <p:cNvSpPr/>
          <p:nvPr/>
        </p:nvSpPr>
        <p:spPr>
          <a:xfrm flipH="1">
            <a:off x="7651751" y="3248026"/>
            <a:ext cx="461963" cy="195263"/>
          </a:xfrm>
          <a:custGeom>
            <a:avLst/>
            <a:gdLst/>
            <a:ahLst/>
            <a:cxnLst>
              <a:cxn ang="0">
                <a:pos x="0" y="186583"/>
              </a:cxn>
              <a:cxn ang="0">
                <a:pos x="175676" y="7602"/>
              </a:cxn>
              <a:cxn ang="0">
                <a:pos x="615950" y="0"/>
              </a:cxn>
              <a:cxn ang="0">
                <a:pos x="470446" y="195263"/>
              </a:cxn>
              <a:cxn ang="0">
                <a:pos x="0" y="186583"/>
              </a:cxn>
            </a:cxnLst>
            <a:rect l="0" t="0" r="0" b="0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69" name="平行四边形 4"/>
          <p:cNvSpPr/>
          <p:nvPr/>
        </p:nvSpPr>
        <p:spPr>
          <a:xfrm flipH="1">
            <a:off x="7234239" y="3244850"/>
            <a:ext cx="434975" cy="198438"/>
          </a:xfrm>
          <a:custGeom>
            <a:avLst/>
            <a:gdLst/>
            <a:ahLst/>
            <a:cxnLst>
              <a:cxn ang="0">
                <a:pos x="0" y="189756"/>
              </a:cxn>
              <a:cxn ang="0">
                <a:pos x="142731" y="4484"/>
              </a:cxn>
              <a:cxn ang="0">
                <a:pos x="579967" y="0"/>
              </a:cxn>
              <a:cxn ang="0">
                <a:pos x="471660" y="198438"/>
              </a:cxn>
              <a:cxn ang="0">
                <a:pos x="0" y="189756"/>
              </a:cxn>
            </a:cxnLst>
            <a:rect l="0" t="0" r="0" b="0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0" name="平行四边形 4"/>
          <p:cNvSpPr/>
          <p:nvPr/>
        </p:nvSpPr>
        <p:spPr>
          <a:xfrm flipH="1">
            <a:off x="7534276" y="3019425"/>
            <a:ext cx="403225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34236" y="4488"/>
              </a:cxn>
              <a:cxn ang="0">
                <a:pos x="537633" y="0"/>
              </a:cxn>
              <a:cxn ang="0">
                <a:pos x="416937" y="158068"/>
              </a:cxn>
              <a:cxn ang="0">
                <a:pos x="0" y="158750"/>
              </a:cxn>
            </a:cxnLst>
            <a:rect l="0" t="0" r="0" b="0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1" name="平行四边形 4"/>
          <p:cNvSpPr/>
          <p:nvPr/>
        </p:nvSpPr>
        <p:spPr>
          <a:xfrm flipH="1">
            <a:off x="7143750" y="3021013"/>
            <a:ext cx="381000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100785" y="0"/>
              </a:cxn>
              <a:cxn ang="0">
                <a:pos x="508000" y="1760"/>
              </a:cxn>
              <a:cxn ang="0">
                <a:pos x="416576" y="156481"/>
              </a:cxn>
              <a:cxn ang="0">
                <a:pos x="0" y="157162"/>
              </a:cxn>
            </a:cxnLst>
            <a:rect l="0" t="0" r="0" b="0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2" name="平行四边形 4"/>
          <p:cNvSpPr/>
          <p:nvPr/>
        </p:nvSpPr>
        <p:spPr>
          <a:xfrm flipH="1">
            <a:off x="6764339" y="3019425"/>
            <a:ext cx="350837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63481" y="4488"/>
              </a:cxn>
              <a:cxn ang="0">
                <a:pos x="467783" y="0"/>
              </a:cxn>
              <a:cxn ang="0">
                <a:pos x="417871" y="158068"/>
              </a:cxn>
              <a:cxn ang="0">
                <a:pos x="0" y="158750"/>
              </a:cxn>
            </a:cxnLst>
            <a:rect l="0" t="0" r="0" b="0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3" name="平行四边形 4"/>
          <p:cNvSpPr/>
          <p:nvPr/>
        </p:nvSpPr>
        <p:spPr>
          <a:xfrm flipH="1">
            <a:off x="6373813" y="3019425"/>
            <a:ext cx="33496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556" y="1363"/>
              </a:cxn>
              <a:cxn ang="0">
                <a:pos x="446616" y="0"/>
              </a:cxn>
              <a:cxn ang="0">
                <a:pos x="417620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4" name="平行四边形 4"/>
          <p:cNvSpPr/>
          <p:nvPr/>
        </p:nvSpPr>
        <p:spPr>
          <a:xfrm flipH="1">
            <a:off x="7424739" y="2820988"/>
            <a:ext cx="369887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22076" y="4498"/>
              </a:cxn>
              <a:cxn ang="0">
                <a:pos x="493183" y="0"/>
              </a:cxn>
              <a:cxn ang="0">
                <a:pos x="393049" y="133350"/>
              </a:cxn>
              <a:cxn ang="0">
                <a:pos x="0" y="130901"/>
              </a:cxn>
            </a:cxnLst>
            <a:rect l="0" t="0" r="0" b="0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5" name="平行四边形 4"/>
          <p:cNvSpPr/>
          <p:nvPr/>
        </p:nvSpPr>
        <p:spPr>
          <a:xfrm flipH="1">
            <a:off x="7070726" y="2820988"/>
            <a:ext cx="347663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96907" y="1367"/>
              </a:cxn>
              <a:cxn ang="0">
                <a:pos x="463550" y="0"/>
              </a:cxn>
              <a:cxn ang="0">
                <a:pos x="392748" y="133350"/>
              </a:cxn>
              <a:cxn ang="0">
                <a:pos x="0" y="130901"/>
              </a:cxn>
            </a:cxnLst>
            <a:rect l="0" t="0" r="0" b="0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6" name="平行四边形 4"/>
          <p:cNvSpPr/>
          <p:nvPr/>
        </p:nvSpPr>
        <p:spPr>
          <a:xfrm flipH="1">
            <a:off x="6721476" y="2820989"/>
            <a:ext cx="309563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59202" y="1376"/>
              </a:cxn>
              <a:cxn ang="0">
                <a:pos x="412750" y="0"/>
              </a:cxn>
              <a:cxn ang="0">
                <a:pos x="375439" y="134250"/>
              </a:cxn>
              <a:cxn ang="0">
                <a:pos x="0" y="134937"/>
              </a:cxn>
            </a:cxnLst>
            <a:rect l="0" t="0" r="0" b="0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7" name="平行四边形 4"/>
          <p:cNvSpPr/>
          <p:nvPr/>
        </p:nvSpPr>
        <p:spPr>
          <a:xfrm flipH="1">
            <a:off x="6364288" y="2820989"/>
            <a:ext cx="296862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145" y="1376"/>
              </a:cxn>
              <a:cxn ang="0">
                <a:pos x="395816" y="0"/>
              </a:cxn>
              <a:cxn ang="0">
                <a:pos x="375209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8" name="平行四边形 4"/>
          <p:cNvSpPr/>
          <p:nvPr/>
        </p:nvSpPr>
        <p:spPr>
          <a:xfrm flipH="1">
            <a:off x="7334250" y="2655889"/>
            <a:ext cx="331788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01025" y="4489"/>
              </a:cxn>
              <a:cxn ang="0">
                <a:pos x="442384" y="0"/>
              </a:cxn>
              <a:cxn ang="0">
                <a:pos x="346567" y="117475"/>
              </a:cxn>
              <a:cxn ang="0">
                <a:pos x="0" y="108779"/>
              </a:cxn>
            </a:cxnLst>
            <a:rect l="0" t="0" r="0" b="0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79" name="平行四边形 4"/>
          <p:cNvSpPr/>
          <p:nvPr/>
        </p:nvSpPr>
        <p:spPr>
          <a:xfrm flipH="1">
            <a:off x="7008813" y="2655888"/>
            <a:ext cx="309562" cy="114300"/>
          </a:xfrm>
          <a:custGeom>
            <a:avLst/>
            <a:gdLst/>
            <a:ahLst/>
            <a:cxnLst>
              <a:cxn ang="0">
                <a:pos x="0" y="108732"/>
              </a:cxn>
              <a:cxn ang="0">
                <a:pos x="75892" y="1363"/>
              </a:cxn>
              <a:cxn ang="0">
                <a:pos x="412749" y="0"/>
              </a:cxn>
              <a:cxn ang="0">
                <a:pos x="354578" y="114300"/>
              </a:cxn>
              <a:cxn ang="0">
                <a:pos x="0" y="108732"/>
              </a:cxn>
            </a:cxnLst>
            <a:rect l="0" t="0" r="0" b="0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0" name="平行四边形 4"/>
          <p:cNvSpPr/>
          <p:nvPr/>
        </p:nvSpPr>
        <p:spPr>
          <a:xfrm flipH="1">
            <a:off x="7246938" y="2508251"/>
            <a:ext cx="323850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11809" y="0"/>
              </a:cxn>
              <a:cxn ang="0">
                <a:pos x="431800" y="890"/>
              </a:cxn>
              <a:cxn ang="0">
                <a:pos x="344069" y="98425"/>
              </a:cxn>
              <a:cxn ang="0">
                <a:pos x="0" y="96850"/>
              </a:cxn>
            </a:cxnLst>
            <a:rect l="0" t="0" r="0" b="0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1" name="平行四边形 4"/>
          <p:cNvSpPr/>
          <p:nvPr/>
        </p:nvSpPr>
        <p:spPr>
          <a:xfrm flipH="1">
            <a:off x="6938963" y="2506663"/>
            <a:ext cx="303212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80273" y="0"/>
              </a:cxn>
              <a:cxn ang="0">
                <a:pos x="404283" y="882"/>
              </a:cxn>
              <a:cxn ang="0">
                <a:pos x="344969" y="100012"/>
              </a:cxn>
              <a:cxn ang="0">
                <a:pos x="0" y="98449"/>
              </a:cxn>
            </a:cxnLst>
            <a:rect l="0" t="0" r="0" b="0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2" name="平行四边形 4"/>
          <p:cNvSpPr/>
          <p:nvPr/>
        </p:nvSpPr>
        <p:spPr>
          <a:xfrm flipH="1">
            <a:off x="7181851" y="2374900"/>
            <a:ext cx="290513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76887" y="0"/>
              </a:cxn>
              <a:cxn ang="0">
                <a:pos x="387351" y="3252"/>
              </a:cxn>
              <a:cxn ang="0">
                <a:pos x="315494" y="90488"/>
              </a:cxn>
              <a:cxn ang="0">
                <a:pos x="0" y="86555"/>
              </a:cxn>
            </a:cxnLst>
            <a:rect l="0" t="0" r="0" b="0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3" name="平行四边形 4"/>
          <p:cNvSpPr/>
          <p:nvPr/>
        </p:nvSpPr>
        <p:spPr>
          <a:xfrm flipH="1">
            <a:off x="6891338" y="2373314"/>
            <a:ext cx="284162" cy="92075"/>
          </a:xfrm>
          <a:custGeom>
            <a:avLst/>
            <a:gdLst/>
            <a:ahLst/>
            <a:cxnLst>
              <a:cxn ang="0">
                <a:pos x="0" y="88175"/>
              </a:cxn>
              <a:cxn ang="0">
                <a:pos x="73918" y="0"/>
              </a:cxn>
              <a:cxn ang="0">
                <a:pos x="378883" y="5575"/>
              </a:cxn>
              <a:cxn ang="0">
                <a:pos x="325925" y="92075"/>
              </a:cxn>
              <a:cxn ang="0">
                <a:pos x="0" y="88175"/>
              </a:cxn>
            </a:cxnLst>
            <a:rect l="0" t="0" r="0" b="0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4" name="平行四边形 4"/>
          <p:cNvSpPr/>
          <p:nvPr/>
        </p:nvSpPr>
        <p:spPr>
          <a:xfrm flipH="1">
            <a:off x="6599238" y="2378076"/>
            <a:ext cx="271462" cy="87313"/>
          </a:xfrm>
          <a:custGeom>
            <a:avLst/>
            <a:gdLst/>
            <a:ahLst/>
            <a:cxnLst>
              <a:cxn ang="0">
                <a:pos x="0" y="83377"/>
              </a:cxn>
              <a:cxn ang="0">
                <a:pos x="41965" y="1492"/>
              </a:cxn>
              <a:cxn ang="0">
                <a:pos x="361949" y="0"/>
              </a:cxn>
              <a:cxn ang="0">
                <a:pos x="325013" y="87313"/>
              </a:cxn>
              <a:cxn ang="0">
                <a:pos x="0" y="83377"/>
              </a:cxn>
            </a:cxnLst>
            <a:rect l="0" t="0" r="0" b="0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5" name="平行四边形 4"/>
          <p:cNvSpPr/>
          <p:nvPr/>
        </p:nvSpPr>
        <p:spPr>
          <a:xfrm flipH="1">
            <a:off x="6315076" y="2374900"/>
            <a:ext cx="252413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50" y="3252"/>
              </a:cxn>
              <a:cxn ang="0">
                <a:pos x="325011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6" name="平行四边形 4"/>
          <p:cNvSpPr/>
          <p:nvPr/>
        </p:nvSpPr>
        <p:spPr>
          <a:xfrm flipH="1">
            <a:off x="7123113" y="2268539"/>
            <a:ext cx="273050" cy="73025"/>
          </a:xfrm>
          <a:custGeom>
            <a:avLst/>
            <a:gdLst/>
            <a:ahLst/>
            <a:cxnLst>
              <a:cxn ang="0">
                <a:pos x="0" y="71481"/>
              </a:cxn>
              <a:cxn ang="0">
                <a:pos x="70330" y="0"/>
              </a:cxn>
              <a:cxn ang="0">
                <a:pos x="364067" y="870"/>
              </a:cxn>
              <a:cxn ang="0">
                <a:pos x="305081" y="73025"/>
              </a:cxn>
              <a:cxn ang="0">
                <a:pos x="0" y="71481"/>
              </a:cxn>
            </a:cxnLst>
            <a:rect l="0" t="0" r="0" b="0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7" name="平行四边形 4"/>
          <p:cNvSpPr/>
          <p:nvPr/>
        </p:nvSpPr>
        <p:spPr>
          <a:xfrm flipH="1">
            <a:off x="6846889" y="2265363"/>
            <a:ext cx="261937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45138" y="0"/>
              </a:cxn>
              <a:cxn ang="0">
                <a:pos x="349249" y="879"/>
              </a:cxn>
              <a:cxn ang="0">
                <a:pos x="305964" y="76200"/>
              </a:cxn>
              <a:cxn ang="0">
                <a:pos x="0" y="74639"/>
              </a:cxn>
            </a:cxnLst>
            <a:rect l="0" t="0" r="0" b="0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8" name="平行四边形 4"/>
          <p:cNvSpPr/>
          <p:nvPr/>
        </p:nvSpPr>
        <p:spPr>
          <a:xfrm flipH="1">
            <a:off x="6586538" y="2265363"/>
            <a:ext cx="233362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4" y="0"/>
              </a:cxn>
              <a:cxn ang="0">
                <a:pos x="311150" y="879"/>
              </a:cxn>
              <a:cxn ang="0">
                <a:pos x="296436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89" name="平行四边形 4"/>
          <p:cNvSpPr/>
          <p:nvPr/>
        </p:nvSpPr>
        <p:spPr>
          <a:xfrm flipH="1">
            <a:off x="6305551" y="2265363"/>
            <a:ext cx="2333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5" y="0"/>
              </a:cxn>
              <a:cxn ang="0">
                <a:pos x="311151" y="879"/>
              </a:cxn>
              <a:cxn ang="0">
                <a:pos x="296437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0" name="平行四边形 4"/>
          <p:cNvSpPr/>
          <p:nvPr/>
        </p:nvSpPr>
        <p:spPr>
          <a:xfrm>
            <a:off x="5894389" y="4281489"/>
            <a:ext cx="490537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27365" y="2385"/>
              </a:cxn>
              <a:cxn ang="0">
                <a:pos x="625743" y="0"/>
              </a:cxn>
              <a:cxn ang="0">
                <a:pos x="654049" y="352425"/>
              </a:cxn>
              <a:cxn ang="0">
                <a:pos x="0" y="352425"/>
              </a:cxn>
            </a:cxnLst>
            <a:rect l="0" t="0" r="0" b="0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1" name="平行四边形 4"/>
          <p:cNvSpPr/>
          <p:nvPr/>
        </p:nvSpPr>
        <p:spPr>
          <a:xfrm>
            <a:off x="5922963" y="3862389"/>
            <a:ext cx="438150" cy="288925"/>
          </a:xfrm>
          <a:custGeom>
            <a:avLst/>
            <a:gdLst/>
            <a:ahLst/>
            <a:cxnLst>
              <a:cxn ang="0">
                <a:pos x="0" y="280217"/>
              </a:cxn>
              <a:cxn ang="0">
                <a:pos x="29054" y="6376"/>
              </a:cxn>
              <a:cxn ang="0">
                <a:pos x="565855" y="0"/>
              </a:cxn>
              <a:cxn ang="0">
                <a:pos x="584200" y="288925"/>
              </a:cxn>
              <a:cxn ang="0">
                <a:pos x="0" y="280217"/>
              </a:cxn>
            </a:cxnLst>
            <a:rect l="0" t="0" r="0" b="0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2" name="平行四边形 4"/>
          <p:cNvSpPr/>
          <p:nvPr/>
        </p:nvSpPr>
        <p:spPr>
          <a:xfrm>
            <a:off x="5975350" y="3021014"/>
            <a:ext cx="330200" cy="160337"/>
          </a:xfrm>
          <a:custGeom>
            <a:avLst/>
            <a:gdLst/>
            <a:ahLst/>
            <a:cxnLst>
              <a:cxn ang="0">
                <a:pos x="0" y="156294"/>
              </a:cxn>
              <a:cxn ang="0">
                <a:pos x="20340" y="0"/>
              </a:cxn>
              <a:cxn ang="0">
                <a:pos x="421601" y="1006"/>
              </a:cxn>
              <a:cxn ang="0">
                <a:pos x="440267" y="160337"/>
              </a:cxn>
              <a:cxn ang="0">
                <a:pos x="0" y="156294"/>
              </a:cxn>
            </a:cxnLst>
            <a:rect l="0" t="0" r="0" b="0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3" name="平行四边形 4"/>
          <p:cNvSpPr/>
          <p:nvPr/>
        </p:nvSpPr>
        <p:spPr>
          <a:xfrm>
            <a:off x="5994400" y="2822575"/>
            <a:ext cx="298450" cy="133350"/>
          </a:xfrm>
          <a:custGeom>
            <a:avLst/>
            <a:gdLst/>
            <a:ahLst/>
            <a:cxnLst>
              <a:cxn ang="0">
                <a:pos x="0" y="133350"/>
              </a:cxn>
              <a:cxn ang="0">
                <a:pos x="11964" y="0"/>
              </a:cxn>
              <a:cxn ang="0">
                <a:pos x="383640" y="1019"/>
              </a:cxn>
              <a:cxn ang="0">
                <a:pos x="397933" y="132664"/>
              </a:cxn>
              <a:cxn ang="0">
                <a:pos x="0" y="133350"/>
              </a:cxn>
            </a:cxnLst>
            <a:rect l="0" t="0" r="0" b="0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4" name="平行四边形 4"/>
          <p:cNvSpPr/>
          <p:nvPr/>
        </p:nvSpPr>
        <p:spPr>
          <a:xfrm>
            <a:off x="6019801" y="2376488"/>
            <a:ext cx="244475" cy="88900"/>
          </a:xfrm>
          <a:custGeom>
            <a:avLst/>
            <a:gdLst/>
            <a:ahLst/>
            <a:cxnLst>
              <a:cxn ang="0">
                <a:pos x="0" y="84998"/>
              </a:cxn>
              <a:cxn ang="0">
                <a:pos x="10250" y="1479"/>
              </a:cxn>
              <a:cxn ang="0">
                <a:pos x="321620" y="0"/>
              </a:cxn>
              <a:cxn ang="0">
                <a:pos x="325967" y="88900"/>
              </a:cxn>
              <a:cxn ang="0">
                <a:pos x="0" y="84998"/>
              </a:cxn>
            </a:cxnLst>
            <a:rect l="0" t="0" r="0" b="0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95" name="平行四边形 4"/>
          <p:cNvSpPr/>
          <p:nvPr/>
        </p:nvSpPr>
        <p:spPr>
          <a:xfrm>
            <a:off x="6027738" y="2268539"/>
            <a:ext cx="222250" cy="73025"/>
          </a:xfrm>
          <a:custGeom>
            <a:avLst/>
            <a:gdLst/>
            <a:ahLst/>
            <a:cxnLst>
              <a:cxn ang="0">
                <a:pos x="0" y="71463"/>
              </a:cxn>
              <a:cxn ang="0">
                <a:pos x="16563" y="1492"/>
              </a:cxn>
              <a:cxn ang="0">
                <a:pos x="285655" y="0"/>
              </a:cxn>
              <a:cxn ang="0">
                <a:pos x="296334" y="73025"/>
              </a:cxn>
              <a:cxn ang="0">
                <a:pos x="0" y="71463"/>
              </a:cxn>
            </a:cxnLst>
            <a:rect l="0" t="0" r="0" b="0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3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16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15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0" dur="15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5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150"/>
                                        <p:tgtEl>
                                          <p:spTgt spid="14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9" dur="1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14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14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14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14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14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14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14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14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14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14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14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14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14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8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平行四边形 4"/>
          <p:cNvSpPr/>
          <p:nvPr/>
        </p:nvSpPr>
        <p:spPr>
          <a:xfrm>
            <a:off x="3408364" y="4268789"/>
            <a:ext cx="649287" cy="371475"/>
          </a:xfrm>
          <a:custGeom>
            <a:avLst/>
            <a:gdLst/>
            <a:ahLst/>
            <a:cxnLst>
              <a:cxn ang="0">
                <a:pos x="0" y="365284"/>
              </a:cxn>
              <a:cxn ang="0">
                <a:pos x="317429" y="0"/>
              </a:cxn>
              <a:cxn ang="0">
                <a:pos x="865716" y="18573"/>
              </a:cxn>
              <a:cxn ang="0">
                <a:pos x="606002" y="371475"/>
              </a:cxn>
              <a:cxn ang="0">
                <a:pos x="0" y="365284"/>
              </a:cxn>
            </a:cxnLst>
            <a:rect l="0" t="0" r="0" b="0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3" name="平行四边形 4"/>
          <p:cNvSpPr/>
          <p:nvPr/>
        </p:nvSpPr>
        <p:spPr>
          <a:xfrm>
            <a:off x="4032250" y="4281489"/>
            <a:ext cx="604838" cy="358775"/>
          </a:xfrm>
          <a:custGeom>
            <a:avLst/>
            <a:gdLst/>
            <a:ahLst/>
            <a:cxnLst>
              <a:cxn ang="0">
                <a:pos x="0" y="352590"/>
              </a:cxn>
              <a:cxn ang="0">
                <a:pos x="250987" y="2"/>
              </a:cxn>
              <a:cxn ang="0">
                <a:pos x="806451" y="0"/>
              </a:cxn>
              <a:cxn ang="0">
                <a:pos x="604838" y="358775"/>
              </a:cxn>
              <a:cxn ang="0">
                <a:pos x="0" y="352590"/>
              </a:cxn>
            </a:cxnLst>
            <a:rect l="0" t="0" r="0" b="0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4" name="平行四边形 4"/>
          <p:cNvSpPr/>
          <p:nvPr/>
        </p:nvSpPr>
        <p:spPr>
          <a:xfrm>
            <a:off x="4645026" y="4281489"/>
            <a:ext cx="561975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77033" y="12368"/>
              </a:cxn>
              <a:cxn ang="0">
                <a:pos x="749300" y="0"/>
              </a:cxn>
              <a:cxn ang="0">
                <a:pos x="638140" y="352425"/>
              </a:cxn>
              <a:cxn ang="0">
                <a:pos x="0" y="352425"/>
              </a:cxn>
            </a:cxnLst>
            <a:rect l="0" t="0" r="0" b="0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5" name="平行四边形 4"/>
          <p:cNvSpPr/>
          <p:nvPr/>
        </p:nvSpPr>
        <p:spPr>
          <a:xfrm>
            <a:off x="5275263" y="4281489"/>
            <a:ext cx="500062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358" y="2"/>
              </a:cxn>
              <a:cxn ang="0">
                <a:pos x="666750" y="0"/>
              </a:cxn>
              <a:cxn ang="0">
                <a:pos x="637940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6" name="平行四边形 4"/>
          <p:cNvSpPr/>
          <p:nvPr/>
        </p:nvSpPr>
        <p:spPr>
          <a:xfrm>
            <a:off x="3700464" y="3867151"/>
            <a:ext cx="573087" cy="284163"/>
          </a:xfrm>
          <a:custGeom>
            <a:avLst/>
            <a:gdLst/>
            <a:ahLst/>
            <a:cxnLst>
              <a:cxn ang="0">
                <a:pos x="0" y="275469"/>
              </a:cxn>
              <a:cxn ang="0">
                <a:pos x="277558" y="283"/>
              </a:cxn>
              <a:cxn ang="0">
                <a:pos x="764116" y="0"/>
              </a:cxn>
              <a:cxn ang="0">
                <a:pos x="560459" y="284163"/>
              </a:cxn>
              <a:cxn ang="0">
                <a:pos x="0" y="275469"/>
              </a:cxn>
            </a:cxnLst>
            <a:rect l="0" t="0" r="0" b="0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7" name="平行四边形 4"/>
          <p:cNvSpPr/>
          <p:nvPr/>
        </p:nvSpPr>
        <p:spPr>
          <a:xfrm>
            <a:off x="4257676" y="3862389"/>
            <a:ext cx="538163" cy="288925"/>
          </a:xfrm>
          <a:custGeom>
            <a:avLst/>
            <a:gdLst/>
            <a:ahLst/>
            <a:cxnLst>
              <a:cxn ang="0">
                <a:pos x="0" y="280214"/>
              </a:cxn>
              <a:cxn ang="0">
                <a:pos x="215180" y="8710"/>
              </a:cxn>
              <a:cxn ang="0">
                <a:pos x="717551" y="0"/>
              </a:cxn>
              <a:cxn ang="0">
                <a:pos x="559264" y="288925"/>
              </a:cxn>
              <a:cxn ang="0">
                <a:pos x="0" y="280214"/>
              </a:cxn>
            </a:cxnLst>
            <a:rect l="0" t="0" r="0" b="0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8" name="平行四边形 4"/>
          <p:cNvSpPr/>
          <p:nvPr/>
        </p:nvSpPr>
        <p:spPr>
          <a:xfrm>
            <a:off x="4813300" y="3870325"/>
            <a:ext cx="490538" cy="280988"/>
          </a:xfrm>
          <a:custGeom>
            <a:avLst/>
            <a:gdLst/>
            <a:ahLst/>
            <a:cxnLst>
              <a:cxn ang="0">
                <a:pos x="0" y="272253"/>
              </a:cxn>
              <a:cxn ang="0">
                <a:pos x="145917" y="0"/>
              </a:cxn>
              <a:cxn ang="0">
                <a:pos x="654051" y="717"/>
              </a:cxn>
              <a:cxn ang="0">
                <a:pos x="558692" y="280988"/>
              </a:cxn>
              <a:cxn ang="0">
                <a:pos x="0" y="272253"/>
              </a:cxn>
            </a:cxnLst>
            <a:rect l="0" t="0" r="0" b="0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9" name="平行四边形 4"/>
          <p:cNvSpPr/>
          <p:nvPr/>
        </p:nvSpPr>
        <p:spPr>
          <a:xfrm>
            <a:off x="5370513" y="3871913"/>
            <a:ext cx="457200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1895" y="3996"/>
              </a:cxn>
              <a:cxn ang="0">
                <a:pos x="609600" y="0"/>
              </a:cxn>
              <a:cxn ang="0">
                <a:pos x="558221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0" name="平行四边形 4"/>
          <p:cNvSpPr/>
          <p:nvPr/>
        </p:nvSpPr>
        <p:spPr>
          <a:xfrm>
            <a:off x="3963989" y="3525838"/>
            <a:ext cx="515937" cy="233362"/>
          </a:xfrm>
          <a:custGeom>
            <a:avLst/>
            <a:gdLst/>
            <a:ahLst/>
            <a:cxnLst>
              <a:cxn ang="0">
                <a:pos x="0" y="224657"/>
              </a:cxn>
              <a:cxn ang="0">
                <a:pos x="196833" y="4493"/>
              </a:cxn>
              <a:cxn ang="0">
                <a:pos x="687916" y="0"/>
              </a:cxn>
              <a:cxn ang="0">
                <a:pos x="508796" y="233362"/>
              </a:cxn>
              <a:cxn ang="0">
                <a:pos x="0" y="224657"/>
              </a:cxn>
            </a:cxnLst>
            <a:rect l="0" t="0" r="0" b="0"/>
            <a:pathLst>
              <a:path w="516440" h="233559">
                <a:moveTo>
                  <a:pt x="0" y="224847"/>
                </a:moveTo>
                <a:lnTo>
                  <a:pt x="147769" y="4497"/>
                </a:lnTo>
                <a:lnTo>
                  <a:pt x="516440" y="0"/>
                </a:lnTo>
                <a:lnTo>
                  <a:pt x="381969" y="233559"/>
                </a:lnTo>
                <a:lnTo>
                  <a:pt x="0" y="2248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1" name="平行四边形 4"/>
          <p:cNvSpPr/>
          <p:nvPr/>
        </p:nvSpPr>
        <p:spPr>
          <a:xfrm>
            <a:off x="4460875" y="3532188"/>
            <a:ext cx="476250" cy="228600"/>
          </a:xfrm>
          <a:custGeom>
            <a:avLst/>
            <a:gdLst/>
            <a:ahLst/>
            <a:cxnLst>
              <a:cxn ang="0">
                <a:pos x="0" y="228600"/>
              </a:cxn>
              <a:cxn ang="0">
                <a:pos x="159622" y="1369"/>
              </a:cxn>
              <a:cxn ang="0">
                <a:pos x="635000" y="0"/>
              </a:cxn>
              <a:cxn ang="0">
                <a:pos x="501490" y="227915"/>
              </a:cxn>
              <a:cxn ang="0">
                <a:pos x="0" y="228600"/>
              </a:cxn>
            </a:cxnLst>
            <a:rect l="0" t="0" r="0" b="0"/>
            <a:pathLst>
              <a:path w="475730" h="227979">
                <a:moveTo>
                  <a:pt x="0" y="227979"/>
                </a:moveTo>
                <a:lnTo>
                  <a:pt x="119586" y="1365"/>
                </a:lnTo>
                <a:lnTo>
                  <a:pt x="475730" y="0"/>
                </a:lnTo>
                <a:lnTo>
                  <a:pt x="375706" y="227296"/>
                </a:lnTo>
                <a:lnTo>
                  <a:pt x="0" y="22797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2" name="平行四边形 4"/>
          <p:cNvSpPr/>
          <p:nvPr/>
        </p:nvSpPr>
        <p:spPr>
          <a:xfrm>
            <a:off x="4167188" y="3248026"/>
            <a:ext cx="463550" cy="195263"/>
          </a:xfrm>
          <a:custGeom>
            <a:avLst/>
            <a:gdLst/>
            <a:ahLst/>
            <a:cxnLst>
              <a:cxn ang="0">
                <a:pos x="0" y="186583"/>
              </a:cxn>
              <a:cxn ang="0">
                <a:pos x="176279" y="7602"/>
              </a:cxn>
              <a:cxn ang="0">
                <a:pos x="618066" y="0"/>
              </a:cxn>
              <a:cxn ang="0">
                <a:pos x="472062" y="195263"/>
              </a:cxn>
              <a:cxn ang="0">
                <a:pos x="0" y="186583"/>
              </a:cxn>
            </a:cxnLst>
            <a:rect l="0" t="0" r="0" b="0"/>
            <a:pathLst>
              <a:path w="463207" h="195982">
                <a:moveTo>
                  <a:pt x="0" y="187270"/>
                </a:moveTo>
                <a:lnTo>
                  <a:pt x="132112" y="7630"/>
                </a:lnTo>
                <a:lnTo>
                  <a:pt x="463207" y="0"/>
                </a:lnTo>
                <a:lnTo>
                  <a:pt x="353785" y="195982"/>
                </a:lnTo>
                <a:lnTo>
                  <a:pt x="0" y="18727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3" name="平行四边形 4"/>
          <p:cNvSpPr/>
          <p:nvPr/>
        </p:nvSpPr>
        <p:spPr>
          <a:xfrm>
            <a:off x="4611689" y="3244850"/>
            <a:ext cx="434975" cy="198438"/>
          </a:xfrm>
          <a:custGeom>
            <a:avLst/>
            <a:gdLst/>
            <a:ahLst/>
            <a:cxnLst>
              <a:cxn ang="0">
                <a:pos x="0" y="189756"/>
              </a:cxn>
              <a:cxn ang="0">
                <a:pos x="142731" y="4484"/>
              </a:cxn>
              <a:cxn ang="0">
                <a:pos x="579967" y="0"/>
              </a:cxn>
              <a:cxn ang="0">
                <a:pos x="471660" y="198438"/>
              </a:cxn>
              <a:cxn ang="0">
                <a:pos x="0" y="189756"/>
              </a:cxn>
            </a:cxnLst>
            <a:rect l="0" t="0" r="0" b="0"/>
            <a:pathLst>
              <a:path w="435024" h="199114">
                <a:moveTo>
                  <a:pt x="0" y="190402"/>
                </a:moveTo>
                <a:lnTo>
                  <a:pt x="107060" y="4499"/>
                </a:lnTo>
                <a:lnTo>
                  <a:pt x="435024" y="0"/>
                </a:lnTo>
                <a:lnTo>
                  <a:pt x="353785" y="199114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4" name="平行四边形 4"/>
          <p:cNvSpPr/>
          <p:nvPr/>
        </p:nvSpPr>
        <p:spPr>
          <a:xfrm>
            <a:off x="4341813" y="3019425"/>
            <a:ext cx="40481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34764" y="4488"/>
              </a:cxn>
              <a:cxn ang="0">
                <a:pos x="539749" y="0"/>
              </a:cxn>
              <a:cxn ang="0">
                <a:pos x="418578" y="158068"/>
              </a:cxn>
              <a:cxn ang="0">
                <a:pos x="0" y="158750"/>
              </a:cxn>
            </a:cxnLst>
            <a:rect l="0" t="0" r="0" b="0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5" name="平行四边形 4"/>
          <p:cNvSpPr/>
          <p:nvPr/>
        </p:nvSpPr>
        <p:spPr>
          <a:xfrm>
            <a:off x="4756150" y="3021013"/>
            <a:ext cx="381000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100785" y="0"/>
              </a:cxn>
              <a:cxn ang="0">
                <a:pos x="508000" y="1760"/>
              </a:cxn>
              <a:cxn ang="0">
                <a:pos x="416576" y="156481"/>
              </a:cxn>
              <a:cxn ang="0">
                <a:pos x="0" y="157162"/>
              </a:cxn>
            </a:cxnLst>
            <a:rect l="0" t="0" r="0" b="0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6" name="平行四边形 4"/>
          <p:cNvSpPr/>
          <p:nvPr/>
        </p:nvSpPr>
        <p:spPr>
          <a:xfrm>
            <a:off x="5165725" y="3019425"/>
            <a:ext cx="350838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63481" y="4488"/>
              </a:cxn>
              <a:cxn ang="0">
                <a:pos x="467784" y="0"/>
              </a:cxn>
              <a:cxn ang="0">
                <a:pos x="417872" y="158068"/>
              </a:cxn>
              <a:cxn ang="0">
                <a:pos x="0" y="158750"/>
              </a:cxn>
            </a:cxnLst>
            <a:rect l="0" t="0" r="0" b="0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平行四边形 4"/>
          <p:cNvSpPr/>
          <p:nvPr/>
        </p:nvSpPr>
        <p:spPr>
          <a:xfrm>
            <a:off x="5573713" y="3019425"/>
            <a:ext cx="33496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556" y="1363"/>
              </a:cxn>
              <a:cxn ang="0">
                <a:pos x="446616" y="0"/>
              </a:cxn>
              <a:cxn ang="0">
                <a:pos x="417620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平行四边形 4"/>
          <p:cNvSpPr/>
          <p:nvPr/>
        </p:nvSpPr>
        <p:spPr>
          <a:xfrm>
            <a:off x="4486275" y="2820988"/>
            <a:ext cx="369888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22076" y="4498"/>
              </a:cxn>
              <a:cxn ang="0">
                <a:pos x="493184" y="0"/>
              </a:cxn>
              <a:cxn ang="0">
                <a:pos x="393050" y="133350"/>
              </a:cxn>
              <a:cxn ang="0">
                <a:pos x="0" y="130901"/>
              </a:cxn>
            </a:cxnLst>
            <a:rect l="0" t="0" r="0" b="0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平行四边形 4"/>
          <p:cNvSpPr/>
          <p:nvPr/>
        </p:nvSpPr>
        <p:spPr>
          <a:xfrm>
            <a:off x="4862514" y="2820988"/>
            <a:ext cx="346075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96464" y="1367"/>
              </a:cxn>
              <a:cxn ang="0">
                <a:pos x="461433" y="0"/>
              </a:cxn>
              <a:cxn ang="0">
                <a:pos x="390954" y="133350"/>
              </a:cxn>
              <a:cxn ang="0">
                <a:pos x="0" y="130901"/>
              </a:cxn>
            </a:cxnLst>
            <a:rect l="0" t="0" r="0" b="0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0" name="平行四边形 4"/>
          <p:cNvSpPr/>
          <p:nvPr/>
        </p:nvSpPr>
        <p:spPr>
          <a:xfrm>
            <a:off x="5251451" y="2820989"/>
            <a:ext cx="309563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59202" y="1376"/>
              </a:cxn>
              <a:cxn ang="0">
                <a:pos x="412750" y="0"/>
              </a:cxn>
              <a:cxn ang="0">
                <a:pos x="375439" y="134250"/>
              </a:cxn>
              <a:cxn ang="0">
                <a:pos x="0" y="134937"/>
              </a:cxn>
            </a:cxnLst>
            <a:rect l="0" t="0" r="0" b="0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1" name="平行四边形 4"/>
          <p:cNvSpPr/>
          <p:nvPr/>
        </p:nvSpPr>
        <p:spPr>
          <a:xfrm>
            <a:off x="5619750" y="2820989"/>
            <a:ext cx="298450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328" y="1376"/>
              </a:cxn>
              <a:cxn ang="0">
                <a:pos x="397933" y="0"/>
              </a:cxn>
              <a:cxn ang="0">
                <a:pos x="377216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2" name="平行四边形 4"/>
          <p:cNvSpPr/>
          <p:nvPr/>
        </p:nvSpPr>
        <p:spPr>
          <a:xfrm>
            <a:off x="4808538" y="2374900"/>
            <a:ext cx="290512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76887" y="0"/>
              </a:cxn>
              <a:cxn ang="0">
                <a:pos x="387349" y="3252"/>
              </a:cxn>
              <a:cxn ang="0">
                <a:pos x="315493" y="90488"/>
              </a:cxn>
              <a:cxn ang="0">
                <a:pos x="0" y="86555"/>
              </a:cxn>
            </a:cxnLst>
            <a:rect l="0" t="0" r="0" b="0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3" name="平行四边形 4"/>
          <p:cNvSpPr/>
          <p:nvPr/>
        </p:nvSpPr>
        <p:spPr>
          <a:xfrm>
            <a:off x="5105401" y="2373314"/>
            <a:ext cx="284163" cy="92075"/>
          </a:xfrm>
          <a:custGeom>
            <a:avLst/>
            <a:gdLst/>
            <a:ahLst/>
            <a:cxnLst>
              <a:cxn ang="0">
                <a:pos x="0" y="88175"/>
              </a:cxn>
              <a:cxn ang="0">
                <a:pos x="73918" y="0"/>
              </a:cxn>
              <a:cxn ang="0">
                <a:pos x="378884" y="5575"/>
              </a:cxn>
              <a:cxn ang="0">
                <a:pos x="325927" y="92075"/>
              </a:cxn>
              <a:cxn ang="0">
                <a:pos x="0" y="88175"/>
              </a:cxn>
            </a:cxnLst>
            <a:rect l="0" t="0" r="0" b="0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4" name="平行四边形 4"/>
          <p:cNvSpPr/>
          <p:nvPr/>
        </p:nvSpPr>
        <p:spPr>
          <a:xfrm>
            <a:off x="5410201" y="2378076"/>
            <a:ext cx="271463" cy="87313"/>
          </a:xfrm>
          <a:custGeom>
            <a:avLst/>
            <a:gdLst/>
            <a:ahLst/>
            <a:cxnLst>
              <a:cxn ang="0">
                <a:pos x="0" y="83377"/>
              </a:cxn>
              <a:cxn ang="0">
                <a:pos x="41966" y="1492"/>
              </a:cxn>
              <a:cxn ang="0">
                <a:pos x="361950" y="0"/>
              </a:cxn>
              <a:cxn ang="0">
                <a:pos x="325014" y="87313"/>
              </a:cxn>
              <a:cxn ang="0">
                <a:pos x="0" y="83377"/>
              </a:cxn>
            </a:cxnLst>
            <a:rect l="0" t="0" r="0" b="0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5" name="平行四边形 4"/>
          <p:cNvSpPr/>
          <p:nvPr/>
        </p:nvSpPr>
        <p:spPr>
          <a:xfrm>
            <a:off x="5713413" y="2374900"/>
            <a:ext cx="252412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49" y="3252"/>
              </a:cxn>
              <a:cxn ang="0">
                <a:pos x="325010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6" name="平行四边形 4"/>
          <p:cNvSpPr/>
          <p:nvPr/>
        </p:nvSpPr>
        <p:spPr>
          <a:xfrm>
            <a:off x="4884738" y="2268539"/>
            <a:ext cx="273050" cy="73025"/>
          </a:xfrm>
          <a:custGeom>
            <a:avLst/>
            <a:gdLst/>
            <a:ahLst/>
            <a:cxnLst>
              <a:cxn ang="0">
                <a:pos x="0" y="71481"/>
              </a:cxn>
              <a:cxn ang="0">
                <a:pos x="70330" y="0"/>
              </a:cxn>
              <a:cxn ang="0">
                <a:pos x="364067" y="870"/>
              </a:cxn>
              <a:cxn ang="0">
                <a:pos x="305081" y="73025"/>
              </a:cxn>
              <a:cxn ang="0">
                <a:pos x="0" y="71481"/>
              </a:cxn>
            </a:cxnLst>
            <a:rect l="0" t="0" r="0" b="0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7" name="平行四边形 4"/>
          <p:cNvSpPr/>
          <p:nvPr/>
        </p:nvSpPr>
        <p:spPr>
          <a:xfrm>
            <a:off x="5172075" y="2265363"/>
            <a:ext cx="261938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45138" y="0"/>
              </a:cxn>
              <a:cxn ang="0">
                <a:pos x="349250" y="879"/>
              </a:cxn>
              <a:cxn ang="0">
                <a:pos x="305965" y="76200"/>
              </a:cxn>
              <a:cxn ang="0">
                <a:pos x="0" y="74639"/>
              </a:cxn>
            </a:cxnLst>
            <a:rect l="0" t="0" r="0" b="0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8" name="平行四边形 4"/>
          <p:cNvSpPr/>
          <p:nvPr/>
        </p:nvSpPr>
        <p:spPr>
          <a:xfrm>
            <a:off x="5461001" y="2265363"/>
            <a:ext cx="2333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5" y="0"/>
              </a:cxn>
              <a:cxn ang="0">
                <a:pos x="311151" y="879"/>
              </a:cxn>
              <a:cxn ang="0">
                <a:pos x="296437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9" name="平行四边形 4"/>
          <p:cNvSpPr/>
          <p:nvPr/>
        </p:nvSpPr>
        <p:spPr>
          <a:xfrm>
            <a:off x="5741988" y="2265363"/>
            <a:ext cx="233362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4" y="0"/>
              </a:cxn>
              <a:cxn ang="0">
                <a:pos x="311150" y="879"/>
              </a:cxn>
              <a:cxn ang="0">
                <a:pos x="296436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0" name="平行四边形 4"/>
          <p:cNvSpPr/>
          <p:nvPr/>
        </p:nvSpPr>
        <p:spPr>
          <a:xfrm flipH="1">
            <a:off x="8223250" y="4268789"/>
            <a:ext cx="649288" cy="371475"/>
          </a:xfrm>
          <a:custGeom>
            <a:avLst/>
            <a:gdLst/>
            <a:ahLst/>
            <a:cxnLst>
              <a:cxn ang="0">
                <a:pos x="0" y="365284"/>
              </a:cxn>
              <a:cxn ang="0">
                <a:pos x="317429" y="0"/>
              </a:cxn>
              <a:cxn ang="0">
                <a:pos x="865718" y="18573"/>
              </a:cxn>
              <a:cxn ang="0">
                <a:pos x="606003" y="371475"/>
              </a:cxn>
              <a:cxn ang="0">
                <a:pos x="0" y="365284"/>
              </a:cxn>
            </a:cxnLst>
            <a:rect l="0" t="0" r="0" b="0"/>
            <a:pathLst>
              <a:path w="648731" h="370701">
                <a:moveTo>
                  <a:pt x="0" y="364523"/>
                </a:moveTo>
                <a:lnTo>
                  <a:pt x="237868" y="0"/>
                </a:lnTo>
                <a:lnTo>
                  <a:pt x="648731" y="18534"/>
                </a:lnTo>
                <a:lnTo>
                  <a:pt x="454112" y="370701"/>
                </a:lnTo>
                <a:lnTo>
                  <a:pt x="0" y="36452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1" name="平行四边形 4"/>
          <p:cNvSpPr/>
          <p:nvPr/>
        </p:nvSpPr>
        <p:spPr>
          <a:xfrm flipH="1">
            <a:off x="7642226" y="4281489"/>
            <a:ext cx="606425" cy="358775"/>
          </a:xfrm>
          <a:custGeom>
            <a:avLst/>
            <a:gdLst/>
            <a:ahLst/>
            <a:cxnLst>
              <a:cxn ang="0">
                <a:pos x="0" y="352590"/>
              </a:cxn>
              <a:cxn ang="0">
                <a:pos x="251646" y="2"/>
              </a:cxn>
              <a:cxn ang="0">
                <a:pos x="808567" y="0"/>
              </a:cxn>
              <a:cxn ang="0">
                <a:pos x="606425" y="358775"/>
              </a:cxn>
              <a:cxn ang="0">
                <a:pos x="0" y="352590"/>
              </a:cxn>
            </a:cxnLst>
            <a:rect l="0" t="0" r="0" b="0"/>
            <a:pathLst>
              <a:path w="605483" h="358346">
                <a:moveTo>
                  <a:pt x="0" y="352168"/>
                </a:moveTo>
                <a:lnTo>
                  <a:pt x="188441" y="2"/>
                </a:lnTo>
                <a:lnTo>
                  <a:pt x="605483" y="0"/>
                </a:lnTo>
                <a:lnTo>
                  <a:pt x="454112" y="358346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2" name="平行四边形 4"/>
          <p:cNvSpPr/>
          <p:nvPr/>
        </p:nvSpPr>
        <p:spPr>
          <a:xfrm flipH="1">
            <a:off x="7075489" y="4281489"/>
            <a:ext cx="561975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77033" y="12368"/>
              </a:cxn>
              <a:cxn ang="0">
                <a:pos x="749300" y="0"/>
              </a:cxn>
              <a:cxn ang="0">
                <a:pos x="638140" y="352425"/>
              </a:cxn>
              <a:cxn ang="0">
                <a:pos x="0" y="352425"/>
              </a:cxn>
            </a:cxnLst>
            <a:rect l="0" t="0" r="0" b="0"/>
            <a:pathLst>
              <a:path w="562234" h="352168">
                <a:moveTo>
                  <a:pt x="0" y="352168"/>
                </a:moveTo>
                <a:lnTo>
                  <a:pt x="132836" y="12359"/>
                </a:lnTo>
                <a:lnTo>
                  <a:pt x="562234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3" name="平行四边形 4"/>
          <p:cNvSpPr/>
          <p:nvPr/>
        </p:nvSpPr>
        <p:spPr>
          <a:xfrm flipH="1">
            <a:off x="6505575" y="4281489"/>
            <a:ext cx="501650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737" y="2"/>
              </a:cxn>
              <a:cxn ang="0">
                <a:pos x="668867" y="0"/>
              </a:cxn>
              <a:cxn ang="0">
                <a:pos x="639966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4" name="平行四边形 4"/>
          <p:cNvSpPr/>
          <p:nvPr/>
        </p:nvSpPr>
        <p:spPr>
          <a:xfrm flipH="1">
            <a:off x="8008938" y="3867151"/>
            <a:ext cx="571500" cy="284163"/>
          </a:xfrm>
          <a:custGeom>
            <a:avLst/>
            <a:gdLst/>
            <a:ahLst/>
            <a:cxnLst>
              <a:cxn ang="0">
                <a:pos x="0" y="275469"/>
              </a:cxn>
              <a:cxn ang="0">
                <a:pos x="276790" y="283"/>
              </a:cxn>
              <a:cxn ang="0">
                <a:pos x="762000" y="0"/>
              </a:cxn>
              <a:cxn ang="0">
                <a:pos x="558907" y="284163"/>
              </a:cxn>
              <a:cxn ang="0">
                <a:pos x="0" y="275469"/>
              </a:cxn>
            </a:cxnLst>
            <a:rect l="0" t="0" r="0" b="0"/>
            <a:pathLst>
              <a:path w="572000" h="284746">
                <a:moveTo>
                  <a:pt x="0" y="276034"/>
                </a:moveTo>
                <a:lnTo>
                  <a:pt x="207774" y="284"/>
                </a:lnTo>
                <a:lnTo>
                  <a:pt x="572000" y="0"/>
                </a:lnTo>
                <a:lnTo>
                  <a:pt x="419547" y="284746"/>
                </a:lnTo>
                <a:lnTo>
                  <a:pt x="0" y="27603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5" name="平行四边形 4"/>
          <p:cNvSpPr/>
          <p:nvPr/>
        </p:nvSpPr>
        <p:spPr>
          <a:xfrm flipH="1">
            <a:off x="7485063" y="3862389"/>
            <a:ext cx="538162" cy="288925"/>
          </a:xfrm>
          <a:custGeom>
            <a:avLst/>
            <a:gdLst/>
            <a:ahLst/>
            <a:cxnLst>
              <a:cxn ang="0">
                <a:pos x="0" y="280214"/>
              </a:cxn>
              <a:cxn ang="0">
                <a:pos x="215180" y="8710"/>
              </a:cxn>
              <a:cxn ang="0">
                <a:pos x="717549" y="0"/>
              </a:cxn>
              <a:cxn ang="0">
                <a:pos x="559263" y="288925"/>
              </a:cxn>
              <a:cxn ang="0">
                <a:pos x="0" y="280214"/>
              </a:cxn>
            </a:cxnLst>
            <a:rect l="0" t="0" r="0" b="0"/>
            <a:pathLst>
              <a:path w="538290" h="288959">
                <a:moveTo>
                  <a:pt x="0" y="280247"/>
                </a:moveTo>
                <a:lnTo>
                  <a:pt x="161423" y="8711"/>
                </a:lnTo>
                <a:lnTo>
                  <a:pt x="538290" y="0"/>
                </a:lnTo>
                <a:lnTo>
                  <a:pt x="419547" y="288959"/>
                </a:lnTo>
                <a:lnTo>
                  <a:pt x="0" y="28024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6" name="平行四边形 4"/>
          <p:cNvSpPr/>
          <p:nvPr/>
        </p:nvSpPr>
        <p:spPr>
          <a:xfrm flipH="1">
            <a:off x="6975476" y="3870325"/>
            <a:ext cx="492125" cy="280988"/>
          </a:xfrm>
          <a:custGeom>
            <a:avLst/>
            <a:gdLst/>
            <a:ahLst/>
            <a:cxnLst>
              <a:cxn ang="0">
                <a:pos x="0" y="272253"/>
              </a:cxn>
              <a:cxn ang="0">
                <a:pos x="146389" y="0"/>
              </a:cxn>
              <a:cxn ang="0">
                <a:pos x="656167" y="717"/>
              </a:cxn>
              <a:cxn ang="0">
                <a:pos x="560500" y="280988"/>
              </a:cxn>
              <a:cxn ang="0">
                <a:pos x="0" y="272253"/>
              </a:cxn>
            </a:cxnLst>
            <a:rect l="0" t="0" r="0" b="0"/>
            <a:pathLst>
              <a:path w="491156" h="280248">
                <a:moveTo>
                  <a:pt x="0" y="271536"/>
                </a:moveTo>
                <a:lnTo>
                  <a:pt x="109576" y="0"/>
                </a:lnTo>
                <a:lnTo>
                  <a:pt x="491156" y="715"/>
                </a:lnTo>
                <a:lnTo>
                  <a:pt x="419547" y="280248"/>
                </a:lnTo>
                <a:lnTo>
                  <a:pt x="0" y="27153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7" name="平行四边形 4"/>
          <p:cNvSpPr/>
          <p:nvPr/>
        </p:nvSpPr>
        <p:spPr>
          <a:xfrm flipH="1">
            <a:off x="6453189" y="3871913"/>
            <a:ext cx="458787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2248" y="3996"/>
              </a:cxn>
              <a:cxn ang="0">
                <a:pos x="611716" y="0"/>
              </a:cxn>
              <a:cxn ang="0">
                <a:pos x="560159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8" name="平行四边形 4"/>
          <p:cNvSpPr/>
          <p:nvPr/>
        </p:nvSpPr>
        <p:spPr>
          <a:xfrm flipH="1">
            <a:off x="7534276" y="3019425"/>
            <a:ext cx="403225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134236" y="4488"/>
              </a:cxn>
              <a:cxn ang="0">
                <a:pos x="537633" y="0"/>
              </a:cxn>
              <a:cxn ang="0">
                <a:pos x="416937" y="158068"/>
              </a:cxn>
              <a:cxn ang="0">
                <a:pos x="0" y="158750"/>
              </a:cxn>
            </a:cxnLst>
            <a:rect l="0" t="0" r="0" b="0"/>
            <a:pathLst>
              <a:path w="403707" h="159086">
                <a:moveTo>
                  <a:pt x="0" y="159086"/>
                </a:moveTo>
                <a:lnTo>
                  <a:pt x="100797" y="4498"/>
                </a:lnTo>
                <a:lnTo>
                  <a:pt x="403707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99" name="平行四边形 4"/>
          <p:cNvSpPr/>
          <p:nvPr/>
        </p:nvSpPr>
        <p:spPr>
          <a:xfrm flipH="1">
            <a:off x="7143750" y="3021013"/>
            <a:ext cx="381000" cy="157162"/>
          </a:xfrm>
          <a:custGeom>
            <a:avLst/>
            <a:gdLst/>
            <a:ahLst/>
            <a:cxnLst>
              <a:cxn ang="0">
                <a:pos x="0" y="157162"/>
              </a:cxn>
              <a:cxn ang="0">
                <a:pos x="100785" y="0"/>
              </a:cxn>
              <a:cxn ang="0">
                <a:pos x="508000" y="1760"/>
              </a:cxn>
              <a:cxn ang="0">
                <a:pos x="416576" y="156481"/>
              </a:cxn>
              <a:cxn ang="0">
                <a:pos x="0" y="157162"/>
              </a:cxn>
            </a:cxnLst>
            <a:rect l="0" t="0" r="0" b="0"/>
            <a:pathLst>
              <a:path w="381786" h="157720">
                <a:moveTo>
                  <a:pt x="0" y="157720"/>
                </a:moveTo>
                <a:lnTo>
                  <a:pt x="75745" y="0"/>
                </a:lnTo>
                <a:lnTo>
                  <a:pt x="381786" y="1766"/>
                </a:lnTo>
                <a:lnTo>
                  <a:pt x="313076" y="157037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0" name="平行四边形 4"/>
          <p:cNvSpPr/>
          <p:nvPr/>
        </p:nvSpPr>
        <p:spPr>
          <a:xfrm flipH="1">
            <a:off x="6764339" y="3019425"/>
            <a:ext cx="350837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63481" y="4488"/>
              </a:cxn>
              <a:cxn ang="0">
                <a:pos x="467783" y="0"/>
              </a:cxn>
              <a:cxn ang="0">
                <a:pos x="417871" y="158068"/>
              </a:cxn>
              <a:cxn ang="0">
                <a:pos x="0" y="158750"/>
              </a:cxn>
            </a:cxnLst>
            <a:rect l="0" t="0" r="0" b="0"/>
            <a:pathLst>
              <a:path w="350471" h="159086">
                <a:moveTo>
                  <a:pt x="0" y="159086"/>
                </a:moveTo>
                <a:lnTo>
                  <a:pt x="47561" y="4497"/>
                </a:lnTo>
                <a:lnTo>
                  <a:pt x="350471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1" name="平行四边形 4"/>
          <p:cNvSpPr/>
          <p:nvPr/>
        </p:nvSpPr>
        <p:spPr>
          <a:xfrm flipH="1">
            <a:off x="6373813" y="3019425"/>
            <a:ext cx="33496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556" y="1363"/>
              </a:cxn>
              <a:cxn ang="0">
                <a:pos x="446616" y="0"/>
              </a:cxn>
              <a:cxn ang="0">
                <a:pos x="417620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2" name="平行四边形 4"/>
          <p:cNvSpPr/>
          <p:nvPr/>
        </p:nvSpPr>
        <p:spPr>
          <a:xfrm flipH="1">
            <a:off x="7424739" y="2820988"/>
            <a:ext cx="369887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122076" y="4498"/>
              </a:cxn>
              <a:cxn ang="0">
                <a:pos x="493183" y="0"/>
              </a:cxn>
              <a:cxn ang="0">
                <a:pos x="393049" y="133350"/>
              </a:cxn>
              <a:cxn ang="0">
                <a:pos x="0" y="130901"/>
              </a:cxn>
            </a:cxnLst>
            <a:rect l="0" t="0" r="0" b="0"/>
            <a:pathLst>
              <a:path w="369261" h="133351">
                <a:moveTo>
                  <a:pt x="0" y="130902"/>
                </a:moveTo>
                <a:lnTo>
                  <a:pt x="91402" y="4498"/>
                </a:lnTo>
                <a:lnTo>
                  <a:pt x="36926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3" name="平行四边形 4"/>
          <p:cNvSpPr/>
          <p:nvPr/>
        </p:nvSpPr>
        <p:spPr>
          <a:xfrm flipH="1">
            <a:off x="7070726" y="2820988"/>
            <a:ext cx="347663" cy="133350"/>
          </a:xfrm>
          <a:custGeom>
            <a:avLst/>
            <a:gdLst/>
            <a:ahLst/>
            <a:cxnLst>
              <a:cxn ang="0">
                <a:pos x="0" y="130901"/>
              </a:cxn>
              <a:cxn ang="0">
                <a:pos x="96907" y="1367"/>
              </a:cxn>
              <a:cxn ang="0">
                <a:pos x="463550" y="0"/>
              </a:cxn>
              <a:cxn ang="0">
                <a:pos x="392748" y="133350"/>
              </a:cxn>
              <a:cxn ang="0">
                <a:pos x="0" y="130901"/>
              </a:cxn>
            </a:cxnLst>
            <a:rect l="0" t="0" r="0" b="0"/>
            <a:pathLst>
              <a:path w="347341" h="133351">
                <a:moveTo>
                  <a:pt x="0" y="130902"/>
                </a:moveTo>
                <a:lnTo>
                  <a:pt x="72613" y="1367"/>
                </a:lnTo>
                <a:lnTo>
                  <a:pt x="347341" y="0"/>
                </a:lnTo>
                <a:lnTo>
                  <a:pt x="294288" y="133351"/>
                </a:lnTo>
                <a:lnTo>
                  <a:pt x="0" y="1309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4" name="平行四边形 4"/>
          <p:cNvSpPr/>
          <p:nvPr/>
        </p:nvSpPr>
        <p:spPr>
          <a:xfrm flipH="1">
            <a:off x="6721476" y="2820989"/>
            <a:ext cx="309563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59202" y="1376"/>
              </a:cxn>
              <a:cxn ang="0">
                <a:pos x="412750" y="0"/>
              </a:cxn>
              <a:cxn ang="0">
                <a:pos x="375439" y="134250"/>
              </a:cxn>
              <a:cxn ang="0">
                <a:pos x="0" y="134937"/>
              </a:cxn>
            </a:cxnLst>
            <a:rect l="0" t="0" r="0" b="0"/>
            <a:pathLst>
              <a:path w="309763" h="134033">
                <a:moveTo>
                  <a:pt x="0" y="134033"/>
                </a:moveTo>
                <a:lnTo>
                  <a:pt x="44430" y="1367"/>
                </a:lnTo>
                <a:lnTo>
                  <a:pt x="309763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5" name="平行四边形 4"/>
          <p:cNvSpPr/>
          <p:nvPr/>
        </p:nvSpPr>
        <p:spPr>
          <a:xfrm flipH="1">
            <a:off x="6364288" y="2820989"/>
            <a:ext cx="296862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145" y="1376"/>
              </a:cxn>
              <a:cxn ang="0">
                <a:pos x="395816" y="0"/>
              </a:cxn>
              <a:cxn ang="0">
                <a:pos x="375209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6" name="平行四边形 4"/>
          <p:cNvSpPr/>
          <p:nvPr/>
        </p:nvSpPr>
        <p:spPr>
          <a:xfrm flipH="1">
            <a:off x="7334250" y="2655889"/>
            <a:ext cx="331788" cy="117475"/>
          </a:xfrm>
          <a:custGeom>
            <a:avLst/>
            <a:gdLst/>
            <a:ahLst/>
            <a:cxnLst>
              <a:cxn ang="0">
                <a:pos x="0" y="108779"/>
              </a:cxn>
              <a:cxn ang="0">
                <a:pos x="101025" y="4489"/>
              </a:cxn>
              <a:cxn ang="0">
                <a:pos x="442384" y="0"/>
              </a:cxn>
              <a:cxn ang="0">
                <a:pos x="346567" y="117475"/>
              </a:cxn>
              <a:cxn ang="0">
                <a:pos x="0" y="108779"/>
              </a:cxn>
            </a:cxnLst>
            <a:rect l="0" t="0" r="0" b="0"/>
            <a:pathLst>
              <a:path w="331682" h="117693">
                <a:moveTo>
                  <a:pt x="0" y="108981"/>
                </a:moveTo>
                <a:lnTo>
                  <a:pt x="75745" y="4497"/>
                </a:lnTo>
                <a:lnTo>
                  <a:pt x="331682" y="0"/>
                </a:lnTo>
                <a:lnTo>
                  <a:pt x="259842" y="117693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7" name="平行四边形 4"/>
          <p:cNvSpPr/>
          <p:nvPr/>
        </p:nvSpPr>
        <p:spPr>
          <a:xfrm flipH="1">
            <a:off x="7008813" y="2655888"/>
            <a:ext cx="309562" cy="114300"/>
          </a:xfrm>
          <a:custGeom>
            <a:avLst/>
            <a:gdLst/>
            <a:ahLst/>
            <a:cxnLst>
              <a:cxn ang="0">
                <a:pos x="0" y="108732"/>
              </a:cxn>
              <a:cxn ang="0">
                <a:pos x="75892" y="1363"/>
              </a:cxn>
              <a:cxn ang="0">
                <a:pos x="412749" y="0"/>
              </a:cxn>
              <a:cxn ang="0">
                <a:pos x="354578" y="114300"/>
              </a:cxn>
              <a:cxn ang="0">
                <a:pos x="0" y="108732"/>
              </a:cxn>
            </a:cxnLst>
            <a:rect l="0" t="0" r="0" b="0"/>
            <a:pathLst>
              <a:path w="309762" h="114562">
                <a:moveTo>
                  <a:pt x="0" y="108981"/>
                </a:moveTo>
                <a:lnTo>
                  <a:pt x="56956" y="1366"/>
                </a:lnTo>
                <a:lnTo>
                  <a:pt x="309762" y="0"/>
                </a:lnTo>
                <a:lnTo>
                  <a:pt x="266105" y="114562"/>
                </a:lnTo>
                <a:lnTo>
                  <a:pt x="0" y="10898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8" name="平行四边形 4"/>
          <p:cNvSpPr/>
          <p:nvPr/>
        </p:nvSpPr>
        <p:spPr>
          <a:xfrm flipH="1">
            <a:off x="7246938" y="2508251"/>
            <a:ext cx="323850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11809" y="0"/>
              </a:cxn>
              <a:cxn ang="0">
                <a:pos x="431800" y="890"/>
              </a:cxn>
              <a:cxn ang="0">
                <a:pos x="344069" y="98425"/>
              </a:cxn>
              <a:cxn ang="0">
                <a:pos x="0" y="96850"/>
              </a:cxn>
            </a:cxnLst>
            <a:rect l="0" t="0" r="0" b="0"/>
            <a:pathLst>
              <a:path w="323886" h="98028">
                <a:moveTo>
                  <a:pt x="0" y="96459"/>
                </a:moveTo>
                <a:lnTo>
                  <a:pt x="83866" y="0"/>
                </a:lnTo>
                <a:lnTo>
                  <a:pt x="323886" y="886"/>
                </a:lnTo>
                <a:lnTo>
                  <a:pt x="258080" y="98028"/>
                </a:ln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09" name="平行四边形 4"/>
          <p:cNvSpPr/>
          <p:nvPr/>
        </p:nvSpPr>
        <p:spPr>
          <a:xfrm flipH="1">
            <a:off x="6938963" y="2506663"/>
            <a:ext cx="303212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80273" y="0"/>
              </a:cxn>
              <a:cxn ang="0">
                <a:pos x="404283" y="882"/>
              </a:cxn>
              <a:cxn ang="0">
                <a:pos x="344969" y="100012"/>
              </a:cxn>
              <a:cxn ang="0">
                <a:pos x="0" y="98449"/>
              </a:cxn>
            </a:cxnLst>
            <a:rect l="0" t="0" r="0" b="0"/>
            <a:pathLst>
              <a:path w="302454" h="100409">
                <a:moveTo>
                  <a:pt x="0" y="98840"/>
                </a:moveTo>
                <a:lnTo>
                  <a:pt x="60054" y="0"/>
                </a:lnTo>
                <a:lnTo>
                  <a:pt x="302454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0" name="平行四边形 4"/>
          <p:cNvSpPr/>
          <p:nvPr/>
        </p:nvSpPr>
        <p:spPr>
          <a:xfrm flipH="1">
            <a:off x="7181851" y="2374900"/>
            <a:ext cx="290513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76887" y="0"/>
              </a:cxn>
              <a:cxn ang="0">
                <a:pos x="387351" y="3252"/>
              </a:cxn>
              <a:cxn ang="0">
                <a:pos x="315494" y="90488"/>
              </a:cxn>
              <a:cxn ang="0">
                <a:pos x="0" y="86555"/>
              </a:cxn>
            </a:cxnLst>
            <a:rect l="0" t="0" r="0" b="0"/>
            <a:pathLst>
              <a:path w="290547" h="90883">
                <a:moveTo>
                  <a:pt x="0" y="86933"/>
                </a:moveTo>
                <a:lnTo>
                  <a:pt x="57672" y="0"/>
                </a:lnTo>
                <a:lnTo>
                  <a:pt x="290547" y="3266"/>
                </a:lnTo>
                <a:lnTo>
                  <a:pt x="236648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1" name="平行四边形 4"/>
          <p:cNvSpPr/>
          <p:nvPr/>
        </p:nvSpPr>
        <p:spPr>
          <a:xfrm flipH="1">
            <a:off x="6891338" y="2373314"/>
            <a:ext cx="284162" cy="92075"/>
          </a:xfrm>
          <a:custGeom>
            <a:avLst/>
            <a:gdLst/>
            <a:ahLst/>
            <a:cxnLst>
              <a:cxn ang="0">
                <a:pos x="0" y="88175"/>
              </a:cxn>
              <a:cxn ang="0">
                <a:pos x="73918" y="0"/>
              </a:cxn>
              <a:cxn ang="0">
                <a:pos x="378883" y="5575"/>
              </a:cxn>
              <a:cxn ang="0">
                <a:pos x="325925" y="92075"/>
              </a:cxn>
              <a:cxn ang="0">
                <a:pos x="0" y="88175"/>
              </a:cxn>
            </a:cxnLst>
            <a:rect l="0" t="0" r="0" b="0"/>
            <a:pathLst>
              <a:path w="283404" h="93264">
                <a:moveTo>
                  <a:pt x="0" y="89314"/>
                </a:moveTo>
                <a:lnTo>
                  <a:pt x="55291" y="0"/>
                </a:lnTo>
                <a:lnTo>
                  <a:pt x="283404" y="5647"/>
                </a:lnTo>
                <a:lnTo>
                  <a:pt x="243792" y="93264"/>
                </a:lnTo>
                <a:lnTo>
                  <a:pt x="0" y="8931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2" name="平行四边形 4"/>
          <p:cNvSpPr/>
          <p:nvPr/>
        </p:nvSpPr>
        <p:spPr>
          <a:xfrm flipH="1">
            <a:off x="6599238" y="2378076"/>
            <a:ext cx="271462" cy="87313"/>
          </a:xfrm>
          <a:custGeom>
            <a:avLst/>
            <a:gdLst/>
            <a:ahLst/>
            <a:cxnLst>
              <a:cxn ang="0">
                <a:pos x="0" y="83377"/>
              </a:cxn>
              <a:cxn ang="0">
                <a:pos x="41965" y="1492"/>
              </a:cxn>
              <a:cxn ang="0">
                <a:pos x="361949" y="0"/>
              </a:cxn>
              <a:cxn ang="0">
                <a:pos x="325013" y="87313"/>
              </a:cxn>
              <a:cxn ang="0">
                <a:pos x="0" y="83377"/>
              </a:cxn>
            </a:cxnLst>
            <a:rect l="0" t="0" r="0" b="0"/>
            <a:pathLst>
              <a:path w="271498" h="87617">
                <a:moveTo>
                  <a:pt x="0" y="83667"/>
                </a:moveTo>
                <a:lnTo>
                  <a:pt x="31478" y="1497"/>
                </a:lnTo>
                <a:lnTo>
                  <a:pt x="271498" y="0"/>
                </a:lnTo>
                <a:lnTo>
                  <a:pt x="243792" y="87617"/>
                </a:lnTo>
                <a:lnTo>
                  <a:pt x="0" y="8366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3" name="平行四边形 4"/>
          <p:cNvSpPr/>
          <p:nvPr/>
        </p:nvSpPr>
        <p:spPr>
          <a:xfrm flipH="1">
            <a:off x="6315076" y="2374900"/>
            <a:ext cx="252413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50" y="3252"/>
              </a:cxn>
              <a:cxn ang="0">
                <a:pos x="325011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4" name="平行四边形 4"/>
          <p:cNvSpPr/>
          <p:nvPr/>
        </p:nvSpPr>
        <p:spPr>
          <a:xfrm flipH="1">
            <a:off x="7123113" y="2268539"/>
            <a:ext cx="273050" cy="73025"/>
          </a:xfrm>
          <a:custGeom>
            <a:avLst/>
            <a:gdLst/>
            <a:ahLst/>
            <a:cxnLst>
              <a:cxn ang="0">
                <a:pos x="0" y="71481"/>
              </a:cxn>
              <a:cxn ang="0">
                <a:pos x="70330" y="0"/>
              </a:cxn>
              <a:cxn ang="0">
                <a:pos x="364067" y="870"/>
              </a:cxn>
              <a:cxn ang="0">
                <a:pos x="305081" y="73025"/>
              </a:cxn>
              <a:cxn ang="0">
                <a:pos x="0" y="71481"/>
              </a:cxn>
            </a:cxnLst>
            <a:rect l="0" t="0" r="0" b="0"/>
            <a:pathLst>
              <a:path w="273879" h="74214">
                <a:moveTo>
                  <a:pt x="0" y="72645"/>
                </a:moveTo>
                <a:lnTo>
                  <a:pt x="52908" y="0"/>
                </a:lnTo>
                <a:lnTo>
                  <a:pt x="273879" y="884"/>
                </a:lnTo>
                <a:lnTo>
                  <a:pt x="229505" y="74214"/>
                </a:lnTo>
                <a:lnTo>
                  <a:pt x="0" y="726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5" name="平行四边形 4"/>
          <p:cNvSpPr/>
          <p:nvPr/>
        </p:nvSpPr>
        <p:spPr>
          <a:xfrm flipH="1">
            <a:off x="6846889" y="2265363"/>
            <a:ext cx="261937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45138" y="0"/>
              </a:cxn>
              <a:cxn ang="0">
                <a:pos x="349249" y="879"/>
              </a:cxn>
              <a:cxn ang="0">
                <a:pos x="305964" y="76200"/>
              </a:cxn>
              <a:cxn ang="0">
                <a:pos x="0" y="74639"/>
              </a:cxn>
            </a:cxnLst>
            <a:rect l="0" t="0" r="0" b="0"/>
            <a:pathLst>
              <a:path w="261973" h="76595">
                <a:moveTo>
                  <a:pt x="0" y="75026"/>
                </a:moveTo>
                <a:lnTo>
                  <a:pt x="33858" y="0"/>
                </a:lnTo>
                <a:lnTo>
                  <a:pt x="261973" y="884"/>
                </a:lnTo>
                <a:lnTo>
                  <a:pt x="229505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6" name="平行四边形 4"/>
          <p:cNvSpPr/>
          <p:nvPr/>
        </p:nvSpPr>
        <p:spPr>
          <a:xfrm flipH="1">
            <a:off x="6586538" y="2265363"/>
            <a:ext cx="233362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4" y="0"/>
              </a:cxn>
              <a:cxn ang="0">
                <a:pos x="311150" y="879"/>
              </a:cxn>
              <a:cxn ang="0">
                <a:pos x="296436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7" name="平行四边形 4"/>
          <p:cNvSpPr/>
          <p:nvPr/>
        </p:nvSpPr>
        <p:spPr>
          <a:xfrm flipH="1">
            <a:off x="6305551" y="2265363"/>
            <a:ext cx="2333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5" y="0"/>
              </a:cxn>
              <a:cxn ang="0">
                <a:pos x="311151" y="879"/>
              </a:cxn>
              <a:cxn ang="0">
                <a:pos x="296437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8" name="平行四边形 4"/>
          <p:cNvSpPr/>
          <p:nvPr/>
        </p:nvSpPr>
        <p:spPr>
          <a:xfrm>
            <a:off x="5894389" y="4281489"/>
            <a:ext cx="490537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27365" y="2385"/>
              </a:cxn>
              <a:cxn ang="0">
                <a:pos x="625743" y="0"/>
              </a:cxn>
              <a:cxn ang="0">
                <a:pos x="654049" y="352425"/>
              </a:cxn>
              <a:cxn ang="0">
                <a:pos x="0" y="352425"/>
              </a:cxn>
            </a:cxnLst>
            <a:rect l="0" t="0" r="0" b="0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19" name="平行四边形 4"/>
          <p:cNvSpPr/>
          <p:nvPr/>
        </p:nvSpPr>
        <p:spPr>
          <a:xfrm>
            <a:off x="5922963" y="3862389"/>
            <a:ext cx="438150" cy="288925"/>
          </a:xfrm>
          <a:custGeom>
            <a:avLst/>
            <a:gdLst/>
            <a:ahLst/>
            <a:cxnLst>
              <a:cxn ang="0">
                <a:pos x="0" y="280217"/>
              </a:cxn>
              <a:cxn ang="0">
                <a:pos x="29054" y="6376"/>
              </a:cxn>
              <a:cxn ang="0">
                <a:pos x="565855" y="0"/>
              </a:cxn>
              <a:cxn ang="0">
                <a:pos x="584200" y="288925"/>
              </a:cxn>
              <a:cxn ang="0">
                <a:pos x="0" y="280217"/>
              </a:cxn>
            </a:cxnLst>
            <a:rect l="0" t="0" r="0" b="0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20" name="平行四边形 4"/>
          <p:cNvSpPr/>
          <p:nvPr/>
        </p:nvSpPr>
        <p:spPr>
          <a:xfrm>
            <a:off x="5975350" y="3021014"/>
            <a:ext cx="330200" cy="160337"/>
          </a:xfrm>
          <a:custGeom>
            <a:avLst/>
            <a:gdLst/>
            <a:ahLst/>
            <a:cxnLst>
              <a:cxn ang="0">
                <a:pos x="0" y="156294"/>
              </a:cxn>
              <a:cxn ang="0">
                <a:pos x="20340" y="0"/>
              </a:cxn>
              <a:cxn ang="0">
                <a:pos x="421601" y="1006"/>
              </a:cxn>
              <a:cxn ang="0">
                <a:pos x="440267" y="160337"/>
              </a:cxn>
              <a:cxn ang="0">
                <a:pos x="0" y="156294"/>
              </a:cxn>
            </a:cxnLst>
            <a:rect l="0" t="0" r="0" b="0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21" name="平行四边形 4"/>
          <p:cNvSpPr/>
          <p:nvPr/>
        </p:nvSpPr>
        <p:spPr>
          <a:xfrm>
            <a:off x="5994400" y="2822575"/>
            <a:ext cx="298450" cy="133350"/>
          </a:xfrm>
          <a:custGeom>
            <a:avLst/>
            <a:gdLst/>
            <a:ahLst/>
            <a:cxnLst>
              <a:cxn ang="0">
                <a:pos x="0" y="133350"/>
              </a:cxn>
              <a:cxn ang="0">
                <a:pos x="11964" y="0"/>
              </a:cxn>
              <a:cxn ang="0">
                <a:pos x="383640" y="1019"/>
              </a:cxn>
              <a:cxn ang="0">
                <a:pos x="397933" y="132664"/>
              </a:cxn>
              <a:cxn ang="0">
                <a:pos x="0" y="133350"/>
              </a:cxn>
            </a:cxnLst>
            <a:rect l="0" t="0" r="0" b="0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22" name="平行四边形 4"/>
          <p:cNvSpPr/>
          <p:nvPr/>
        </p:nvSpPr>
        <p:spPr>
          <a:xfrm>
            <a:off x="6019801" y="2376488"/>
            <a:ext cx="244475" cy="88900"/>
          </a:xfrm>
          <a:custGeom>
            <a:avLst/>
            <a:gdLst/>
            <a:ahLst/>
            <a:cxnLst>
              <a:cxn ang="0">
                <a:pos x="0" y="84998"/>
              </a:cxn>
              <a:cxn ang="0">
                <a:pos x="10250" y="1479"/>
              </a:cxn>
              <a:cxn ang="0">
                <a:pos x="321620" y="0"/>
              </a:cxn>
              <a:cxn ang="0">
                <a:pos x="325967" y="88900"/>
              </a:cxn>
              <a:cxn ang="0">
                <a:pos x="0" y="84998"/>
              </a:cxn>
            </a:cxnLst>
            <a:rect l="0" t="0" r="0" b="0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423" name="平行四边形 4"/>
          <p:cNvSpPr/>
          <p:nvPr/>
        </p:nvSpPr>
        <p:spPr>
          <a:xfrm>
            <a:off x="6027738" y="2268539"/>
            <a:ext cx="222250" cy="73025"/>
          </a:xfrm>
          <a:custGeom>
            <a:avLst/>
            <a:gdLst/>
            <a:ahLst/>
            <a:cxnLst>
              <a:cxn ang="0">
                <a:pos x="0" y="71463"/>
              </a:cxn>
              <a:cxn ang="0">
                <a:pos x="16563" y="1492"/>
              </a:cxn>
              <a:cxn ang="0">
                <a:pos x="285655" y="0"/>
              </a:cxn>
              <a:cxn ang="0">
                <a:pos x="296334" y="73025"/>
              </a:cxn>
              <a:cxn ang="0">
                <a:pos x="0" y="71463"/>
              </a:cxn>
            </a:cxnLst>
            <a:rect l="0" t="0" r="0" b="0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5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nodeType="withEffect">
                                  <p:stCondLst>
                                    <p:cond delay="8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5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5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5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5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5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5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5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5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5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5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5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5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5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5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nodeType="withEffect">
                                  <p:stCondLst>
                                    <p:cond delay="19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5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5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5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5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5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5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5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5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5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18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5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50"/>
                                        <p:tgtEl>
                                          <p:spTgt spid="15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5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5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5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5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2" dur="15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5" dur="15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0" presetClass="exit" presetSubtype="0" fill="hold" nodeType="withEffect">
                                  <p:stCondLst>
                                    <p:cond delay="7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5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15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4" dur="150"/>
                                        <p:tgtEl>
                                          <p:spTgt spid="15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10" presetClass="exit" presetSubtype="0" fill="hold" nodeType="withEffect">
                                  <p:stCondLst>
                                    <p:cond delay="9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7" dur="150"/>
                                        <p:tgtEl>
                                          <p:spTgt spid="154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0" dur="150"/>
                                        <p:tgtEl>
                                          <p:spTgt spid="154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50"/>
                                        <p:tgtEl>
                                          <p:spTgt spid="15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0" presetClass="exit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15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9" dur="15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2" dur="15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5" dur="15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5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0" presetClass="exit" presetSubtype="0" fill="hold" nodeType="withEffect">
                                  <p:stCondLst>
                                    <p:cond delay="7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15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15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5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0" dur="15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0" presetClass="exit" presetSubtype="0" fill="hold" nodeType="withEffect">
                                  <p:stCondLst>
                                    <p:cond delay="8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5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15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15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15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15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5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15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4" dur="15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15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0" presetClass="exit" presetSubtype="0" fill="hold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15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5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15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0" presetClass="exit" presetSubtype="0" fill="hold" nodeType="withEffect">
                                  <p:stCondLst>
                                    <p:cond delay="79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15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15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15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5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15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87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15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15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0" dur="15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50"/>
                                        <p:tgtEl>
                                          <p:spTgt spid="15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9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150"/>
                                        <p:tgtEl>
                                          <p:spTgt spid="15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150"/>
                                        <p:tgtEl>
                                          <p:spTgt spid="15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150"/>
                                        <p:tgtEl>
                                          <p:spTgt spid="15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150"/>
                                        <p:tgtEl>
                                          <p:spTgt spid="15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0" presetClass="exit" presetSubtype="0" fill="hold" nodeType="withEffect">
                                  <p:stCondLst>
                                    <p:cond delay="84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50"/>
                                        <p:tgtEl>
                                          <p:spTgt spid="15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15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4" dur="15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150"/>
                                        <p:tgtEl>
                                          <p:spTgt spid="154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0" presetClass="exit" presetSubtype="0" fill="hold" nodeType="withEffect">
                                  <p:stCondLst>
                                    <p:cond delay="92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150"/>
                                        <p:tgtEl>
                                          <p:spTgt spid="154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50"/>
                                        <p:tgtEl>
                                          <p:spTgt spid="154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150"/>
                                        <p:tgtEl>
                                          <p:spTgt spid="15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8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150"/>
                                        <p:tgtEl>
                                          <p:spTgt spid="15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150"/>
                                        <p:tgtEl>
                                          <p:spTgt spid="154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0" presetClass="exit" presetSubtype="0" fill="hold" nodeType="withEffect">
                                  <p:stCondLst>
                                    <p:cond delay="81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150"/>
                                        <p:tgtEl>
                                          <p:spTgt spid="154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50"/>
                                        <p:tgtEl>
                                          <p:spTgt spid="154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150"/>
                                        <p:tgtEl>
                                          <p:spTgt spid="15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150"/>
                                        <p:tgtEl>
                                          <p:spTgt spid="15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0" presetClass="exit" presetSubtype="0" fill="hold" nodeType="withEffect">
                                  <p:stCondLst>
                                    <p:cond delay="8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150"/>
                                        <p:tgtEl>
                                          <p:spTgt spid="15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150"/>
                                        <p:tgtEl>
                                          <p:spTgt spid="15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10" presetClass="exit" presetSubtype="0" fill="hold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50"/>
                                        <p:tgtEl>
                                          <p:spTgt spid="154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0" presetClass="exit" presetSubtype="0" fill="hold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150"/>
                                        <p:tgtEl>
                                          <p:spTgt spid="154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0" presetClass="exit" presetSubtype="0" fill="hold" nodeType="withEffect">
                                  <p:stCondLst>
                                    <p:cond delay="86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150"/>
                                        <p:tgtEl>
                                          <p:spTgt spid="15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150"/>
                                        <p:tgtEl>
                                          <p:spTgt spid="154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150"/>
                                        <p:tgtEl>
                                          <p:spTgt spid="154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平行四边形 4"/>
          <p:cNvSpPr/>
          <p:nvPr/>
        </p:nvSpPr>
        <p:spPr>
          <a:xfrm>
            <a:off x="5275263" y="4281489"/>
            <a:ext cx="500062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358" y="2"/>
              </a:cxn>
              <a:cxn ang="0">
                <a:pos x="666750" y="0"/>
              </a:cxn>
              <a:cxn ang="0">
                <a:pos x="637940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平行四边形 4"/>
          <p:cNvSpPr/>
          <p:nvPr/>
        </p:nvSpPr>
        <p:spPr>
          <a:xfrm>
            <a:off x="5370513" y="3871913"/>
            <a:ext cx="457200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1895" y="3996"/>
              </a:cxn>
              <a:cxn ang="0">
                <a:pos x="609600" y="0"/>
              </a:cxn>
              <a:cxn ang="0">
                <a:pos x="558221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平行四边形 4"/>
          <p:cNvSpPr/>
          <p:nvPr/>
        </p:nvSpPr>
        <p:spPr>
          <a:xfrm>
            <a:off x="5448300" y="3524250"/>
            <a:ext cx="400050" cy="236538"/>
          </a:xfrm>
          <a:custGeom>
            <a:avLst/>
            <a:gdLst/>
            <a:ahLst/>
            <a:cxnLst>
              <a:cxn ang="0">
                <a:pos x="0" y="236538"/>
              </a:cxn>
              <a:cxn ang="0">
                <a:pos x="71671" y="0"/>
              </a:cxn>
              <a:cxn ang="0">
                <a:pos x="533400" y="4909"/>
              </a:cxn>
              <a:cxn ang="0">
                <a:pos x="500287" y="235853"/>
              </a:cxn>
              <a:cxn ang="0">
                <a:pos x="0" y="236538"/>
              </a:cxn>
            </a:cxnLst>
            <a:rect l="0" t="0" r="0" b="0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平行四边形 4"/>
          <p:cNvSpPr/>
          <p:nvPr/>
        </p:nvSpPr>
        <p:spPr>
          <a:xfrm>
            <a:off x="5529263" y="3251200"/>
            <a:ext cx="360362" cy="192088"/>
          </a:xfrm>
          <a:custGeom>
            <a:avLst/>
            <a:gdLst/>
            <a:ahLst/>
            <a:cxnLst>
              <a:cxn ang="0">
                <a:pos x="0" y="189649"/>
              </a:cxn>
              <a:cxn ang="0">
                <a:pos x="38417" y="1364"/>
              </a:cxn>
              <a:cxn ang="0">
                <a:pos x="480483" y="0"/>
              </a:cxn>
              <a:cxn ang="0">
                <a:pos x="455637" y="192088"/>
              </a:cxn>
              <a:cxn ang="0">
                <a:pos x="0" y="189649"/>
              </a:cxn>
            </a:cxnLst>
            <a:rect l="0" t="0" r="0" b="0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平行四边形 4"/>
          <p:cNvSpPr/>
          <p:nvPr/>
        </p:nvSpPr>
        <p:spPr>
          <a:xfrm>
            <a:off x="5573713" y="3019425"/>
            <a:ext cx="33496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556" y="1363"/>
              </a:cxn>
              <a:cxn ang="0">
                <a:pos x="446616" y="0"/>
              </a:cxn>
              <a:cxn ang="0">
                <a:pos x="417620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平行四边形 4"/>
          <p:cNvSpPr/>
          <p:nvPr/>
        </p:nvSpPr>
        <p:spPr>
          <a:xfrm>
            <a:off x="5619750" y="2820989"/>
            <a:ext cx="298450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328" y="1376"/>
              </a:cxn>
              <a:cxn ang="0">
                <a:pos x="397933" y="0"/>
              </a:cxn>
              <a:cxn ang="0">
                <a:pos x="377216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2" name="平行四边形 4"/>
          <p:cNvSpPr/>
          <p:nvPr/>
        </p:nvSpPr>
        <p:spPr>
          <a:xfrm>
            <a:off x="5661026" y="2654300"/>
            <a:ext cx="276225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28296" y="0"/>
              </a:cxn>
              <a:cxn ang="0">
                <a:pos x="368300" y="3406"/>
              </a:cxn>
              <a:cxn ang="0">
                <a:pos x="354551" y="115888"/>
              </a:cxn>
              <a:cxn ang="0">
                <a:pos x="0" y="110292"/>
              </a:cxn>
            </a:cxnLst>
            <a:rect l="0" t="0" r="0" b="0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3" name="平行四边形 4"/>
          <p:cNvSpPr/>
          <p:nvPr/>
        </p:nvSpPr>
        <p:spPr>
          <a:xfrm>
            <a:off x="5686426" y="2506663"/>
            <a:ext cx="271463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32444" y="0"/>
              </a:cxn>
              <a:cxn ang="0">
                <a:pos x="361951" y="882"/>
              </a:cxn>
              <a:cxn ang="0">
                <a:pos x="344064" y="100012"/>
              </a:cxn>
              <a:cxn ang="0">
                <a:pos x="0" y="98449"/>
              </a:cxn>
            </a:cxnLst>
            <a:rect l="0" t="0" r="0" b="0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4" name="平行四边形 4"/>
          <p:cNvSpPr/>
          <p:nvPr/>
        </p:nvSpPr>
        <p:spPr>
          <a:xfrm>
            <a:off x="5713413" y="2374900"/>
            <a:ext cx="252412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49" y="3252"/>
              </a:cxn>
              <a:cxn ang="0">
                <a:pos x="325010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5" name="平行四边形 4"/>
          <p:cNvSpPr/>
          <p:nvPr/>
        </p:nvSpPr>
        <p:spPr>
          <a:xfrm>
            <a:off x="5741988" y="2265363"/>
            <a:ext cx="233362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4" y="0"/>
              </a:cxn>
              <a:cxn ang="0">
                <a:pos x="311150" y="879"/>
              </a:cxn>
              <a:cxn ang="0">
                <a:pos x="296436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6" name="平行四边形 4"/>
          <p:cNvSpPr/>
          <p:nvPr/>
        </p:nvSpPr>
        <p:spPr>
          <a:xfrm flipH="1">
            <a:off x="6505575" y="4281489"/>
            <a:ext cx="501650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119737" y="2"/>
              </a:cxn>
              <a:cxn ang="0">
                <a:pos x="668867" y="0"/>
              </a:cxn>
              <a:cxn ang="0">
                <a:pos x="639966" y="352425"/>
              </a:cxn>
              <a:cxn ang="0">
                <a:pos x="0" y="352425"/>
              </a:cxn>
            </a:cxnLst>
            <a:rect l="0" t="0" r="0" b="0"/>
            <a:pathLst>
              <a:path w="500450" h="352168">
                <a:moveTo>
                  <a:pt x="0" y="352168"/>
                </a:moveTo>
                <a:lnTo>
                  <a:pt x="89588" y="2"/>
                </a:lnTo>
                <a:lnTo>
                  <a:pt x="500450" y="0"/>
                </a:lnTo>
                <a:lnTo>
                  <a:pt x="478826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7" name="平行四边形 4"/>
          <p:cNvSpPr/>
          <p:nvPr/>
        </p:nvSpPr>
        <p:spPr>
          <a:xfrm flipH="1">
            <a:off x="6453189" y="3871913"/>
            <a:ext cx="458787" cy="279400"/>
          </a:xfrm>
          <a:custGeom>
            <a:avLst/>
            <a:gdLst/>
            <a:ahLst/>
            <a:cxnLst>
              <a:cxn ang="0">
                <a:pos x="0" y="270692"/>
              </a:cxn>
              <a:cxn ang="0">
                <a:pos x="102248" y="3996"/>
              </a:cxn>
              <a:cxn ang="0">
                <a:pos x="611716" y="0"/>
              </a:cxn>
              <a:cxn ang="0">
                <a:pos x="560159" y="279400"/>
              </a:cxn>
              <a:cxn ang="0">
                <a:pos x="0" y="270692"/>
              </a:cxn>
            </a:cxnLst>
            <a:rect l="0" t="0" r="0" b="0"/>
            <a:pathLst>
              <a:path w="458162" h="279533">
                <a:moveTo>
                  <a:pt x="0" y="270821"/>
                </a:moveTo>
                <a:lnTo>
                  <a:pt x="76582" y="3998"/>
                </a:lnTo>
                <a:lnTo>
                  <a:pt x="458162" y="0"/>
                </a:lnTo>
                <a:lnTo>
                  <a:pt x="419547" y="279533"/>
                </a:lnTo>
                <a:lnTo>
                  <a:pt x="0" y="27082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8" name="平行四边形 4"/>
          <p:cNvSpPr/>
          <p:nvPr/>
        </p:nvSpPr>
        <p:spPr>
          <a:xfrm flipH="1">
            <a:off x="6432550" y="3524250"/>
            <a:ext cx="400050" cy="236538"/>
          </a:xfrm>
          <a:custGeom>
            <a:avLst/>
            <a:gdLst/>
            <a:ahLst/>
            <a:cxnLst>
              <a:cxn ang="0">
                <a:pos x="0" y="236538"/>
              </a:cxn>
              <a:cxn ang="0">
                <a:pos x="71671" y="0"/>
              </a:cxn>
              <a:cxn ang="0">
                <a:pos x="533400" y="4909"/>
              </a:cxn>
              <a:cxn ang="0">
                <a:pos x="500287" y="235853"/>
              </a:cxn>
              <a:cxn ang="0">
                <a:pos x="0" y="236538"/>
              </a:cxn>
            </a:cxnLst>
            <a:rect l="0" t="0" r="0" b="0"/>
            <a:pathLst>
              <a:path w="400573" h="236008">
                <a:moveTo>
                  <a:pt x="0" y="236008"/>
                </a:moveTo>
                <a:lnTo>
                  <a:pt x="53824" y="0"/>
                </a:lnTo>
                <a:lnTo>
                  <a:pt x="400573" y="4898"/>
                </a:lnTo>
                <a:lnTo>
                  <a:pt x="375706" y="235325"/>
                </a:lnTo>
                <a:lnTo>
                  <a:pt x="0" y="23600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9" name="平行四边形 4"/>
          <p:cNvSpPr/>
          <p:nvPr/>
        </p:nvSpPr>
        <p:spPr>
          <a:xfrm flipH="1">
            <a:off x="6391276" y="3251200"/>
            <a:ext cx="360363" cy="192088"/>
          </a:xfrm>
          <a:custGeom>
            <a:avLst/>
            <a:gdLst/>
            <a:ahLst/>
            <a:cxnLst>
              <a:cxn ang="0">
                <a:pos x="0" y="189649"/>
              </a:cxn>
              <a:cxn ang="0">
                <a:pos x="38417" y="1364"/>
              </a:cxn>
              <a:cxn ang="0">
                <a:pos x="480484" y="0"/>
              </a:cxn>
              <a:cxn ang="0">
                <a:pos x="455638" y="192088"/>
              </a:cxn>
              <a:cxn ang="0">
                <a:pos x="0" y="189649"/>
              </a:cxn>
            </a:cxnLst>
            <a:rect l="0" t="0" r="0" b="0"/>
            <a:pathLst>
              <a:path w="359868" h="192851">
                <a:moveTo>
                  <a:pt x="0" y="190402"/>
                </a:moveTo>
                <a:lnTo>
                  <a:pt x="28773" y="1369"/>
                </a:lnTo>
                <a:lnTo>
                  <a:pt x="359868" y="0"/>
                </a:lnTo>
                <a:lnTo>
                  <a:pt x="341259" y="192851"/>
                </a:lnTo>
                <a:lnTo>
                  <a:pt x="0" y="19040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0" name="平行四边形 4"/>
          <p:cNvSpPr/>
          <p:nvPr/>
        </p:nvSpPr>
        <p:spPr>
          <a:xfrm flipH="1">
            <a:off x="6373813" y="3019425"/>
            <a:ext cx="334962" cy="158750"/>
          </a:xfrm>
          <a:custGeom>
            <a:avLst/>
            <a:gdLst/>
            <a:ahLst/>
            <a:cxnLst>
              <a:cxn ang="0">
                <a:pos x="0" y="158750"/>
              </a:cxn>
              <a:cxn ang="0">
                <a:pos x="42556" y="1363"/>
              </a:cxn>
              <a:cxn ang="0">
                <a:pos x="446616" y="0"/>
              </a:cxn>
              <a:cxn ang="0">
                <a:pos x="417620" y="158068"/>
              </a:cxn>
              <a:cxn ang="0">
                <a:pos x="0" y="158750"/>
              </a:cxn>
            </a:cxnLst>
            <a:rect l="0" t="0" r="0" b="0"/>
            <a:pathLst>
              <a:path w="334814" h="159086">
                <a:moveTo>
                  <a:pt x="0" y="159086"/>
                </a:moveTo>
                <a:lnTo>
                  <a:pt x="31903" y="1366"/>
                </a:lnTo>
                <a:lnTo>
                  <a:pt x="334814" y="0"/>
                </a:lnTo>
                <a:lnTo>
                  <a:pt x="313076" y="158403"/>
                </a:lnTo>
                <a:lnTo>
                  <a:pt x="0" y="15908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1" name="平行四边形 4"/>
          <p:cNvSpPr/>
          <p:nvPr/>
        </p:nvSpPr>
        <p:spPr>
          <a:xfrm flipH="1">
            <a:off x="6364288" y="2820989"/>
            <a:ext cx="296862" cy="134937"/>
          </a:xfrm>
          <a:custGeom>
            <a:avLst/>
            <a:gdLst/>
            <a:ahLst/>
            <a:cxnLst>
              <a:cxn ang="0">
                <a:pos x="0" y="134937"/>
              </a:cxn>
              <a:cxn ang="0">
                <a:pos x="34145" y="1376"/>
              </a:cxn>
              <a:cxn ang="0">
                <a:pos x="395816" y="0"/>
              </a:cxn>
              <a:cxn ang="0">
                <a:pos x="375209" y="134250"/>
              </a:cxn>
              <a:cxn ang="0">
                <a:pos x="0" y="134937"/>
              </a:cxn>
            </a:cxnLst>
            <a:rect l="0" t="0" r="0" b="0"/>
            <a:pathLst>
              <a:path w="297237" h="134033">
                <a:moveTo>
                  <a:pt x="0" y="134033"/>
                </a:moveTo>
                <a:lnTo>
                  <a:pt x="25641" y="1367"/>
                </a:lnTo>
                <a:lnTo>
                  <a:pt x="297237" y="0"/>
                </a:lnTo>
                <a:lnTo>
                  <a:pt x="281762" y="133351"/>
                </a:lnTo>
                <a:lnTo>
                  <a:pt x="0" y="1340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2" name="平行四边形 4"/>
          <p:cNvSpPr/>
          <p:nvPr/>
        </p:nvSpPr>
        <p:spPr>
          <a:xfrm flipH="1">
            <a:off x="6343651" y="2654300"/>
            <a:ext cx="276225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28296" y="0"/>
              </a:cxn>
              <a:cxn ang="0">
                <a:pos x="368300" y="3406"/>
              </a:cxn>
              <a:cxn ang="0">
                <a:pos x="354551" y="115888"/>
              </a:cxn>
              <a:cxn ang="0">
                <a:pos x="0" y="110292"/>
              </a:cxn>
            </a:cxnLst>
            <a:rect l="0" t="0" r="0" b="0"/>
            <a:pathLst>
              <a:path w="276424" h="115578">
                <a:moveTo>
                  <a:pt x="0" y="109997"/>
                </a:moveTo>
                <a:lnTo>
                  <a:pt x="21237" y="0"/>
                </a:lnTo>
                <a:lnTo>
                  <a:pt x="276424" y="3397"/>
                </a:lnTo>
                <a:lnTo>
                  <a:pt x="266105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3" name="平行四边形 4"/>
          <p:cNvSpPr/>
          <p:nvPr/>
        </p:nvSpPr>
        <p:spPr>
          <a:xfrm flipH="1">
            <a:off x="6323013" y="2506663"/>
            <a:ext cx="271462" cy="100012"/>
          </a:xfrm>
          <a:custGeom>
            <a:avLst/>
            <a:gdLst/>
            <a:ahLst/>
            <a:cxnLst>
              <a:cxn ang="0">
                <a:pos x="0" y="98449"/>
              </a:cxn>
              <a:cxn ang="0">
                <a:pos x="32444" y="0"/>
              </a:cxn>
              <a:cxn ang="0">
                <a:pos x="361949" y="882"/>
              </a:cxn>
              <a:cxn ang="0">
                <a:pos x="344063" y="100012"/>
              </a:cxn>
              <a:cxn ang="0">
                <a:pos x="0" y="98449"/>
              </a:cxn>
            </a:cxnLst>
            <a:rect l="0" t="0" r="0" b="0"/>
            <a:pathLst>
              <a:path w="271497" h="100409">
                <a:moveTo>
                  <a:pt x="0" y="98840"/>
                </a:moveTo>
                <a:lnTo>
                  <a:pt x="24336" y="0"/>
                </a:lnTo>
                <a:lnTo>
                  <a:pt x="271497" y="885"/>
                </a:lnTo>
                <a:lnTo>
                  <a:pt x="258080" y="100409"/>
                </a:lnTo>
                <a:lnTo>
                  <a:pt x="0" y="988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4" name="平行四边形 4"/>
          <p:cNvSpPr/>
          <p:nvPr/>
        </p:nvSpPr>
        <p:spPr>
          <a:xfrm flipH="1">
            <a:off x="6315076" y="2374900"/>
            <a:ext cx="252413" cy="90488"/>
          </a:xfrm>
          <a:custGeom>
            <a:avLst/>
            <a:gdLst/>
            <a:ahLst/>
            <a:cxnLst>
              <a:cxn ang="0">
                <a:pos x="0" y="86555"/>
              </a:cxn>
              <a:cxn ang="0">
                <a:pos x="29268" y="0"/>
              </a:cxn>
              <a:cxn ang="0">
                <a:pos x="336550" y="3252"/>
              </a:cxn>
              <a:cxn ang="0">
                <a:pos x="325011" y="90488"/>
              </a:cxn>
              <a:cxn ang="0">
                <a:pos x="0" y="86555"/>
              </a:cxn>
            </a:cxnLst>
            <a:rect l="0" t="0" r="0" b="0"/>
            <a:pathLst>
              <a:path w="252448" h="90883">
                <a:moveTo>
                  <a:pt x="0" y="86933"/>
                </a:moveTo>
                <a:lnTo>
                  <a:pt x="21954" y="0"/>
                </a:lnTo>
                <a:lnTo>
                  <a:pt x="252448" y="3266"/>
                </a:lnTo>
                <a:lnTo>
                  <a:pt x="243792" y="90883"/>
                </a:lnTo>
                <a:lnTo>
                  <a:pt x="0" y="869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5" name="平行四边形 4"/>
          <p:cNvSpPr/>
          <p:nvPr/>
        </p:nvSpPr>
        <p:spPr>
          <a:xfrm flipH="1">
            <a:off x="6305551" y="2265363"/>
            <a:ext cx="233363" cy="76200"/>
          </a:xfrm>
          <a:custGeom>
            <a:avLst/>
            <a:gdLst/>
            <a:ahLst/>
            <a:cxnLst>
              <a:cxn ang="0">
                <a:pos x="0" y="74639"/>
              </a:cxn>
              <a:cxn ang="0">
                <a:pos x="35615" y="0"/>
              </a:cxn>
              <a:cxn ang="0">
                <a:pos x="311151" y="879"/>
              </a:cxn>
              <a:cxn ang="0">
                <a:pos x="296437" y="76200"/>
              </a:cxn>
              <a:cxn ang="0">
                <a:pos x="0" y="74639"/>
              </a:cxn>
            </a:cxnLst>
            <a:rect l="0" t="0" r="0" b="0"/>
            <a:pathLst>
              <a:path w="233399" h="76595">
                <a:moveTo>
                  <a:pt x="0" y="75026"/>
                </a:moveTo>
                <a:lnTo>
                  <a:pt x="26715" y="0"/>
                </a:lnTo>
                <a:lnTo>
                  <a:pt x="233399" y="884"/>
                </a:lnTo>
                <a:lnTo>
                  <a:pt x="222362" y="76595"/>
                </a:lnTo>
                <a:lnTo>
                  <a:pt x="0" y="7502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6" name="平行四边形 4"/>
          <p:cNvSpPr/>
          <p:nvPr/>
        </p:nvSpPr>
        <p:spPr>
          <a:xfrm>
            <a:off x="5894389" y="4281489"/>
            <a:ext cx="490537" cy="352425"/>
          </a:xfrm>
          <a:custGeom>
            <a:avLst/>
            <a:gdLst/>
            <a:ahLst/>
            <a:cxnLst>
              <a:cxn ang="0">
                <a:pos x="0" y="352425"/>
              </a:cxn>
              <a:cxn ang="0">
                <a:pos x="27365" y="2385"/>
              </a:cxn>
              <a:cxn ang="0">
                <a:pos x="625743" y="0"/>
              </a:cxn>
              <a:cxn ang="0">
                <a:pos x="654049" y="352425"/>
              </a:cxn>
              <a:cxn ang="0">
                <a:pos x="0" y="352425"/>
              </a:cxn>
            </a:cxnLst>
            <a:rect l="0" t="0" r="0" b="0"/>
            <a:pathLst>
              <a:path w="490732" h="352168">
                <a:moveTo>
                  <a:pt x="0" y="352168"/>
                </a:moveTo>
                <a:lnTo>
                  <a:pt x="20532" y="2383"/>
                </a:lnTo>
                <a:lnTo>
                  <a:pt x="469494" y="0"/>
                </a:lnTo>
                <a:lnTo>
                  <a:pt x="490732" y="352168"/>
                </a:lnTo>
                <a:lnTo>
                  <a:pt x="0" y="35216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7" name="平行四边形 4"/>
          <p:cNvSpPr/>
          <p:nvPr/>
        </p:nvSpPr>
        <p:spPr>
          <a:xfrm>
            <a:off x="5922963" y="3862389"/>
            <a:ext cx="438150" cy="288925"/>
          </a:xfrm>
          <a:custGeom>
            <a:avLst/>
            <a:gdLst/>
            <a:ahLst/>
            <a:cxnLst>
              <a:cxn ang="0">
                <a:pos x="0" y="280217"/>
              </a:cxn>
              <a:cxn ang="0">
                <a:pos x="29054" y="6376"/>
              </a:cxn>
              <a:cxn ang="0">
                <a:pos x="565855" y="0"/>
              </a:cxn>
              <a:cxn ang="0">
                <a:pos x="584200" y="288925"/>
              </a:cxn>
              <a:cxn ang="0">
                <a:pos x="0" y="280217"/>
              </a:cxn>
            </a:cxnLst>
            <a:rect l="0" t="0" r="0" b="0"/>
            <a:pathLst>
              <a:path w="438597" h="289058">
                <a:moveTo>
                  <a:pt x="0" y="280346"/>
                </a:moveTo>
                <a:lnTo>
                  <a:pt x="21813" y="6379"/>
                </a:lnTo>
                <a:lnTo>
                  <a:pt x="424824" y="0"/>
                </a:lnTo>
                <a:lnTo>
                  <a:pt x="438597" y="289058"/>
                </a:lnTo>
                <a:lnTo>
                  <a:pt x="0" y="28034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8" name="平行四边形 4"/>
          <p:cNvSpPr/>
          <p:nvPr/>
        </p:nvSpPr>
        <p:spPr>
          <a:xfrm>
            <a:off x="5942013" y="3529013"/>
            <a:ext cx="393700" cy="233362"/>
          </a:xfrm>
          <a:custGeom>
            <a:avLst/>
            <a:gdLst/>
            <a:ahLst/>
            <a:cxnLst>
              <a:cxn ang="0">
                <a:pos x="0" y="231661"/>
              </a:cxn>
              <a:cxn ang="0">
                <a:pos x="30409" y="0"/>
              </a:cxn>
              <a:cxn ang="0">
                <a:pos x="510503" y="135"/>
              </a:cxn>
              <a:cxn ang="0">
                <a:pos x="524933" y="233362"/>
              </a:cxn>
              <a:cxn ang="0">
                <a:pos x="0" y="231661"/>
              </a:cxn>
            </a:cxnLst>
            <a:rect l="0" t="0" r="0" b="0"/>
            <a:pathLst>
              <a:path w="394756" h="232943">
                <a:moveTo>
                  <a:pt x="0" y="231245"/>
                </a:moveTo>
                <a:lnTo>
                  <a:pt x="22868" y="0"/>
                </a:lnTo>
                <a:lnTo>
                  <a:pt x="383904" y="135"/>
                </a:lnTo>
                <a:lnTo>
                  <a:pt x="394756" y="232943"/>
                </a:lnTo>
                <a:lnTo>
                  <a:pt x="0" y="231245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09" name="平行四边形 4"/>
          <p:cNvSpPr/>
          <p:nvPr/>
        </p:nvSpPr>
        <p:spPr>
          <a:xfrm>
            <a:off x="5961063" y="3244851"/>
            <a:ext cx="360362" cy="201613"/>
          </a:xfrm>
          <a:custGeom>
            <a:avLst/>
            <a:gdLst/>
            <a:ahLst/>
            <a:cxnLst>
              <a:cxn ang="0">
                <a:pos x="0" y="196768"/>
              </a:cxn>
              <a:cxn ang="0">
                <a:pos x="19316" y="0"/>
              </a:cxn>
              <a:cxn ang="0">
                <a:pos x="457666" y="3404"/>
              </a:cxn>
              <a:cxn ang="0">
                <a:pos x="480483" y="201613"/>
              </a:cxn>
              <a:cxn ang="0">
                <a:pos x="0" y="196768"/>
              </a:cxn>
            </a:cxnLst>
            <a:rect l="0" t="0" r="0" b="0"/>
            <a:pathLst>
              <a:path w="360309" h="201007">
                <a:moveTo>
                  <a:pt x="0" y="196177"/>
                </a:moveTo>
                <a:lnTo>
                  <a:pt x="14485" y="0"/>
                </a:lnTo>
                <a:lnTo>
                  <a:pt x="343199" y="3394"/>
                </a:lnTo>
                <a:lnTo>
                  <a:pt x="360309" y="201007"/>
                </a:lnTo>
                <a:lnTo>
                  <a:pt x="0" y="19617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0" name="平行四边形 4"/>
          <p:cNvSpPr/>
          <p:nvPr/>
        </p:nvSpPr>
        <p:spPr>
          <a:xfrm>
            <a:off x="5975350" y="3021014"/>
            <a:ext cx="330200" cy="160337"/>
          </a:xfrm>
          <a:custGeom>
            <a:avLst/>
            <a:gdLst/>
            <a:ahLst/>
            <a:cxnLst>
              <a:cxn ang="0">
                <a:pos x="0" y="156294"/>
              </a:cxn>
              <a:cxn ang="0">
                <a:pos x="20340" y="0"/>
              </a:cxn>
              <a:cxn ang="0">
                <a:pos x="421601" y="1006"/>
              </a:cxn>
              <a:cxn ang="0">
                <a:pos x="440267" y="160337"/>
              </a:cxn>
              <a:cxn ang="0">
                <a:pos x="0" y="156294"/>
              </a:cxn>
            </a:cxnLst>
            <a:rect l="0" t="0" r="0" b="0"/>
            <a:pathLst>
              <a:path w="329744" h="161800">
                <a:moveTo>
                  <a:pt x="0" y="157720"/>
                </a:moveTo>
                <a:lnTo>
                  <a:pt x="15234" y="0"/>
                </a:lnTo>
                <a:lnTo>
                  <a:pt x="315764" y="1015"/>
                </a:lnTo>
                <a:lnTo>
                  <a:pt x="329744" y="161800"/>
                </a:lnTo>
                <a:lnTo>
                  <a:pt x="0" y="15772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1" name="平行四边形 4"/>
          <p:cNvSpPr/>
          <p:nvPr/>
        </p:nvSpPr>
        <p:spPr>
          <a:xfrm>
            <a:off x="5994400" y="2822575"/>
            <a:ext cx="298450" cy="133350"/>
          </a:xfrm>
          <a:custGeom>
            <a:avLst/>
            <a:gdLst/>
            <a:ahLst/>
            <a:cxnLst>
              <a:cxn ang="0">
                <a:pos x="0" y="133350"/>
              </a:cxn>
              <a:cxn ang="0">
                <a:pos x="11964" y="0"/>
              </a:cxn>
              <a:cxn ang="0">
                <a:pos x="383640" y="1019"/>
              </a:cxn>
              <a:cxn ang="0">
                <a:pos x="397933" y="132664"/>
              </a:cxn>
              <a:cxn ang="0">
                <a:pos x="0" y="133350"/>
              </a:cxn>
            </a:cxnLst>
            <a:rect l="0" t="0" r="0" b="0"/>
            <a:pathLst>
              <a:path w="298431" h="132666">
                <a:moveTo>
                  <a:pt x="0" y="132666"/>
                </a:moveTo>
                <a:cubicBezTo>
                  <a:pt x="609" y="88444"/>
                  <a:pt x="8363" y="44222"/>
                  <a:pt x="8972" y="0"/>
                </a:cubicBezTo>
                <a:lnTo>
                  <a:pt x="287712" y="1014"/>
                </a:lnTo>
                <a:lnTo>
                  <a:pt x="298431" y="131984"/>
                </a:lnTo>
                <a:lnTo>
                  <a:pt x="0" y="132666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2" name="平行四边形 4"/>
          <p:cNvSpPr/>
          <p:nvPr/>
        </p:nvSpPr>
        <p:spPr>
          <a:xfrm>
            <a:off x="6002338" y="2654300"/>
            <a:ext cx="279400" cy="115888"/>
          </a:xfrm>
          <a:custGeom>
            <a:avLst/>
            <a:gdLst/>
            <a:ahLst/>
            <a:cxnLst>
              <a:cxn ang="0">
                <a:pos x="0" y="110292"/>
              </a:cxn>
              <a:cxn ang="0">
                <a:pos x="15561" y="0"/>
              </a:cxn>
              <a:cxn ang="0">
                <a:pos x="367260" y="3406"/>
              </a:cxn>
              <a:cxn ang="0">
                <a:pos x="372533" y="115888"/>
              </a:cxn>
              <a:cxn ang="0">
                <a:pos x="0" y="110292"/>
              </a:cxn>
            </a:cxnLst>
            <a:rect l="0" t="0" r="0" b="0"/>
            <a:pathLst>
              <a:path w="280393" h="115578">
                <a:moveTo>
                  <a:pt x="0" y="109997"/>
                </a:moveTo>
                <a:lnTo>
                  <a:pt x="11712" y="0"/>
                </a:lnTo>
                <a:lnTo>
                  <a:pt x="276424" y="3397"/>
                </a:lnTo>
                <a:lnTo>
                  <a:pt x="280393" y="115578"/>
                </a:lnTo>
                <a:lnTo>
                  <a:pt x="0" y="10999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3" name="平行四边形 4"/>
          <p:cNvSpPr/>
          <p:nvPr/>
        </p:nvSpPr>
        <p:spPr>
          <a:xfrm>
            <a:off x="6010276" y="2508251"/>
            <a:ext cx="258763" cy="98425"/>
          </a:xfrm>
          <a:custGeom>
            <a:avLst/>
            <a:gdLst/>
            <a:ahLst/>
            <a:cxnLst>
              <a:cxn ang="0">
                <a:pos x="0" y="96850"/>
              </a:cxn>
              <a:cxn ang="0">
                <a:pos x="10250" y="0"/>
              </a:cxn>
              <a:cxn ang="0">
                <a:pos x="343854" y="889"/>
              </a:cxn>
              <a:cxn ang="0">
                <a:pos x="345018" y="98425"/>
              </a:cxn>
              <a:cxn ang="0">
                <a:pos x="0" y="96850"/>
              </a:cxn>
            </a:cxnLst>
            <a:rect l="0" t="0" r="0" b="0"/>
            <a:pathLst>
              <a:path w="258080" h="98028">
                <a:moveTo>
                  <a:pt x="0" y="96459"/>
                </a:moveTo>
                <a:lnTo>
                  <a:pt x="7667" y="0"/>
                </a:lnTo>
                <a:lnTo>
                  <a:pt x="257209" y="885"/>
                </a:lnTo>
                <a:cubicBezTo>
                  <a:pt x="257499" y="33266"/>
                  <a:pt x="257790" y="65647"/>
                  <a:pt x="258080" y="98028"/>
                </a:cubicBezTo>
                <a:lnTo>
                  <a:pt x="0" y="9645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4" name="平行四边形 4"/>
          <p:cNvSpPr/>
          <p:nvPr/>
        </p:nvSpPr>
        <p:spPr>
          <a:xfrm>
            <a:off x="6019801" y="2376488"/>
            <a:ext cx="244475" cy="88900"/>
          </a:xfrm>
          <a:custGeom>
            <a:avLst/>
            <a:gdLst/>
            <a:ahLst/>
            <a:cxnLst>
              <a:cxn ang="0">
                <a:pos x="0" y="84998"/>
              </a:cxn>
              <a:cxn ang="0">
                <a:pos x="10250" y="1479"/>
              </a:cxn>
              <a:cxn ang="0">
                <a:pos x="321620" y="0"/>
              </a:cxn>
              <a:cxn ang="0">
                <a:pos x="325967" y="88900"/>
              </a:cxn>
              <a:cxn ang="0">
                <a:pos x="0" y="84998"/>
              </a:cxn>
            </a:cxnLst>
            <a:rect l="0" t="0" r="0" b="0"/>
            <a:pathLst>
              <a:path w="243792" h="89999">
                <a:moveTo>
                  <a:pt x="0" y="86049"/>
                </a:moveTo>
                <a:lnTo>
                  <a:pt x="7666" y="1497"/>
                </a:lnTo>
                <a:lnTo>
                  <a:pt x="240541" y="0"/>
                </a:lnTo>
                <a:lnTo>
                  <a:pt x="243792" y="89999"/>
                </a:lnTo>
                <a:lnTo>
                  <a:pt x="0" y="86049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415" name="平行四边形 4"/>
          <p:cNvSpPr/>
          <p:nvPr/>
        </p:nvSpPr>
        <p:spPr>
          <a:xfrm>
            <a:off x="6027738" y="2268539"/>
            <a:ext cx="222250" cy="73025"/>
          </a:xfrm>
          <a:custGeom>
            <a:avLst/>
            <a:gdLst/>
            <a:ahLst/>
            <a:cxnLst>
              <a:cxn ang="0">
                <a:pos x="0" y="71463"/>
              </a:cxn>
              <a:cxn ang="0">
                <a:pos x="16563" y="1492"/>
              </a:cxn>
              <a:cxn ang="0">
                <a:pos x="285655" y="0"/>
              </a:cxn>
              <a:cxn ang="0">
                <a:pos x="296334" y="73025"/>
              </a:cxn>
              <a:cxn ang="0">
                <a:pos x="0" y="71463"/>
              </a:cxn>
            </a:cxnLst>
            <a:rect l="0" t="0" r="0" b="0"/>
            <a:pathLst>
              <a:path w="222362" h="73330">
                <a:moveTo>
                  <a:pt x="0" y="71761"/>
                </a:moveTo>
                <a:lnTo>
                  <a:pt x="12428" y="1498"/>
                </a:lnTo>
                <a:lnTo>
                  <a:pt x="214349" y="0"/>
                </a:lnTo>
                <a:lnTo>
                  <a:pt x="222362" y="73330"/>
                </a:lnTo>
                <a:lnTo>
                  <a:pt x="0" y="7176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317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5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7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5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50"/>
                                        <p:tgtEl>
                                          <p:spTgt spid="16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5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50"/>
                                        <p:tgtEl>
                                          <p:spTgt spid="16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16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5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5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17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5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5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50"/>
                                        <p:tgtEl>
                                          <p:spTgt spid="16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5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7"/>
          <p:cNvSpPr txBox="1"/>
          <p:nvPr>
            <p:custDataLst>
              <p:tags r:id="rId1"/>
            </p:custDataLst>
          </p:nvPr>
        </p:nvSpPr>
        <p:spPr>
          <a:xfrm>
            <a:off x="2286000" y="2821142"/>
            <a:ext cx="7620000" cy="12157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300" dirty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我叫</a:t>
            </a:r>
            <a:endParaRPr lang="zh-CN" altLang="en-US" sz="7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  <p:sp>
        <p:nvSpPr>
          <p:cNvPr id="3" name="PA_文本框 7"/>
          <p:cNvSpPr txBox="1"/>
          <p:nvPr>
            <p:custDataLst>
              <p:tags r:id="rId2"/>
            </p:custDataLst>
          </p:nvPr>
        </p:nvSpPr>
        <p:spPr>
          <a:xfrm>
            <a:off x="2286000" y="2821142"/>
            <a:ext cx="7620000" cy="121571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30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我叫</a:t>
            </a:r>
            <a:endParaRPr lang="zh-CN" altLang="en-US" sz="7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6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92000" y="192000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3000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9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9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8"/>
          <p:cNvSpPr txBox="1"/>
          <p:nvPr>
            <p:custDataLst>
              <p:tags r:id="rId1"/>
            </p:custDataLst>
          </p:nvPr>
        </p:nvSpPr>
        <p:spPr>
          <a:xfrm>
            <a:off x="1016000" y="2905780"/>
            <a:ext cx="10160000" cy="104644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6200" dirty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xxx</a:t>
            </a:r>
            <a:endParaRPr lang="zh-CN" altLang="en-US" sz="62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9"/>
          <p:cNvSpPr txBox="1"/>
          <p:nvPr>
            <p:custDataLst>
              <p:tags r:id="rId1"/>
            </p:custDataLst>
          </p:nvPr>
        </p:nvSpPr>
        <p:spPr>
          <a:xfrm>
            <a:off x="2286000" y="3005807"/>
            <a:ext cx="7620000" cy="84638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490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今年</a:t>
            </a:r>
            <a:endParaRPr lang="zh-CN" altLang="en-US" sz="4900" dirty="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1"/>
          <p:cNvSpPr txBox="1"/>
          <p:nvPr>
            <p:custDataLst>
              <p:tags r:id="rId1"/>
            </p:custDataLst>
          </p:nvPr>
        </p:nvSpPr>
        <p:spPr>
          <a:xfrm>
            <a:off x="3295586" y="2836530"/>
            <a:ext cx="5600828" cy="1184940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71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XX</a:t>
            </a:r>
            <a:r>
              <a:rPr lang="zh-CN" altLang="en-US" sz="71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岁</a:t>
            </a:r>
            <a:endParaRPr lang="zh-CN" altLang="en-US" sz="71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2"/>
          <p:cNvSpPr txBox="1"/>
          <p:nvPr>
            <p:custDataLst>
              <p:tags r:id="rId1"/>
            </p:custDataLst>
          </p:nvPr>
        </p:nvSpPr>
        <p:spPr>
          <a:xfrm>
            <a:off x="3291191" y="2836530"/>
            <a:ext cx="5609618" cy="118494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3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71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来自</a:t>
            </a:r>
            <a:endParaRPr lang="zh-CN" altLang="en-US" sz="71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"/>
          <p:cNvSpPr txBox="1"/>
          <p:nvPr>
            <p:custDataLst>
              <p:tags r:id="rId1"/>
            </p:custDataLst>
          </p:nvPr>
        </p:nvSpPr>
        <p:spPr>
          <a:xfrm>
            <a:off x="4650563" y="2857750"/>
            <a:ext cx="3182222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接下来</a:t>
            </a:r>
            <a:endParaRPr lang="zh-CN" altLang="en-US" sz="66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3"/>
          <p:cNvSpPr txBox="1"/>
          <p:nvPr>
            <p:custDataLst>
              <p:tags r:id="rId1"/>
            </p:custDataLst>
          </p:nvPr>
        </p:nvSpPr>
        <p:spPr>
          <a:xfrm>
            <a:off x="0" y="3113529"/>
            <a:ext cx="12192000" cy="63094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35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XX</a:t>
            </a:r>
            <a:r>
              <a:rPr lang="zh-CN" altLang="en-US" sz="35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省</a:t>
            </a:r>
            <a:endParaRPr lang="zh-CN" altLang="en-US" sz="35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4"/>
          <p:cNvSpPr txBox="1"/>
          <p:nvPr>
            <p:custDataLst>
              <p:tags r:id="rId1"/>
            </p:custDataLst>
          </p:nvPr>
        </p:nvSpPr>
        <p:spPr>
          <a:xfrm>
            <a:off x="0" y="3159696"/>
            <a:ext cx="12192000" cy="58477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XX</a:t>
            </a:r>
            <a:r>
              <a:rPr lang="zh-CN" altLang="en-US" sz="320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市</a:t>
            </a:r>
            <a:endParaRPr lang="zh-CN" altLang="en-US" sz="32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088354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5"/>
          <p:cNvSpPr txBox="1"/>
          <p:nvPr>
            <p:custDataLst>
              <p:tags r:id="rId1"/>
            </p:custDataLst>
          </p:nvPr>
        </p:nvSpPr>
        <p:spPr>
          <a:xfrm>
            <a:off x="0" y="3121223"/>
            <a:ext cx="12192000" cy="61555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3400" smtClean="0">
                <a:solidFill>
                  <a:srgbClr val="000000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爱好</a:t>
            </a:r>
            <a:endParaRPr lang="zh-CN" altLang="en-US" sz="3400" dirty="0">
              <a:solidFill>
                <a:srgbClr val="000000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7"/>
          <p:cNvSpPr txBox="1"/>
          <p:nvPr>
            <p:custDataLst>
              <p:tags r:id="rId1"/>
            </p:custDataLst>
          </p:nvPr>
        </p:nvSpPr>
        <p:spPr>
          <a:xfrm>
            <a:off x="5245036" y="2744197"/>
            <a:ext cx="1701928" cy="13696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300" dirty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广</a:t>
            </a:r>
            <a:endParaRPr lang="zh-CN" altLang="en-US" sz="8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8"/>
          <p:cNvSpPr txBox="1"/>
          <p:nvPr>
            <p:custDataLst>
              <p:tags r:id="rId1"/>
            </p:custDataLst>
          </p:nvPr>
        </p:nvSpPr>
        <p:spPr>
          <a:xfrm>
            <a:off x="5245036" y="2744197"/>
            <a:ext cx="1701928" cy="13696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30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泛</a:t>
            </a:r>
            <a:endParaRPr lang="zh-CN" altLang="en-US" sz="83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9"/>
          <p:cNvSpPr txBox="1"/>
          <p:nvPr>
            <p:custDataLst>
              <p:tags r:id="rId1"/>
            </p:custDataLst>
          </p:nvPr>
        </p:nvSpPr>
        <p:spPr>
          <a:xfrm>
            <a:off x="4946862" y="2823710"/>
            <a:ext cx="2348460" cy="13696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3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唱跳</a:t>
            </a:r>
            <a:endParaRPr lang="zh-CN" altLang="en-US" sz="8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16094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0"/>
          <p:cNvSpPr txBox="1"/>
          <p:nvPr>
            <p:custDataLst>
              <p:tags r:id="rId1"/>
            </p:custDataLst>
          </p:nvPr>
        </p:nvSpPr>
        <p:spPr>
          <a:xfrm>
            <a:off x="4926983" y="2744197"/>
            <a:ext cx="2427973" cy="13696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sz="83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RAP</a:t>
            </a:r>
            <a:endParaRPr lang="zh-CN" altLang="en-US" sz="8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0"/>
          <p:cNvSpPr txBox="1"/>
          <p:nvPr>
            <p:custDataLst>
              <p:tags r:id="rId1"/>
            </p:custDataLst>
          </p:nvPr>
        </p:nvSpPr>
        <p:spPr>
          <a:xfrm>
            <a:off x="5245036" y="2744197"/>
            <a:ext cx="1701928" cy="13696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3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和</a:t>
            </a:r>
            <a:endParaRPr lang="zh-CN" altLang="en-US" sz="8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59637" y="859637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9"/>
          <p:cNvSpPr txBox="1"/>
          <p:nvPr>
            <p:custDataLst>
              <p:tags r:id="rId1"/>
            </p:custDataLst>
          </p:nvPr>
        </p:nvSpPr>
        <p:spPr>
          <a:xfrm>
            <a:off x="4946862" y="2823710"/>
            <a:ext cx="2348460" cy="13696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3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篮球</a:t>
            </a:r>
            <a:endParaRPr lang="zh-CN" altLang="en-US" sz="8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16094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19"/>
          <p:cNvSpPr txBox="1"/>
          <p:nvPr>
            <p:custDataLst>
              <p:tags r:id="rId1"/>
            </p:custDataLst>
          </p:nvPr>
        </p:nvSpPr>
        <p:spPr>
          <a:xfrm>
            <a:off x="5245036" y="2744197"/>
            <a:ext cx="1701928" cy="1369606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3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我</a:t>
            </a:r>
            <a:endParaRPr lang="zh-CN" altLang="en-US" sz="8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160947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"/>
          <p:cNvSpPr txBox="1"/>
          <p:nvPr>
            <p:custDataLst>
              <p:tags r:id="rId1"/>
            </p:custDataLst>
          </p:nvPr>
        </p:nvSpPr>
        <p:spPr>
          <a:xfrm>
            <a:off x="3556000" y="2790363"/>
            <a:ext cx="5080000" cy="12772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7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你</a:t>
            </a:r>
            <a:endParaRPr lang="zh-CN" altLang="en-US" sz="77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0"/>
          <p:cNvSpPr txBox="1"/>
          <p:nvPr>
            <p:custDataLst>
              <p:tags r:id="rId1"/>
            </p:custDataLst>
          </p:nvPr>
        </p:nvSpPr>
        <p:spPr>
          <a:xfrm>
            <a:off x="4867348" y="2724319"/>
            <a:ext cx="2467729" cy="13696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3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善良</a:t>
            </a:r>
            <a:endParaRPr lang="zh-CN" altLang="en-US" sz="8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0"/>
          <p:cNvSpPr txBox="1"/>
          <p:nvPr>
            <p:custDataLst>
              <p:tags r:id="rId1"/>
            </p:custDataLst>
          </p:nvPr>
        </p:nvSpPr>
        <p:spPr>
          <a:xfrm>
            <a:off x="4827591" y="2744197"/>
            <a:ext cx="2487607" cy="136960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3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搞笑</a:t>
            </a:r>
            <a:endParaRPr lang="zh-CN" altLang="en-US" sz="83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59637" y="859637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1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2"/>
          <p:cNvSpPr txBox="1"/>
          <p:nvPr>
            <p:custDataLst>
              <p:tags r:id="rId1"/>
            </p:custDataLst>
          </p:nvPr>
        </p:nvSpPr>
        <p:spPr>
          <a:xfrm>
            <a:off x="3651186" y="2759586"/>
            <a:ext cx="4889628" cy="1338828"/>
          </a:xfrm>
          <a:prstGeom prst="rect">
            <a:avLst/>
          </a:prstGeom>
          <a:noFill/>
        </p:spPr>
        <p:txBody>
          <a:bodyPr vert="horz" rtlCol="0">
            <a:spAutoFit/>
          </a:bodyPr>
          <a:lstStyle>
            <a:defPPr>
              <a:defRPr lang="zh-CN"/>
            </a:defPPr>
            <a:lvl1pPr algn="ctr">
              <a:defRPr sz="77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8100" smtClean="0">
                <a:solidFill>
                  <a:srgbClr val="FFFFFF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又帅气</a:t>
            </a:r>
            <a:endParaRPr lang="zh-CN" altLang="en-US" sz="8100" dirty="0">
              <a:solidFill>
                <a:srgbClr val="FFFFFF"/>
              </a:solidFill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"/>
          <p:cNvSpPr txBox="1"/>
          <p:nvPr>
            <p:custDataLst>
              <p:tags r:id="rId1"/>
            </p:custDataLst>
          </p:nvPr>
        </p:nvSpPr>
        <p:spPr>
          <a:xfrm>
            <a:off x="4650563" y="2857750"/>
            <a:ext cx="3182222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是一个</a:t>
            </a:r>
            <a:endParaRPr lang="zh-CN" altLang="en-US" sz="66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"/>
          <p:cNvSpPr txBox="1"/>
          <p:nvPr>
            <p:custDataLst>
              <p:tags r:id="rId1"/>
            </p:custDataLst>
          </p:nvPr>
        </p:nvSpPr>
        <p:spPr>
          <a:xfrm>
            <a:off x="3556000" y="2790363"/>
            <a:ext cx="5080000" cy="12772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7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始终</a:t>
            </a:r>
            <a:endParaRPr lang="zh-CN" altLang="en-US" sz="77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4"/>
          <p:cNvSpPr txBox="1"/>
          <p:nvPr>
            <p:custDataLst>
              <p:tags r:id="rId1"/>
            </p:custDataLst>
          </p:nvPr>
        </p:nvSpPr>
        <p:spPr>
          <a:xfrm>
            <a:off x="3556000" y="2998113"/>
            <a:ext cx="508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 smtClean="0">
                <a:latin typeface="Century Gothic" panose="020B0502020202020204" pitchFamily="34" charset="0"/>
                <a:ea typeface="时尚中黑简体" panose="01010104010101010101" pitchFamily="2" charset="-122"/>
              </a:rPr>
              <a:t>始终</a:t>
            </a:r>
            <a:endParaRPr lang="zh-CN" altLang="en-US" sz="5000" dirty="0"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有理想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有道德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有文化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有纪律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4"/>
          <p:cNvSpPr txBox="1"/>
          <p:nvPr>
            <p:custDataLst>
              <p:tags r:id="rId1"/>
            </p:custDataLst>
          </p:nvPr>
        </p:nvSpPr>
        <p:spPr>
          <a:xfrm>
            <a:off x="3556000" y="2998113"/>
            <a:ext cx="508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将会</a:t>
            </a:r>
            <a:endParaRPr lang="zh-CN" altLang="en-US" sz="50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692497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的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四有青年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"/>
          <p:cNvSpPr txBox="1"/>
          <p:nvPr>
            <p:custDataLst>
              <p:tags r:id="rId1"/>
            </p:custDataLst>
          </p:nvPr>
        </p:nvSpPr>
        <p:spPr>
          <a:xfrm>
            <a:off x="3556000" y="2790363"/>
            <a:ext cx="5080000" cy="12772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7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在</a:t>
            </a:r>
            <a:endParaRPr lang="zh-CN" altLang="en-US" sz="77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4"/>
          <p:cNvSpPr txBox="1"/>
          <p:nvPr>
            <p:custDataLst>
              <p:tags r:id="rId1"/>
            </p:custDataLst>
          </p:nvPr>
        </p:nvSpPr>
        <p:spPr>
          <a:xfrm>
            <a:off x="3556000" y="2998113"/>
            <a:ext cx="508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我的</a:t>
            </a:r>
            <a:endParaRPr lang="zh-CN" altLang="en-US" sz="50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不懈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努力下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物质世界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虽然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还是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一贫如洗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看见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"/>
          <p:cNvSpPr txBox="1"/>
          <p:nvPr>
            <p:custDataLst>
              <p:tags r:id="rId1"/>
            </p:custDataLst>
          </p:nvPr>
        </p:nvSpPr>
        <p:spPr>
          <a:xfrm>
            <a:off x="4650563" y="2857750"/>
            <a:ext cx="3182222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但是</a:t>
            </a:r>
            <a:endParaRPr lang="zh-CN" altLang="en-US" sz="66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"/>
          <p:cNvSpPr txBox="1"/>
          <p:nvPr>
            <p:custDataLst>
              <p:tags r:id="rId1"/>
            </p:custDataLst>
          </p:nvPr>
        </p:nvSpPr>
        <p:spPr>
          <a:xfrm>
            <a:off x="3556000" y="2790363"/>
            <a:ext cx="5080000" cy="12772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7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精神世界</a:t>
            </a:r>
            <a:endParaRPr lang="zh-CN" altLang="en-US" sz="77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4"/>
          <p:cNvSpPr txBox="1"/>
          <p:nvPr>
            <p:custDataLst>
              <p:tags r:id="rId1"/>
            </p:custDataLst>
          </p:nvPr>
        </p:nvSpPr>
        <p:spPr>
          <a:xfrm>
            <a:off x="3556000" y="2998113"/>
            <a:ext cx="508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也</a:t>
            </a:r>
            <a:endParaRPr lang="zh-CN" altLang="en-US" sz="50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不强大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但我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始终相信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天生我才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必有用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老鼠儿子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"/>
          <p:cNvSpPr txBox="1"/>
          <p:nvPr>
            <p:custDataLst>
              <p:tags r:id="rId1"/>
            </p:custDataLst>
          </p:nvPr>
        </p:nvSpPr>
        <p:spPr>
          <a:xfrm>
            <a:off x="3556000" y="2790363"/>
            <a:ext cx="5080000" cy="12772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7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会打洞</a:t>
            </a:r>
            <a:endParaRPr lang="zh-CN" altLang="en-US" sz="77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一段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4"/>
          <p:cNvSpPr txBox="1"/>
          <p:nvPr>
            <p:custDataLst>
              <p:tags r:id="rId1"/>
            </p:custDataLst>
          </p:nvPr>
        </p:nvSpPr>
        <p:spPr>
          <a:xfrm>
            <a:off x="3556000" y="2998113"/>
            <a:ext cx="508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我坚信</a:t>
            </a:r>
            <a:endParaRPr lang="zh-CN" altLang="en-US" sz="50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3898503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未来会有一天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我能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超越自我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跨越时代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乘风破浪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一往无前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2"/>
          <p:cNvSpPr txBox="1"/>
          <p:nvPr>
            <p:custDataLst>
              <p:tags r:id="rId1"/>
            </p:custDataLst>
          </p:nvPr>
        </p:nvSpPr>
        <p:spPr>
          <a:xfrm>
            <a:off x="4650563" y="2857750"/>
            <a:ext cx="3622580" cy="110799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algn="ctr">
              <a:defRPr sz="62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6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一鸣惊人</a:t>
            </a:r>
            <a:endParaRPr lang="zh-CN" altLang="en-US" sz="66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repeatCount="3000" dur="38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"/>
          <p:cNvSpPr txBox="1"/>
          <p:nvPr>
            <p:custDataLst>
              <p:tags r:id="rId1"/>
            </p:custDataLst>
          </p:nvPr>
        </p:nvSpPr>
        <p:spPr>
          <a:xfrm>
            <a:off x="3556000" y="2790363"/>
            <a:ext cx="5080000" cy="12772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7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一败涂地</a:t>
            </a:r>
            <a:endParaRPr lang="zh-CN" altLang="en-US" sz="77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4"/>
          <p:cNvSpPr txBox="1"/>
          <p:nvPr>
            <p:custDataLst>
              <p:tags r:id="rId1"/>
            </p:custDataLst>
          </p:nvPr>
        </p:nvSpPr>
        <p:spPr>
          <a:xfrm>
            <a:off x="3556000" y="2998113"/>
            <a:ext cx="508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不好意思</a:t>
            </a:r>
            <a:endParaRPr lang="zh-CN" altLang="en-US" sz="50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既精</a:t>
            </a:r>
            <a:r>
              <a:rPr lang="zh-CN" altLang="en-US" sz="5000">
                <a:solidFill>
                  <a:schemeClr val="bg1"/>
                </a:solidFill>
              </a:rPr>
              <a:t>彩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说错了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692497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是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一飞冲天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333698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好了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/>
          <p:nvPr/>
        </p:nvSpPr>
        <p:spPr>
          <a:xfrm>
            <a:off x="5432425" y="3018632"/>
            <a:ext cx="2616101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自我介绍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结束了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3"/>
          <p:cNvSpPr txBox="1"/>
          <p:nvPr>
            <p:custDataLst>
              <p:tags r:id="rId1"/>
            </p:custDataLst>
          </p:nvPr>
        </p:nvSpPr>
        <p:spPr>
          <a:xfrm>
            <a:off x="3556000" y="2790363"/>
            <a:ext cx="5080000" cy="1277273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770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大家</a:t>
            </a:r>
            <a:endParaRPr lang="zh-CN" altLang="en-US" sz="77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_文本框 4"/>
          <p:cNvSpPr txBox="1"/>
          <p:nvPr>
            <p:custDataLst>
              <p:tags r:id="rId1"/>
            </p:custDataLst>
          </p:nvPr>
        </p:nvSpPr>
        <p:spPr>
          <a:xfrm>
            <a:off x="3556000" y="2998113"/>
            <a:ext cx="5080000" cy="86177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zh-CN" altLang="en-US" sz="5000" smtClean="0">
                <a:solidFill>
                  <a:srgbClr val="FFFFFF"/>
                </a:solidFill>
                <a:latin typeface="Century Gothic" panose="020B0502020202020204" pitchFamily="34" charset="0"/>
                <a:ea typeface="时尚中黑简体" panose="01010104010101010101" pitchFamily="2" charset="-122"/>
              </a:rPr>
              <a:t>开始</a:t>
            </a:r>
            <a:endParaRPr lang="zh-CN" altLang="en-US" sz="5000" dirty="0">
              <a:solidFill>
                <a:srgbClr val="FFFFFF"/>
              </a:solidFill>
              <a:latin typeface="Century Gothic" panose="020B0502020202020204" pitchFamily="34" charset="0"/>
              <a:ea typeface="时尚中黑简体" panose="0101010401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 smtClean="0">
                <a:solidFill>
                  <a:schemeClr val="bg1"/>
                </a:solidFill>
              </a:rPr>
              <a:t>鼓掌吧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5114925" y="3018632"/>
            <a:ext cx="1974900" cy="820738"/>
          </a:xfrm>
          <a:prstGeom prst="rect">
            <a:avLst/>
          </a:prstGeom>
          <a:ln w="12700">
            <a:miter lim="400000"/>
          </a:ln>
        </p:spPr>
        <p:txBody>
          <a:bodyPr wrap="none" lIns="25400" tIns="25400" rIns="25400" bIns="25400" anchor="ctr">
            <a:spAutoFit/>
          </a:bodyPr>
          <a:lstStyle>
            <a:lvl1pPr>
              <a:defRPr sz="10000"/>
            </a:lvl1pPr>
          </a:lstStyle>
          <a:p>
            <a:r>
              <a:rPr lang="zh-CN" altLang="en-US" sz="5000">
                <a:solidFill>
                  <a:schemeClr val="bg1"/>
                </a:solidFill>
              </a:rPr>
              <a:t>又</a:t>
            </a:r>
            <a:r>
              <a:rPr lang="zh-CN" altLang="en-US" sz="5000" smtClean="0">
                <a:solidFill>
                  <a:schemeClr val="bg1"/>
                </a:solidFill>
              </a:rPr>
              <a:t>精</a:t>
            </a:r>
            <a:r>
              <a:rPr lang="zh-CN" altLang="en-US" sz="5000">
                <a:solidFill>
                  <a:schemeClr val="bg1"/>
                </a:solidFill>
              </a:rPr>
              <a:t>彩</a:t>
            </a:r>
            <a:endParaRPr sz="50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 advClick="0" advTm="300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4.3.0"/>
  <p:tag name="SCENESHAPETYPE" val="SceneShape"/>
  <p:tag name="SCENESHAPESUBTYPE" val="ScenePicShape"/>
  <p:tag name="SCENESHAPENAME" val="幻影图形"/>
  <p:tag name="LOOPID" val="636600292568014137"/>
  <p:tag name="RESOURCEID" val="636600292568144144"/>
  <p:tag name="SCENEID" val="Unkown"/>
  <p:tag name="SCENELINKIDS" val="2|3|4|5"/>
  <p:tag name="ANIMSTRING" val="97dc195e9db14a91331b8d825796bfd8"/>
</p:tagLst>
</file>

<file path=ppt/tags/tag10.xml><?xml version="1.0" encoding="utf-8"?>
<p:tagLst xmlns:p="http://schemas.openxmlformats.org/presentationml/2006/main">
  <p:tag name="PA" val="v4.3.0"/>
</p:tagLst>
</file>

<file path=ppt/tags/tag11.xml><?xml version="1.0" encoding="utf-8"?>
<p:tagLst xmlns:p="http://schemas.openxmlformats.org/presentationml/2006/main">
  <p:tag name="PA" val="v4.3.0"/>
</p:tagLst>
</file>

<file path=ppt/tags/tag12.xml><?xml version="1.0" encoding="utf-8"?>
<p:tagLst xmlns:p="http://schemas.openxmlformats.org/presentationml/2006/main">
  <p:tag name="PA" val="v4.3.0"/>
</p:tagLst>
</file>

<file path=ppt/tags/tag13.xml><?xml version="1.0" encoding="utf-8"?>
<p:tagLst xmlns:p="http://schemas.openxmlformats.org/presentationml/2006/main">
  <p:tag name="PA" val="v4.3.0"/>
</p:tagLst>
</file>

<file path=ppt/tags/tag14.xml><?xml version="1.0" encoding="utf-8"?>
<p:tagLst xmlns:p="http://schemas.openxmlformats.org/presentationml/2006/main">
  <p:tag name="PA" val="v4.3.0"/>
</p:tagLst>
</file>

<file path=ppt/tags/tag15.xml><?xml version="1.0" encoding="utf-8"?>
<p:tagLst xmlns:p="http://schemas.openxmlformats.org/presentationml/2006/main">
  <p:tag name="PA" val="v4.3.0"/>
</p:tagLst>
</file>

<file path=ppt/tags/tag16.xml><?xml version="1.0" encoding="utf-8"?>
<p:tagLst xmlns:p="http://schemas.openxmlformats.org/presentationml/2006/main">
  <p:tag name="PA" val="v4.3.0"/>
</p:tagLst>
</file>

<file path=ppt/tags/tag17.xml><?xml version="1.0" encoding="utf-8"?>
<p:tagLst xmlns:p="http://schemas.openxmlformats.org/presentationml/2006/main">
  <p:tag name="PA" val="v4.3.0"/>
</p:tagLst>
</file>

<file path=ppt/tags/tag18.xml><?xml version="1.0" encoding="utf-8"?>
<p:tagLst xmlns:p="http://schemas.openxmlformats.org/presentationml/2006/main">
  <p:tag name="PA" val="v4.3.0"/>
</p:tagLst>
</file>

<file path=ppt/tags/tag19.xml><?xml version="1.0" encoding="utf-8"?>
<p:tagLst xmlns:p="http://schemas.openxmlformats.org/presentationml/2006/main">
  <p:tag name="PA" val="v4.3.0"/>
</p:tagLst>
</file>

<file path=ppt/tags/tag2.xml><?xml version="1.0" encoding="utf-8"?>
<p:tagLst xmlns:p="http://schemas.openxmlformats.org/presentationml/2006/main">
  <p:tag name="PA" val="v4.3.0"/>
</p:tagLst>
</file>

<file path=ppt/tags/tag20.xml><?xml version="1.0" encoding="utf-8"?>
<p:tagLst xmlns:p="http://schemas.openxmlformats.org/presentationml/2006/main">
  <p:tag name="PA" val="v4.3.0"/>
</p:tagLst>
</file>

<file path=ppt/tags/tag21.xml><?xml version="1.0" encoding="utf-8"?>
<p:tagLst xmlns:p="http://schemas.openxmlformats.org/presentationml/2006/main">
  <p:tag name="PA" val="v4.3.0"/>
</p:tagLst>
</file>

<file path=ppt/tags/tag22.xml><?xml version="1.0" encoding="utf-8"?>
<p:tagLst xmlns:p="http://schemas.openxmlformats.org/presentationml/2006/main">
  <p:tag name="PA" val="v4.3.0"/>
</p:tagLst>
</file>

<file path=ppt/tags/tag23.xml><?xml version="1.0" encoding="utf-8"?>
<p:tagLst xmlns:p="http://schemas.openxmlformats.org/presentationml/2006/main">
  <p:tag name="PA" val="v4.3.0"/>
</p:tagLst>
</file>

<file path=ppt/tags/tag24.xml><?xml version="1.0" encoding="utf-8"?>
<p:tagLst xmlns:p="http://schemas.openxmlformats.org/presentationml/2006/main">
  <p:tag name="PA" val="v4.3.0"/>
</p:tagLst>
</file>

<file path=ppt/tags/tag25.xml><?xml version="1.0" encoding="utf-8"?>
<p:tagLst xmlns:p="http://schemas.openxmlformats.org/presentationml/2006/main">
  <p:tag name="PA" val="v4.3.0"/>
  <p:tag name="SCENESHAPETYPE" val="SceneShape"/>
  <p:tag name="SCENESHAPESUBTYPE" val="ScenePicShape"/>
  <p:tag name="SCENESHAPENAME" val="幻影图形"/>
  <p:tag name="LOOPID" val="636600292568014137"/>
  <p:tag name="RESOURCEID" val="636600292568144144"/>
  <p:tag name="SCENEID" val="Unkown"/>
  <p:tag name="SCENELINKIDS" val="2|3|4|5"/>
  <p:tag name="ANIMSTRING" val="97dc195e9db14a91331b8d825796bfd8"/>
</p:tagLst>
</file>

<file path=ppt/tags/tag26.xml><?xml version="1.0" encoding="utf-8"?>
<p:tagLst xmlns:p="http://schemas.openxmlformats.org/presentationml/2006/main">
  <p:tag name="PA" val="v4.3.0"/>
</p:tagLst>
</file>

<file path=ppt/tags/tag27.xml><?xml version="1.0" encoding="utf-8"?>
<p:tagLst xmlns:p="http://schemas.openxmlformats.org/presentationml/2006/main">
  <p:tag name="PA" val="v4.3.0"/>
</p:tagLst>
</file>

<file path=ppt/tags/tag28.xml><?xml version="1.0" encoding="utf-8"?>
<p:tagLst xmlns:p="http://schemas.openxmlformats.org/presentationml/2006/main">
  <p:tag name="PA" val="v4.3.0"/>
</p:tagLst>
</file>

<file path=ppt/tags/tag29.xml><?xml version="1.0" encoding="utf-8"?>
<p:tagLst xmlns:p="http://schemas.openxmlformats.org/presentationml/2006/main">
  <p:tag name="PA" val="v4.3.0"/>
</p:tagLst>
</file>

<file path=ppt/tags/tag3.xml><?xml version="1.0" encoding="utf-8"?>
<p:tagLst xmlns:p="http://schemas.openxmlformats.org/presentationml/2006/main">
  <p:tag name="PA" val="v4.3.0"/>
</p:tagLst>
</file>

<file path=ppt/tags/tag30.xml><?xml version="1.0" encoding="utf-8"?>
<p:tagLst xmlns:p="http://schemas.openxmlformats.org/presentationml/2006/main">
  <p:tag name="PA" val="v4.3.0"/>
  <p:tag name="SCENESHAPETYPE" val="SceneShape"/>
  <p:tag name="SCENESHAPESUBTYPE" val="ScenePicShape"/>
  <p:tag name="SCENESHAPENAME" val="幻影图形"/>
  <p:tag name="LOOPID" val="636600292568014137"/>
  <p:tag name="RESOURCEID" val="636600292568144144"/>
  <p:tag name="SCENEID" val="Unkown"/>
  <p:tag name="SCENELINKIDS" val="2|3|4|5"/>
  <p:tag name="ANIMSTRING" val="97dc195e9db14a91331b8d825796bfd8"/>
</p:tagLst>
</file>

<file path=ppt/tags/tag31.xml><?xml version="1.0" encoding="utf-8"?>
<p:tagLst xmlns:p="http://schemas.openxmlformats.org/presentationml/2006/main">
  <p:tag name="PA" val="v4.3.0"/>
</p:tagLst>
</file>

<file path=ppt/tags/tag32.xml><?xml version="1.0" encoding="utf-8"?>
<p:tagLst xmlns:p="http://schemas.openxmlformats.org/presentationml/2006/main">
  <p:tag name="PA" val="v4.3.0"/>
</p:tagLst>
</file>

<file path=ppt/tags/tag33.xml><?xml version="1.0" encoding="utf-8"?>
<p:tagLst xmlns:p="http://schemas.openxmlformats.org/presentationml/2006/main">
  <p:tag name="PA" val="v4.3.0"/>
</p:tagLst>
</file>

<file path=ppt/tags/tag34.xml><?xml version="1.0" encoding="utf-8"?>
<p:tagLst xmlns:p="http://schemas.openxmlformats.org/presentationml/2006/main">
  <p:tag name="PA" val="v4.3.0"/>
</p:tagLst>
</file>

<file path=ppt/tags/tag35.xml><?xml version="1.0" encoding="utf-8"?>
<p:tagLst xmlns:p="http://schemas.openxmlformats.org/presentationml/2006/main">
  <p:tag name="PA" val="v4.3.0"/>
  <p:tag name="SCENESHAPETYPE" val="SceneShape"/>
  <p:tag name="SCENESHAPESUBTYPE" val="ScenePicShape"/>
  <p:tag name="SCENESHAPENAME" val="幻影图形"/>
  <p:tag name="LOOPID" val="636600292568014137"/>
  <p:tag name="RESOURCEID" val="636600292568144144"/>
  <p:tag name="SCENEID" val="Unkown"/>
  <p:tag name="SCENELINKIDS" val="2|3|4|5"/>
  <p:tag name="ANIMSTRING" val="97dc195e9db14a91331b8d825796bfd8"/>
</p:tagLst>
</file>

<file path=ppt/tags/tag36.xml><?xml version="1.0" encoding="utf-8"?>
<p:tagLst xmlns:p="http://schemas.openxmlformats.org/presentationml/2006/main">
  <p:tag name="PA" val="v4.3.0"/>
</p:tagLst>
</file>

<file path=ppt/tags/tag37.xml><?xml version="1.0" encoding="utf-8"?>
<p:tagLst xmlns:p="http://schemas.openxmlformats.org/presentationml/2006/main">
  <p:tag name="PA" val="v4.3.0"/>
</p:tagLst>
</file>

<file path=ppt/tags/tag38.xml><?xml version="1.0" encoding="utf-8"?>
<p:tagLst xmlns:p="http://schemas.openxmlformats.org/presentationml/2006/main">
  <p:tag name="PA" val="v4.3.0"/>
</p:tagLst>
</file>

<file path=ppt/tags/tag39.xml><?xml version="1.0" encoding="utf-8"?>
<p:tagLst xmlns:p="http://schemas.openxmlformats.org/presentationml/2006/main">
  <p:tag name="PA" val="v4.3.0"/>
</p:tagLst>
</file>

<file path=ppt/tags/tag4.xml><?xml version="1.0" encoding="utf-8"?>
<p:tagLst xmlns:p="http://schemas.openxmlformats.org/presentationml/2006/main">
  <p:tag name="PA" val="v4.3.0"/>
</p:tagLst>
</file>

<file path=ppt/tags/tag5.xml><?xml version="1.0" encoding="utf-8"?>
<p:tagLst xmlns:p="http://schemas.openxmlformats.org/presentationml/2006/main">
  <p:tag name="PA" val="v4.3.0"/>
</p:tagLst>
</file>

<file path=ppt/tags/tag6.xml><?xml version="1.0" encoding="utf-8"?>
<p:tagLst xmlns:p="http://schemas.openxmlformats.org/presentationml/2006/main">
  <p:tag name="PA" val="v4.3.0"/>
</p:tagLst>
</file>

<file path=ppt/tags/tag7.xml><?xml version="1.0" encoding="utf-8"?>
<p:tagLst xmlns:p="http://schemas.openxmlformats.org/presentationml/2006/main">
  <p:tag name="PA" val="v4.3.0"/>
</p:tagLst>
</file>

<file path=ppt/tags/tag8.xml><?xml version="1.0" encoding="utf-8"?>
<p:tagLst xmlns:p="http://schemas.openxmlformats.org/presentationml/2006/main">
  <p:tag name="PA" val="v4.3.0"/>
</p:tagLst>
</file>

<file path=ppt/tags/tag9.xml><?xml version="1.0" encoding="utf-8"?>
<p:tagLst xmlns:p="http://schemas.openxmlformats.org/presentationml/2006/main">
  <p:tag name="PA" val="v4.3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WPS 演示</Application>
  <PresentationFormat>宽屏</PresentationFormat>
  <Paragraphs>172</Paragraphs>
  <Slides>88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88</vt:i4>
      </vt:variant>
    </vt:vector>
  </HeadingPairs>
  <TitlesOfParts>
    <vt:vector size="105" baseType="lpstr">
      <vt:lpstr>Arial</vt:lpstr>
      <vt:lpstr>方正书宋_GBK</vt:lpstr>
      <vt:lpstr>Wingdings</vt:lpstr>
      <vt:lpstr>Adobe 楷体 Std R</vt:lpstr>
      <vt:lpstr>苹方-简</vt:lpstr>
      <vt:lpstr>Didot</vt:lpstr>
      <vt:lpstr>Kozuka Mincho Pro H</vt:lpstr>
      <vt:lpstr>冬青黑体简体中文</vt:lpstr>
      <vt:lpstr>微软雅黑</vt:lpstr>
      <vt:lpstr>汉仪旗黑KW</vt:lpstr>
      <vt:lpstr>Century Gothic</vt:lpstr>
      <vt:lpstr>时尚中黑简体</vt:lpstr>
      <vt:lpstr>宋体</vt:lpstr>
      <vt:lpstr>Arial Unicode MS</vt:lpstr>
      <vt:lpstr>汉仪书宋二KW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toandfro</cp:lastModifiedBy>
  <cp:revision>7</cp:revision>
  <dcterms:created xsi:type="dcterms:W3CDTF">2020-04-13T08:22:30Z</dcterms:created>
  <dcterms:modified xsi:type="dcterms:W3CDTF">2020-04-13T08:22:30Z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