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83" r:id="rId3"/>
    <p:sldId id="284" r:id="rId4"/>
    <p:sldId id="268" r:id="rId5"/>
    <p:sldId id="270" r:id="rId6"/>
    <p:sldId id="271" r:id="rId7"/>
    <p:sldId id="281" r:id="rId8"/>
    <p:sldId id="286" r:id="rId9"/>
    <p:sldId id="282" r:id="rId10"/>
    <p:sldId id="275" r:id="rId11"/>
    <p:sldId id="274" r:id="rId12"/>
    <p:sldId id="276" r:id="rId13"/>
    <p:sldId id="277" r:id="rId14"/>
    <p:sldId id="279" r:id="rId15"/>
    <p:sldId id="285" r:id="rId16"/>
    <p:sldId id="273" r:id="rId17"/>
    <p:sldId id="269" r:id="rId18"/>
    <p:sldId id="287" r:id="rId19"/>
    <p:sldId id="288" r:id="rId20"/>
    <p:sldId id="289"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13942"/>
    <a:srgbClr val="F8F3EE"/>
    <a:srgbClr val="E8DBCB"/>
    <a:srgbClr val="E1C6A3"/>
    <a:srgbClr val="EEE2E5"/>
    <a:srgbClr val="525372"/>
    <a:srgbClr val="DBDBE5"/>
    <a:srgbClr val="DCBD94"/>
    <a:srgbClr val="D5AF7C"/>
    <a:srgbClr val="E497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265" autoAdjust="0"/>
    <p:restoredTop sz="94660"/>
  </p:normalViewPr>
  <p:slideViewPr>
    <p:cSldViewPr snapToGrid="0" showGuides="1">
      <p:cViewPr varScale="1">
        <p:scale>
          <a:sx n="74" d="100"/>
          <a:sy n="74" d="100"/>
        </p:scale>
        <p:origin x="198" y="72"/>
      </p:cViewPr>
      <p:guideLst>
        <p:guide orient="horz" pos="2160"/>
        <p:guide pos="3840"/>
      </p:guideLst>
    </p:cSldViewPr>
  </p:slideViewPr>
  <p:notesTextViewPr>
    <p:cViewPr>
      <p:scale>
        <a:sx n="1" d="1"/>
        <a:sy n="1" d="1"/>
      </p:scale>
      <p:origin x="0" y="0"/>
    </p:cViewPr>
  </p:notesTextViewPr>
  <p:sorterViewPr>
    <p:cViewPr>
      <p:scale>
        <a:sx n="75" d="100"/>
        <a:sy n="75" d="100"/>
      </p:scale>
      <p:origin x="0" y="-103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4260280850974348E-2"/>
          <c:y val="3.9145841658012735E-2"/>
          <c:w val="0.97147943829805128"/>
          <c:h val="0.82427103829791526"/>
        </c:manualLayout>
      </c:layout>
      <c:barChart>
        <c:barDir val="col"/>
        <c:grouping val="clustered"/>
        <c:varyColors val="0"/>
        <c:ser>
          <c:idx val="0"/>
          <c:order val="0"/>
          <c:tx>
            <c:strRef>
              <c:f>Sheet1!$B$1</c:f>
              <c:strCache>
                <c:ptCount val="1"/>
                <c:pt idx="0">
                  <c:v>销售额</c:v>
                </c:pt>
              </c:strCache>
            </c:strRef>
          </c:tx>
          <c:spPr>
            <a:solidFill>
              <a:srgbClr val="E8DBCB"/>
            </a:solidFill>
            <a:ln w="19050">
              <a:solidFill>
                <a:schemeClr val="lt1"/>
              </a:solidFill>
            </a:ln>
            <a:effectLst/>
          </c:spPr>
          <c:invertIfNegative val="0"/>
          <c:dPt>
            <c:idx val="0"/>
            <c:invertIfNegative val="0"/>
            <c:bubble3D val="0"/>
            <c:spPr>
              <a:solidFill>
                <a:srgbClr val="613942"/>
              </a:solidFill>
              <a:ln w="19050">
                <a:solidFill>
                  <a:schemeClr val="lt1"/>
                </a:solidFill>
              </a:ln>
              <a:effectLst/>
            </c:spPr>
            <c:extLst xmlns:c16r2="http://schemas.microsoft.com/office/drawing/2015/06/chart">
              <c:ext xmlns:c16="http://schemas.microsoft.com/office/drawing/2014/chart" uri="{C3380CC4-5D6E-409C-BE32-E72D297353CC}">
                <c16:uniqueId val="{00000001-C3C5-489C-8E7F-B4FE38A55245}"/>
              </c:ext>
            </c:extLst>
          </c:dPt>
          <c:dPt>
            <c:idx val="1"/>
            <c:invertIfNegative val="0"/>
            <c:bubble3D val="0"/>
            <c:spPr>
              <a:solidFill>
                <a:srgbClr val="E8DBCB"/>
              </a:solidFill>
              <a:ln w="19050">
                <a:solidFill>
                  <a:schemeClr val="lt1"/>
                </a:solidFill>
              </a:ln>
              <a:effectLst/>
            </c:spPr>
            <c:extLst xmlns:c16r2="http://schemas.microsoft.com/office/drawing/2015/06/chart">
              <c:ext xmlns:c16="http://schemas.microsoft.com/office/drawing/2014/chart" uri="{C3380CC4-5D6E-409C-BE32-E72D297353CC}">
                <c16:uniqueId val="{00000003-C3C5-489C-8E7F-B4FE38A55245}"/>
              </c:ext>
            </c:extLst>
          </c:dPt>
          <c:dPt>
            <c:idx val="2"/>
            <c:invertIfNegative val="0"/>
            <c:bubble3D val="0"/>
            <c:spPr>
              <a:solidFill>
                <a:srgbClr val="E8DBCB"/>
              </a:solidFill>
              <a:ln w="19050">
                <a:solidFill>
                  <a:schemeClr val="lt1"/>
                </a:solidFill>
              </a:ln>
              <a:effectLst/>
            </c:spPr>
            <c:extLst xmlns:c16r2="http://schemas.microsoft.com/office/drawing/2015/06/chart">
              <c:ext xmlns:c16="http://schemas.microsoft.com/office/drawing/2014/chart" uri="{C3380CC4-5D6E-409C-BE32-E72D297353CC}">
                <c16:uniqueId val="{00000005-C3C5-489C-8E7F-B4FE38A55245}"/>
              </c:ext>
            </c:extLst>
          </c:dPt>
          <c:dPt>
            <c:idx val="3"/>
            <c:invertIfNegative val="0"/>
            <c:bubble3D val="0"/>
            <c:spPr>
              <a:solidFill>
                <a:srgbClr val="E8DBCB"/>
              </a:solidFill>
              <a:ln w="19050">
                <a:solidFill>
                  <a:schemeClr val="lt1"/>
                </a:solidFill>
              </a:ln>
              <a:effectLst/>
            </c:spPr>
            <c:extLst xmlns:c16r2="http://schemas.microsoft.com/office/drawing/2015/06/chart">
              <c:ext xmlns:c16="http://schemas.microsoft.com/office/drawing/2014/chart" uri="{C3380CC4-5D6E-409C-BE32-E72D297353CC}">
                <c16:uniqueId val="{00000007-C3C5-489C-8E7F-B4FE38A55245}"/>
              </c:ext>
            </c:extLst>
          </c:dPt>
          <c:dLbls>
            <c:dLbl>
              <c:idx val="0"/>
              <c:tx>
                <c:rich>
                  <a:bodyPr/>
                  <a:lstStyle/>
                  <a:p>
                    <a:r>
                      <a:rPr lang="en-US" altLang="zh-CN"/>
                      <a:t>35</a:t>
                    </a:r>
                    <a:endParaRPr lang="en-US" altLang="zh-CN" dirty="0"/>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C3C5-489C-8E7F-B4FE38A55245}"/>
                </c:ext>
                <c:ext xmlns:c15="http://schemas.microsoft.com/office/drawing/2012/chart" uri="{CE6537A1-D6FC-4f65-9D91-7224C49458BB}"/>
              </c:extLst>
            </c:dLbl>
            <c:dLbl>
              <c:idx val="1"/>
              <c:tx>
                <c:rich>
                  <a:bodyPr/>
                  <a:lstStyle/>
                  <a:p>
                    <a:r>
                      <a:rPr lang="en-US" altLang="zh-CN"/>
                      <a:t>20</a:t>
                    </a:r>
                    <a:endParaRPr lang="en-US" altLang="zh-CN" dirty="0"/>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C3C5-489C-8E7F-B4FE38A55245}"/>
                </c:ext>
                <c:ext xmlns:c15="http://schemas.microsoft.com/office/drawing/2012/chart" uri="{CE6537A1-D6FC-4f65-9D91-7224C49458BB}"/>
              </c:extLst>
            </c:dLbl>
            <c:dLbl>
              <c:idx val="2"/>
              <c:tx>
                <c:rich>
                  <a:bodyPr/>
                  <a:lstStyle/>
                  <a:p>
                    <a:r>
                      <a:rPr lang="en-US" altLang="zh-CN"/>
                      <a:t>10</a:t>
                    </a:r>
                    <a:endParaRPr lang="en-US" altLang="zh-CN" dirty="0"/>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5-C3C5-489C-8E7F-B4FE38A55245}"/>
                </c:ext>
                <c:ext xmlns:c15="http://schemas.microsoft.com/office/drawing/2012/chart" uri="{CE6537A1-D6FC-4f65-9D91-7224C49458BB}"/>
              </c:extLst>
            </c:dLbl>
            <c:dLbl>
              <c:idx val="3"/>
              <c:tx>
                <c:rich>
                  <a:bodyPr/>
                  <a:lstStyle/>
                  <a:p>
                    <a:r>
                      <a:rPr lang="en-US" altLang="zh-CN"/>
                      <a:t>5</a:t>
                    </a:r>
                    <a:endParaRPr lang="en-US" altLang="zh-CN" dirty="0"/>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7-C3C5-489C-8E7F-B4FE38A55245}"/>
                </c:ex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ea"/>
                    <a:sym typeface="+mn-lt"/>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第一季度</c:v>
                </c:pt>
                <c:pt idx="1">
                  <c:v>第二季度</c:v>
                </c:pt>
                <c:pt idx="2">
                  <c:v>第三季度</c:v>
                </c:pt>
                <c:pt idx="3">
                  <c:v>第四季度</c:v>
                </c:pt>
              </c:strCache>
            </c:strRef>
          </c:cat>
          <c:val>
            <c:numRef>
              <c:f>Sheet1!$B$2:$B$5</c:f>
              <c:numCache>
                <c:formatCode>0%</c:formatCode>
                <c:ptCount val="4"/>
                <c:pt idx="0">
                  <c:v>0.5</c:v>
                </c:pt>
                <c:pt idx="1">
                  <c:v>0.3</c:v>
                </c:pt>
                <c:pt idx="2">
                  <c:v>0.15</c:v>
                </c:pt>
                <c:pt idx="3">
                  <c:v>0.05</c:v>
                </c:pt>
              </c:numCache>
            </c:numRef>
          </c:val>
          <c:extLst xmlns:c16r2="http://schemas.microsoft.com/office/drawing/2015/06/chart">
            <c:ext xmlns:c16="http://schemas.microsoft.com/office/drawing/2014/chart" uri="{C3380CC4-5D6E-409C-BE32-E72D297353CC}">
              <c16:uniqueId val="{00000008-C3C5-489C-8E7F-B4FE38A55245}"/>
            </c:ext>
          </c:extLst>
        </c:ser>
        <c:dLbls>
          <c:showLegendKey val="0"/>
          <c:showVal val="0"/>
          <c:showCatName val="0"/>
          <c:showSerName val="0"/>
          <c:showPercent val="0"/>
          <c:showBubbleSize val="0"/>
        </c:dLbls>
        <c:gapWidth val="500"/>
        <c:axId val="520929984"/>
        <c:axId val="520418848"/>
      </c:barChart>
      <c:valAx>
        <c:axId val="520418848"/>
        <c:scaling>
          <c:orientation val="minMax"/>
        </c:scaling>
        <c:delete val="1"/>
        <c:axPos val="l"/>
        <c:numFmt formatCode="0%" sourceLinked="1"/>
        <c:majorTickMark val="out"/>
        <c:minorTickMark val="none"/>
        <c:tickLblPos val="nextTo"/>
        <c:crossAx val="520929984"/>
        <c:crosses val="autoZero"/>
        <c:crossBetween val="between"/>
      </c:valAx>
      <c:catAx>
        <c:axId val="520929984"/>
        <c:scaling>
          <c:orientation val="minMax"/>
        </c:scaling>
        <c:delete val="0"/>
        <c:axPos val="b"/>
        <c:numFmt formatCode="General" sourceLinked="1"/>
        <c:majorTickMark val="out"/>
        <c:minorTickMark val="none"/>
        <c:tickLblPos val="nextTo"/>
        <c:spPr>
          <a:noFill/>
          <a:ln w="9525" cap="flat" cmpd="sng" algn="ctr">
            <a:solidFill>
              <a:schemeClr val="tx1">
                <a:lumMod val="65000"/>
                <a:lumOff val="3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ea"/>
                <a:sym typeface="+mn-lt"/>
              </a:defRPr>
            </a:pPr>
            <a:endParaRPr lang="zh-CN"/>
          </a:p>
        </c:txPr>
        <c:crossAx val="520418848"/>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sz="1600">
          <a:solidFill>
            <a:schemeClr val="tx1"/>
          </a:solidFill>
          <a:latin typeface="+mn-lt"/>
          <a:ea typeface="+mn-ea"/>
          <a:cs typeface="+mn-ea"/>
          <a:sym typeface="+mn-lt"/>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3D30F17-E3A8-4466-AF09-0723B4A8761A}" type="datetimeFigureOut">
              <a:rPr lang="zh-CN" altLang="en-US" smtClean="0"/>
              <a:t>2018/7/13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750A85-15C1-47CC-8BEA-240A2060C8D1}" type="slidenum">
              <a:rPr lang="zh-CN" altLang="en-US" smtClean="0"/>
              <a:t>‹#›</a:t>
            </a:fld>
            <a:endParaRPr lang="zh-CN" altLang="en-US"/>
          </a:p>
        </p:txBody>
      </p:sp>
    </p:spTree>
    <p:extLst>
      <p:ext uri="{BB962C8B-B14F-4D97-AF65-F5344CB8AC3E}">
        <p14:creationId xmlns:p14="http://schemas.microsoft.com/office/powerpoint/2010/main" val="3576992185"/>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3D30F17-E3A8-4466-AF09-0723B4A8761A}" type="datetimeFigureOut">
              <a:rPr lang="zh-CN" altLang="en-US" smtClean="0"/>
              <a:t>2018/7/13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750A85-15C1-47CC-8BEA-240A2060C8D1}" type="slidenum">
              <a:rPr lang="zh-CN" altLang="en-US" smtClean="0"/>
              <a:t>‹#›</a:t>
            </a:fld>
            <a:endParaRPr lang="zh-CN" altLang="en-US"/>
          </a:p>
        </p:txBody>
      </p:sp>
    </p:spTree>
    <p:extLst>
      <p:ext uri="{BB962C8B-B14F-4D97-AF65-F5344CB8AC3E}">
        <p14:creationId xmlns:p14="http://schemas.microsoft.com/office/powerpoint/2010/main" val="552806927"/>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3D30F17-E3A8-4466-AF09-0723B4A8761A}" type="datetimeFigureOut">
              <a:rPr lang="zh-CN" altLang="en-US" smtClean="0"/>
              <a:t>2018/7/13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750A85-15C1-47CC-8BEA-240A2060C8D1}" type="slidenum">
              <a:rPr lang="zh-CN" altLang="en-US" smtClean="0"/>
              <a:t>‹#›</a:t>
            </a:fld>
            <a:endParaRPr lang="zh-CN" altLang="en-US"/>
          </a:p>
        </p:txBody>
      </p:sp>
    </p:spTree>
    <p:extLst>
      <p:ext uri="{BB962C8B-B14F-4D97-AF65-F5344CB8AC3E}">
        <p14:creationId xmlns:p14="http://schemas.microsoft.com/office/powerpoint/2010/main" val="1892485980"/>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3D30F17-E3A8-4466-AF09-0723B4A8761A}" type="datetimeFigureOut">
              <a:rPr lang="zh-CN" altLang="en-US" smtClean="0"/>
              <a:t>2018/7/13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750A85-15C1-47CC-8BEA-240A2060C8D1}" type="slidenum">
              <a:rPr lang="zh-CN" altLang="en-US" smtClean="0"/>
              <a:t>‹#›</a:t>
            </a:fld>
            <a:endParaRPr lang="zh-CN" altLang="en-US"/>
          </a:p>
        </p:txBody>
      </p:sp>
    </p:spTree>
    <p:extLst>
      <p:ext uri="{BB962C8B-B14F-4D97-AF65-F5344CB8AC3E}">
        <p14:creationId xmlns:p14="http://schemas.microsoft.com/office/powerpoint/2010/main" val="1844069809"/>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3D30F17-E3A8-4466-AF09-0723B4A8761A}" type="datetimeFigureOut">
              <a:rPr lang="zh-CN" altLang="en-US" smtClean="0"/>
              <a:t>2018/7/13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750A85-15C1-47CC-8BEA-240A2060C8D1}" type="slidenum">
              <a:rPr lang="zh-CN" altLang="en-US" smtClean="0"/>
              <a:t>‹#›</a:t>
            </a:fld>
            <a:endParaRPr lang="zh-CN" altLang="en-US"/>
          </a:p>
        </p:txBody>
      </p:sp>
    </p:spTree>
    <p:extLst>
      <p:ext uri="{BB962C8B-B14F-4D97-AF65-F5344CB8AC3E}">
        <p14:creationId xmlns:p14="http://schemas.microsoft.com/office/powerpoint/2010/main" val="2691566930"/>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3D30F17-E3A8-4466-AF09-0723B4A8761A}" type="datetimeFigureOut">
              <a:rPr lang="zh-CN" altLang="en-US" smtClean="0"/>
              <a:t>2018/7/13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2750A85-15C1-47CC-8BEA-240A2060C8D1}" type="slidenum">
              <a:rPr lang="zh-CN" altLang="en-US" smtClean="0"/>
              <a:t>‹#›</a:t>
            </a:fld>
            <a:endParaRPr lang="zh-CN" altLang="en-US"/>
          </a:p>
        </p:txBody>
      </p:sp>
    </p:spTree>
    <p:extLst>
      <p:ext uri="{BB962C8B-B14F-4D97-AF65-F5344CB8AC3E}">
        <p14:creationId xmlns:p14="http://schemas.microsoft.com/office/powerpoint/2010/main" val="909747143"/>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3D30F17-E3A8-4466-AF09-0723B4A8761A}" type="datetimeFigureOut">
              <a:rPr lang="zh-CN" altLang="en-US" smtClean="0"/>
              <a:t>2018/7/13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2750A85-15C1-47CC-8BEA-240A2060C8D1}" type="slidenum">
              <a:rPr lang="zh-CN" altLang="en-US" smtClean="0"/>
              <a:t>‹#›</a:t>
            </a:fld>
            <a:endParaRPr lang="zh-CN" altLang="en-US"/>
          </a:p>
        </p:txBody>
      </p:sp>
    </p:spTree>
    <p:extLst>
      <p:ext uri="{BB962C8B-B14F-4D97-AF65-F5344CB8AC3E}">
        <p14:creationId xmlns:p14="http://schemas.microsoft.com/office/powerpoint/2010/main" val="2146106384"/>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3D30F17-E3A8-4466-AF09-0723B4A8761A}" type="datetimeFigureOut">
              <a:rPr lang="zh-CN" altLang="en-US" smtClean="0"/>
              <a:t>2018/7/13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2750A85-15C1-47CC-8BEA-240A2060C8D1}" type="slidenum">
              <a:rPr lang="zh-CN" altLang="en-US" smtClean="0"/>
              <a:t>‹#›</a:t>
            </a:fld>
            <a:endParaRPr lang="zh-CN" altLang="en-US"/>
          </a:p>
        </p:txBody>
      </p:sp>
    </p:spTree>
    <p:extLst>
      <p:ext uri="{BB962C8B-B14F-4D97-AF65-F5344CB8AC3E}">
        <p14:creationId xmlns:p14="http://schemas.microsoft.com/office/powerpoint/2010/main" val="4231378604"/>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3D30F17-E3A8-4466-AF09-0723B4A8761A}" type="datetimeFigureOut">
              <a:rPr lang="zh-CN" altLang="en-US" smtClean="0"/>
              <a:t>2018/7/13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2750A85-15C1-47CC-8BEA-240A2060C8D1}" type="slidenum">
              <a:rPr lang="zh-CN" altLang="en-US" smtClean="0"/>
              <a:t>‹#›</a:t>
            </a:fld>
            <a:endParaRPr lang="zh-CN" altLang="en-US"/>
          </a:p>
        </p:txBody>
      </p:sp>
    </p:spTree>
    <p:extLst>
      <p:ext uri="{BB962C8B-B14F-4D97-AF65-F5344CB8AC3E}">
        <p14:creationId xmlns:p14="http://schemas.microsoft.com/office/powerpoint/2010/main" val="1916735174"/>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3D30F17-E3A8-4466-AF09-0723B4A8761A}" type="datetimeFigureOut">
              <a:rPr lang="zh-CN" altLang="en-US" smtClean="0"/>
              <a:t>2018/7/13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2750A85-15C1-47CC-8BEA-240A2060C8D1}" type="slidenum">
              <a:rPr lang="zh-CN" altLang="en-US" smtClean="0"/>
              <a:t>‹#›</a:t>
            </a:fld>
            <a:endParaRPr lang="zh-CN" altLang="en-US"/>
          </a:p>
        </p:txBody>
      </p:sp>
    </p:spTree>
    <p:extLst>
      <p:ext uri="{BB962C8B-B14F-4D97-AF65-F5344CB8AC3E}">
        <p14:creationId xmlns:p14="http://schemas.microsoft.com/office/powerpoint/2010/main" val="1765270066"/>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3D30F17-E3A8-4466-AF09-0723B4A8761A}" type="datetimeFigureOut">
              <a:rPr lang="zh-CN" altLang="en-US" smtClean="0"/>
              <a:t>2018/7/13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2750A85-15C1-47CC-8BEA-240A2060C8D1}" type="slidenum">
              <a:rPr lang="zh-CN" altLang="en-US" smtClean="0"/>
              <a:t>‹#›</a:t>
            </a:fld>
            <a:endParaRPr lang="zh-CN" altLang="en-US"/>
          </a:p>
        </p:txBody>
      </p:sp>
    </p:spTree>
    <p:extLst>
      <p:ext uri="{BB962C8B-B14F-4D97-AF65-F5344CB8AC3E}">
        <p14:creationId xmlns:p14="http://schemas.microsoft.com/office/powerpoint/2010/main" val="1868089191"/>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D30F17-E3A8-4466-AF09-0723B4A8761A}" type="datetimeFigureOut">
              <a:rPr lang="zh-CN" altLang="en-US" smtClean="0"/>
              <a:t>2018/7/13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750A85-15C1-47CC-8BEA-240A2060C8D1}" type="slidenum">
              <a:rPr lang="zh-CN" altLang="en-US" smtClean="0"/>
              <a:t>‹#›</a:t>
            </a:fld>
            <a:endParaRPr lang="zh-CN" altLang="en-US"/>
          </a:p>
        </p:txBody>
      </p:sp>
    </p:spTree>
    <p:extLst>
      <p:ext uri="{BB962C8B-B14F-4D97-AF65-F5344CB8AC3E}">
        <p14:creationId xmlns:p14="http://schemas.microsoft.com/office/powerpoint/2010/main" val="2380582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63394" y="166726"/>
            <a:ext cx="4612492" cy="3315871"/>
          </a:xfrm>
          <a:prstGeom prst="rect">
            <a:avLst/>
          </a:prstGeom>
        </p:spPr>
      </p:pic>
      <p:sp>
        <p:nvSpPr>
          <p:cNvPr id="32" name="文本框 31"/>
          <p:cNvSpPr txBox="1"/>
          <p:nvPr/>
        </p:nvSpPr>
        <p:spPr>
          <a:xfrm>
            <a:off x="2541831" y="3956309"/>
            <a:ext cx="7108338" cy="1015663"/>
          </a:xfrm>
          <a:prstGeom prst="rect">
            <a:avLst/>
          </a:prstGeom>
          <a:noFill/>
        </p:spPr>
        <p:txBody>
          <a:bodyPr wrap="square" rtlCol="0">
            <a:spAutoFit/>
          </a:bodyPr>
          <a:lstStyle/>
          <a:p>
            <a:pPr algn="ctr"/>
            <a:r>
              <a:rPr kumimoji="1" lang="zh-CN" altLang="en-US" sz="6000" smtClean="0">
                <a:solidFill>
                  <a:schemeClr val="tx1">
                    <a:lumMod val="75000"/>
                    <a:lumOff val="25000"/>
                  </a:schemeClr>
                </a:solidFill>
                <a:cs typeface="+mn-ea"/>
                <a:sym typeface="+mn-lt"/>
              </a:rPr>
              <a:t>人生如</a:t>
            </a:r>
            <a:r>
              <a:rPr kumimoji="1" lang="zh-CN" altLang="en-US" sz="6000" smtClean="0">
                <a:solidFill>
                  <a:schemeClr val="tx1">
                    <a:lumMod val="75000"/>
                    <a:lumOff val="25000"/>
                  </a:schemeClr>
                </a:solidFill>
                <a:cs typeface="+mn-ea"/>
                <a:sym typeface="+mn-lt"/>
              </a:rPr>
              <a:t>茶</a:t>
            </a:r>
            <a:r>
              <a:rPr kumimoji="1" lang="en-US" altLang="zh-CN" sz="6000" smtClean="0">
                <a:solidFill>
                  <a:schemeClr val="tx1">
                    <a:lumMod val="75000"/>
                    <a:lumOff val="25000"/>
                  </a:schemeClr>
                </a:solidFill>
                <a:cs typeface="+mn-ea"/>
                <a:sym typeface="+mn-lt"/>
              </a:rPr>
              <a:t>,</a:t>
            </a:r>
            <a:r>
              <a:rPr kumimoji="1" lang="zh-CN" altLang="en-US" sz="6000" smtClean="0">
                <a:solidFill>
                  <a:schemeClr val="tx1">
                    <a:lumMod val="75000"/>
                    <a:lumOff val="25000"/>
                  </a:schemeClr>
                </a:solidFill>
                <a:cs typeface="+mn-ea"/>
                <a:sym typeface="+mn-lt"/>
              </a:rPr>
              <a:t>沉浮之间</a:t>
            </a:r>
            <a:endParaRPr kumimoji="1" lang="zh-CN" altLang="en-US" sz="6000" dirty="0">
              <a:solidFill>
                <a:schemeClr val="tx1">
                  <a:lumMod val="75000"/>
                  <a:lumOff val="25000"/>
                </a:schemeClr>
              </a:solidFill>
              <a:cs typeface="+mn-ea"/>
              <a:sym typeface="+mn-lt"/>
            </a:endParaRPr>
          </a:p>
        </p:txBody>
      </p:sp>
      <p:pic>
        <p:nvPicPr>
          <p:cNvPr id="5" name="图片 4"/>
          <p:cNvPicPr>
            <a:picLocks noChangeAspect="1"/>
          </p:cNvPicPr>
          <p:nvPr/>
        </p:nvPicPr>
        <p:blipFill>
          <a:blip r:embed="rId3"/>
          <a:stretch>
            <a:fillRect/>
          </a:stretch>
        </p:blipFill>
        <p:spPr>
          <a:xfrm>
            <a:off x="-337881" y="1723609"/>
            <a:ext cx="4029805" cy="2645893"/>
          </a:xfrm>
          <a:prstGeom prst="rect">
            <a:avLst/>
          </a:prstGeom>
        </p:spPr>
      </p:pic>
      <p:pic>
        <p:nvPicPr>
          <p:cNvPr id="9" name="图片 8"/>
          <p:cNvPicPr>
            <a:picLocks noChangeAspect="1"/>
          </p:cNvPicPr>
          <p:nvPr/>
        </p:nvPicPr>
        <p:blipFill>
          <a:blip r:embed="rId4"/>
          <a:stretch>
            <a:fillRect/>
          </a:stretch>
        </p:blipFill>
        <p:spPr>
          <a:xfrm>
            <a:off x="8447356" y="474923"/>
            <a:ext cx="4035902" cy="2645893"/>
          </a:xfrm>
          <a:prstGeom prst="rect">
            <a:avLst/>
          </a:prstGeom>
        </p:spPr>
      </p:pic>
      <p:sp>
        <p:nvSpPr>
          <p:cNvPr id="8" name="文本框 7"/>
          <p:cNvSpPr txBox="1"/>
          <p:nvPr/>
        </p:nvSpPr>
        <p:spPr>
          <a:xfrm>
            <a:off x="1346678" y="5055943"/>
            <a:ext cx="9498643" cy="1384995"/>
          </a:xfrm>
          <a:prstGeom prst="rect">
            <a:avLst/>
          </a:prstGeom>
          <a:noFill/>
        </p:spPr>
        <p:txBody>
          <a:bodyPr wrap="square" rtlCol="0">
            <a:spAutoFit/>
          </a:bodyPr>
          <a:lstStyle/>
          <a:p>
            <a:pPr algn="ctr">
              <a:lnSpc>
                <a:spcPct val="150000"/>
              </a:lnSpc>
            </a:pPr>
            <a:r>
              <a:rPr lang="zh-CN" altLang="en-US" sz="1400">
                <a:solidFill>
                  <a:schemeClr val="tx1">
                    <a:lumMod val="50000"/>
                    <a:lumOff val="50000"/>
                  </a:schemeClr>
                </a:solidFill>
                <a:cs typeface="+mn-ea"/>
                <a:sym typeface="+mn-lt"/>
              </a:rPr>
              <a:t>天 下 皆 知 美 之 为 美 ， 斯 恶 已 ；皆 知 善 之 为 善 ， 斯 不 善 已</a:t>
            </a:r>
            <a:r>
              <a:rPr lang="zh-CN" altLang="en-US" sz="1400" smtClean="0">
                <a:solidFill>
                  <a:schemeClr val="tx1">
                    <a:lumMod val="50000"/>
                    <a:lumOff val="50000"/>
                  </a:schemeClr>
                </a:solidFill>
                <a:cs typeface="+mn-ea"/>
                <a:sym typeface="+mn-lt"/>
              </a:rPr>
              <a:t>。</a:t>
            </a:r>
            <a:r>
              <a:rPr lang="zh-CN" altLang="en-US" sz="1400">
                <a:solidFill>
                  <a:schemeClr val="tx1">
                    <a:lumMod val="50000"/>
                    <a:lumOff val="50000"/>
                  </a:schemeClr>
                </a:solidFill>
                <a:cs typeface="+mn-ea"/>
                <a:sym typeface="+mn-lt"/>
              </a:rPr>
              <a:t>天 下 皆 知 美 之 为 美 ， 斯 恶 已 ；皆 知 善 之 为 善 ， 斯 不 善 已</a:t>
            </a:r>
            <a:r>
              <a:rPr lang="zh-CN" altLang="en-US" sz="1400">
                <a:solidFill>
                  <a:schemeClr val="tx1">
                    <a:lumMod val="50000"/>
                    <a:lumOff val="50000"/>
                  </a:schemeClr>
                </a:solidFill>
                <a:cs typeface="+mn-ea"/>
                <a:sym typeface="+mn-lt"/>
              </a:rPr>
              <a:t>。皆 知 善 之 为 善 ， 斯 不 善 </a:t>
            </a:r>
            <a:r>
              <a:rPr lang="zh-CN" altLang="en-US" sz="1400">
                <a:solidFill>
                  <a:schemeClr val="tx1">
                    <a:lumMod val="50000"/>
                    <a:lumOff val="50000"/>
                  </a:schemeClr>
                </a:solidFill>
                <a:cs typeface="+mn-ea"/>
                <a:sym typeface="+mn-lt"/>
              </a:rPr>
              <a:t>已</a:t>
            </a:r>
            <a:r>
              <a:rPr lang="zh-CN" altLang="en-US" sz="1400" smtClean="0">
                <a:solidFill>
                  <a:schemeClr val="tx1">
                    <a:lumMod val="50000"/>
                    <a:lumOff val="50000"/>
                  </a:schemeClr>
                </a:solidFill>
                <a:cs typeface="+mn-ea"/>
                <a:sym typeface="+mn-lt"/>
              </a:rPr>
              <a:t>。</a:t>
            </a:r>
            <a:r>
              <a:rPr lang="zh-CN" altLang="en-US" sz="1400">
                <a:solidFill>
                  <a:schemeClr val="tx1">
                    <a:lumMod val="50000"/>
                    <a:lumOff val="50000"/>
                  </a:schemeClr>
                </a:solidFill>
                <a:cs typeface="+mn-ea"/>
                <a:sym typeface="+mn-lt"/>
              </a:rPr>
              <a:t>皆 知 善 之 为 善 ， 斯 不 善 已。</a:t>
            </a:r>
          </a:p>
          <a:p>
            <a:pPr algn="ctr">
              <a:lnSpc>
                <a:spcPct val="150000"/>
              </a:lnSpc>
            </a:pPr>
            <a:endParaRPr lang="zh-CN" altLang="en-US" sz="1400">
              <a:solidFill>
                <a:schemeClr val="tx1">
                  <a:lumMod val="50000"/>
                  <a:lumOff val="50000"/>
                </a:schemeClr>
              </a:solidFill>
              <a:cs typeface="+mn-ea"/>
              <a:sym typeface="+mn-lt"/>
            </a:endParaRPr>
          </a:p>
          <a:p>
            <a:pPr algn="ctr">
              <a:lnSpc>
                <a:spcPct val="150000"/>
              </a:lnSpc>
            </a:pPr>
            <a:endParaRPr lang="zh-CN" altLang="en-US" sz="14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16814109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000"/>
                                        <p:tgtEl>
                                          <p:spTgt spid="5"/>
                                        </p:tgtEl>
                                      </p:cBhvr>
                                    </p:animEffect>
                                  </p:childTnLst>
                                </p:cTn>
                              </p:par>
                              <p:par>
                                <p:cTn id="8" presetID="22" presetClass="entr" presetSubtype="2"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right)">
                                      <p:cBhvr>
                                        <p:cTn id="10" dur="500"/>
                                        <p:tgtEl>
                                          <p:spTgt spid="9"/>
                                        </p:tgtEl>
                                      </p:cBhvr>
                                    </p:animEffect>
                                  </p:childTnLst>
                                </p:cTn>
                              </p:par>
                            </p:childTnLst>
                          </p:cTn>
                        </p:par>
                        <p:par>
                          <p:cTn id="11" fill="hold">
                            <p:stCondLst>
                              <p:cond delay="1000"/>
                            </p:stCondLst>
                            <p:childTnLst>
                              <p:par>
                                <p:cTn id="12" presetID="2" presetClass="entr" presetSubtype="9" accel="5000" decel="18000"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additive="base">
                                        <p:cTn id="14" dur="2000" fill="hold"/>
                                        <p:tgtEl>
                                          <p:spTgt spid="15"/>
                                        </p:tgtEl>
                                        <p:attrNameLst>
                                          <p:attrName>ppt_x</p:attrName>
                                        </p:attrNameLst>
                                      </p:cBhvr>
                                      <p:tavLst>
                                        <p:tav tm="0">
                                          <p:val>
                                            <p:strVal val="0-#ppt_w/2"/>
                                          </p:val>
                                        </p:tav>
                                        <p:tav tm="100000">
                                          <p:val>
                                            <p:strVal val="#ppt_x"/>
                                          </p:val>
                                        </p:tav>
                                      </p:tavLst>
                                    </p:anim>
                                    <p:anim calcmode="lin" valueType="num">
                                      <p:cBhvr additive="base">
                                        <p:cTn id="15" dur="2000" fill="hold"/>
                                        <p:tgtEl>
                                          <p:spTgt spid="15"/>
                                        </p:tgtEl>
                                        <p:attrNameLst>
                                          <p:attrName>ppt_y</p:attrName>
                                        </p:attrNameLst>
                                      </p:cBhvr>
                                      <p:tavLst>
                                        <p:tav tm="0">
                                          <p:val>
                                            <p:strVal val="0-#ppt_h/2"/>
                                          </p:val>
                                        </p:tav>
                                        <p:tav tm="100000">
                                          <p:val>
                                            <p:strVal val="#ppt_y"/>
                                          </p:val>
                                        </p:tav>
                                      </p:tavLst>
                                    </p:anim>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750"/>
                                        <p:tgtEl>
                                          <p:spTgt spid="32"/>
                                        </p:tgtEl>
                                      </p:cBhvr>
                                    </p:animEffect>
                                  </p:childTnLst>
                                </p:cTn>
                              </p:par>
                            </p:childTnLst>
                          </p:cTn>
                        </p:par>
                        <p:par>
                          <p:cTn id="20" fill="hold">
                            <p:stCondLst>
                              <p:cond delay="375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28700" y="1743140"/>
            <a:ext cx="10325100" cy="3228846"/>
          </a:xfrm>
          <a:prstGeom prst="rect">
            <a:avLst/>
          </a:prstGeom>
          <a:solidFill>
            <a:srgbClr val="F8F3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p:cNvSpPr txBox="1"/>
          <p:nvPr/>
        </p:nvSpPr>
        <p:spPr>
          <a:xfrm>
            <a:off x="8738721" y="2602472"/>
            <a:ext cx="1771652" cy="400110"/>
          </a:xfrm>
          <a:prstGeom prst="rect">
            <a:avLst/>
          </a:prstGeom>
          <a:noFill/>
        </p:spPr>
        <p:txBody>
          <a:bodyPr wrap="square" rtlCol="0">
            <a:spAutoFit/>
          </a:bodyPr>
          <a:lstStyle/>
          <a:p>
            <a:pPr algn="r"/>
            <a:r>
              <a:rPr lang="zh-CN" altLang="en-US" sz="2000" smtClean="0">
                <a:solidFill>
                  <a:prstClr val="black">
                    <a:lumMod val="75000"/>
                    <a:lumOff val="25000"/>
                  </a:prstClr>
                </a:solidFill>
                <a:cs typeface="+mn-ea"/>
                <a:sym typeface="+mn-lt"/>
              </a:rPr>
              <a:t>此处输入标题</a:t>
            </a:r>
            <a:endParaRPr lang="zh-CN" altLang="en-US" sz="2000">
              <a:solidFill>
                <a:prstClr val="black">
                  <a:lumMod val="75000"/>
                  <a:lumOff val="25000"/>
                </a:prstClr>
              </a:solidFill>
              <a:cs typeface="+mn-ea"/>
              <a:sym typeface="+mn-lt"/>
            </a:endParaRPr>
          </a:p>
        </p:txBody>
      </p:sp>
      <p:sp>
        <p:nvSpPr>
          <p:cNvPr id="5" name="矩形 4"/>
          <p:cNvSpPr/>
          <p:nvPr/>
        </p:nvSpPr>
        <p:spPr>
          <a:xfrm>
            <a:off x="6447672" y="3081680"/>
            <a:ext cx="4062701" cy="1421928"/>
          </a:xfrm>
          <a:prstGeom prst="rect">
            <a:avLst/>
          </a:prstGeom>
        </p:spPr>
        <p:txBody>
          <a:bodyPr wrap="square">
            <a:spAutoFit/>
          </a:bodyPr>
          <a:lstStyle/>
          <a:p>
            <a:pPr algn="r">
              <a:lnSpc>
                <a:spcPct val="120000"/>
              </a:lnSpc>
            </a:pPr>
            <a:r>
              <a:rPr lang="en-US" altLang="zh-CN" sz="1200" smtClean="0">
                <a:solidFill>
                  <a:schemeClr val="bg1">
                    <a:lumMod val="50000"/>
                  </a:schemeClr>
                </a:solidFill>
                <a:cs typeface="+mn-ea"/>
                <a:sym typeface="+mn-lt"/>
              </a:rPr>
              <a:t>a designer can use default text to simulate nann  would look like. if it is not real text. a design can use default text to simulate what text would look like. if it is not </a:t>
            </a:r>
            <a:r>
              <a:rPr lang="en-US" altLang="zh-CN" sz="1200">
                <a:solidFill>
                  <a:schemeClr val="bg1">
                    <a:lumMod val="50000"/>
                  </a:schemeClr>
                </a:solidFill>
                <a:cs typeface="+mn-ea"/>
                <a:sym typeface="+mn-lt"/>
              </a:rPr>
              <a:t>text. a design can use default text to simulate what text would look like. if it is not</a:t>
            </a:r>
            <a:endParaRPr lang="zh-CN" altLang="en-US" sz="1200">
              <a:solidFill>
                <a:schemeClr val="bg1">
                  <a:lumMod val="50000"/>
                </a:schemeClr>
              </a:solidFill>
              <a:cs typeface="+mn-ea"/>
              <a:sym typeface="+mn-lt"/>
            </a:endParaRPr>
          </a:p>
          <a:p>
            <a:pPr algn="r">
              <a:lnSpc>
                <a:spcPct val="120000"/>
              </a:lnSpc>
            </a:pPr>
            <a:endParaRPr lang="zh-CN" altLang="en-US" sz="1200" dirty="0">
              <a:solidFill>
                <a:schemeClr val="bg1">
                  <a:lumMod val="50000"/>
                </a:schemeClr>
              </a:solidFill>
              <a:cs typeface="+mn-ea"/>
              <a:sym typeface="+mn-lt"/>
            </a:endParaRPr>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86980"/>
            <a:ext cx="4485652" cy="5031204"/>
          </a:xfrm>
          <a:prstGeom prst="rect">
            <a:avLst/>
          </a:prstGeom>
        </p:spPr>
      </p:pic>
    </p:spTree>
    <p:extLst>
      <p:ext uri="{BB962C8B-B14F-4D97-AF65-F5344CB8AC3E}">
        <p14:creationId xmlns:p14="http://schemas.microsoft.com/office/powerpoint/2010/main" val="297090968"/>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1110" y="217714"/>
            <a:ext cx="9118490" cy="6858000"/>
          </a:xfrm>
          <a:prstGeom prst="rect">
            <a:avLst/>
          </a:prstGeom>
        </p:spPr>
      </p:pic>
      <p:sp>
        <p:nvSpPr>
          <p:cNvPr id="3" name="文本框 2"/>
          <p:cNvSpPr txBox="1"/>
          <p:nvPr/>
        </p:nvSpPr>
        <p:spPr>
          <a:xfrm>
            <a:off x="5210174" y="2751877"/>
            <a:ext cx="1771652" cy="400110"/>
          </a:xfrm>
          <a:prstGeom prst="rect">
            <a:avLst/>
          </a:prstGeom>
          <a:noFill/>
        </p:spPr>
        <p:txBody>
          <a:bodyPr wrap="square" rtlCol="0">
            <a:spAutoFit/>
          </a:bodyPr>
          <a:lstStyle/>
          <a:p>
            <a:pPr algn="r"/>
            <a:r>
              <a:rPr lang="zh-CN" altLang="en-US" sz="2000" smtClean="0">
                <a:solidFill>
                  <a:prstClr val="black">
                    <a:lumMod val="75000"/>
                    <a:lumOff val="25000"/>
                  </a:prstClr>
                </a:solidFill>
                <a:cs typeface="+mn-ea"/>
                <a:sym typeface="+mn-lt"/>
              </a:rPr>
              <a:t>此处输入标题</a:t>
            </a:r>
            <a:endParaRPr lang="zh-CN" altLang="en-US" sz="2000">
              <a:solidFill>
                <a:prstClr val="black">
                  <a:lumMod val="75000"/>
                  <a:lumOff val="25000"/>
                </a:prstClr>
              </a:solidFill>
              <a:cs typeface="+mn-ea"/>
              <a:sym typeface="+mn-lt"/>
            </a:endParaRPr>
          </a:p>
        </p:txBody>
      </p:sp>
      <p:sp>
        <p:nvSpPr>
          <p:cNvPr id="4" name="矩形 3"/>
          <p:cNvSpPr/>
          <p:nvPr/>
        </p:nvSpPr>
        <p:spPr>
          <a:xfrm>
            <a:off x="3368409" y="3560989"/>
            <a:ext cx="5455182" cy="1200329"/>
          </a:xfrm>
          <a:prstGeom prst="rect">
            <a:avLst/>
          </a:prstGeom>
        </p:spPr>
        <p:txBody>
          <a:bodyPr wrap="square">
            <a:spAutoFit/>
          </a:bodyPr>
          <a:lstStyle/>
          <a:p>
            <a:pPr algn="ctr">
              <a:lnSpc>
                <a:spcPct val="120000"/>
              </a:lnSpc>
            </a:pPr>
            <a:r>
              <a:rPr lang="en-US" altLang="zh-CN" sz="1200" smtClean="0">
                <a:solidFill>
                  <a:schemeClr val="bg1">
                    <a:lumMod val="50000"/>
                  </a:schemeClr>
                </a:solidFill>
                <a:cs typeface="+mn-ea"/>
                <a:sym typeface="+mn-lt"/>
              </a:rPr>
              <a:t>a designer can use default text to simulate nann  would look like. if it is not real text. a design can use default text to simulate what text would look like. if it is not </a:t>
            </a:r>
            <a:r>
              <a:rPr lang="en-US" altLang="zh-CN" sz="1200">
                <a:solidFill>
                  <a:schemeClr val="bg1">
                    <a:lumMod val="50000"/>
                  </a:schemeClr>
                </a:solidFill>
                <a:cs typeface="+mn-ea"/>
                <a:sym typeface="+mn-lt"/>
              </a:rPr>
              <a:t>text. a design can use default text to simulate what text would look like. if it is not</a:t>
            </a:r>
            <a:endParaRPr lang="zh-CN" altLang="en-US" sz="1200">
              <a:solidFill>
                <a:schemeClr val="bg1">
                  <a:lumMod val="50000"/>
                </a:schemeClr>
              </a:solidFill>
              <a:cs typeface="+mn-ea"/>
              <a:sym typeface="+mn-lt"/>
            </a:endParaRPr>
          </a:p>
          <a:p>
            <a:pPr algn="ctr">
              <a:lnSpc>
                <a:spcPct val="120000"/>
              </a:lnSpc>
            </a:pPr>
            <a:endParaRPr lang="zh-CN" altLang="en-US" sz="1200" dirty="0">
              <a:solidFill>
                <a:schemeClr val="bg1">
                  <a:lumMod val="50000"/>
                </a:schemeClr>
              </a:solidFill>
              <a:cs typeface="+mn-ea"/>
              <a:sym typeface="+mn-lt"/>
            </a:endParaRPr>
          </a:p>
        </p:txBody>
      </p:sp>
    </p:spTree>
    <p:extLst>
      <p:ext uri="{BB962C8B-B14F-4D97-AF65-F5344CB8AC3E}">
        <p14:creationId xmlns:p14="http://schemas.microsoft.com/office/powerpoint/2010/main" val="2314188257"/>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20503" y="2773610"/>
            <a:ext cx="8512269" cy="2856170"/>
          </a:xfrm>
          <a:prstGeom prst="rect">
            <a:avLst/>
          </a:prstGeom>
          <a:solidFill>
            <a:srgbClr val="F8F3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 name="文本框 2"/>
          <p:cNvSpPr txBox="1"/>
          <p:nvPr/>
        </p:nvSpPr>
        <p:spPr>
          <a:xfrm>
            <a:off x="4891573" y="3217521"/>
            <a:ext cx="3739485" cy="2042360"/>
          </a:xfrm>
          <a:prstGeom prst="rect">
            <a:avLst/>
          </a:prstGeom>
          <a:noFill/>
        </p:spPr>
        <p:txBody>
          <a:bodyPr vert="eaVert" wrap="square" rtlCol="0">
            <a:spAutoFit/>
          </a:bodyPr>
          <a:lstStyle/>
          <a:p>
            <a:pPr>
              <a:lnSpc>
                <a:spcPct val="150000"/>
              </a:lnSpc>
            </a:pPr>
            <a:r>
              <a:rPr lang="zh-CN" altLang="en-US" sz="1400" spc="100" smtClean="0">
                <a:solidFill>
                  <a:prstClr val="black">
                    <a:lumMod val="65000"/>
                    <a:lumOff val="35000"/>
                  </a:prstClr>
                </a:solidFill>
                <a:cs typeface="+mn-ea"/>
                <a:sym typeface="+mn-lt"/>
              </a:rPr>
              <a:t>记得早先少年时，大家诚诚恳恳，说一句，是一句。清早上火车站，长街黑暗无行人，卖豆浆的小店冒着热气</a:t>
            </a:r>
            <a:r>
              <a:rPr lang="zh-CN" altLang="en-US" sz="1400" spc="100">
                <a:solidFill>
                  <a:prstClr val="black">
                    <a:lumMod val="65000"/>
                    <a:lumOff val="35000"/>
                  </a:prstClr>
                </a:solidFill>
                <a:cs typeface="+mn-ea"/>
                <a:sym typeface="+mn-lt"/>
              </a:rPr>
              <a:t>。记得早先少年时，大家诚诚恳恳，说一句，是一句。清早上火车站，长街黑暗无行人，卖豆浆的小店冒着热气。</a:t>
            </a:r>
            <a:endParaRPr lang="zh-CN" altLang="en-US" sz="1400">
              <a:solidFill>
                <a:prstClr val="black"/>
              </a:solidFill>
              <a:cs typeface="+mn-ea"/>
              <a:sym typeface="+mn-lt"/>
            </a:endParaRPr>
          </a:p>
          <a:p>
            <a:pPr>
              <a:lnSpc>
                <a:spcPct val="150000"/>
              </a:lnSpc>
            </a:pPr>
            <a:endParaRPr lang="zh-CN" altLang="en-US" sz="1400">
              <a:solidFill>
                <a:prstClr val="black"/>
              </a:solidFill>
              <a:cs typeface="+mn-ea"/>
              <a:sym typeface="+mn-lt"/>
            </a:endParaRPr>
          </a:p>
        </p:txBody>
      </p:sp>
      <p:cxnSp>
        <p:nvCxnSpPr>
          <p:cNvPr id="4" name="直接连接符 3"/>
          <p:cNvCxnSpPr/>
          <p:nvPr/>
        </p:nvCxnSpPr>
        <p:spPr>
          <a:xfrm>
            <a:off x="9047399" y="3217521"/>
            <a:ext cx="0" cy="1968349"/>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9175648" y="3217521"/>
            <a:ext cx="646331" cy="1778488"/>
          </a:xfrm>
          <a:prstGeom prst="rect">
            <a:avLst/>
          </a:prstGeom>
          <a:noFill/>
        </p:spPr>
        <p:txBody>
          <a:bodyPr vert="eaVert" wrap="square" rtlCol="0">
            <a:spAutoFit/>
          </a:bodyPr>
          <a:lstStyle>
            <a:defPPr>
              <a:defRPr lang="zh-CN"/>
            </a:defPPr>
            <a:lvl1pPr>
              <a:lnSpc>
                <a:spcPct val="150000"/>
              </a:lnSpc>
              <a:defRPr sz="1400" spc="100">
                <a:solidFill>
                  <a:schemeClr val="tx1">
                    <a:lumMod val="65000"/>
                    <a:lumOff val="35000"/>
                  </a:schemeClr>
                </a:solidFill>
                <a:latin typeface="微软雅黑" panose="020B0503020204020204" charset="-122"/>
                <a:ea typeface="微软雅黑" panose="020B0503020204020204" charset="-122"/>
              </a:defRPr>
            </a:lvl1pPr>
          </a:lstStyle>
          <a:p>
            <a:r>
              <a:rPr lang="zh-CN" altLang="en-US" sz="2000" smtClean="0">
                <a:solidFill>
                  <a:schemeClr val="tx1">
                    <a:lumMod val="75000"/>
                    <a:lumOff val="25000"/>
                  </a:schemeClr>
                </a:solidFill>
                <a:latin typeface="+mn-lt"/>
                <a:ea typeface="+mn-ea"/>
                <a:cs typeface="+mn-ea"/>
                <a:sym typeface="+mn-lt"/>
              </a:rPr>
              <a:t>输入标题</a:t>
            </a:r>
            <a:endParaRPr lang="zh-CN" altLang="en-US" sz="2000">
              <a:solidFill>
                <a:schemeClr val="tx1">
                  <a:lumMod val="75000"/>
                  <a:lumOff val="25000"/>
                </a:schemeClr>
              </a:solidFill>
              <a:latin typeface="+mn-lt"/>
              <a:ea typeface="+mn-ea"/>
              <a:cs typeface="+mn-ea"/>
              <a:sym typeface="+mn-lt"/>
            </a:endParaRPr>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8677" y="760978"/>
            <a:ext cx="3606555" cy="4913086"/>
          </a:xfrm>
          <a:prstGeom prst="rect">
            <a:avLst/>
          </a:prstGeom>
        </p:spPr>
      </p:pic>
    </p:spTree>
    <p:extLst>
      <p:ext uri="{BB962C8B-B14F-4D97-AF65-F5344CB8AC3E}">
        <p14:creationId xmlns:p14="http://schemas.microsoft.com/office/powerpoint/2010/main" val="1537297264"/>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a:extLst>
              <a:ext uri="{FF2B5EF4-FFF2-40B4-BE49-F238E27FC236}">
                <a16:creationId xmlns:a16="http://schemas.microsoft.com/office/drawing/2014/main" xmlns="" id="{3F3B7519-0061-49C8-86B5-8A5E92AEADD7}"/>
              </a:ext>
            </a:extLst>
          </p:cNvPr>
          <p:cNvSpPr txBox="1"/>
          <p:nvPr/>
        </p:nvSpPr>
        <p:spPr>
          <a:xfrm>
            <a:off x="2348013" y="1941732"/>
            <a:ext cx="2040837" cy="400110"/>
          </a:xfrm>
          <a:prstGeom prst="rect">
            <a:avLst/>
          </a:prstGeom>
          <a:noFill/>
        </p:spPr>
        <p:txBody>
          <a:bodyPr wrap="square" rtlCol="0">
            <a:spAutoFit/>
          </a:bodyPr>
          <a:lstStyle/>
          <a:p>
            <a:pPr algn="ctr"/>
            <a:r>
              <a:rPr lang="zh-CN" altLang="en-US" sz="2000">
                <a:solidFill>
                  <a:schemeClr val="tx1">
                    <a:lumMod val="75000"/>
                    <a:lumOff val="25000"/>
                  </a:schemeClr>
                </a:solidFill>
                <a:cs typeface="+mn-ea"/>
                <a:sym typeface="+mn-lt"/>
              </a:rPr>
              <a:t>添加</a:t>
            </a:r>
            <a:r>
              <a:rPr lang="zh-CN" altLang="en-US" sz="2000" smtClean="0">
                <a:solidFill>
                  <a:schemeClr val="tx1">
                    <a:lumMod val="75000"/>
                    <a:lumOff val="25000"/>
                  </a:schemeClr>
                </a:solidFill>
                <a:cs typeface="+mn-ea"/>
                <a:sym typeface="+mn-lt"/>
              </a:rPr>
              <a:t>标题内容</a:t>
            </a:r>
            <a:endParaRPr lang="zh-CN" altLang="en-US" sz="2000" dirty="0">
              <a:solidFill>
                <a:schemeClr val="tx1">
                  <a:lumMod val="75000"/>
                  <a:lumOff val="25000"/>
                </a:schemeClr>
              </a:solidFill>
              <a:cs typeface="+mn-ea"/>
              <a:sym typeface="+mn-lt"/>
            </a:endParaRPr>
          </a:p>
        </p:txBody>
      </p:sp>
      <p:sp>
        <p:nvSpPr>
          <p:cNvPr id="5" name="1">
            <a:extLst>
              <a:ext uri="{FF2B5EF4-FFF2-40B4-BE49-F238E27FC236}">
                <a16:creationId xmlns:a16="http://schemas.microsoft.com/office/drawing/2014/main" xmlns="" id="{0E5152A7-E9FD-4078-9248-8B773E208DB8}"/>
              </a:ext>
            </a:extLst>
          </p:cNvPr>
          <p:cNvSpPr txBox="1"/>
          <p:nvPr/>
        </p:nvSpPr>
        <p:spPr>
          <a:xfrm>
            <a:off x="2504687" y="2341842"/>
            <a:ext cx="5967142" cy="1052596"/>
          </a:xfrm>
          <a:prstGeom prst="rect">
            <a:avLst/>
          </a:prstGeom>
          <a:noFill/>
        </p:spPr>
        <p:txBody>
          <a:bodyPr wrap="square" rtlCol="0">
            <a:spAutoFit/>
          </a:bodyPr>
          <a:lstStyle/>
          <a:p>
            <a:pPr>
              <a:lnSpc>
                <a:spcPct val="130000"/>
              </a:lnSpc>
            </a:pPr>
            <a:r>
              <a:rPr lang="en-US" altLang="zh-CN" sz="1200" dirty="0">
                <a:solidFill>
                  <a:prstClr val="black">
                    <a:lumMod val="85000"/>
                    <a:lumOff val="15000"/>
                  </a:prstClr>
                </a:solidFill>
                <a:cs typeface="+mn-ea"/>
                <a:sym typeface="+mn-lt"/>
              </a:rPr>
              <a:t>This template is the spring and autumn advertising original, here you can directly modify the content</a:t>
            </a:r>
            <a:r>
              <a:rPr lang="en-US" altLang="zh-CN" sz="1200">
                <a:solidFill>
                  <a:prstClr val="black">
                    <a:lumMod val="85000"/>
                    <a:lumOff val="15000"/>
                  </a:prstClr>
                </a:solidFill>
                <a:cs typeface="+mn-ea"/>
                <a:sym typeface="+mn-lt"/>
              </a:rPr>
              <a:t>. This template is the spring and autumn advertising original, here you can directly modify the content. </a:t>
            </a:r>
          </a:p>
          <a:p>
            <a:pPr>
              <a:lnSpc>
                <a:spcPct val="130000"/>
              </a:lnSpc>
            </a:pPr>
            <a:endParaRPr lang="en-US" altLang="zh-CN" sz="1200" dirty="0">
              <a:solidFill>
                <a:prstClr val="black">
                  <a:lumMod val="85000"/>
                  <a:lumOff val="15000"/>
                </a:prstClr>
              </a:solidFill>
              <a:cs typeface="+mn-ea"/>
              <a:sym typeface="+mn-lt"/>
            </a:endParaRPr>
          </a:p>
        </p:txBody>
      </p:sp>
      <p:sp>
        <p:nvSpPr>
          <p:cNvPr id="6" name="1">
            <a:extLst>
              <a:ext uri="{FF2B5EF4-FFF2-40B4-BE49-F238E27FC236}">
                <a16:creationId xmlns:a16="http://schemas.microsoft.com/office/drawing/2014/main" xmlns="" id="{3F3B7519-0061-49C8-86B5-8A5E92AEADD7}"/>
              </a:ext>
            </a:extLst>
          </p:cNvPr>
          <p:cNvSpPr txBox="1"/>
          <p:nvPr/>
        </p:nvSpPr>
        <p:spPr>
          <a:xfrm>
            <a:off x="5134663" y="3781848"/>
            <a:ext cx="2040837" cy="400110"/>
          </a:xfrm>
          <a:prstGeom prst="rect">
            <a:avLst/>
          </a:prstGeom>
          <a:noFill/>
        </p:spPr>
        <p:txBody>
          <a:bodyPr wrap="square" rtlCol="0">
            <a:spAutoFit/>
          </a:bodyPr>
          <a:lstStyle/>
          <a:p>
            <a:pPr algn="r"/>
            <a:r>
              <a:rPr lang="zh-CN" altLang="en-US" sz="2000">
                <a:solidFill>
                  <a:schemeClr val="tx1">
                    <a:lumMod val="75000"/>
                    <a:lumOff val="25000"/>
                  </a:schemeClr>
                </a:solidFill>
                <a:cs typeface="+mn-ea"/>
                <a:sym typeface="+mn-lt"/>
              </a:rPr>
              <a:t>添加</a:t>
            </a:r>
            <a:r>
              <a:rPr lang="zh-CN" altLang="en-US" sz="2000" smtClean="0">
                <a:solidFill>
                  <a:schemeClr val="tx1">
                    <a:lumMod val="75000"/>
                    <a:lumOff val="25000"/>
                  </a:schemeClr>
                </a:solidFill>
                <a:cs typeface="+mn-ea"/>
                <a:sym typeface="+mn-lt"/>
              </a:rPr>
              <a:t>标题内容</a:t>
            </a:r>
            <a:endParaRPr lang="zh-CN" altLang="en-US" sz="2000" dirty="0">
              <a:solidFill>
                <a:schemeClr val="tx1">
                  <a:lumMod val="75000"/>
                  <a:lumOff val="25000"/>
                </a:schemeClr>
              </a:solidFill>
              <a:cs typeface="+mn-ea"/>
              <a:sym typeface="+mn-lt"/>
            </a:endParaRPr>
          </a:p>
        </p:txBody>
      </p:sp>
      <p:sp>
        <p:nvSpPr>
          <p:cNvPr id="7" name="1">
            <a:extLst>
              <a:ext uri="{FF2B5EF4-FFF2-40B4-BE49-F238E27FC236}">
                <a16:creationId xmlns:a16="http://schemas.microsoft.com/office/drawing/2014/main" xmlns="" id="{0E5152A7-E9FD-4078-9248-8B773E208DB8}"/>
              </a:ext>
            </a:extLst>
          </p:cNvPr>
          <p:cNvSpPr txBox="1"/>
          <p:nvPr/>
        </p:nvSpPr>
        <p:spPr>
          <a:xfrm>
            <a:off x="5488258" y="4181958"/>
            <a:ext cx="5624242" cy="1052596"/>
          </a:xfrm>
          <a:prstGeom prst="rect">
            <a:avLst/>
          </a:prstGeom>
          <a:noFill/>
        </p:spPr>
        <p:txBody>
          <a:bodyPr wrap="square" rtlCol="0">
            <a:spAutoFit/>
          </a:bodyPr>
          <a:lstStyle/>
          <a:p>
            <a:pPr>
              <a:lnSpc>
                <a:spcPct val="130000"/>
              </a:lnSpc>
            </a:pPr>
            <a:r>
              <a:rPr lang="en-US" altLang="zh-CN" sz="1200" dirty="0">
                <a:solidFill>
                  <a:prstClr val="black">
                    <a:lumMod val="85000"/>
                    <a:lumOff val="15000"/>
                  </a:prstClr>
                </a:solidFill>
                <a:cs typeface="+mn-ea"/>
                <a:sym typeface="+mn-lt"/>
              </a:rPr>
              <a:t>This template is the spring and autumn advertising original, here you can directly modify the content</a:t>
            </a:r>
            <a:r>
              <a:rPr lang="en-US" altLang="zh-CN" sz="1200">
                <a:solidFill>
                  <a:prstClr val="black">
                    <a:lumMod val="85000"/>
                    <a:lumOff val="15000"/>
                  </a:prstClr>
                </a:solidFill>
                <a:cs typeface="+mn-ea"/>
                <a:sym typeface="+mn-lt"/>
              </a:rPr>
              <a:t>. This template is the spring and autumn advertising original, here you can directly modify the content. </a:t>
            </a:r>
          </a:p>
          <a:p>
            <a:pPr>
              <a:lnSpc>
                <a:spcPct val="130000"/>
              </a:lnSpc>
            </a:pPr>
            <a:endParaRPr lang="en-US" altLang="zh-CN" sz="1200" dirty="0">
              <a:solidFill>
                <a:prstClr val="black">
                  <a:lumMod val="85000"/>
                  <a:lumOff val="15000"/>
                </a:prstClr>
              </a:solidFill>
              <a:cs typeface="+mn-ea"/>
              <a:sym typeface="+mn-lt"/>
            </a:endParaRPr>
          </a:p>
        </p:txBody>
      </p:sp>
      <p:grpSp>
        <p:nvGrpSpPr>
          <p:cNvPr id="8" name="组合 7"/>
          <p:cNvGrpSpPr/>
          <p:nvPr/>
        </p:nvGrpSpPr>
        <p:grpSpPr>
          <a:xfrm>
            <a:off x="1780141" y="2036876"/>
            <a:ext cx="646209" cy="1049224"/>
            <a:chOff x="8132685" y="2270411"/>
            <a:chExt cx="646209" cy="891885"/>
          </a:xfrm>
          <a:solidFill>
            <a:schemeClr val="bg1">
              <a:lumMod val="85000"/>
            </a:schemeClr>
          </a:solidFill>
        </p:grpSpPr>
        <p:sp>
          <p:nvSpPr>
            <p:cNvPr id="9" name="矩形 8"/>
            <p:cNvSpPr/>
            <p:nvPr/>
          </p:nvSpPr>
          <p:spPr>
            <a:xfrm>
              <a:off x="8132685" y="2270411"/>
              <a:ext cx="646209" cy="891885"/>
            </a:xfrm>
            <a:prstGeom prst="rect">
              <a:avLst/>
            </a:prstGeom>
            <a:solidFill>
              <a:srgbClr val="6139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 name="文本框 9"/>
            <p:cNvSpPr txBox="1"/>
            <p:nvPr/>
          </p:nvSpPr>
          <p:spPr>
            <a:xfrm>
              <a:off x="8263514" y="2363162"/>
              <a:ext cx="377805" cy="706384"/>
            </a:xfrm>
            <a:prstGeom prst="rect">
              <a:avLst/>
            </a:prstGeom>
            <a:noFill/>
          </p:spPr>
          <p:txBody>
            <a:bodyPr wrap="square" rtlCol="0">
              <a:spAutoFit/>
            </a:bodyPr>
            <a:lstStyle/>
            <a:p>
              <a:pPr algn="ctr"/>
              <a:r>
                <a:rPr lang="en-US" altLang="zh-CN" sz="4800">
                  <a:solidFill>
                    <a:prstClr val="white"/>
                  </a:solidFill>
                  <a:cs typeface="+mn-ea"/>
                  <a:sym typeface="+mn-lt"/>
                </a:rPr>
                <a:t>1</a:t>
              </a:r>
              <a:endParaRPr lang="zh-CN" altLang="en-US" sz="4800">
                <a:solidFill>
                  <a:prstClr val="white"/>
                </a:solidFill>
                <a:cs typeface="+mn-ea"/>
                <a:sym typeface="+mn-lt"/>
              </a:endParaRPr>
            </a:p>
          </p:txBody>
        </p:sp>
      </p:grpSp>
      <p:grpSp>
        <p:nvGrpSpPr>
          <p:cNvPr id="11" name="组合 10"/>
          <p:cNvGrpSpPr/>
          <p:nvPr/>
        </p:nvGrpSpPr>
        <p:grpSpPr>
          <a:xfrm>
            <a:off x="4703351" y="3837690"/>
            <a:ext cx="646209" cy="1049224"/>
            <a:chOff x="8132685" y="2270411"/>
            <a:chExt cx="646209" cy="891885"/>
          </a:xfrm>
          <a:solidFill>
            <a:schemeClr val="bg1">
              <a:lumMod val="85000"/>
            </a:schemeClr>
          </a:solidFill>
        </p:grpSpPr>
        <p:sp>
          <p:nvSpPr>
            <p:cNvPr id="12" name="矩形 11"/>
            <p:cNvSpPr/>
            <p:nvPr/>
          </p:nvSpPr>
          <p:spPr>
            <a:xfrm>
              <a:off x="8132685" y="2270411"/>
              <a:ext cx="646209" cy="891885"/>
            </a:xfrm>
            <a:prstGeom prst="rect">
              <a:avLst/>
            </a:prstGeom>
            <a:solidFill>
              <a:srgbClr val="6139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3" name="文本框 12"/>
            <p:cNvSpPr txBox="1"/>
            <p:nvPr/>
          </p:nvSpPr>
          <p:spPr>
            <a:xfrm>
              <a:off x="8263514" y="2363162"/>
              <a:ext cx="377805" cy="706384"/>
            </a:xfrm>
            <a:prstGeom prst="rect">
              <a:avLst/>
            </a:prstGeom>
            <a:noFill/>
          </p:spPr>
          <p:txBody>
            <a:bodyPr wrap="square" rtlCol="0">
              <a:spAutoFit/>
            </a:bodyPr>
            <a:lstStyle/>
            <a:p>
              <a:pPr algn="ctr"/>
              <a:r>
                <a:rPr lang="en-US" altLang="zh-CN" sz="4800" smtClean="0">
                  <a:solidFill>
                    <a:prstClr val="white"/>
                  </a:solidFill>
                  <a:cs typeface="+mn-ea"/>
                  <a:sym typeface="+mn-lt"/>
                </a:rPr>
                <a:t>2</a:t>
              </a:r>
              <a:endParaRPr lang="zh-CN" altLang="en-US" sz="4800">
                <a:solidFill>
                  <a:prstClr val="white"/>
                </a:solidFill>
                <a:cs typeface="+mn-ea"/>
                <a:sym typeface="+mn-lt"/>
              </a:endParaRPr>
            </a:p>
          </p:txBody>
        </p:sp>
      </p:grpSp>
    </p:spTree>
    <p:extLst>
      <p:ext uri="{BB962C8B-B14F-4D97-AF65-F5344CB8AC3E}">
        <p14:creationId xmlns:p14="http://schemas.microsoft.com/office/powerpoint/2010/main" val="2396397670"/>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806383" y="2041814"/>
            <a:ext cx="914612" cy="891886"/>
            <a:chOff x="7864283" y="2270414"/>
            <a:chExt cx="914612" cy="891886"/>
          </a:xfrm>
        </p:grpSpPr>
        <p:sp>
          <p:nvSpPr>
            <p:cNvPr id="3" name="矩形 2"/>
            <p:cNvSpPr/>
            <p:nvPr/>
          </p:nvSpPr>
          <p:spPr>
            <a:xfrm>
              <a:off x="7864283" y="2270414"/>
              <a:ext cx="914612" cy="891886"/>
            </a:xfrm>
            <a:prstGeom prst="rect">
              <a:avLst/>
            </a:prstGeom>
            <a:solidFill>
              <a:srgbClr val="6139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 name="文本框 3"/>
            <p:cNvSpPr txBox="1"/>
            <p:nvPr/>
          </p:nvSpPr>
          <p:spPr>
            <a:xfrm>
              <a:off x="8132686" y="2423969"/>
              <a:ext cx="377805" cy="584775"/>
            </a:xfrm>
            <a:prstGeom prst="rect">
              <a:avLst/>
            </a:prstGeom>
            <a:noFill/>
          </p:spPr>
          <p:txBody>
            <a:bodyPr wrap="square" rtlCol="0">
              <a:spAutoFit/>
            </a:bodyPr>
            <a:lstStyle/>
            <a:p>
              <a:pPr algn="ctr"/>
              <a:r>
                <a:rPr lang="en-US" altLang="zh-CN" sz="3200">
                  <a:solidFill>
                    <a:prstClr val="white"/>
                  </a:solidFill>
                  <a:cs typeface="+mn-ea"/>
                  <a:sym typeface="+mn-lt"/>
                </a:rPr>
                <a:t>1</a:t>
              </a:r>
              <a:endParaRPr lang="zh-CN" altLang="en-US" sz="3200">
                <a:solidFill>
                  <a:prstClr val="white"/>
                </a:solidFill>
                <a:cs typeface="+mn-ea"/>
                <a:sym typeface="+mn-lt"/>
              </a:endParaRPr>
            </a:p>
          </p:txBody>
        </p:sp>
      </p:grpSp>
      <p:sp>
        <p:nvSpPr>
          <p:cNvPr id="5" name="文本框 4"/>
          <p:cNvSpPr txBox="1"/>
          <p:nvPr/>
        </p:nvSpPr>
        <p:spPr>
          <a:xfrm>
            <a:off x="3079750" y="2001137"/>
            <a:ext cx="5481502" cy="932563"/>
          </a:xfrm>
          <a:prstGeom prst="rect">
            <a:avLst/>
          </a:prstGeom>
          <a:noFill/>
        </p:spPr>
        <p:txBody>
          <a:bodyPr wrap="square" rtlCol="0">
            <a:spAutoFit/>
          </a:bodyPr>
          <a:lstStyle/>
          <a:p>
            <a:pPr>
              <a:lnSpc>
                <a:spcPct val="130000"/>
              </a:lnSpc>
            </a:pPr>
            <a:r>
              <a:rPr lang="zh-CN" altLang="en-US" sz="1400" spc="100" smtClean="0">
                <a:solidFill>
                  <a:prstClr val="black"/>
                </a:solidFill>
                <a:cs typeface="+mn-ea"/>
                <a:sym typeface="+mn-lt"/>
              </a:rPr>
              <a:t>千万别忘记在此填入文本内容在此填入文本内容在此内容在此填入文本内容在此填入文本内容在此填入在此填入文本内容在此填入文本内容在此填入文本内容在此填入文本内容</a:t>
            </a:r>
          </a:p>
        </p:txBody>
      </p:sp>
      <p:grpSp>
        <p:nvGrpSpPr>
          <p:cNvPr id="6" name="组合 5"/>
          <p:cNvGrpSpPr/>
          <p:nvPr/>
        </p:nvGrpSpPr>
        <p:grpSpPr>
          <a:xfrm>
            <a:off x="9772775" y="3770136"/>
            <a:ext cx="914612" cy="891886"/>
            <a:chOff x="7864283" y="2270414"/>
            <a:chExt cx="914612" cy="891886"/>
          </a:xfrm>
          <a:solidFill>
            <a:srgbClr val="E8DBCB"/>
          </a:solidFill>
        </p:grpSpPr>
        <p:sp>
          <p:nvSpPr>
            <p:cNvPr id="7" name="矩形 6"/>
            <p:cNvSpPr/>
            <p:nvPr/>
          </p:nvSpPr>
          <p:spPr>
            <a:xfrm>
              <a:off x="7864283" y="2270414"/>
              <a:ext cx="914612" cy="891886"/>
            </a:xfrm>
            <a:prstGeom prst="rect">
              <a:avLst/>
            </a:prstGeom>
            <a:solidFill>
              <a:srgbClr val="6139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文本框 7"/>
            <p:cNvSpPr txBox="1"/>
            <p:nvPr/>
          </p:nvSpPr>
          <p:spPr>
            <a:xfrm>
              <a:off x="8132686" y="2423969"/>
              <a:ext cx="377805" cy="584775"/>
            </a:xfrm>
            <a:prstGeom prst="rect">
              <a:avLst/>
            </a:prstGeom>
            <a:noFill/>
          </p:spPr>
          <p:txBody>
            <a:bodyPr wrap="square" rtlCol="0">
              <a:spAutoFit/>
            </a:bodyPr>
            <a:lstStyle/>
            <a:p>
              <a:pPr algn="ctr"/>
              <a:r>
                <a:rPr lang="en-US" altLang="zh-CN" sz="3200" smtClean="0">
                  <a:solidFill>
                    <a:prstClr val="white"/>
                  </a:solidFill>
                  <a:cs typeface="+mn-ea"/>
                  <a:sym typeface="+mn-lt"/>
                </a:rPr>
                <a:t>2</a:t>
              </a:r>
              <a:endParaRPr lang="zh-CN" altLang="en-US" sz="3200">
                <a:solidFill>
                  <a:prstClr val="white"/>
                </a:solidFill>
                <a:cs typeface="+mn-ea"/>
                <a:sym typeface="+mn-lt"/>
              </a:endParaRPr>
            </a:p>
          </p:txBody>
        </p:sp>
      </p:grpSp>
      <p:sp>
        <p:nvSpPr>
          <p:cNvPr id="9" name="文本框 8"/>
          <p:cNvSpPr txBox="1"/>
          <p:nvPr/>
        </p:nvSpPr>
        <p:spPr>
          <a:xfrm>
            <a:off x="3898454" y="3718199"/>
            <a:ext cx="5481502" cy="932563"/>
          </a:xfrm>
          <a:prstGeom prst="rect">
            <a:avLst/>
          </a:prstGeom>
          <a:noFill/>
        </p:spPr>
        <p:txBody>
          <a:bodyPr wrap="square" rtlCol="0">
            <a:spAutoFit/>
          </a:bodyPr>
          <a:lstStyle/>
          <a:p>
            <a:pPr algn="r">
              <a:lnSpc>
                <a:spcPct val="130000"/>
              </a:lnSpc>
            </a:pPr>
            <a:r>
              <a:rPr lang="zh-CN" altLang="en-US" sz="1400" spc="100" smtClean="0">
                <a:solidFill>
                  <a:prstClr val="black"/>
                </a:solidFill>
                <a:cs typeface="+mn-ea"/>
                <a:sym typeface="+mn-lt"/>
              </a:rPr>
              <a:t>千万别忘记在此填入文本内容在此填入文本内容在此内容在此填入文本内容在此填入文本内容在此填入在此填入文本内容在此填入文本内容在此填入文本内容在此填入文本内容</a:t>
            </a:r>
          </a:p>
        </p:txBody>
      </p:sp>
      <p:sp>
        <p:nvSpPr>
          <p:cNvPr id="10" name="矩形 9"/>
          <p:cNvSpPr/>
          <p:nvPr/>
        </p:nvSpPr>
        <p:spPr>
          <a:xfrm>
            <a:off x="2981969" y="2064336"/>
            <a:ext cx="45719" cy="869364"/>
          </a:xfrm>
          <a:prstGeom prst="rect">
            <a:avLst/>
          </a:prstGeom>
          <a:solidFill>
            <a:srgbClr val="61394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cs typeface="+mn-ea"/>
              <a:sym typeface="+mn-lt"/>
            </a:endParaRPr>
          </a:p>
        </p:txBody>
      </p:sp>
      <p:sp>
        <p:nvSpPr>
          <p:cNvPr id="11" name="矩形 10"/>
          <p:cNvSpPr/>
          <p:nvPr/>
        </p:nvSpPr>
        <p:spPr>
          <a:xfrm>
            <a:off x="9440448" y="3770136"/>
            <a:ext cx="45719" cy="869364"/>
          </a:xfrm>
          <a:prstGeom prst="rect">
            <a:avLst/>
          </a:prstGeom>
          <a:solidFill>
            <a:srgbClr val="61394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cs typeface="+mn-ea"/>
              <a:sym typeface="+mn-lt"/>
            </a:endParaRPr>
          </a:p>
        </p:txBody>
      </p:sp>
    </p:spTree>
    <p:extLst>
      <p:ext uri="{BB962C8B-B14F-4D97-AF65-F5344CB8AC3E}">
        <p14:creationId xmlns:p14="http://schemas.microsoft.com/office/powerpoint/2010/main" val="333122682"/>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56166" y="1038673"/>
            <a:ext cx="8752694" cy="5470551"/>
          </a:xfrm>
          <a:prstGeom prst="rect">
            <a:avLst/>
          </a:prstGeom>
        </p:spPr>
      </p:pic>
      <p:grpSp>
        <p:nvGrpSpPr>
          <p:cNvPr id="26" name="组合 25"/>
          <p:cNvGrpSpPr/>
          <p:nvPr/>
        </p:nvGrpSpPr>
        <p:grpSpPr>
          <a:xfrm>
            <a:off x="3045387" y="2261581"/>
            <a:ext cx="6174252" cy="2370724"/>
            <a:chOff x="3045387" y="2261581"/>
            <a:chExt cx="6174252" cy="2370724"/>
          </a:xfrm>
        </p:grpSpPr>
        <p:sp>
          <p:nvSpPr>
            <p:cNvPr id="21" name="矩形 20">
              <a:extLst>
                <a:ext uri="{FF2B5EF4-FFF2-40B4-BE49-F238E27FC236}">
                  <a16:creationId xmlns="" xmlns:a16="http://schemas.microsoft.com/office/drawing/2014/main" id="{F0A8DCEA-CB7F-41C7-9B98-A514E62D9AF6}"/>
                </a:ext>
              </a:extLst>
            </p:cNvPr>
            <p:cNvSpPr/>
            <p:nvPr/>
          </p:nvSpPr>
          <p:spPr>
            <a:xfrm>
              <a:off x="3045387" y="2261581"/>
              <a:ext cx="6174252" cy="1200329"/>
            </a:xfrm>
            <a:prstGeom prst="rect">
              <a:avLst/>
            </a:prstGeom>
            <a:noFill/>
          </p:spPr>
          <p:txBody>
            <a:bodyPr wrap="square" rtlCol="0">
              <a:spAutoFit/>
            </a:bodyPr>
            <a:lstStyle/>
            <a:p>
              <a:pPr algn="ctr"/>
              <a:r>
                <a:rPr kumimoji="1" lang="zh-CN" altLang="en-US" sz="7200" smtClean="0">
                  <a:solidFill>
                    <a:schemeClr val="tx1">
                      <a:lumMod val="85000"/>
                      <a:lumOff val="15000"/>
                    </a:schemeClr>
                  </a:solidFill>
                  <a:cs typeface="+mn-ea"/>
                  <a:sym typeface="+mn-lt"/>
                </a:rPr>
                <a:t>贰</a:t>
              </a:r>
              <a:endParaRPr kumimoji="1" lang="en-US" altLang="zh-CN" sz="7200" dirty="0">
                <a:solidFill>
                  <a:schemeClr val="tx1">
                    <a:lumMod val="85000"/>
                    <a:lumOff val="15000"/>
                  </a:schemeClr>
                </a:solidFill>
                <a:cs typeface="+mn-ea"/>
                <a:sym typeface="+mn-lt"/>
              </a:endParaRPr>
            </a:p>
          </p:txBody>
        </p:sp>
        <p:sp>
          <p:nvSpPr>
            <p:cNvPr id="22" name="矩形 21">
              <a:extLst>
                <a:ext uri="{FF2B5EF4-FFF2-40B4-BE49-F238E27FC236}">
                  <a16:creationId xmlns="" xmlns:a16="http://schemas.microsoft.com/office/drawing/2014/main" id="{82E13B58-A403-40E1-B521-F7CA6B70354F}"/>
                </a:ext>
              </a:extLst>
            </p:cNvPr>
            <p:cNvSpPr/>
            <p:nvPr/>
          </p:nvSpPr>
          <p:spPr>
            <a:xfrm>
              <a:off x="3494618" y="3915377"/>
              <a:ext cx="5275789" cy="71692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200000"/>
                </a:lnSpc>
              </a:pPr>
              <a:r>
                <a:rPr lang="en-US" altLang="zh-CN" sz="1100" dirty="0">
                  <a:solidFill>
                    <a:schemeClr val="bg1">
                      <a:lumMod val="65000"/>
                    </a:schemeClr>
                  </a:solidFill>
                  <a:cs typeface="+mn-ea"/>
                  <a:sym typeface="+mn-lt"/>
                </a:rPr>
                <a:t>Just for today I will try to live through this day only and not tackle my whole life problem at once. Just </a:t>
              </a:r>
              <a:r>
                <a:rPr lang="en-US" altLang="zh-CN" sz="1100">
                  <a:solidFill>
                    <a:schemeClr val="bg1">
                      <a:lumMod val="65000"/>
                    </a:schemeClr>
                  </a:solidFill>
                  <a:cs typeface="+mn-ea"/>
                  <a:sym typeface="+mn-lt"/>
                </a:rPr>
                <a:t>for </a:t>
              </a:r>
              <a:r>
                <a:rPr lang="en-US" altLang="zh-CN" sz="1100" smtClean="0">
                  <a:solidFill>
                    <a:schemeClr val="bg1">
                      <a:lumMod val="65000"/>
                    </a:schemeClr>
                  </a:solidFill>
                  <a:cs typeface="+mn-ea"/>
                  <a:sym typeface="+mn-lt"/>
                </a:rPr>
                <a:t>today</a:t>
              </a:r>
              <a:endParaRPr lang="en-US" altLang="zh-CN" sz="1000" dirty="0">
                <a:solidFill>
                  <a:schemeClr val="bg1">
                    <a:lumMod val="65000"/>
                  </a:schemeClr>
                </a:solidFill>
                <a:cs typeface="+mn-ea"/>
                <a:sym typeface="+mn-lt"/>
              </a:endParaRPr>
            </a:p>
          </p:txBody>
        </p:sp>
        <p:sp>
          <p:nvSpPr>
            <p:cNvPr id="23" name="矩形 22">
              <a:extLst>
                <a:ext uri="{FF2B5EF4-FFF2-40B4-BE49-F238E27FC236}">
                  <a16:creationId xmlns="" xmlns:a16="http://schemas.microsoft.com/office/drawing/2014/main" id="{1E95385B-D4C2-4751-9139-684AA06A0DB9}"/>
                </a:ext>
              </a:extLst>
            </p:cNvPr>
            <p:cNvSpPr/>
            <p:nvPr/>
          </p:nvSpPr>
          <p:spPr>
            <a:xfrm>
              <a:off x="3355022" y="3230740"/>
              <a:ext cx="5554979" cy="728726"/>
            </a:xfrm>
            <a:prstGeom prst="rect">
              <a:avLst/>
            </a:prstGeom>
            <a:no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70000"/>
                </a:lnSpc>
                <a:defRPr/>
              </a:pPr>
              <a:r>
                <a:rPr lang="zh-CN" altLang="en-US" sz="2800" kern="0" spc="50" smtClean="0">
                  <a:cs typeface="+mn-ea"/>
                  <a:sym typeface="+mn-lt"/>
                </a:rPr>
                <a:t>点击</a:t>
              </a:r>
              <a:r>
                <a:rPr lang="zh-CN" altLang="en-US" sz="2800" kern="0" spc="50">
                  <a:cs typeface="+mn-ea"/>
                  <a:sym typeface="+mn-lt"/>
                </a:rPr>
                <a:t>添加</a:t>
              </a:r>
              <a:r>
                <a:rPr lang="zh-CN" altLang="en-US" sz="2800" kern="0" spc="50" smtClean="0">
                  <a:cs typeface="+mn-ea"/>
                  <a:sym typeface="+mn-lt"/>
                </a:rPr>
                <a:t>标题</a:t>
              </a:r>
              <a:endParaRPr lang="zh-CN" altLang="en-US" sz="2800" kern="0" spc="50" dirty="0">
                <a:uFillTx/>
                <a:cs typeface="+mn-ea"/>
                <a:sym typeface="+mn-lt"/>
              </a:endParaRPr>
            </a:p>
          </p:txBody>
        </p:sp>
      </p:grpSp>
    </p:spTree>
    <p:extLst>
      <p:ext uri="{BB962C8B-B14F-4D97-AF65-F5344CB8AC3E}">
        <p14:creationId xmlns:p14="http://schemas.microsoft.com/office/powerpoint/2010/main" val="391700808"/>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up)">
                                      <p:cBhvr>
                                        <p:cTn id="7" dur="1000"/>
                                        <p:tgtEl>
                                          <p:spTgt spid="2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024846" y="3847152"/>
            <a:ext cx="5606087" cy="2052870"/>
          </a:xfrm>
          <a:prstGeom prst="rect">
            <a:avLst/>
          </a:prstGeom>
          <a:noFill/>
        </p:spPr>
        <p:txBody>
          <a:bodyPr wrap="square" rtlCol="0">
            <a:spAutoFit/>
          </a:bodyPr>
          <a:lstStyle/>
          <a:p>
            <a:pPr>
              <a:lnSpc>
                <a:spcPct val="130000"/>
              </a:lnSpc>
            </a:pPr>
            <a:r>
              <a:rPr lang="zh-CN" altLang="en-US" sz="1400" spc="100" smtClean="0">
                <a:solidFill>
                  <a:prstClr val="black"/>
                </a:solidFill>
                <a:cs typeface="+mn-ea"/>
                <a:sym typeface="+mn-lt"/>
              </a:rPr>
              <a:t>千万别忘记在此填入文本内容在此填入文本内容在此内容在此填入文本内容在此填入文本内容在此填入千万别忘记在此填入文本内容在此填入文本内容在此内容在此填入文本内容在此填入文本内容在此填入千万别忘记在此填入文本内容在此填入文本内容在此内容在此填入文本内容在此填入文本内容在此填入</a:t>
            </a:r>
          </a:p>
          <a:p>
            <a:pPr>
              <a:lnSpc>
                <a:spcPct val="130000"/>
              </a:lnSpc>
            </a:pPr>
            <a:endParaRPr lang="zh-CN" altLang="en-US" sz="1400" spc="100" smtClean="0">
              <a:solidFill>
                <a:prstClr val="black"/>
              </a:solidFill>
              <a:cs typeface="+mn-ea"/>
              <a:sym typeface="+mn-lt"/>
            </a:endParaRPr>
          </a:p>
          <a:p>
            <a:pPr>
              <a:lnSpc>
                <a:spcPct val="130000"/>
              </a:lnSpc>
            </a:pPr>
            <a:endParaRPr lang="zh-CN" altLang="en-US" sz="1400" spc="100" smtClean="0">
              <a:solidFill>
                <a:prstClr val="black"/>
              </a:solidFill>
              <a:cs typeface="+mn-ea"/>
              <a:sym typeface="+mn-lt"/>
            </a:endParaRPr>
          </a:p>
        </p:txBody>
      </p:sp>
      <p:sp>
        <p:nvSpPr>
          <p:cNvPr id="3" name="文本框 2"/>
          <p:cNvSpPr txBox="1"/>
          <p:nvPr/>
        </p:nvSpPr>
        <p:spPr>
          <a:xfrm>
            <a:off x="6061684" y="3228945"/>
            <a:ext cx="2031643" cy="400110"/>
          </a:xfrm>
          <a:prstGeom prst="rect">
            <a:avLst/>
          </a:prstGeom>
          <a:noFill/>
        </p:spPr>
        <p:txBody>
          <a:bodyPr wrap="square" rtlCol="0">
            <a:spAutoFit/>
          </a:bodyPr>
          <a:lstStyle/>
          <a:p>
            <a:r>
              <a:rPr lang="zh-CN" altLang="en-US" sz="2000" smtClean="0">
                <a:solidFill>
                  <a:prstClr val="black">
                    <a:lumMod val="75000"/>
                    <a:lumOff val="25000"/>
                  </a:prstClr>
                </a:solidFill>
                <a:cs typeface="+mn-ea"/>
                <a:sym typeface="+mn-lt"/>
              </a:rPr>
              <a:t>此处输入标题</a:t>
            </a:r>
            <a:endParaRPr lang="zh-CN" altLang="en-US" sz="2000">
              <a:solidFill>
                <a:prstClr val="black">
                  <a:lumMod val="75000"/>
                  <a:lumOff val="25000"/>
                </a:prstClr>
              </a:solidFill>
              <a:cs typeface="+mn-ea"/>
              <a:sym typeface="+mn-lt"/>
            </a:endParaRP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1501" y="-149614"/>
            <a:ext cx="4871356" cy="5698098"/>
          </a:xfrm>
          <a:prstGeom prst="rect">
            <a:avLst/>
          </a:prstGeom>
        </p:spPr>
      </p:pic>
    </p:spTree>
    <p:extLst>
      <p:ext uri="{BB962C8B-B14F-4D97-AF65-F5344CB8AC3E}">
        <p14:creationId xmlns:p14="http://schemas.microsoft.com/office/powerpoint/2010/main" val="2910350154"/>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A21ABF1B-981A-40E4-96D9-EE68DE8F3DD9}"/>
              </a:ext>
            </a:extLst>
          </p:cNvPr>
          <p:cNvSpPr txBox="1"/>
          <p:nvPr/>
        </p:nvSpPr>
        <p:spPr>
          <a:xfrm>
            <a:off x="2577921" y="2254218"/>
            <a:ext cx="1846659" cy="3617105"/>
          </a:xfrm>
          <a:prstGeom prst="rect">
            <a:avLst/>
          </a:prstGeom>
          <a:noFill/>
        </p:spPr>
        <p:txBody>
          <a:bodyPr vert="eaVert" wrap="square" rtlCol="0">
            <a:spAutoFit/>
          </a:bodyPr>
          <a:lstStyle/>
          <a:p>
            <a:pPr>
              <a:lnSpc>
                <a:spcPct val="150000"/>
              </a:lnSpc>
            </a:pPr>
            <a:r>
              <a:rPr lang="en-US" altLang="zh-CN" sz="1200">
                <a:solidFill>
                  <a:schemeClr val="tx1">
                    <a:lumMod val="65000"/>
                    <a:lumOff val="35000"/>
                  </a:schemeClr>
                </a:solidFill>
                <a:cs typeface="+mn-ea"/>
                <a:sym typeface="+mn-lt"/>
              </a:rPr>
              <a:t>a designer can use default text to simulate nann  would look like. if it is not real text. a design can use default text to simulate what text would look like. a designer can use default text to simulate nann  would look like. if it is not real text. </a:t>
            </a:r>
          </a:p>
          <a:p>
            <a:pPr>
              <a:lnSpc>
                <a:spcPct val="150000"/>
              </a:lnSpc>
            </a:pPr>
            <a:endParaRPr lang="zh-CN" altLang="en-US" sz="1200" dirty="0">
              <a:solidFill>
                <a:schemeClr val="tx1">
                  <a:lumMod val="65000"/>
                  <a:lumOff val="35000"/>
                </a:schemeClr>
              </a:solidFill>
              <a:cs typeface="+mn-ea"/>
              <a:sym typeface="+mn-lt"/>
            </a:endParaRPr>
          </a:p>
        </p:txBody>
      </p:sp>
      <p:sp>
        <p:nvSpPr>
          <p:cNvPr id="3" name="文本框 9">
            <a:extLst>
              <a:ext uri="{FF2B5EF4-FFF2-40B4-BE49-F238E27FC236}">
                <a16:creationId xmlns:a16="http://schemas.microsoft.com/office/drawing/2014/main" xmlns="" id="{CA028D5A-0FDA-4A01-9DBD-E312B78F5921}"/>
              </a:ext>
            </a:extLst>
          </p:cNvPr>
          <p:cNvSpPr txBox="1">
            <a:spLocks noChangeArrowheads="1"/>
          </p:cNvSpPr>
          <p:nvPr/>
        </p:nvSpPr>
        <p:spPr bwMode="auto">
          <a:xfrm>
            <a:off x="8574525" y="1604863"/>
            <a:ext cx="486205"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smtClean="0">
                <a:latin typeface="+mn-lt"/>
                <a:ea typeface="+mn-ea"/>
                <a:cs typeface="+mn-ea"/>
                <a:sym typeface="+mn-lt"/>
              </a:rPr>
              <a:t>填写标题 </a:t>
            </a:r>
            <a:endParaRPr lang="zh-CN" altLang="en-US" sz="2800" dirty="0">
              <a:latin typeface="+mn-lt"/>
              <a:ea typeface="+mn-ea"/>
              <a:cs typeface="+mn-ea"/>
              <a:sym typeface="+mn-lt"/>
            </a:endParaRPr>
          </a:p>
        </p:txBody>
      </p:sp>
      <p:sp>
        <p:nvSpPr>
          <p:cNvPr id="4" name="文本框 3">
            <a:extLst>
              <a:ext uri="{FF2B5EF4-FFF2-40B4-BE49-F238E27FC236}">
                <a16:creationId xmlns:a16="http://schemas.microsoft.com/office/drawing/2014/main" xmlns="" id="{A21ABF1B-981A-40E4-96D9-EE68DE8F3DD9}"/>
              </a:ext>
            </a:extLst>
          </p:cNvPr>
          <p:cNvSpPr txBox="1"/>
          <p:nvPr/>
        </p:nvSpPr>
        <p:spPr>
          <a:xfrm>
            <a:off x="5557173" y="1604863"/>
            <a:ext cx="1846659" cy="3648274"/>
          </a:xfrm>
          <a:prstGeom prst="rect">
            <a:avLst/>
          </a:prstGeom>
          <a:noFill/>
        </p:spPr>
        <p:txBody>
          <a:bodyPr vert="eaVert" wrap="square" rtlCol="0">
            <a:spAutoFit/>
          </a:bodyPr>
          <a:lstStyle/>
          <a:p>
            <a:pPr>
              <a:lnSpc>
                <a:spcPct val="150000"/>
              </a:lnSpc>
            </a:pPr>
            <a:r>
              <a:rPr lang="en-US" altLang="zh-CN" sz="1200">
                <a:solidFill>
                  <a:schemeClr val="tx1">
                    <a:lumMod val="65000"/>
                    <a:lumOff val="35000"/>
                  </a:schemeClr>
                </a:solidFill>
                <a:cs typeface="+mn-ea"/>
                <a:sym typeface="+mn-lt"/>
              </a:rPr>
              <a:t>a designer can use default text to simulate nann  would look like. if it is not real text. a design can use default text to simulate what text would look like. a designer can use default text to simulate nann  would look like. if it is not real text. </a:t>
            </a:r>
          </a:p>
          <a:p>
            <a:pPr>
              <a:lnSpc>
                <a:spcPct val="150000"/>
              </a:lnSpc>
            </a:pPr>
            <a:endParaRPr lang="zh-CN" altLang="en-US" sz="1200"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3248037821"/>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63391" y="2176137"/>
            <a:ext cx="3964377" cy="1648377"/>
            <a:chOff x="-1021152" y="2609705"/>
            <a:chExt cx="4452454" cy="2071616"/>
          </a:xfrm>
        </p:grpSpPr>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219003">
              <a:off x="1333961" y="3058100"/>
              <a:ext cx="774910" cy="1928527"/>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3096141">
              <a:off x="1783587" y="1820789"/>
              <a:ext cx="858799" cy="2436631"/>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4320961">
              <a:off x="-118809" y="2566729"/>
              <a:ext cx="1212249" cy="3016936"/>
            </a:xfrm>
            <a:prstGeom prst="rect">
              <a:avLst/>
            </a:prstGeom>
          </p:spPr>
        </p:pic>
      </p:grpSp>
      <p:pic>
        <p:nvPicPr>
          <p:cNvPr id="15" name="图片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49899" y="0"/>
            <a:ext cx="4612492" cy="3315871"/>
          </a:xfrm>
          <a:prstGeom prst="rect">
            <a:avLst/>
          </a:prstGeom>
        </p:spPr>
      </p:pic>
      <p:grpSp>
        <p:nvGrpSpPr>
          <p:cNvPr id="16" name="组合 15"/>
          <p:cNvGrpSpPr/>
          <p:nvPr/>
        </p:nvGrpSpPr>
        <p:grpSpPr>
          <a:xfrm flipH="1">
            <a:off x="8315126" y="998321"/>
            <a:ext cx="3964377" cy="1648377"/>
            <a:chOff x="-1021152" y="2609705"/>
            <a:chExt cx="4452454" cy="2071616"/>
          </a:xfrm>
        </p:grpSpPr>
        <p:pic>
          <p:nvPicPr>
            <p:cNvPr id="17" name="图片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219003">
              <a:off x="1333961" y="3058100"/>
              <a:ext cx="774910" cy="1928527"/>
            </a:xfrm>
            <a:prstGeom prst="rect">
              <a:avLst/>
            </a:prstGeom>
          </p:spPr>
        </p:pic>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3096141">
              <a:off x="1783587" y="1820789"/>
              <a:ext cx="858799" cy="2436631"/>
            </a:xfrm>
            <a:prstGeom prst="rect">
              <a:avLst/>
            </a:prstGeom>
          </p:spPr>
        </p:pic>
        <p:pic>
          <p:nvPicPr>
            <p:cNvPr id="19" name="图片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4320961">
              <a:off x="-118809" y="2566729"/>
              <a:ext cx="1212249" cy="3016936"/>
            </a:xfrm>
            <a:prstGeom prst="rect">
              <a:avLst/>
            </a:prstGeom>
          </p:spPr>
        </p:pic>
      </p:grpSp>
      <p:sp>
        <p:nvSpPr>
          <p:cNvPr id="32" name="文本框 31"/>
          <p:cNvSpPr txBox="1"/>
          <p:nvPr/>
        </p:nvSpPr>
        <p:spPr>
          <a:xfrm>
            <a:off x="2106561" y="3760557"/>
            <a:ext cx="7978877" cy="1200329"/>
          </a:xfrm>
          <a:prstGeom prst="rect">
            <a:avLst/>
          </a:prstGeom>
          <a:noFill/>
        </p:spPr>
        <p:txBody>
          <a:bodyPr wrap="square" rtlCol="0">
            <a:spAutoFit/>
          </a:bodyPr>
          <a:lstStyle/>
          <a:p>
            <a:pPr algn="ctr"/>
            <a:r>
              <a:rPr kumimoji="1" lang="zh-CN" altLang="en-US" sz="7200" smtClean="0">
                <a:solidFill>
                  <a:schemeClr val="tx1">
                    <a:lumMod val="75000"/>
                    <a:lumOff val="25000"/>
                  </a:schemeClr>
                </a:solidFill>
                <a:cs typeface="+mn-ea"/>
                <a:sym typeface="+mn-lt"/>
              </a:rPr>
              <a:t>谢谢聆听 </a:t>
            </a:r>
            <a:endParaRPr kumimoji="1" lang="zh-CN" altLang="en-US" sz="7200" dirty="0">
              <a:solidFill>
                <a:schemeClr val="tx1">
                  <a:lumMod val="75000"/>
                  <a:lumOff val="25000"/>
                </a:schemeClr>
              </a:solidFill>
              <a:cs typeface="+mn-ea"/>
              <a:sym typeface="+mn-lt"/>
            </a:endParaRPr>
          </a:p>
        </p:txBody>
      </p:sp>
      <p:sp>
        <p:nvSpPr>
          <p:cNvPr id="42" name="文本框 41"/>
          <p:cNvSpPr txBox="1"/>
          <p:nvPr/>
        </p:nvSpPr>
        <p:spPr>
          <a:xfrm>
            <a:off x="1390169" y="4881223"/>
            <a:ext cx="9504093" cy="1200329"/>
          </a:xfrm>
          <a:prstGeom prst="rect">
            <a:avLst/>
          </a:prstGeom>
          <a:noFill/>
        </p:spPr>
        <p:txBody>
          <a:bodyPr wrap="square" rtlCol="0">
            <a:spAutoFit/>
          </a:bodyPr>
          <a:lstStyle>
            <a:defPPr>
              <a:defRPr lang="zh-CN"/>
            </a:defPPr>
            <a:lvl1pPr algn="ctr">
              <a:lnSpc>
                <a:spcPct val="150000"/>
              </a:lnSpc>
              <a:defRPr sz="1200">
                <a:solidFill>
                  <a:schemeClr val="bg1">
                    <a:lumMod val="65000"/>
                  </a:schemeClr>
                </a:solidFill>
                <a:cs typeface="+mn-ea"/>
              </a:defRPr>
            </a:lvl1pPr>
          </a:lstStyle>
          <a:p>
            <a:r>
              <a:rPr lang="zh-CN" altLang="en-US">
                <a:sym typeface="+mn-lt"/>
              </a:rPr>
              <a:t>天 下 皆 知 美 之 为 美 ， 斯 恶 已 ；皆 知 善 之 为 善 ， 斯 不 善 已。天 下 皆 知 美 之 为 美 ， 斯 恶 已 ；皆 知 善 之 为 善 ， 斯 不 善 已。天 下 皆 知 美 之 为 美 ， 斯 恶 已 ；皆 知 善 之 为 善 ， 斯 不 善 已。 </a:t>
            </a:r>
          </a:p>
          <a:p>
            <a:endParaRPr lang="zh-CN" altLang="en-US">
              <a:sym typeface="+mn-lt"/>
            </a:endParaRPr>
          </a:p>
          <a:p>
            <a:r>
              <a:rPr lang="zh-CN" altLang="en-US">
                <a:sym typeface="+mn-lt"/>
              </a:rPr>
              <a:t> </a:t>
            </a:r>
            <a:endParaRPr lang="zh-CN" altLang="en-US" dirty="0">
              <a:sym typeface="+mn-lt"/>
            </a:endParaRPr>
          </a:p>
        </p:txBody>
      </p:sp>
      <p:pic>
        <p:nvPicPr>
          <p:cNvPr id="2" name="图片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0567813">
            <a:off x="5697394" y="5612247"/>
            <a:ext cx="889644" cy="815036"/>
          </a:xfrm>
          <a:prstGeom prst="rect">
            <a:avLst/>
          </a:prstGeom>
        </p:spPr>
      </p:pic>
    </p:spTree>
    <p:extLst>
      <p:ext uri="{BB962C8B-B14F-4D97-AF65-F5344CB8AC3E}">
        <p14:creationId xmlns:p14="http://schemas.microsoft.com/office/powerpoint/2010/main" val="736661148"/>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1000"/>
                                        <p:tgtEl>
                                          <p:spTgt spid="8"/>
                                        </p:tgtEl>
                                      </p:cBhvr>
                                    </p:animEffect>
                                  </p:childTnLst>
                                </p:cTn>
                              </p:par>
                              <p:par>
                                <p:cTn id="8" presetID="22" presetClass="entr" presetSubtype="2"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right)">
                                      <p:cBhvr>
                                        <p:cTn id="10" dur="500"/>
                                        <p:tgtEl>
                                          <p:spTgt spid="16"/>
                                        </p:tgtEl>
                                      </p:cBhvr>
                                    </p:animEffect>
                                  </p:childTnLst>
                                </p:cTn>
                              </p:par>
                            </p:childTnLst>
                          </p:cTn>
                        </p:par>
                        <p:par>
                          <p:cTn id="11" fill="hold">
                            <p:stCondLst>
                              <p:cond delay="1000"/>
                            </p:stCondLst>
                            <p:childTnLst>
                              <p:par>
                                <p:cTn id="12" presetID="2" presetClass="entr" presetSubtype="9" accel="5000" decel="18000"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additive="base">
                                        <p:cTn id="14" dur="2000" fill="hold"/>
                                        <p:tgtEl>
                                          <p:spTgt spid="15"/>
                                        </p:tgtEl>
                                        <p:attrNameLst>
                                          <p:attrName>ppt_x</p:attrName>
                                        </p:attrNameLst>
                                      </p:cBhvr>
                                      <p:tavLst>
                                        <p:tav tm="0">
                                          <p:val>
                                            <p:strVal val="0-#ppt_w/2"/>
                                          </p:val>
                                        </p:tav>
                                        <p:tav tm="100000">
                                          <p:val>
                                            <p:strVal val="#ppt_x"/>
                                          </p:val>
                                        </p:tav>
                                      </p:tavLst>
                                    </p:anim>
                                    <p:anim calcmode="lin" valueType="num">
                                      <p:cBhvr additive="base">
                                        <p:cTn id="15" dur="2000" fill="hold"/>
                                        <p:tgtEl>
                                          <p:spTgt spid="15"/>
                                        </p:tgtEl>
                                        <p:attrNameLst>
                                          <p:attrName>ppt_y</p:attrName>
                                        </p:attrNameLst>
                                      </p:cBhvr>
                                      <p:tavLst>
                                        <p:tav tm="0">
                                          <p:val>
                                            <p:strVal val="0-#ppt_h/2"/>
                                          </p:val>
                                        </p:tav>
                                        <p:tav tm="100000">
                                          <p:val>
                                            <p:strVal val="#ppt_y"/>
                                          </p:val>
                                        </p:tav>
                                      </p:tavLst>
                                    </p:anim>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750"/>
                                        <p:tgtEl>
                                          <p:spTgt spid="32"/>
                                        </p:tgtEl>
                                      </p:cBhvr>
                                    </p:animEffect>
                                  </p:childTnLst>
                                </p:cTn>
                              </p:par>
                            </p:childTnLst>
                          </p:cTn>
                        </p:par>
                        <p:par>
                          <p:cTn id="20" fill="hold">
                            <p:stCondLst>
                              <p:cond delay="3750"/>
                            </p:stCondLst>
                            <p:childTnLst>
                              <p:par>
                                <p:cTn id="21" presetID="10" presetClass="entr" presetSubtype="0"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750"/>
                                        <p:tgtEl>
                                          <p:spTgt spid="42"/>
                                        </p:tgtEl>
                                      </p:cBhvr>
                                    </p:animEffect>
                                  </p:childTnLst>
                                </p:cTn>
                              </p:par>
                            </p:childTnLst>
                          </p:cTn>
                        </p:par>
                        <p:par>
                          <p:cTn id="24" fill="hold">
                            <p:stCondLst>
                              <p:cond delay="4500"/>
                            </p:stCondLst>
                            <p:childTnLst>
                              <p:par>
                                <p:cTn id="25" presetID="10"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4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2"/>
          <p:cNvSpPr>
            <a:spLocks noEditPoints="1"/>
          </p:cNvSpPr>
          <p:nvPr/>
        </p:nvSpPr>
        <p:spPr bwMode="auto">
          <a:xfrm>
            <a:off x="3010037" y="1383989"/>
            <a:ext cx="571718" cy="615086"/>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5" name="Freeform 86"/>
          <p:cNvSpPr>
            <a:spLocks noEditPoints="1"/>
          </p:cNvSpPr>
          <p:nvPr/>
        </p:nvSpPr>
        <p:spPr bwMode="auto">
          <a:xfrm>
            <a:off x="1007188" y="1332629"/>
            <a:ext cx="426624" cy="717806"/>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grpSp>
        <p:nvGrpSpPr>
          <p:cNvPr id="6" name="Group 15"/>
          <p:cNvGrpSpPr/>
          <p:nvPr/>
        </p:nvGrpSpPr>
        <p:grpSpPr>
          <a:xfrm>
            <a:off x="1930112" y="3803539"/>
            <a:ext cx="599818" cy="572704"/>
            <a:chOff x="4417791" y="3086470"/>
            <a:chExt cx="441754" cy="421788"/>
          </a:xfrm>
          <a:solidFill>
            <a:schemeClr val="tx1">
              <a:lumMod val="75000"/>
              <a:lumOff val="25000"/>
            </a:schemeClr>
          </a:solidFill>
        </p:grpSpPr>
        <p:sp>
          <p:nvSpPr>
            <p:cNvPr id="7" name="Freeform 64"/>
            <p:cNvSpPr>
              <a:spLocks noEditPoints="1"/>
            </p:cNvSpPr>
            <p:nvPr/>
          </p:nvSpPr>
          <p:spPr bwMode="auto">
            <a:xfrm>
              <a:off x="4417791" y="3086470"/>
              <a:ext cx="441754" cy="421788"/>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8" name="Oval 65"/>
            <p:cNvSpPr>
              <a:spLocks noChangeArrowheads="1"/>
            </p:cNvSpPr>
            <p:nvPr/>
          </p:nvSpPr>
          <p:spPr bwMode="auto">
            <a:xfrm>
              <a:off x="4627437" y="3365998"/>
              <a:ext cx="29949" cy="32446"/>
            </a:xfrm>
            <a:prstGeom prst="ellipse">
              <a:avLst/>
            </a:pr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grpSp>
      <p:sp>
        <p:nvSpPr>
          <p:cNvPr id="9" name="Freeform 62"/>
          <p:cNvSpPr>
            <a:spLocks noEditPoints="1"/>
          </p:cNvSpPr>
          <p:nvPr/>
        </p:nvSpPr>
        <p:spPr bwMode="auto">
          <a:xfrm>
            <a:off x="1913097" y="1416200"/>
            <a:ext cx="617655" cy="550664"/>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0" name="Freeform 96"/>
          <p:cNvSpPr>
            <a:spLocks noEditPoints="1"/>
          </p:cNvSpPr>
          <p:nvPr/>
        </p:nvSpPr>
        <p:spPr bwMode="auto">
          <a:xfrm>
            <a:off x="4061040" y="1476864"/>
            <a:ext cx="550430" cy="429337"/>
          </a:xfrm>
          <a:custGeom>
            <a:avLst/>
            <a:gdLst>
              <a:gd name="T0" fmla="*/ 293 w 293"/>
              <a:gd name="T1" fmla="*/ 212 h 228"/>
              <a:gd name="T2" fmla="*/ 293 w 293"/>
              <a:gd name="T3" fmla="*/ 212 h 228"/>
              <a:gd name="T4" fmla="*/ 293 w 293"/>
              <a:gd name="T5" fmla="*/ 17 h 228"/>
              <a:gd name="T6" fmla="*/ 293 w 293"/>
              <a:gd name="T7" fmla="*/ 17 h 228"/>
              <a:gd name="T8" fmla="*/ 292 w 293"/>
              <a:gd name="T9" fmla="*/ 11 h 228"/>
              <a:gd name="T10" fmla="*/ 276 w 293"/>
              <a:gd name="T11" fmla="*/ 0 h 228"/>
              <a:gd name="T12" fmla="*/ 146 w 293"/>
              <a:gd name="T13" fmla="*/ 0 h 228"/>
              <a:gd name="T14" fmla="*/ 16 w 293"/>
              <a:gd name="T15" fmla="*/ 0 h 228"/>
              <a:gd name="T16" fmla="*/ 1 w 293"/>
              <a:gd name="T17" fmla="*/ 11 h 228"/>
              <a:gd name="T18" fmla="*/ 0 w 293"/>
              <a:gd name="T19" fmla="*/ 18 h 228"/>
              <a:gd name="T20" fmla="*/ 0 w 293"/>
              <a:gd name="T21" fmla="*/ 211 h 228"/>
              <a:gd name="T22" fmla="*/ 1 w 293"/>
              <a:gd name="T23" fmla="*/ 217 h 228"/>
              <a:gd name="T24" fmla="*/ 16 w 293"/>
              <a:gd name="T25" fmla="*/ 228 h 228"/>
              <a:gd name="T26" fmla="*/ 146 w 293"/>
              <a:gd name="T27" fmla="*/ 228 h 228"/>
              <a:gd name="T28" fmla="*/ 276 w 293"/>
              <a:gd name="T29" fmla="*/ 228 h 228"/>
              <a:gd name="T30" fmla="*/ 292 w 293"/>
              <a:gd name="T31" fmla="*/ 217 h 228"/>
              <a:gd name="T32" fmla="*/ 293 w 293"/>
              <a:gd name="T33" fmla="*/ 213 h 228"/>
              <a:gd name="T34" fmla="*/ 293 w 293"/>
              <a:gd name="T35" fmla="*/ 213 h 228"/>
              <a:gd name="T36" fmla="*/ 293 w 293"/>
              <a:gd name="T37" fmla="*/ 212 h 228"/>
              <a:gd name="T38" fmla="*/ 276 w 293"/>
              <a:gd name="T39" fmla="*/ 190 h 228"/>
              <a:gd name="T40" fmla="*/ 222 w 293"/>
              <a:gd name="T41" fmla="*/ 145 h 228"/>
              <a:gd name="T42" fmla="*/ 185 w 293"/>
              <a:gd name="T43" fmla="*/ 114 h 228"/>
              <a:gd name="T44" fmla="*/ 222 w 293"/>
              <a:gd name="T45" fmla="*/ 84 h 228"/>
              <a:gd name="T46" fmla="*/ 276 w 293"/>
              <a:gd name="T47" fmla="*/ 38 h 228"/>
              <a:gd name="T48" fmla="*/ 276 w 293"/>
              <a:gd name="T49" fmla="*/ 190 h 228"/>
              <a:gd name="T50" fmla="*/ 276 w 293"/>
              <a:gd name="T51" fmla="*/ 17 h 228"/>
              <a:gd name="T52" fmla="*/ 211 w 293"/>
              <a:gd name="T53" fmla="*/ 71 h 228"/>
              <a:gd name="T54" fmla="*/ 169 w 293"/>
              <a:gd name="T55" fmla="*/ 106 h 228"/>
              <a:gd name="T56" fmla="*/ 146 w 293"/>
              <a:gd name="T57" fmla="*/ 116 h 228"/>
              <a:gd name="T58" fmla="*/ 123 w 293"/>
              <a:gd name="T59" fmla="*/ 106 h 228"/>
              <a:gd name="T60" fmla="*/ 81 w 293"/>
              <a:gd name="T61" fmla="*/ 71 h 228"/>
              <a:gd name="T62" fmla="*/ 16 w 293"/>
              <a:gd name="T63" fmla="*/ 17 h 228"/>
              <a:gd name="T64" fmla="*/ 16 w 293"/>
              <a:gd name="T65" fmla="*/ 17 h 228"/>
              <a:gd name="T66" fmla="*/ 146 w 293"/>
              <a:gd name="T67" fmla="*/ 17 h 228"/>
              <a:gd name="T68" fmla="*/ 276 w 293"/>
              <a:gd name="T69" fmla="*/ 17 h 228"/>
              <a:gd name="T70" fmla="*/ 16 w 293"/>
              <a:gd name="T71" fmla="*/ 38 h 228"/>
              <a:gd name="T72" fmla="*/ 71 w 293"/>
              <a:gd name="T73" fmla="*/ 84 h 228"/>
              <a:gd name="T74" fmla="*/ 107 w 293"/>
              <a:gd name="T75" fmla="*/ 114 h 228"/>
              <a:gd name="T76" fmla="*/ 71 w 293"/>
              <a:gd name="T77" fmla="*/ 145 h 228"/>
              <a:gd name="T78" fmla="*/ 16 w 293"/>
              <a:gd name="T79" fmla="*/ 190 h 228"/>
              <a:gd name="T80" fmla="*/ 16 w 293"/>
              <a:gd name="T81" fmla="*/ 38 h 228"/>
              <a:gd name="T82" fmla="*/ 146 w 293"/>
              <a:gd name="T83" fmla="*/ 212 h 228"/>
              <a:gd name="T84" fmla="*/ 16 w 293"/>
              <a:gd name="T85" fmla="*/ 212 h 228"/>
              <a:gd name="T86" fmla="*/ 16 w 293"/>
              <a:gd name="T87" fmla="*/ 212 h 228"/>
              <a:gd name="T88" fmla="*/ 81 w 293"/>
              <a:gd name="T89" fmla="*/ 158 h 228"/>
              <a:gd name="T90" fmla="*/ 120 w 293"/>
              <a:gd name="T91" fmla="*/ 125 h 228"/>
              <a:gd name="T92" fmla="*/ 146 w 293"/>
              <a:gd name="T93" fmla="*/ 133 h 228"/>
              <a:gd name="T94" fmla="*/ 172 w 293"/>
              <a:gd name="T95" fmla="*/ 125 h 228"/>
              <a:gd name="T96" fmla="*/ 211 w 293"/>
              <a:gd name="T97" fmla="*/ 158 h 228"/>
              <a:gd name="T98" fmla="*/ 276 w 293"/>
              <a:gd name="T99" fmla="*/ 212 h 228"/>
              <a:gd name="T100" fmla="*/ 146 w 293"/>
              <a:gd name="T101" fmla="*/ 212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3" h="228">
                <a:moveTo>
                  <a:pt x="293" y="212"/>
                </a:moveTo>
                <a:cubicBezTo>
                  <a:pt x="293" y="212"/>
                  <a:pt x="293" y="212"/>
                  <a:pt x="293" y="212"/>
                </a:cubicBezTo>
                <a:cubicBezTo>
                  <a:pt x="293" y="17"/>
                  <a:pt x="293" y="17"/>
                  <a:pt x="293" y="17"/>
                </a:cubicBezTo>
                <a:cubicBezTo>
                  <a:pt x="293" y="17"/>
                  <a:pt x="293" y="17"/>
                  <a:pt x="293" y="17"/>
                </a:cubicBezTo>
                <a:cubicBezTo>
                  <a:pt x="293" y="15"/>
                  <a:pt x="292" y="13"/>
                  <a:pt x="292" y="11"/>
                </a:cubicBezTo>
                <a:cubicBezTo>
                  <a:pt x="289" y="5"/>
                  <a:pt x="283" y="0"/>
                  <a:pt x="276" y="0"/>
                </a:cubicBezTo>
                <a:cubicBezTo>
                  <a:pt x="146" y="0"/>
                  <a:pt x="146" y="0"/>
                  <a:pt x="146" y="0"/>
                </a:cubicBezTo>
                <a:cubicBezTo>
                  <a:pt x="16" y="0"/>
                  <a:pt x="16" y="0"/>
                  <a:pt x="16" y="0"/>
                </a:cubicBezTo>
                <a:cubicBezTo>
                  <a:pt x="9" y="0"/>
                  <a:pt x="3" y="5"/>
                  <a:pt x="1" y="11"/>
                </a:cubicBezTo>
                <a:cubicBezTo>
                  <a:pt x="0" y="13"/>
                  <a:pt x="0" y="15"/>
                  <a:pt x="0" y="18"/>
                </a:cubicBezTo>
                <a:cubicBezTo>
                  <a:pt x="0" y="211"/>
                  <a:pt x="0" y="211"/>
                  <a:pt x="0" y="211"/>
                </a:cubicBezTo>
                <a:cubicBezTo>
                  <a:pt x="0" y="213"/>
                  <a:pt x="0" y="215"/>
                  <a:pt x="1" y="217"/>
                </a:cubicBezTo>
                <a:cubicBezTo>
                  <a:pt x="3" y="224"/>
                  <a:pt x="9" y="228"/>
                  <a:pt x="16" y="228"/>
                </a:cubicBezTo>
                <a:cubicBezTo>
                  <a:pt x="146" y="228"/>
                  <a:pt x="146" y="228"/>
                  <a:pt x="146" y="228"/>
                </a:cubicBezTo>
                <a:cubicBezTo>
                  <a:pt x="276" y="228"/>
                  <a:pt x="276" y="228"/>
                  <a:pt x="276" y="228"/>
                </a:cubicBezTo>
                <a:cubicBezTo>
                  <a:pt x="283" y="228"/>
                  <a:pt x="289" y="224"/>
                  <a:pt x="292" y="217"/>
                </a:cubicBezTo>
                <a:cubicBezTo>
                  <a:pt x="292" y="216"/>
                  <a:pt x="292" y="214"/>
                  <a:pt x="293" y="213"/>
                </a:cubicBezTo>
                <a:cubicBezTo>
                  <a:pt x="293" y="213"/>
                  <a:pt x="293" y="213"/>
                  <a:pt x="293" y="213"/>
                </a:cubicBezTo>
                <a:cubicBezTo>
                  <a:pt x="293" y="212"/>
                  <a:pt x="293" y="212"/>
                  <a:pt x="293" y="212"/>
                </a:cubicBezTo>
                <a:close/>
                <a:moveTo>
                  <a:pt x="276" y="190"/>
                </a:moveTo>
                <a:cubicBezTo>
                  <a:pt x="222" y="145"/>
                  <a:pt x="222" y="145"/>
                  <a:pt x="222" y="145"/>
                </a:cubicBezTo>
                <a:cubicBezTo>
                  <a:pt x="185" y="114"/>
                  <a:pt x="185" y="114"/>
                  <a:pt x="185" y="114"/>
                </a:cubicBezTo>
                <a:cubicBezTo>
                  <a:pt x="222" y="84"/>
                  <a:pt x="222" y="84"/>
                  <a:pt x="222" y="84"/>
                </a:cubicBezTo>
                <a:cubicBezTo>
                  <a:pt x="276" y="38"/>
                  <a:pt x="276" y="38"/>
                  <a:pt x="276" y="38"/>
                </a:cubicBezTo>
                <a:lnTo>
                  <a:pt x="276" y="190"/>
                </a:lnTo>
                <a:close/>
                <a:moveTo>
                  <a:pt x="276" y="17"/>
                </a:moveTo>
                <a:cubicBezTo>
                  <a:pt x="211" y="71"/>
                  <a:pt x="211" y="71"/>
                  <a:pt x="211" y="71"/>
                </a:cubicBezTo>
                <a:cubicBezTo>
                  <a:pt x="169" y="106"/>
                  <a:pt x="169" y="106"/>
                  <a:pt x="169" y="106"/>
                </a:cubicBezTo>
                <a:cubicBezTo>
                  <a:pt x="163" y="112"/>
                  <a:pt x="155" y="116"/>
                  <a:pt x="146" y="116"/>
                </a:cubicBezTo>
                <a:cubicBezTo>
                  <a:pt x="137" y="116"/>
                  <a:pt x="129" y="112"/>
                  <a:pt x="123" y="106"/>
                </a:cubicBezTo>
                <a:cubicBezTo>
                  <a:pt x="81" y="71"/>
                  <a:pt x="81" y="71"/>
                  <a:pt x="81" y="71"/>
                </a:cubicBezTo>
                <a:cubicBezTo>
                  <a:pt x="16" y="17"/>
                  <a:pt x="16" y="17"/>
                  <a:pt x="16" y="17"/>
                </a:cubicBezTo>
                <a:cubicBezTo>
                  <a:pt x="16" y="17"/>
                  <a:pt x="16" y="17"/>
                  <a:pt x="16" y="17"/>
                </a:cubicBezTo>
                <a:cubicBezTo>
                  <a:pt x="146" y="17"/>
                  <a:pt x="146" y="17"/>
                  <a:pt x="146" y="17"/>
                </a:cubicBezTo>
                <a:lnTo>
                  <a:pt x="276" y="17"/>
                </a:lnTo>
                <a:close/>
                <a:moveTo>
                  <a:pt x="16" y="38"/>
                </a:moveTo>
                <a:cubicBezTo>
                  <a:pt x="71" y="84"/>
                  <a:pt x="71" y="84"/>
                  <a:pt x="71" y="84"/>
                </a:cubicBezTo>
                <a:cubicBezTo>
                  <a:pt x="107" y="114"/>
                  <a:pt x="107" y="114"/>
                  <a:pt x="107" y="114"/>
                </a:cubicBezTo>
                <a:cubicBezTo>
                  <a:pt x="71" y="145"/>
                  <a:pt x="71" y="145"/>
                  <a:pt x="71" y="145"/>
                </a:cubicBezTo>
                <a:cubicBezTo>
                  <a:pt x="16" y="190"/>
                  <a:pt x="16" y="190"/>
                  <a:pt x="16" y="190"/>
                </a:cubicBezTo>
                <a:lnTo>
                  <a:pt x="16" y="38"/>
                </a:lnTo>
                <a:close/>
                <a:moveTo>
                  <a:pt x="146" y="212"/>
                </a:moveTo>
                <a:cubicBezTo>
                  <a:pt x="16" y="212"/>
                  <a:pt x="16" y="212"/>
                  <a:pt x="16" y="212"/>
                </a:cubicBezTo>
                <a:cubicBezTo>
                  <a:pt x="16" y="212"/>
                  <a:pt x="16" y="212"/>
                  <a:pt x="16" y="212"/>
                </a:cubicBezTo>
                <a:cubicBezTo>
                  <a:pt x="81" y="158"/>
                  <a:pt x="81" y="158"/>
                  <a:pt x="81" y="158"/>
                </a:cubicBezTo>
                <a:cubicBezTo>
                  <a:pt x="120" y="125"/>
                  <a:pt x="120" y="125"/>
                  <a:pt x="120" y="125"/>
                </a:cubicBezTo>
                <a:cubicBezTo>
                  <a:pt x="128" y="130"/>
                  <a:pt x="137" y="133"/>
                  <a:pt x="146" y="133"/>
                </a:cubicBezTo>
                <a:cubicBezTo>
                  <a:pt x="155" y="133"/>
                  <a:pt x="164" y="130"/>
                  <a:pt x="172" y="125"/>
                </a:cubicBezTo>
                <a:cubicBezTo>
                  <a:pt x="211" y="158"/>
                  <a:pt x="211" y="158"/>
                  <a:pt x="211" y="158"/>
                </a:cubicBezTo>
                <a:cubicBezTo>
                  <a:pt x="276" y="212"/>
                  <a:pt x="276" y="212"/>
                  <a:pt x="276" y="212"/>
                </a:cubicBezTo>
                <a:lnTo>
                  <a:pt x="146" y="212"/>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nvGrpSpPr>
          <p:cNvPr id="11" name="Group 24"/>
          <p:cNvGrpSpPr/>
          <p:nvPr/>
        </p:nvGrpSpPr>
        <p:grpSpPr>
          <a:xfrm>
            <a:off x="3027432" y="3842679"/>
            <a:ext cx="565054" cy="545792"/>
            <a:chOff x="5099140" y="1309474"/>
            <a:chExt cx="439257" cy="424283"/>
          </a:xfrm>
          <a:solidFill>
            <a:schemeClr val="tx1">
              <a:lumMod val="75000"/>
              <a:lumOff val="25000"/>
            </a:schemeClr>
          </a:solidFill>
        </p:grpSpPr>
        <p:sp>
          <p:nvSpPr>
            <p:cNvPr id="12" name="Rectangle 18"/>
            <p:cNvSpPr>
              <a:spLocks noChangeArrowheads="1"/>
            </p:cNvSpPr>
            <p:nvPr/>
          </p:nvSpPr>
          <p:spPr bwMode="auto">
            <a:xfrm>
              <a:off x="5256374" y="1479187"/>
              <a:ext cx="47421"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13" name="Rectangle 19"/>
            <p:cNvSpPr>
              <a:spLocks noChangeArrowheads="1"/>
            </p:cNvSpPr>
            <p:nvPr/>
          </p:nvSpPr>
          <p:spPr bwMode="auto">
            <a:xfrm>
              <a:off x="5331247" y="1479187"/>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14" name="Rectangle 20"/>
            <p:cNvSpPr>
              <a:spLocks noChangeArrowheads="1"/>
            </p:cNvSpPr>
            <p:nvPr/>
          </p:nvSpPr>
          <p:spPr bwMode="auto">
            <a:xfrm>
              <a:off x="5408617" y="1479187"/>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15" name="Rectangle 21"/>
            <p:cNvSpPr>
              <a:spLocks noChangeArrowheads="1"/>
            </p:cNvSpPr>
            <p:nvPr/>
          </p:nvSpPr>
          <p:spPr bwMode="auto">
            <a:xfrm>
              <a:off x="5256374" y="1546573"/>
              <a:ext cx="47421"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16" name="Rectangle 22"/>
            <p:cNvSpPr>
              <a:spLocks noChangeArrowheads="1"/>
            </p:cNvSpPr>
            <p:nvPr/>
          </p:nvSpPr>
          <p:spPr bwMode="auto">
            <a:xfrm>
              <a:off x="5331247"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17" name="Rectangle 23"/>
            <p:cNvSpPr>
              <a:spLocks noChangeArrowheads="1"/>
            </p:cNvSpPr>
            <p:nvPr/>
          </p:nvSpPr>
          <p:spPr bwMode="auto">
            <a:xfrm>
              <a:off x="5408617"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18" name="Rectangle 24"/>
            <p:cNvSpPr>
              <a:spLocks noChangeArrowheads="1"/>
            </p:cNvSpPr>
            <p:nvPr/>
          </p:nvSpPr>
          <p:spPr bwMode="auto">
            <a:xfrm>
              <a:off x="5256374" y="1618951"/>
              <a:ext cx="47421"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19" name="Rectangle 25"/>
            <p:cNvSpPr>
              <a:spLocks noChangeArrowheads="1"/>
            </p:cNvSpPr>
            <p:nvPr/>
          </p:nvSpPr>
          <p:spPr bwMode="auto">
            <a:xfrm>
              <a:off x="5179005"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20" name="Rectangle 26"/>
            <p:cNvSpPr>
              <a:spLocks noChangeArrowheads="1"/>
            </p:cNvSpPr>
            <p:nvPr/>
          </p:nvSpPr>
          <p:spPr bwMode="auto">
            <a:xfrm>
              <a:off x="5179005"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21" name="Rectangle 27"/>
            <p:cNvSpPr>
              <a:spLocks noChangeArrowheads="1"/>
            </p:cNvSpPr>
            <p:nvPr/>
          </p:nvSpPr>
          <p:spPr bwMode="auto">
            <a:xfrm>
              <a:off x="5331247"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22" name="Rectangle 28"/>
            <p:cNvSpPr>
              <a:spLocks noChangeArrowheads="1"/>
            </p:cNvSpPr>
            <p:nvPr/>
          </p:nvSpPr>
          <p:spPr bwMode="auto">
            <a:xfrm>
              <a:off x="5408617"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23" name="Freeform 29"/>
            <p:cNvSpPr>
              <a:spLocks noEditPoints="1"/>
            </p:cNvSpPr>
            <p:nvPr/>
          </p:nvSpPr>
          <p:spPr bwMode="auto">
            <a:xfrm>
              <a:off x="5099140" y="1339424"/>
              <a:ext cx="439257" cy="394333"/>
            </a:xfrm>
            <a:custGeom>
              <a:avLst/>
              <a:gdLst>
                <a:gd name="T0" fmla="*/ 174 w 176"/>
                <a:gd name="T1" fmla="*/ 0 h 158"/>
                <a:gd name="T2" fmla="*/ 150 w 176"/>
                <a:gd name="T3" fmla="*/ 0 h 158"/>
                <a:gd name="T4" fmla="*/ 150 w 176"/>
                <a:gd name="T5" fmla="*/ 16 h 158"/>
                <a:gd name="T6" fmla="*/ 126 w 176"/>
                <a:gd name="T7" fmla="*/ 16 h 158"/>
                <a:gd name="T8" fmla="*/ 126 w 176"/>
                <a:gd name="T9" fmla="*/ 0 h 158"/>
                <a:gd name="T10" fmla="*/ 52 w 176"/>
                <a:gd name="T11" fmla="*/ 0 h 158"/>
                <a:gd name="T12" fmla="*/ 52 w 176"/>
                <a:gd name="T13" fmla="*/ 16 h 158"/>
                <a:gd name="T14" fmla="*/ 28 w 176"/>
                <a:gd name="T15" fmla="*/ 16 h 158"/>
                <a:gd name="T16" fmla="*/ 28 w 176"/>
                <a:gd name="T17" fmla="*/ 0 h 158"/>
                <a:gd name="T18" fmla="*/ 0 w 176"/>
                <a:gd name="T19" fmla="*/ 0 h 158"/>
                <a:gd name="T20" fmla="*/ 0 w 176"/>
                <a:gd name="T21" fmla="*/ 158 h 158"/>
                <a:gd name="T22" fmla="*/ 13 w 176"/>
                <a:gd name="T23" fmla="*/ 158 h 158"/>
                <a:gd name="T24" fmla="*/ 162 w 176"/>
                <a:gd name="T25" fmla="*/ 158 h 158"/>
                <a:gd name="T26" fmla="*/ 176 w 176"/>
                <a:gd name="T27" fmla="*/ 158 h 158"/>
                <a:gd name="T28" fmla="*/ 174 w 176"/>
                <a:gd name="T29" fmla="*/ 0 h 158"/>
                <a:gd name="T30" fmla="*/ 162 w 176"/>
                <a:gd name="T31" fmla="*/ 144 h 158"/>
                <a:gd name="T32" fmla="*/ 13 w 176"/>
                <a:gd name="T33" fmla="*/ 144 h 158"/>
                <a:gd name="T34" fmla="*/ 13 w 176"/>
                <a:gd name="T35" fmla="*/ 44 h 158"/>
                <a:gd name="T36" fmla="*/ 162 w 176"/>
                <a:gd name="T37" fmla="*/ 44 h 158"/>
                <a:gd name="T38" fmla="*/ 162 w 176"/>
                <a:gd name="T39" fmla="*/ 14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24" name="Rectangle 30"/>
            <p:cNvSpPr>
              <a:spLocks noChangeArrowheads="1"/>
            </p:cNvSpPr>
            <p:nvPr/>
          </p:nvSpPr>
          <p:spPr bwMode="auto">
            <a:xfrm>
              <a:off x="5181500" y="1309474"/>
              <a:ext cx="37438" cy="59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25" name="Rectangle 31"/>
            <p:cNvSpPr>
              <a:spLocks noChangeArrowheads="1"/>
            </p:cNvSpPr>
            <p:nvPr/>
          </p:nvSpPr>
          <p:spPr bwMode="auto">
            <a:xfrm>
              <a:off x="5428583" y="1309474"/>
              <a:ext cx="34941" cy="59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grpSp>
      <p:sp>
        <p:nvSpPr>
          <p:cNvPr id="26" name="Freeform 36"/>
          <p:cNvSpPr>
            <a:spLocks noEditPoints="1"/>
          </p:cNvSpPr>
          <p:nvPr/>
        </p:nvSpPr>
        <p:spPr bwMode="auto">
          <a:xfrm>
            <a:off x="3027432" y="2559984"/>
            <a:ext cx="502029" cy="54517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27" name="Freeform 86"/>
          <p:cNvSpPr>
            <a:spLocks noEditPoints="1"/>
          </p:cNvSpPr>
          <p:nvPr/>
        </p:nvSpPr>
        <p:spPr bwMode="auto">
          <a:xfrm>
            <a:off x="5090755" y="1420392"/>
            <a:ext cx="602537" cy="542281"/>
          </a:xfrm>
          <a:custGeom>
            <a:avLst/>
            <a:gdLst>
              <a:gd name="T0" fmla="*/ 327 w 327"/>
              <a:gd name="T1" fmla="*/ 130 h 294"/>
              <a:gd name="T2" fmla="*/ 163 w 327"/>
              <a:gd name="T3" fmla="*/ 0 h 294"/>
              <a:gd name="T4" fmla="*/ 0 w 327"/>
              <a:gd name="T5" fmla="*/ 130 h 294"/>
              <a:gd name="T6" fmla="*/ 163 w 327"/>
              <a:gd name="T7" fmla="*/ 260 h 294"/>
              <a:gd name="T8" fmla="*/ 219 w 327"/>
              <a:gd name="T9" fmla="*/ 253 h 294"/>
              <a:gd name="T10" fmla="*/ 267 w 327"/>
              <a:gd name="T11" fmla="*/ 292 h 294"/>
              <a:gd name="T12" fmla="*/ 271 w 327"/>
              <a:gd name="T13" fmla="*/ 294 h 294"/>
              <a:gd name="T14" fmla="*/ 273 w 327"/>
              <a:gd name="T15" fmla="*/ 292 h 294"/>
              <a:gd name="T16" fmla="*/ 270 w 327"/>
              <a:gd name="T17" fmla="*/ 229 h 294"/>
              <a:gd name="T18" fmla="*/ 327 w 327"/>
              <a:gd name="T19" fmla="*/ 130 h 294"/>
              <a:gd name="T20" fmla="*/ 228 w 327"/>
              <a:gd name="T21" fmla="*/ 186 h 294"/>
              <a:gd name="T22" fmla="*/ 101 w 327"/>
              <a:gd name="T23" fmla="*/ 186 h 294"/>
              <a:gd name="T24" fmla="*/ 89 w 327"/>
              <a:gd name="T25" fmla="*/ 174 h 294"/>
              <a:gd name="T26" fmla="*/ 101 w 327"/>
              <a:gd name="T27" fmla="*/ 163 h 294"/>
              <a:gd name="T28" fmla="*/ 228 w 327"/>
              <a:gd name="T29" fmla="*/ 163 h 294"/>
              <a:gd name="T30" fmla="*/ 240 w 327"/>
              <a:gd name="T31" fmla="*/ 174 h 294"/>
              <a:gd name="T32" fmla="*/ 228 w 327"/>
              <a:gd name="T33" fmla="*/ 186 h 294"/>
              <a:gd name="T34" fmla="*/ 228 w 327"/>
              <a:gd name="T35" fmla="*/ 137 h 294"/>
              <a:gd name="T36" fmla="*/ 101 w 327"/>
              <a:gd name="T37" fmla="*/ 137 h 294"/>
              <a:gd name="T38" fmla="*/ 89 w 327"/>
              <a:gd name="T39" fmla="*/ 125 h 294"/>
              <a:gd name="T40" fmla="*/ 101 w 327"/>
              <a:gd name="T41" fmla="*/ 114 h 294"/>
              <a:gd name="T42" fmla="*/ 228 w 327"/>
              <a:gd name="T43" fmla="*/ 114 h 294"/>
              <a:gd name="T44" fmla="*/ 240 w 327"/>
              <a:gd name="T45" fmla="*/ 125 h 294"/>
              <a:gd name="T46" fmla="*/ 228 w 327"/>
              <a:gd name="T47" fmla="*/ 137 h 294"/>
              <a:gd name="T48" fmla="*/ 228 w 327"/>
              <a:gd name="T49" fmla="*/ 88 h 294"/>
              <a:gd name="T50" fmla="*/ 101 w 327"/>
              <a:gd name="T51" fmla="*/ 88 h 294"/>
              <a:gd name="T52" fmla="*/ 89 w 327"/>
              <a:gd name="T53" fmla="*/ 76 h 294"/>
              <a:gd name="T54" fmla="*/ 101 w 327"/>
              <a:gd name="T55" fmla="*/ 65 h 294"/>
              <a:gd name="T56" fmla="*/ 228 w 327"/>
              <a:gd name="T57" fmla="*/ 65 h 294"/>
              <a:gd name="T58" fmla="*/ 240 w 327"/>
              <a:gd name="T59" fmla="*/ 76 h 294"/>
              <a:gd name="T60" fmla="*/ 228 w 327"/>
              <a:gd name="T61" fmla="*/ 88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7" h="294">
                <a:moveTo>
                  <a:pt x="327" y="130"/>
                </a:moveTo>
                <a:cubicBezTo>
                  <a:pt x="327" y="58"/>
                  <a:pt x="254" y="0"/>
                  <a:pt x="163" y="0"/>
                </a:cubicBezTo>
                <a:cubicBezTo>
                  <a:pt x="73" y="0"/>
                  <a:pt x="0" y="58"/>
                  <a:pt x="0" y="130"/>
                </a:cubicBezTo>
                <a:cubicBezTo>
                  <a:pt x="0" y="202"/>
                  <a:pt x="73" y="260"/>
                  <a:pt x="163" y="260"/>
                </a:cubicBezTo>
                <a:cubicBezTo>
                  <a:pt x="183" y="260"/>
                  <a:pt x="202" y="258"/>
                  <a:pt x="219" y="253"/>
                </a:cubicBezTo>
                <a:cubicBezTo>
                  <a:pt x="267" y="292"/>
                  <a:pt x="267" y="292"/>
                  <a:pt x="267" y="292"/>
                </a:cubicBezTo>
                <a:cubicBezTo>
                  <a:pt x="268" y="293"/>
                  <a:pt x="270" y="294"/>
                  <a:pt x="271" y="294"/>
                </a:cubicBezTo>
                <a:cubicBezTo>
                  <a:pt x="272" y="294"/>
                  <a:pt x="273" y="293"/>
                  <a:pt x="273" y="292"/>
                </a:cubicBezTo>
                <a:cubicBezTo>
                  <a:pt x="270" y="229"/>
                  <a:pt x="270" y="229"/>
                  <a:pt x="270" y="229"/>
                </a:cubicBezTo>
                <a:cubicBezTo>
                  <a:pt x="305" y="205"/>
                  <a:pt x="327" y="170"/>
                  <a:pt x="327" y="130"/>
                </a:cubicBezTo>
                <a:close/>
                <a:moveTo>
                  <a:pt x="228" y="186"/>
                </a:moveTo>
                <a:cubicBezTo>
                  <a:pt x="101" y="186"/>
                  <a:pt x="101" y="186"/>
                  <a:pt x="101" y="186"/>
                </a:cubicBezTo>
                <a:cubicBezTo>
                  <a:pt x="94" y="186"/>
                  <a:pt x="89" y="181"/>
                  <a:pt x="89" y="174"/>
                </a:cubicBezTo>
                <a:cubicBezTo>
                  <a:pt x="89" y="168"/>
                  <a:pt x="94" y="163"/>
                  <a:pt x="101" y="163"/>
                </a:cubicBezTo>
                <a:cubicBezTo>
                  <a:pt x="228" y="163"/>
                  <a:pt x="228" y="163"/>
                  <a:pt x="228" y="163"/>
                </a:cubicBezTo>
                <a:cubicBezTo>
                  <a:pt x="234" y="163"/>
                  <a:pt x="240" y="168"/>
                  <a:pt x="240" y="174"/>
                </a:cubicBezTo>
                <a:cubicBezTo>
                  <a:pt x="240" y="181"/>
                  <a:pt x="234" y="186"/>
                  <a:pt x="228" y="186"/>
                </a:cubicBezTo>
                <a:close/>
                <a:moveTo>
                  <a:pt x="228" y="137"/>
                </a:moveTo>
                <a:cubicBezTo>
                  <a:pt x="101" y="137"/>
                  <a:pt x="101" y="137"/>
                  <a:pt x="101" y="137"/>
                </a:cubicBezTo>
                <a:cubicBezTo>
                  <a:pt x="94" y="137"/>
                  <a:pt x="89" y="132"/>
                  <a:pt x="89" y="125"/>
                </a:cubicBezTo>
                <a:cubicBezTo>
                  <a:pt x="89" y="119"/>
                  <a:pt x="94" y="114"/>
                  <a:pt x="101" y="114"/>
                </a:cubicBezTo>
                <a:cubicBezTo>
                  <a:pt x="228" y="114"/>
                  <a:pt x="228" y="114"/>
                  <a:pt x="228" y="114"/>
                </a:cubicBezTo>
                <a:cubicBezTo>
                  <a:pt x="234" y="114"/>
                  <a:pt x="240" y="119"/>
                  <a:pt x="240" y="125"/>
                </a:cubicBezTo>
                <a:cubicBezTo>
                  <a:pt x="240" y="132"/>
                  <a:pt x="234" y="137"/>
                  <a:pt x="228" y="137"/>
                </a:cubicBezTo>
                <a:close/>
                <a:moveTo>
                  <a:pt x="228" y="88"/>
                </a:moveTo>
                <a:cubicBezTo>
                  <a:pt x="101" y="88"/>
                  <a:pt x="101" y="88"/>
                  <a:pt x="101" y="88"/>
                </a:cubicBezTo>
                <a:cubicBezTo>
                  <a:pt x="94" y="88"/>
                  <a:pt x="89" y="83"/>
                  <a:pt x="89" y="76"/>
                </a:cubicBezTo>
                <a:cubicBezTo>
                  <a:pt x="89" y="70"/>
                  <a:pt x="94" y="65"/>
                  <a:pt x="101" y="65"/>
                </a:cubicBezTo>
                <a:cubicBezTo>
                  <a:pt x="228" y="65"/>
                  <a:pt x="228" y="65"/>
                  <a:pt x="228" y="65"/>
                </a:cubicBezTo>
                <a:cubicBezTo>
                  <a:pt x="234" y="65"/>
                  <a:pt x="240" y="70"/>
                  <a:pt x="240" y="76"/>
                </a:cubicBezTo>
                <a:cubicBezTo>
                  <a:pt x="240" y="83"/>
                  <a:pt x="234" y="88"/>
                  <a:pt x="228" y="88"/>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nvGrpSpPr>
          <p:cNvPr id="28" name="Group 52"/>
          <p:cNvGrpSpPr/>
          <p:nvPr/>
        </p:nvGrpSpPr>
        <p:grpSpPr>
          <a:xfrm>
            <a:off x="5099867" y="2574865"/>
            <a:ext cx="652175" cy="515413"/>
            <a:chOff x="3653259" y="3001930"/>
            <a:chExt cx="658286" cy="520242"/>
          </a:xfrm>
          <a:solidFill>
            <a:schemeClr val="tx1">
              <a:lumMod val="75000"/>
              <a:lumOff val="25000"/>
            </a:schemeClr>
          </a:solidFill>
        </p:grpSpPr>
        <p:sp>
          <p:nvSpPr>
            <p:cNvPr id="29" name="Freeform 9"/>
            <p:cNvSpPr>
              <a:spLocks/>
            </p:cNvSpPr>
            <p:nvPr/>
          </p:nvSpPr>
          <p:spPr bwMode="auto">
            <a:xfrm>
              <a:off x="3864446" y="3138944"/>
              <a:ext cx="447099" cy="342020"/>
            </a:xfrm>
            <a:custGeom>
              <a:avLst/>
              <a:gdLst>
                <a:gd name="T0" fmla="*/ 1511 w 1915"/>
                <a:gd name="T1" fmla="*/ 0 h 1465"/>
                <a:gd name="T2" fmla="*/ 1550 w 1915"/>
                <a:gd name="T3" fmla="*/ 238 h 1465"/>
                <a:gd name="T4" fmla="*/ 207 w 1915"/>
                <a:gd name="T5" fmla="*/ 1231 h 1465"/>
                <a:gd name="T6" fmla="*/ 0 w 1915"/>
                <a:gd name="T7" fmla="*/ 1219 h 1465"/>
                <a:gd name="T8" fmla="*/ 796 w 1915"/>
                <a:gd name="T9" fmla="*/ 1465 h 1465"/>
                <a:gd name="T10" fmla="*/ 1915 w 1915"/>
                <a:gd name="T11" fmla="*/ 637 h 1465"/>
                <a:gd name="T12" fmla="*/ 1511 w 1915"/>
                <a:gd name="T13" fmla="*/ 0 h 1465"/>
              </a:gdLst>
              <a:ahLst/>
              <a:cxnLst>
                <a:cxn ang="0">
                  <a:pos x="T0" y="T1"/>
                </a:cxn>
                <a:cxn ang="0">
                  <a:pos x="T2" y="T3"/>
                </a:cxn>
                <a:cxn ang="0">
                  <a:pos x="T4" y="T5"/>
                </a:cxn>
                <a:cxn ang="0">
                  <a:pos x="T6" y="T7"/>
                </a:cxn>
                <a:cxn ang="0">
                  <a:pos x="T8" y="T9"/>
                </a:cxn>
                <a:cxn ang="0">
                  <a:pos x="T10" y="T11"/>
                </a:cxn>
                <a:cxn ang="0">
                  <a:pos x="T12" y="T13"/>
                </a:cxn>
              </a:cxnLst>
              <a:rect l="0" t="0" r="r" b="b"/>
              <a:pathLst>
                <a:path w="1915" h="1465">
                  <a:moveTo>
                    <a:pt x="1511" y="0"/>
                  </a:moveTo>
                  <a:cubicBezTo>
                    <a:pt x="1536" y="76"/>
                    <a:pt x="1550" y="156"/>
                    <a:pt x="1550" y="238"/>
                  </a:cubicBezTo>
                  <a:cubicBezTo>
                    <a:pt x="1550" y="787"/>
                    <a:pt x="949" y="1231"/>
                    <a:pt x="207" y="1231"/>
                  </a:cubicBezTo>
                  <a:cubicBezTo>
                    <a:pt x="137" y="1231"/>
                    <a:pt x="67" y="1227"/>
                    <a:pt x="0" y="1219"/>
                  </a:cubicBezTo>
                  <a:cubicBezTo>
                    <a:pt x="203" y="1371"/>
                    <a:pt x="484" y="1465"/>
                    <a:pt x="796" y="1465"/>
                  </a:cubicBezTo>
                  <a:cubicBezTo>
                    <a:pt x="1414" y="1465"/>
                    <a:pt x="1915" y="1094"/>
                    <a:pt x="1915" y="637"/>
                  </a:cubicBezTo>
                  <a:cubicBezTo>
                    <a:pt x="1915" y="381"/>
                    <a:pt x="1758" y="152"/>
                    <a:pt x="151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th-TH" sz="1800" b="0" i="0" u="none" strike="noStrike" kern="0" cap="none" spc="0" normalizeH="0" baseline="0" noProof="0">
                <a:ln>
                  <a:noFill/>
                </a:ln>
                <a:solidFill>
                  <a:sysClr val="windowText" lastClr="000000"/>
                </a:solidFill>
                <a:effectLst/>
                <a:uLnTx/>
                <a:uFillTx/>
                <a:latin typeface="Calibri" panose="020F0502020204030204"/>
                <a:ea typeface="+mn-ea"/>
                <a:cs typeface="Cordia New" panose="020B0304020202020204" pitchFamily="34" charset="-34"/>
              </a:endParaRPr>
            </a:p>
          </p:txBody>
        </p:sp>
        <p:sp>
          <p:nvSpPr>
            <p:cNvPr id="30" name="Oval 10"/>
            <p:cNvSpPr>
              <a:spLocks noChangeArrowheads="1"/>
            </p:cNvSpPr>
            <p:nvPr/>
          </p:nvSpPr>
          <p:spPr bwMode="auto">
            <a:xfrm>
              <a:off x="3653259" y="3001930"/>
              <a:ext cx="522302" cy="387348"/>
            </a:xfrm>
            <a:prstGeom prst="ellipse">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th-TH" sz="1800" b="0" i="0" u="none" strike="noStrike" kern="0" cap="none" spc="0" normalizeH="0" baseline="0" noProof="0">
                <a:ln>
                  <a:noFill/>
                </a:ln>
                <a:solidFill>
                  <a:sysClr val="windowText" lastClr="000000"/>
                </a:solidFill>
                <a:effectLst/>
                <a:uLnTx/>
                <a:uFillTx/>
                <a:latin typeface="Calibri" panose="020F0502020204030204"/>
                <a:ea typeface="+mn-ea"/>
                <a:cs typeface="Cordia New" panose="020B0304020202020204" pitchFamily="34" charset="-34"/>
              </a:endParaRPr>
            </a:p>
          </p:txBody>
        </p:sp>
        <p:sp>
          <p:nvSpPr>
            <p:cNvPr id="31" name="Freeform 11"/>
            <p:cNvSpPr>
              <a:spLocks/>
            </p:cNvSpPr>
            <p:nvPr/>
          </p:nvSpPr>
          <p:spPr bwMode="auto">
            <a:xfrm>
              <a:off x="3671802" y="3262566"/>
              <a:ext cx="229730" cy="163799"/>
            </a:xfrm>
            <a:custGeom>
              <a:avLst/>
              <a:gdLst>
                <a:gd name="T0" fmla="*/ 407 w 981"/>
                <a:gd name="T1" fmla="*/ 157 h 703"/>
                <a:gd name="T2" fmla="*/ 69 w 981"/>
                <a:gd name="T3" fmla="*/ 611 h 703"/>
                <a:gd name="T4" fmla="*/ 107 w 981"/>
                <a:gd name="T5" fmla="*/ 699 h 703"/>
                <a:gd name="T6" fmla="*/ 764 w 981"/>
                <a:gd name="T7" fmla="*/ 330 h 703"/>
                <a:gd name="T8" fmla="*/ 407 w 981"/>
                <a:gd name="T9" fmla="*/ 157 h 703"/>
              </a:gdLst>
              <a:ahLst/>
              <a:cxnLst>
                <a:cxn ang="0">
                  <a:pos x="T0" y="T1"/>
                </a:cxn>
                <a:cxn ang="0">
                  <a:pos x="T2" y="T3"/>
                </a:cxn>
                <a:cxn ang="0">
                  <a:pos x="T4" y="T5"/>
                </a:cxn>
                <a:cxn ang="0">
                  <a:pos x="T6" y="T7"/>
                </a:cxn>
                <a:cxn ang="0">
                  <a:pos x="T8" y="T9"/>
                </a:cxn>
              </a:cxnLst>
              <a:rect l="0" t="0" r="r" b="b"/>
              <a:pathLst>
                <a:path w="981" h="703">
                  <a:moveTo>
                    <a:pt x="407" y="157"/>
                  </a:moveTo>
                  <a:cubicBezTo>
                    <a:pt x="332" y="348"/>
                    <a:pt x="138" y="567"/>
                    <a:pt x="69" y="611"/>
                  </a:cubicBezTo>
                  <a:cubicBezTo>
                    <a:pt x="0" y="655"/>
                    <a:pt x="31" y="694"/>
                    <a:pt x="107" y="699"/>
                  </a:cubicBezTo>
                  <a:cubicBezTo>
                    <a:pt x="183" y="703"/>
                    <a:pt x="546" y="660"/>
                    <a:pt x="764" y="330"/>
                  </a:cubicBezTo>
                  <a:cubicBezTo>
                    <a:pt x="981" y="0"/>
                    <a:pt x="407" y="157"/>
                    <a:pt x="407" y="15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th-TH" sz="1800" b="0" i="0" u="none" strike="noStrike" kern="0" cap="none" spc="0" normalizeH="0" baseline="0" noProof="0">
                <a:ln>
                  <a:noFill/>
                </a:ln>
                <a:solidFill>
                  <a:sysClr val="windowText" lastClr="000000"/>
                </a:solidFill>
                <a:effectLst/>
                <a:uLnTx/>
                <a:uFillTx/>
                <a:latin typeface="Calibri" panose="020F0502020204030204"/>
                <a:ea typeface="+mn-ea"/>
                <a:cs typeface="Cordia New" panose="020B0304020202020204" pitchFamily="34" charset="-34"/>
              </a:endParaRPr>
            </a:p>
          </p:txBody>
        </p:sp>
        <p:sp>
          <p:nvSpPr>
            <p:cNvPr id="32" name="Freeform 12"/>
            <p:cNvSpPr>
              <a:spLocks/>
            </p:cNvSpPr>
            <p:nvPr/>
          </p:nvSpPr>
          <p:spPr bwMode="auto">
            <a:xfrm>
              <a:off x="4061211" y="3363524"/>
              <a:ext cx="232821" cy="158648"/>
            </a:xfrm>
            <a:custGeom>
              <a:avLst/>
              <a:gdLst>
                <a:gd name="T0" fmla="*/ 578 w 999"/>
                <a:gd name="T1" fmla="*/ 142 h 680"/>
                <a:gd name="T2" fmla="*/ 929 w 999"/>
                <a:gd name="T3" fmla="*/ 585 h 680"/>
                <a:gd name="T4" fmla="*/ 893 w 999"/>
                <a:gd name="T5" fmla="*/ 674 h 680"/>
                <a:gd name="T6" fmla="*/ 226 w 999"/>
                <a:gd name="T7" fmla="*/ 324 h 680"/>
                <a:gd name="T8" fmla="*/ 578 w 999"/>
                <a:gd name="T9" fmla="*/ 142 h 680"/>
              </a:gdLst>
              <a:ahLst/>
              <a:cxnLst>
                <a:cxn ang="0">
                  <a:pos x="T0" y="T1"/>
                </a:cxn>
                <a:cxn ang="0">
                  <a:pos x="T2" y="T3"/>
                </a:cxn>
                <a:cxn ang="0">
                  <a:pos x="T4" y="T5"/>
                </a:cxn>
                <a:cxn ang="0">
                  <a:pos x="T6" y="T7"/>
                </a:cxn>
                <a:cxn ang="0">
                  <a:pos x="T8" y="T9"/>
                </a:cxn>
              </a:cxnLst>
              <a:rect l="0" t="0" r="r" b="b"/>
              <a:pathLst>
                <a:path w="999" h="680">
                  <a:moveTo>
                    <a:pt x="578" y="142"/>
                  </a:moveTo>
                  <a:cubicBezTo>
                    <a:pt x="659" y="330"/>
                    <a:pt x="859" y="544"/>
                    <a:pt x="929" y="585"/>
                  </a:cubicBezTo>
                  <a:cubicBezTo>
                    <a:pt x="999" y="627"/>
                    <a:pt x="969" y="668"/>
                    <a:pt x="893" y="674"/>
                  </a:cubicBezTo>
                  <a:cubicBezTo>
                    <a:pt x="817" y="680"/>
                    <a:pt x="453" y="648"/>
                    <a:pt x="226" y="324"/>
                  </a:cubicBezTo>
                  <a:cubicBezTo>
                    <a:pt x="0" y="0"/>
                    <a:pt x="578" y="142"/>
                    <a:pt x="578" y="14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th-TH" sz="1800" b="0" i="0" u="none" strike="noStrike" kern="0" cap="none" spc="0" normalizeH="0" baseline="0" noProof="0">
                <a:ln>
                  <a:noFill/>
                </a:ln>
                <a:solidFill>
                  <a:sysClr val="windowText" lastClr="000000"/>
                </a:solidFill>
                <a:effectLst/>
                <a:uLnTx/>
                <a:uFillTx/>
                <a:latin typeface="Calibri" panose="020F0502020204030204"/>
                <a:ea typeface="+mn-ea"/>
                <a:cs typeface="Cordia New" panose="020B0304020202020204" pitchFamily="34" charset="-34"/>
              </a:endParaRPr>
            </a:p>
          </p:txBody>
        </p:sp>
      </p:grpSp>
      <p:sp>
        <p:nvSpPr>
          <p:cNvPr id="33" name="Freeform 82"/>
          <p:cNvSpPr>
            <a:spLocks noEditPoints="1"/>
          </p:cNvSpPr>
          <p:nvPr/>
        </p:nvSpPr>
        <p:spPr bwMode="auto">
          <a:xfrm>
            <a:off x="6269470" y="2566539"/>
            <a:ext cx="450209" cy="532065"/>
          </a:xfrm>
          <a:custGeom>
            <a:avLst/>
            <a:gdLst/>
            <a:ahLst/>
            <a:cxnLst>
              <a:cxn ang="0">
                <a:pos x="61" y="26"/>
              </a:cxn>
              <a:cxn ang="0">
                <a:pos x="61" y="68"/>
              </a:cxn>
              <a:cxn ang="0">
                <a:pos x="58" y="72"/>
              </a:cxn>
              <a:cxn ang="0">
                <a:pos x="4" y="72"/>
              </a:cxn>
              <a:cxn ang="0">
                <a:pos x="0" y="68"/>
              </a:cxn>
              <a:cxn ang="0">
                <a:pos x="0" y="4"/>
              </a:cxn>
              <a:cxn ang="0">
                <a:pos x="4" y="0"/>
              </a:cxn>
              <a:cxn ang="0">
                <a:pos x="36" y="0"/>
              </a:cxn>
              <a:cxn ang="0">
                <a:pos x="36" y="22"/>
              </a:cxn>
              <a:cxn ang="0">
                <a:pos x="40" y="26"/>
              </a:cxn>
              <a:cxn ang="0">
                <a:pos x="61" y="26"/>
              </a:cxn>
              <a:cxn ang="0">
                <a:pos x="46" y="32"/>
              </a:cxn>
              <a:cxn ang="0">
                <a:pos x="45" y="31"/>
              </a:cxn>
              <a:cxn ang="0">
                <a:pos x="16" y="31"/>
              </a:cxn>
              <a:cxn ang="0">
                <a:pos x="15" y="32"/>
              </a:cxn>
              <a:cxn ang="0">
                <a:pos x="15" y="35"/>
              </a:cxn>
              <a:cxn ang="0">
                <a:pos x="16" y="36"/>
              </a:cxn>
              <a:cxn ang="0">
                <a:pos x="45" y="36"/>
              </a:cxn>
              <a:cxn ang="0">
                <a:pos x="46" y="35"/>
              </a:cxn>
              <a:cxn ang="0">
                <a:pos x="46" y="32"/>
              </a:cxn>
              <a:cxn ang="0">
                <a:pos x="46" y="43"/>
              </a:cxn>
              <a:cxn ang="0">
                <a:pos x="45" y="41"/>
              </a:cxn>
              <a:cxn ang="0">
                <a:pos x="16" y="41"/>
              </a:cxn>
              <a:cxn ang="0">
                <a:pos x="15" y="43"/>
              </a:cxn>
              <a:cxn ang="0">
                <a:pos x="15" y="45"/>
              </a:cxn>
              <a:cxn ang="0">
                <a:pos x="16" y="47"/>
              </a:cxn>
              <a:cxn ang="0">
                <a:pos x="45" y="47"/>
              </a:cxn>
              <a:cxn ang="0">
                <a:pos x="46" y="45"/>
              </a:cxn>
              <a:cxn ang="0">
                <a:pos x="46" y="43"/>
              </a:cxn>
              <a:cxn ang="0">
                <a:pos x="46" y="53"/>
              </a:cxn>
              <a:cxn ang="0">
                <a:pos x="45" y="52"/>
              </a:cxn>
              <a:cxn ang="0">
                <a:pos x="16" y="52"/>
              </a:cxn>
              <a:cxn ang="0">
                <a:pos x="15" y="53"/>
              </a:cxn>
              <a:cxn ang="0">
                <a:pos x="15" y="56"/>
              </a:cxn>
              <a:cxn ang="0">
                <a:pos x="16" y="57"/>
              </a:cxn>
              <a:cxn ang="0">
                <a:pos x="45" y="57"/>
              </a:cxn>
              <a:cxn ang="0">
                <a:pos x="46" y="56"/>
              </a:cxn>
              <a:cxn ang="0">
                <a:pos x="46" y="53"/>
              </a:cxn>
              <a:cxn ang="0">
                <a:pos x="60" y="21"/>
              </a:cxn>
              <a:cxn ang="0">
                <a:pos x="41" y="21"/>
              </a:cxn>
              <a:cxn ang="0">
                <a:pos x="41" y="2"/>
              </a:cxn>
              <a:cxn ang="0">
                <a:pos x="42" y="3"/>
              </a:cxn>
              <a:cxn ang="0">
                <a:pos x="59" y="19"/>
              </a:cxn>
              <a:cxn ang="0">
                <a:pos x="60" y="21"/>
              </a:cxn>
            </a:cxnLst>
            <a:rect l="0" t="0" r="r" b="b"/>
            <a:pathLst>
              <a:path w="61" h="72">
                <a:moveTo>
                  <a:pt x="61" y="26"/>
                </a:moveTo>
                <a:cubicBezTo>
                  <a:pt x="61" y="68"/>
                  <a:pt x="61" y="68"/>
                  <a:pt x="61" y="68"/>
                </a:cubicBezTo>
                <a:cubicBezTo>
                  <a:pt x="61" y="71"/>
                  <a:pt x="60" y="72"/>
                  <a:pt x="58" y="72"/>
                </a:cubicBezTo>
                <a:cubicBezTo>
                  <a:pt x="4" y="72"/>
                  <a:pt x="4" y="72"/>
                  <a:pt x="4" y="72"/>
                </a:cubicBezTo>
                <a:cubicBezTo>
                  <a:pt x="1" y="72"/>
                  <a:pt x="0" y="71"/>
                  <a:pt x="0" y="68"/>
                </a:cubicBezTo>
                <a:cubicBezTo>
                  <a:pt x="0" y="4"/>
                  <a:pt x="0" y="4"/>
                  <a:pt x="0" y="4"/>
                </a:cubicBezTo>
                <a:cubicBezTo>
                  <a:pt x="0" y="2"/>
                  <a:pt x="1" y="0"/>
                  <a:pt x="4" y="0"/>
                </a:cubicBezTo>
                <a:cubicBezTo>
                  <a:pt x="36" y="0"/>
                  <a:pt x="36" y="0"/>
                  <a:pt x="36" y="0"/>
                </a:cubicBezTo>
                <a:cubicBezTo>
                  <a:pt x="36" y="22"/>
                  <a:pt x="36" y="22"/>
                  <a:pt x="36" y="22"/>
                </a:cubicBezTo>
                <a:cubicBezTo>
                  <a:pt x="36" y="24"/>
                  <a:pt x="37" y="26"/>
                  <a:pt x="40" y="26"/>
                </a:cubicBezTo>
                <a:lnTo>
                  <a:pt x="61" y="26"/>
                </a:lnTo>
                <a:close/>
                <a:moveTo>
                  <a:pt x="46" y="32"/>
                </a:moveTo>
                <a:cubicBezTo>
                  <a:pt x="46" y="32"/>
                  <a:pt x="45" y="31"/>
                  <a:pt x="45" y="31"/>
                </a:cubicBezTo>
                <a:cubicBezTo>
                  <a:pt x="16" y="31"/>
                  <a:pt x="16" y="31"/>
                  <a:pt x="16" y="31"/>
                </a:cubicBezTo>
                <a:cubicBezTo>
                  <a:pt x="16" y="31"/>
                  <a:pt x="15" y="32"/>
                  <a:pt x="15" y="32"/>
                </a:cubicBezTo>
                <a:cubicBezTo>
                  <a:pt x="15" y="35"/>
                  <a:pt x="15" y="35"/>
                  <a:pt x="15" y="35"/>
                </a:cubicBezTo>
                <a:cubicBezTo>
                  <a:pt x="15" y="36"/>
                  <a:pt x="16" y="36"/>
                  <a:pt x="16" y="36"/>
                </a:cubicBezTo>
                <a:cubicBezTo>
                  <a:pt x="45" y="36"/>
                  <a:pt x="45" y="36"/>
                  <a:pt x="45" y="36"/>
                </a:cubicBezTo>
                <a:cubicBezTo>
                  <a:pt x="45" y="36"/>
                  <a:pt x="46" y="36"/>
                  <a:pt x="46" y="35"/>
                </a:cubicBezTo>
                <a:lnTo>
                  <a:pt x="46" y="32"/>
                </a:lnTo>
                <a:close/>
                <a:moveTo>
                  <a:pt x="46" y="43"/>
                </a:moveTo>
                <a:cubicBezTo>
                  <a:pt x="46" y="42"/>
                  <a:pt x="45" y="41"/>
                  <a:pt x="45" y="41"/>
                </a:cubicBezTo>
                <a:cubicBezTo>
                  <a:pt x="16" y="41"/>
                  <a:pt x="16" y="41"/>
                  <a:pt x="16" y="41"/>
                </a:cubicBezTo>
                <a:cubicBezTo>
                  <a:pt x="16" y="41"/>
                  <a:pt x="15" y="42"/>
                  <a:pt x="15" y="43"/>
                </a:cubicBezTo>
                <a:cubicBezTo>
                  <a:pt x="15" y="45"/>
                  <a:pt x="15" y="45"/>
                  <a:pt x="15" y="45"/>
                </a:cubicBezTo>
                <a:cubicBezTo>
                  <a:pt x="15" y="46"/>
                  <a:pt x="16" y="47"/>
                  <a:pt x="16" y="47"/>
                </a:cubicBezTo>
                <a:cubicBezTo>
                  <a:pt x="45" y="47"/>
                  <a:pt x="45" y="47"/>
                  <a:pt x="45" y="47"/>
                </a:cubicBezTo>
                <a:cubicBezTo>
                  <a:pt x="45" y="47"/>
                  <a:pt x="46" y="46"/>
                  <a:pt x="46" y="45"/>
                </a:cubicBezTo>
                <a:lnTo>
                  <a:pt x="46" y="43"/>
                </a:lnTo>
                <a:close/>
                <a:moveTo>
                  <a:pt x="46" y="53"/>
                </a:moveTo>
                <a:cubicBezTo>
                  <a:pt x="46" y="52"/>
                  <a:pt x="45" y="52"/>
                  <a:pt x="45" y="52"/>
                </a:cubicBezTo>
                <a:cubicBezTo>
                  <a:pt x="16" y="52"/>
                  <a:pt x="16" y="52"/>
                  <a:pt x="16" y="52"/>
                </a:cubicBezTo>
                <a:cubicBezTo>
                  <a:pt x="16" y="52"/>
                  <a:pt x="15" y="52"/>
                  <a:pt x="15" y="53"/>
                </a:cubicBezTo>
                <a:cubicBezTo>
                  <a:pt x="15" y="56"/>
                  <a:pt x="15" y="56"/>
                  <a:pt x="15" y="56"/>
                </a:cubicBezTo>
                <a:cubicBezTo>
                  <a:pt x="15" y="56"/>
                  <a:pt x="16" y="57"/>
                  <a:pt x="16" y="57"/>
                </a:cubicBezTo>
                <a:cubicBezTo>
                  <a:pt x="45" y="57"/>
                  <a:pt x="45" y="57"/>
                  <a:pt x="45" y="57"/>
                </a:cubicBezTo>
                <a:cubicBezTo>
                  <a:pt x="45" y="57"/>
                  <a:pt x="46" y="56"/>
                  <a:pt x="46" y="56"/>
                </a:cubicBezTo>
                <a:lnTo>
                  <a:pt x="46" y="53"/>
                </a:lnTo>
                <a:close/>
                <a:moveTo>
                  <a:pt x="60" y="21"/>
                </a:moveTo>
                <a:cubicBezTo>
                  <a:pt x="41" y="21"/>
                  <a:pt x="41" y="21"/>
                  <a:pt x="41" y="21"/>
                </a:cubicBezTo>
                <a:cubicBezTo>
                  <a:pt x="41" y="2"/>
                  <a:pt x="41" y="2"/>
                  <a:pt x="41" y="2"/>
                </a:cubicBezTo>
                <a:cubicBezTo>
                  <a:pt x="41" y="2"/>
                  <a:pt x="42" y="3"/>
                  <a:pt x="42" y="3"/>
                </a:cubicBezTo>
                <a:cubicBezTo>
                  <a:pt x="59" y="19"/>
                  <a:pt x="59" y="19"/>
                  <a:pt x="59" y="19"/>
                </a:cubicBezTo>
                <a:cubicBezTo>
                  <a:pt x="59" y="20"/>
                  <a:pt x="59" y="20"/>
                  <a:pt x="60" y="21"/>
                </a:cubicBez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grpSp>
        <p:nvGrpSpPr>
          <p:cNvPr id="34" name="Group 119"/>
          <p:cNvGrpSpPr/>
          <p:nvPr/>
        </p:nvGrpSpPr>
        <p:grpSpPr>
          <a:xfrm>
            <a:off x="6282257" y="1440924"/>
            <a:ext cx="485341" cy="501216"/>
            <a:chOff x="1227138" y="271463"/>
            <a:chExt cx="679450" cy="701675"/>
          </a:xfrm>
          <a:solidFill>
            <a:schemeClr val="tx1">
              <a:lumMod val="75000"/>
              <a:lumOff val="25000"/>
            </a:schemeClr>
          </a:solidFill>
        </p:grpSpPr>
        <p:sp>
          <p:nvSpPr>
            <p:cNvPr id="35" name="Freeform 5"/>
            <p:cNvSpPr>
              <a:spLocks noEditPoints="1"/>
            </p:cNvSpPr>
            <p:nvPr/>
          </p:nvSpPr>
          <p:spPr bwMode="auto">
            <a:xfrm>
              <a:off x="1566863" y="584200"/>
              <a:ext cx="339725" cy="342900"/>
            </a:xfrm>
            <a:custGeom>
              <a:avLst/>
              <a:gdLst/>
              <a:ahLst/>
              <a:cxnLst>
                <a:cxn ang="0">
                  <a:pos x="89" y="73"/>
                </a:cxn>
                <a:cxn ang="0">
                  <a:pos x="69" y="52"/>
                </a:cxn>
                <a:cxn ang="0">
                  <a:pos x="62" y="13"/>
                </a:cxn>
                <a:cxn ang="0">
                  <a:pos x="13" y="13"/>
                </a:cxn>
                <a:cxn ang="0">
                  <a:pos x="13" y="63"/>
                </a:cxn>
                <a:cxn ang="0">
                  <a:pos x="52" y="70"/>
                </a:cxn>
                <a:cxn ang="0">
                  <a:pos x="72" y="90"/>
                </a:cxn>
                <a:cxn ang="0">
                  <a:pos x="89" y="73"/>
                </a:cxn>
                <a:cxn ang="0">
                  <a:pos x="54" y="54"/>
                </a:cxn>
                <a:cxn ang="0">
                  <a:pos x="22" y="54"/>
                </a:cxn>
                <a:cxn ang="0">
                  <a:pos x="22" y="22"/>
                </a:cxn>
                <a:cxn ang="0">
                  <a:pos x="54" y="22"/>
                </a:cxn>
                <a:cxn ang="0">
                  <a:pos x="54" y="54"/>
                </a:cxn>
                <a:cxn ang="0">
                  <a:pos x="54" y="54"/>
                </a:cxn>
                <a:cxn ang="0">
                  <a:pos x="54" y="54"/>
                </a:cxn>
              </a:cxnLst>
              <a:rect l="0" t="0" r="r" b="b"/>
              <a:pathLst>
                <a:path w="89" h="90">
                  <a:moveTo>
                    <a:pt x="89" y="73"/>
                  </a:moveTo>
                  <a:cubicBezTo>
                    <a:pt x="69" y="52"/>
                    <a:pt x="69" y="52"/>
                    <a:pt x="69" y="52"/>
                  </a:cubicBezTo>
                  <a:cubicBezTo>
                    <a:pt x="75" y="40"/>
                    <a:pt x="73" y="24"/>
                    <a:pt x="62" y="13"/>
                  </a:cubicBezTo>
                  <a:cubicBezTo>
                    <a:pt x="49" y="0"/>
                    <a:pt x="27" y="0"/>
                    <a:pt x="13" y="13"/>
                  </a:cubicBezTo>
                  <a:cubicBezTo>
                    <a:pt x="0" y="27"/>
                    <a:pt x="0" y="49"/>
                    <a:pt x="13" y="63"/>
                  </a:cubicBezTo>
                  <a:cubicBezTo>
                    <a:pt x="24" y="73"/>
                    <a:pt x="39" y="75"/>
                    <a:pt x="52" y="70"/>
                  </a:cubicBezTo>
                  <a:cubicBezTo>
                    <a:pt x="72" y="90"/>
                    <a:pt x="72" y="90"/>
                    <a:pt x="72" y="90"/>
                  </a:cubicBezTo>
                  <a:lnTo>
                    <a:pt x="89" y="73"/>
                  </a:lnTo>
                  <a:close/>
                  <a:moveTo>
                    <a:pt x="54" y="54"/>
                  </a:moveTo>
                  <a:cubicBezTo>
                    <a:pt x="45" y="63"/>
                    <a:pt x="31" y="63"/>
                    <a:pt x="22" y="54"/>
                  </a:cubicBezTo>
                  <a:cubicBezTo>
                    <a:pt x="13" y="45"/>
                    <a:pt x="13" y="31"/>
                    <a:pt x="22" y="22"/>
                  </a:cubicBezTo>
                  <a:cubicBezTo>
                    <a:pt x="31" y="13"/>
                    <a:pt x="45" y="13"/>
                    <a:pt x="54" y="22"/>
                  </a:cubicBezTo>
                  <a:cubicBezTo>
                    <a:pt x="62" y="31"/>
                    <a:pt x="62" y="45"/>
                    <a:pt x="54" y="54"/>
                  </a:cubicBezTo>
                  <a:close/>
                  <a:moveTo>
                    <a:pt x="54" y="54"/>
                  </a:moveTo>
                  <a:cubicBezTo>
                    <a:pt x="54" y="54"/>
                    <a:pt x="54" y="54"/>
                    <a:pt x="54" y="5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36" name="Freeform 6"/>
            <p:cNvSpPr>
              <a:spLocks noEditPoints="1"/>
            </p:cNvSpPr>
            <p:nvPr/>
          </p:nvSpPr>
          <p:spPr bwMode="auto">
            <a:xfrm>
              <a:off x="1227138" y="271463"/>
              <a:ext cx="565150" cy="701675"/>
            </a:xfrm>
            <a:custGeom>
              <a:avLst/>
              <a:gdLst/>
              <a:ahLst/>
              <a:cxnLst>
                <a:cxn ang="0">
                  <a:pos x="127" y="161"/>
                </a:cxn>
                <a:cxn ang="0">
                  <a:pos x="101" y="152"/>
                </a:cxn>
                <a:cxn ang="0">
                  <a:pos x="25" y="152"/>
                </a:cxn>
                <a:cxn ang="0">
                  <a:pos x="25" y="139"/>
                </a:cxn>
                <a:cxn ang="0">
                  <a:pos x="91" y="139"/>
                </a:cxn>
                <a:cxn ang="0">
                  <a:pos x="86" y="126"/>
                </a:cxn>
                <a:cxn ang="0">
                  <a:pos x="25" y="126"/>
                </a:cxn>
                <a:cxn ang="0">
                  <a:pos x="25" y="113"/>
                </a:cxn>
                <a:cxn ang="0">
                  <a:pos x="86" y="113"/>
                </a:cxn>
                <a:cxn ang="0">
                  <a:pos x="91" y="99"/>
                </a:cxn>
                <a:cxn ang="0">
                  <a:pos x="25" y="99"/>
                </a:cxn>
                <a:cxn ang="0">
                  <a:pos x="25" y="87"/>
                </a:cxn>
                <a:cxn ang="0">
                  <a:pos x="102" y="87"/>
                </a:cxn>
                <a:cxn ang="0">
                  <a:pos x="127" y="79"/>
                </a:cxn>
                <a:cxn ang="0">
                  <a:pos x="148" y="85"/>
                </a:cxn>
                <a:cxn ang="0">
                  <a:pos x="148" y="0"/>
                </a:cxn>
                <a:cxn ang="0">
                  <a:pos x="53" y="0"/>
                </a:cxn>
                <a:cxn ang="0">
                  <a:pos x="53" y="56"/>
                </a:cxn>
                <a:cxn ang="0">
                  <a:pos x="0" y="56"/>
                </a:cxn>
                <a:cxn ang="0">
                  <a:pos x="0" y="184"/>
                </a:cxn>
                <a:cxn ang="0">
                  <a:pos x="148" y="184"/>
                </a:cxn>
                <a:cxn ang="0">
                  <a:pos x="148" y="168"/>
                </a:cxn>
                <a:cxn ang="0">
                  <a:pos x="140" y="159"/>
                </a:cxn>
                <a:cxn ang="0">
                  <a:pos x="127" y="161"/>
                </a:cxn>
                <a:cxn ang="0">
                  <a:pos x="127" y="161"/>
                </a:cxn>
                <a:cxn ang="0">
                  <a:pos x="127" y="161"/>
                </a:cxn>
              </a:cxnLst>
              <a:rect l="0" t="0" r="r" b="b"/>
              <a:pathLst>
                <a:path w="148" h="184">
                  <a:moveTo>
                    <a:pt x="127" y="161"/>
                  </a:moveTo>
                  <a:cubicBezTo>
                    <a:pt x="117" y="161"/>
                    <a:pt x="108" y="158"/>
                    <a:pt x="101" y="152"/>
                  </a:cubicBezTo>
                  <a:cubicBezTo>
                    <a:pt x="25" y="152"/>
                    <a:pt x="25" y="152"/>
                    <a:pt x="25" y="152"/>
                  </a:cubicBezTo>
                  <a:cubicBezTo>
                    <a:pt x="25" y="139"/>
                    <a:pt x="25" y="139"/>
                    <a:pt x="25" y="139"/>
                  </a:cubicBezTo>
                  <a:cubicBezTo>
                    <a:pt x="91" y="139"/>
                    <a:pt x="91" y="139"/>
                    <a:pt x="91" y="139"/>
                  </a:cubicBezTo>
                  <a:cubicBezTo>
                    <a:pt x="88" y="135"/>
                    <a:pt x="87" y="130"/>
                    <a:pt x="86" y="126"/>
                  </a:cubicBezTo>
                  <a:cubicBezTo>
                    <a:pt x="25" y="126"/>
                    <a:pt x="25" y="126"/>
                    <a:pt x="25" y="126"/>
                  </a:cubicBezTo>
                  <a:cubicBezTo>
                    <a:pt x="25" y="113"/>
                    <a:pt x="25" y="113"/>
                    <a:pt x="25" y="113"/>
                  </a:cubicBezTo>
                  <a:cubicBezTo>
                    <a:pt x="86" y="113"/>
                    <a:pt x="86" y="113"/>
                    <a:pt x="86" y="113"/>
                  </a:cubicBezTo>
                  <a:cubicBezTo>
                    <a:pt x="87" y="108"/>
                    <a:pt x="89" y="104"/>
                    <a:pt x="91" y="99"/>
                  </a:cubicBezTo>
                  <a:cubicBezTo>
                    <a:pt x="25" y="99"/>
                    <a:pt x="25" y="99"/>
                    <a:pt x="25" y="99"/>
                  </a:cubicBezTo>
                  <a:cubicBezTo>
                    <a:pt x="25" y="87"/>
                    <a:pt x="25" y="87"/>
                    <a:pt x="25" y="87"/>
                  </a:cubicBezTo>
                  <a:cubicBezTo>
                    <a:pt x="102" y="87"/>
                    <a:pt x="102" y="87"/>
                    <a:pt x="102" y="87"/>
                  </a:cubicBezTo>
                  <a:cubicBezTo>
                    <a:pt x="109" y="82"/>
                    <a:pt x="118" y="79"/>
                    <a:pt x="127" y="79"/>
                  </a:cubicBezTo>
                  <a:cubicBezTo>
                    <a:pt x="135" y="79"/>
                    <a:pt x="142" y="81"/>
                    <a:pt x="148" y="85"/>
                  </a:cubicBezTo>
                  <a:cubicBezTo>
                    <a:pt x="148" y="0"/>
                    <a:pt x="148" y="0"/>
                    <a:pt x="148" y="0"/>
                  </a:cubicBezTo>
                  <a:cubicBezTo>
                    <a:pt x="53" y="0"/>
                    <a:pt x="53" y="0"/>
                    <a:pt x="53" y="0"/>
                  </a:cubicBezTo>
                  <a:cubicBezTo>
                    <a:pt x="53" y="56"/>
                    <a:pt x="53" y="56"/>
                    <a:pt x="53" y="56"/>
                  </a:cubicBezTo>
                  <a:cubicBezTo>
                    <a:pt x="0" y="56"/>
                    <a:pt x="0" y="56"/>
                    <a:pt x="0" y="56"/>
                  </a:cubicBezTo>
                  <a:cubicBezTo>
                    <a:pt x="0" y="184"/>
                    <a:pt x="0" y="184"/>
                    <a:pt x="0" y="184"/>
                  </a:cubicBezTo>
                  <a:cubicBezTo>
                    <a:pt x="148" y="184"/>
                    <a:pt x="148" y="184"/>
                    <a:pt x="148" y="184"/>
                  </a:cubicBezTo>
                  <a:cubicBezTo>
                    <a:pt x="148" y="168"/>
                    <a:pt x="148" y="168"/>
                    <a:pt x="148" y="168"/>
                  </a:cubicBezTo>
                  <a:cubicBezTo>
                    <a:pt x="140" y="159"/>
                    <a:pt x="140" y="159"/>
                    <a:pt x="140" y="159"/>
                  </a:cubicBezTo>
                  <a:cubicBezTo>
                    <a:pt x="136" y="160"/>
                    <a:pt x="131" y="161"/>
                    <a:pt x="127" y="161"/>
                  </a:cubicBezTo>
                  <a:close/>
                  <a:moveTo>
                    <a:pt x="127" y="161"/>
                  </a:moveTo>
                  <a:cubicBezTo>
                    <a:pt x="127" y="161"/>
                    <a:pt x="127" y="161"/>
                    <a:pt x="127" y="16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37" name="Freeform 7"/>
            <p:cNvSpPr>
              <a:spLocks noEditPoints="1"/>
            </p:cNvSpPr>
            <p:nvPr/>
          </p:nvSpPr>
          <p:spPr bwMode="auto">
            <a:xfrm>
              <a:off x="1246188" y="293688"/>
              <a:ext cx="141288" cy="144463"/>
            </a:xfrm>
            <a:custGeom>
              <a:avLst/>
              <a:gdLst/>
              <a:ahLst/>
              <a:cxnLst>
                <a:cxn ang="0">
                  <a:pos x="89" y="0"/>
                </a:cxn>
                <a:cxn ang="0">
                  <a:pos x="0" y="91"/>
                </a:cxn>
                <a:cxn ang="0">
                  <a:pos x="89" y="91"/>
                </a:cxn>
                <a:cxn ang="0">
                  <a:pos x="89" y="0"/>
                </a:cxn>
                <a:cxn ang="0">
                  <a:pos x="89" y="0"/>
                </a:cxn>
                <a:cxn ang="0">
                  <a:pos x="89" y="0"/>
                </a:cxn>
              </a:cxnLst>
              <a:rect l="0" t="0" r="r" b="b"/>
              <a:pathLst>
                <a:path w="89" h="91">
                  <a:moveTo>
                    <a:pt x="89" y="0"/>
                  </a:moveTo>
                  <a:lnTo>
                    <a:pt x="0" y="91"/>
                  </a:lnTo>
                  <a:lnTo>
                    <a:pt x="89" y="91"/>
                  </a:lnTo>
                  <a:lnTo>
                    <a:pt x="89" y="0"/>
                  </a:lnTo>
                  <a:close/>
                  <a:moveTo>
                    <a:pt x="89" y="0"/>
                  </a:moveTo>
                  <a:lnTo>
                    <a:pt x="8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38" name="Freeform 8"/>
            <p:cNvSpPr>
              <a:spLocks noEditPoints="1"/>
            </p:cNvSpPr>
            <p:nvPr/>
          </p:nvSpPr>
          <p:spPr bwMode="auto">
            <a:xfrm>
              <a:off x="1246188" y="293688"/>
              <a:ext cx="141288" cy="144463"/>
            </a:xfrm>
            <a:custGeom>
              <a:avLst/>
              <a:gdLst/>
              <a:ahLst/>
              <a:cxnLst>
                <a:cxn ang="0">
                  <a:pos x="89" y="0"/>
                </a:cxn>
                <a:cxn ang="0">
                  <a:pos x="0" y="91"/>
                </a:cxn>
                <a:cxn ang="0">
                  <a:pos x="89" y="91"/>
                </a:cxn>
                <a:cxn ang="0">
                  <a:pos x="89" y="0"/>
                </a:cxn>
                <a:cxn ang="0">
                  <a:pos x="89" y="0"/>
                </a:cxn>
                <a:cxn ang="0">
                  <a:pos x="89" y="0"/>
                </a:cxn>
              </a:cxnLst>
              <a:rect l="0" t="0" r="r" b="b"/>
              <a:pathLst>
                <a:path w="89" h="91">
                  <a:moveTo>
                    <a:pt x="89" y="0"/>
                  </a:moveTo>
                  <a:lnTo>
                    <a:pt x="0" y="91"/>
                  </a:lnTo>
                  <a:lnTo>
                    <a:pt x="89" y="91"/>
                  </a:lnTo>
                  <a:lnTo>
                    <a:pt x="89" y="0"/>
                  </a:lnTo>
                  <a:moveTo>
                    <a:pt x="89" y="0"/>
                  </a:moveTo>
                  <a:lnTo>
                    <a:pt x="89" y="0"/>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grpSp>
      <p:grpSp>
        <p:nvGrpSpPr>
          <p:cNvPr id="39" name="Group 15"/>
          <p:cNvGrpSpPr>
            <a:grpSpLocks noChangeAspect="1"/>
          </p:cNvGrpSpPr>
          <p:nvPr/>
        </p:nvGrpSpPr>
        <p:grpSpPr bwMode="auto">
          <a:xfrm>
            <a:off x="7224516" y="1338343"/>
            <a:ext cx="630611" cy="706378"/>
            <a:chOff x="3415" y="1072"/>
            <a:chExt cx="541" cy="606"/>
          </a:xfrm>
          <a:solidFill>
            <a:schemeClr val="tx1">
              <a:lumMod val="75000"/>
              <a:lumOff val="25000"/>
            </a:schemeClr>
          </a:solidFill>
        </p:grpSpPr>
        <p:sp>
          <p:nvSpPr>
            <p:cNvPr id="40" name="Freeform 16"/>
            <p:cNvSpPr>
              <a:spLocks noEditPoints="1"/>
            </p:cNvSpPr>
            <p:nvPr/>
          </p:nvSpPr>
          <p:spPr bwMode="auto">
            <a:xfrm>
              <a:off x="3518" y="1151"/>
              <a:ext cx="335" cy="450"/>
            </a:xfrm>
            <a:custGeom>
              <a:avLst/>
              <a:gdLst>
                <a:gd name="T0" fmla="*/ 1129 w 1467"/>
                <a:gd name="T1" fmla="*/ 1975 h 1975"/>
                <a:gd name="T2" fmla="*/ 339 w 1467"/>
                <a:gd name="T3" fmla="*/ 1975 h 1975"/>
                <a:gd name="T4" fmla="*/ 282 w 1467"/>
                <a:gd name="T5" fmla="*/ 1919 h 1975"/>
                <a:gd name="T6" fmla="*/ 282 w 1467"/>
                <a:gd name="T7" fmla="*/ 1311 h 1975"/>
                <a:gd name="T8" fmla="*/ 0 w 1467"/>
                <a:gd name="T9" fmla="*/ 733 h 1975"/>
                <a:gd name="T10" fmla="*/ 734 w 1467"/>
                <a:gd name="T11" fmla="*/ 0 h 1975"/>
                <a:gd name="T12" fmla="*/ 1467 w 1467"/>
                <a:gd name="T13" fmla="*/ 733 h 1975"/>
                <a:gd name="T14" fmla="*/ 1185 w 1467"/>
                <a:gd name="T15" fmla="*/ 1311 h 1975"/>
                <a:gd name="T16" fmla="*/ 1185 w 1467"/>
                <a:gd name="T17" fmla="*/ 1919 h 1975"/>
                <a:gd name="T18" fmla="*/ 1129 w 1467"/>
                <a:gd name="T19" fmla="*/ 1975 h 1975"/>
                <a:gd name="T20" fmla="*/ 395 w 1467"/>
                <a:gd name="T21" fmla="*/ 1862 h 1975"/>
                <a:gd name="T22" fmla="*/ 1072 w 1467"/>
                <a:gd name="T23" fmla="*/ 1862 h 1975"/>
                <a:gd name="T24" fmla="*/ 1072 w 1467"/>
                <a:gd name="T25" fmla="*/ 1283 h 1975"/>
                <a:gd name="T26" fmla="*/ 1096 w 1467"/>
                <a:gd name="T27" fmla="*/ 1237 h 1975"/>
                <a:gd name="T28" fmla="*/ 1355 w 1467"/>
                <a:gd name="T29" fmla="*/ 733 h 1975"/>
                <a:gd name="T30" fmla="*/ 734 w 1467"/>
                <a:gd name="T31" fmla="*/ 113 h 1975"/>
                <a:gd name="T32" fmla="*/ 113 w 1467"/>
                <a:gd name="T33" fmla="*/ 733 h 1975"/>
                <a:gd name="T34" fmla="*/ 372 w 1467"/>
                <a:gd name="T35" fmla="*/ 1237 h 1975"/>
                <a:gd name="T36" fmla="*/ 395 w 1467"/>
                <a:gd name="T37" fmla="*/ 1283 h 1975"/>
                <a:gd name="T38" fmla="*/ 395 w 1467"/>
                <a:gd name="T39" fmla="*/ 1862 h 19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67" h="1975">
                  <a:moveTo>
                    <a:pt x="1129" y="1975"/>
                  </a:moveTo>
                  <a:lnTo>
                    <a:pt x="339" y="1975"/>
                  </a:lnTo>
                  <a:cubicBezTo>
                    <a:pt x="308" y="1975"/>
                    <a:pt x="282" y="1950"/>
                    <a:pt x="282" y="1919"/>
                  </a:cubicBezTo>
                  <a:lnTo>
                    <a:pt x="282" y="1311"/>
                  </a:lnTo>
                  <a:cubicBezTo>
                    <a:pt x="105" y="1172"/>
                    <a:pt x="0" y="958"/>
                    <a:pt x="0" y="733"/>
                  </a:cubicBezTo>
                  <a:cubicBezTo>
                    <a:pt x="0" y="329"/>
                    <a:pt x="329" y="0"/>
                    <a:pt x="734" y="0"/>
                  </a:cubicBezTo>
                  <a:cubicBezTo>
                    <a:pt x="1138" y="0"/>
                    <a:pt x="1467" y="329"/>
                    <a:pt x="1467" y="733"/>
                  </a:cubicBezTo>
                  <a:cubicBezTo>
                    <a:pt x="1467" y="958"/>
                    <a:pt x="1362" y="1172"/>
                    <a:pt x="1185" y="1311"/>
                  </a:cubicBezTo>
                  <a:lnTo>
                    <a:pt x="1185" y="1919"/>
                  </a:lnTo>
                  <a:cubicBezTo>
                    <a:pt x="1185" y="1950"/>
                    <a:pt x="1160" y="1975"/>
                    <a:pt x="1129" y="1975"/>
                  </a:cubicBezTo>
                  <a:close/>
                  <a:moveTo>
                    <a:pt x="395" y="1862"/>
                  </a:moveTo>
                  <a:lnTo>
                    <a:pt x="1072" y="1862"/>
                  </a:lnTo>
                  <a:lnTo>
                    <a:pt x="1072" y="1283"/>
                  </a:lnTo>
                  <a:cubicBezTo>
                    <a:pt x="1072" y="1264"/>
                    <a:pt x="1081" y="1247"/>
                    <a:pt x="1096" y="1237"/>
                  </a:cubicBezTo>
                  <a:cubicBezTo>
                    <a:pt x="1258" y="1120"/>
                    <a:pt x="1355" y="932"/>
                    <a:pt x="1355" y="733"/>
                  </a:cubicBezTo>
                  <a:cubicBezTo>
                    <a:pt x="1355" y="391"/>
                    <a:pt x="1076" y="113"/>
                    <a:pt x="734" y="113"/>
                  </a:cubicBezTo>
                  <a:cubicBezTo>
                    <a:pt x="391" y="113"/>
                    <a:pt x="113" y="391"/>
                    <a:pt x="113" y="733"/>
                  </a:cubicBezTo>
                  <a:cubicBezTo>
                    <a:pt x="113" y="932"/>
                    <a:pt x="209" y="1120"/>
                    <a:pt x="372" y="1237"/>
                  </a:cubicBezTo>
                  <a:cubicBezTo>
                    <a:pt x="386" y="1248"/>
                    <a:pt x="395" y="1264"/>
                    <a:pt x="395" y="1283"/>
                  </a:cubicBezTo>
                  <a:lnTo>
                    <a:pt x="395" y="186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th-TH" sz="1800" b="0" i="0" u="none" strike="noStrike" kern="0" cap="none" spc="0" normalizeH="0" baseline="0" noProof="0">
                <a:ln>
                  <a:noFill/>
                </a:ln>
                <a:solidFill>
                  <a:sysClr val="windowText" lastClr="000000"/>
                </a:solidFill>
                <a:effectLst/>
                <a:uLnTx/>
                <a:uFillTx/>
                <a:latin typeface="Calibri" panose="020F0502020204030204"/>
                <a:ea typeface="+mn-ea"/>
                <a:cs typeface="Cordia New" panose="020B0304020202020204" pitchFamily="34" charset="-34"/>
              </a:endParaRPr>
            </a:p>
          </p:txBody>
        </p:sp>
        <p:sp>
          <p:nvSpPr>
            <p:cNvPr id="41" name="Freeform 17"/>
            <p:cNvSpPr>
              <a:spLocks noEditPoints="1"/>
            </p:cNvSpPr>
            <p:nvPr/>
          </p:nvSpPr>
          <p:spPr bwMode="auto">
            <a:xfrm>
              <a:off x="3595" y="1575"/>
              <a:ext cx="180" cy="103"/>
            </a:xfrm>
            <a:custGeom>
              <a:avLst/>
              <a:gdLst>
                <a:gd name="T0" fmla="*/ 395 w 790"/>
                <a:gd name="T1" fmla="*/ 452 h 452"/>
                <a:gd name="T2" fmla="*/ 0 w 790"/>
                <a:gd name="T3" fmla="*/ 57 h 452"/>
                <a:gd name="T4" fmla="*/ 56 w 790"/>
                <a:gd name="T5" fmla="*/ 0 h 452"/>
                <a:gd name="T6" fmla="*/ 733 w 790"/>
                <a:gd name="T7" fmla="*/ 0 h 452"/>
                <a:gd name="T8" fmla="*/ 790 w 790"/>
                <a:gd name="T9" fmla="*/ 57 h 452"/>
                <a:gd name="T10" fmla="*/ 395 w 790"/>
                <a:gd name="T11" fmla="*/ 452 h 452"/>
                <a:gd name="T12" fmla="*/ 125 w 790"/>
                <a:gd name="T13" fmla="*/ 113 h 452"/>
                <a:gd name="T14" fmla="*/ 395 w 790"/>
                <a:gd name="T15" fmla="*/ 339 h 452"/>
                <a:gd name="T16" fmla="*/ 664 w 790"/>
                <a:gd name="T17" fmla="*/ 113 h 452"/>
                <a:gd name="T18" fmla="*/ 125 w 790"/>
                <a:gd name="T19" fmla="*/ 113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0" h="452">
                  <a:moveTo>
                    <a:pt x="395" y="452"/>
                  </a:moveTo>
                  <a:cubicBezTo>
                    <a:pt x="167" y="452"/>
                    <a:pt x="0" y="192"/>
                    <a:pt x="0" y="57"/>
                  </a:cubicBezTo>
                  <a:cubicBezTo>
                    <a:pt x="0" y="26"/>
                    <a:pt x="25" y="0"/>
                    <a:pt x="56" y="0"/>
                  </a:cubicBezTo>
                  <a:lnTo>
                    <a:pt x="733" y="0"/>
                  </a:lnTo>
                  <a:cubicBezTo>
                    <a:pt x="764" y="0"/>
                    <a:pt x="790" y="26"/>
                    <a:pt x="790" y="57"/>
                  </a:cubicBezTo>
                  <a:cubicBezTo>
                    <a:pt x="790" y="192"/>
                    <a:pt x="623" y="452"/>
                    <a:pt x="395" y="452"/>
                  </a:cubicBezTo>
                  <a:close/>
                  <a:moveTo>
                    <a:pt x="125" y="113"/>
                  </a:moveTo>
                  <a:cubicBezTo>
                    <a:pt x="161" y="206"/>
                    <a:pt x="267" y="339"/>
                    <a:pt x="395" y="339"/>
                  </a:cubicBezTo>
                  <a:cubicBezTo>
                    <a:pt x="522" y="339"/>
                    <a:pt x="628" y="206"/>
                    <a:pt x="664" y="113"/>
                  </a:cubicBezTo>
                  <a:lnTo>
                    <a:pt x="125" y="1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th-TH" sz="1800" b="0" i="0" u="none" strike="noStrike" kern="0" cap="none" spc="0" normalizeH="0" baseline="0" noProof="0">
                <a:ln>
                  <a:noFill/>
                </a:ln>
                <a:solidFill>
                  <a:sysClr val="windowText" lastClr="000000"/>
                </a:solidFill>
                <a:effectLst/>
                <a:uLnTx/>
                <a:uFillTx/>
                <a:latin typeface="Calibri" panose="020F0502020204030204"/>
                <a:ea typeface="+mn-ea"/>
                <a:cs typeface="Cordia New" panose="020B0304020202020204" pitchFamily="34" charset="-34"/>
              </a:endParaRPr>
            </a:p>
          </p:txBody>
        </p:sp>
        <p:sp>
          <p:nvSpPr>
            <p:cNvPr id="42" name="Freeform 18"/>
            <p:cNvSpPr>
              <a:spLocks/>
            </p:cNvSpPr>
            <p:nvPr/>
          </p:nvSpPr>
          <p:spPr bwMode="auto">
            <a:xfrm>
              <a:off x="3595" y="1447"/>
              <a:ext cx="180" cy="25"/>
            </a:xfrm>
            <a:custGeom>
              <a:avLst/>
              <a:gdLst>
                <a:gd name="T0" fmla="*/ 733 w 790"/>
                <a:gd name="T1" fmla="*/ 113 h 113"/>
                <a:gd name="T2" fmla="*/ 56 w 790"/>
                <a:gd name="T3" fmla="*/ 113 h 113"/>
                <a:gd name="T4" fmla="*/ 0 w 790"/>
                <a:gd name="T5" fmla="*/ 56 h 113"/>
                <a:gd name="T6" fmla="*/ 56 w 790"/>
                <a:gd name="T7" fmla="*/ 0 h 113"/>
                <a:gd name="T8" fmla="*/ 733 w 790"/>
                <a:gd name="T9" fmla="*/ 0 h 113"/>
                <a:gd name="T10" fmla="*/ 790 w 790"/>
                <a:gd name="T11" fmla="*/ 56 h 113"/>
                <a:gd name="T12" fmla="*/ 733 w 790"/>
                <a:gd name="T13" fmla="*/ 113 h 113"/>
              </a:gdLst>
              <a:ahLst/>
              <a:cxnLst>
                <a:cxn ang="0">
                  <a:pos x="T0" y="T1"/>
                </a:cxn>
                <a:cxn ang="0">
                  <a:pos x="T2" y="T3"/>
                </a:cxn>
                <a:cxn ang="0">
                  <a:pos x="T4" y="T5"/>
                </a:cxn>
                <a:cxn ang="0">
                  <a:pos x="T6" y="T7"/>
                </a:cxn>
                <a:cxn ang="0">
                  <a:pos x="T8" y="T9"/>
                </a:cxn>
                <a:cxn ang="0">
                  <a:pos x="T10" y="T11"/>
                </a:cxn>
                <a:cxn ang="0">
                  <a:pos x="T12" y="T13"/>
                </a:cxn>
              </a:cxnLst>
              <a:rect l="0" t="0" r="r" b="b"/>
              <a:pathLst>
                <a:path w="790" h="113">
                  <a:moveTo>
                    <a:pt x="733" y="113"/>
                  </a:moveTo>
                  <a:lnTo>
                    <a:pt x="56" y="113"/>
                  </a:lnTo>
                  <a:cubicBezTo>
                    <a:pt x="25" y="113"/>
                    <a:pt x="0" y="87"/>
                    <a:pt x="0" y="56"/>
                  </a:cubicBezTo>
                  <a:cubicBezTo>
                    <a:pt x="0" y="25"/>
                    <a:pt x="25" y="0"/>
                    <a:pt x="56" y="0"/>
                  </a:cubicBezTo>
                  <a:lnTo>
                    <a:pt x="733" y="0"/>
                  </a:lnTo>
                  <a:cubicBezTo>
                    <a:pt x="764" y="0"/>
                    <a:pt x="790" y="25"/>
                    <a:pt x="790" y="56"/>
                  </a:cubicBezTo>
                  <a:cubicBezTo>
                    <a:pt x="790" y="87"/>
                    <a:pt x="764" y="113"/>
                    <a:pt x="733" y="11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th-TH" sz="1800" b="0" i="0" u="none" strike="noStrike" kern="0" cap="none" spc="0" normalizeH="0" baseline="0" noProof="0">
                <a:ln>
                  <a:noFill/>
                </a:ln>
                <a:solidFill>
                  <a:sysClr val="windowText" lastClr="000000"/>
                </a:solidFill>
                <a:effectLst/>
                <a:uLnTx/>
                <a:uFillTx/>
                <a:latin typeface="Calibri" panose="020F0502020204030204"/>
                <a:ea typeface="+mn-ea"/>
                <a:cs typeface="Cordia New" panose="020B0304020202020204" pitchFamily="34" charset="-34"/>
              </a:endParaRPr>
            </a:p>
          </p:txBody>
        </p:sp>
        <p:sp>
          <p:nvSpPr>
            <p:cNvPr id="43" name="Freeform 19"/>
            <p:cNvSpPr>
              <a:spLocks/>
            </p:cNvSpPr>
            <p:nvPr/>
          </p:nvSpPr>
          <p:spPr bwMode="auto">
            <a:xfrm>
              <a:off x="3594" y="1458"/>
              <a:ext cx="182" cy="53"/>
            </a:xfrm>
            <a:custGeom>
              <a:avLst/>
              <a:gdLst>
                <a:gd name="T0" fmla="*/ 738 w 799"/>
                <a:gd name="T1" fmla="*/ 230 h 230"/>
                <a:gd name="T2" fmla="*/ 729 w 799"/>
                <a:gd name="T3" fmla="*/ 229 h 230"/>
                <a:gd name="T4" fmla="*/ 52 w 799"/>
                <a:gd name="T5" fmla="*/ 116 h 230"/>
                <a:gd name="T6" fmla="*/ 5 w 799"/>
                <a:gd name="T7" fmla="*/ 51 h 230"/>
                <a:gd name="T8" fmla="*/ 70 w 799"/>
                <a:gd name="T9" fmla="*/ 5 h 230"/>
                <a:gd name="T10" fmla="*/ 748 w 799"/>
                <a:gd name="T11" fmla="*/ 118 h 230"/>
                <a:gd name="T12" fmla="*/ 794 w 799"/>
                <a:gd name="T13" fmla="*/ 183 h 230"/>
                <a:gd name="T14" fmla="*/ 738 w 799"/>
                <a:gd name="T15" fmla="*/ 230 h 2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9" h="230">
                  <a:moveTo>
                    <a:pt x="738" y="230"/>
                  </a:moveTo>
                  <a:cubicBezTo>
                    <a:pt x="736" y="230"/>
                    <a:pt x="732" y="230"/>
                    <a:pt x="729" y="229"/>
                  </a:cubicBezTo>
                  <a:lnTo>
                    <a:pt x="52" y="116"/>
                  </a:lnTo>
                  <a:cubicBezTo>
                    <a:pt x="21" y="111"/>
                    <a:pt x="0" y="82"/>
                    <a:pt x="5" y="51"/>
                  </a:cubicBezTo>
                  <a:cubicBezTo>
                    <a:pt x="11" y="21"/>
                    <a:pt x="40" y="0"/>
                    <a:pt x="70" y="5"/>
                  </a:cubicBezTo>
                  <a:lnTo>
                    <a:pt x="748" y="118"/>
                  </a:lnTo>
                  <a:cubicBezTo>
                    <a:pt x="778" y="123"/>
                    <a:pt x="799" y="152"/>
                    <a:pt x="794" y="183"/>
                  </a:cubicBezTo>
                  <a:cubicBezTo>
                    <a:pt x="789" y="211"/>
                    <a:pt x="765" y="230"/>
                    <a:pt x="738" y="23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th-TH" sz="1800" b="0" i="0" u="none" strike="noStrike" kern="0" cap="none" spc="0" normalizeH="0" baseline="0" noProof="0">
                <a:ln>
                  <a:noFill/>
                </a:ln>
                <a:solidFill>
                  <a:sysClr val="windowText" lastClr="000000"/>
                </a:solidFill>
                <a:effectLst/>
                <a:uLnTx/>
                <a:uFillTx/>
                <a:latin typeface="Calibri" panose="020F0502020204030204"/>
                <a:ea typeface="+mn-ea"/>
                <a:cs typeface="Cordia New" panose="020B0304020202020204" pitchFamily="34" charset="-34"/>
              </a:endParaRPr>
            </a:p>
          </p:txBody>
        </p:sp>
        <p:sp>
          <p:nvSpPr>
            <p:cNvPr id="44" name="Freeform 20"/>
            <p:cNvSpPr>
              <a:spLocks/>
            </p:cNvSpPr>
            <p:nvPr/>
          </p:nvSpPr>
          <p:spPr bwMode="auto">
            <a:xfrm>
              <a:off x="3594" y="1510"/>
              <a:ext cx="182" cy="52"/>
            </a:xfrm>
            <a:custGeom>
              <a:avLst/>
              <a:gdLst>
                <a:gd name="T0" fmla="*/ 738 w 799"/>
                <a:gd name="T1" fmla="*/ 230 h 230"/>
                <a:gd name="T2" fmla="*/ 729 w 799"/>
                <a:gd name="T3" fmla="*/ 229 h 230"/>
                <a:gd name="T4" fmla="*/ 52 w 799"/>
                <a:gd name="T5" fmla="*/ 116 h 230"/>
                <a:gd name="T6" fmla="*/ 5 w 799"/>
                <a:gd name="T7" fmla="*/ 51 h 230"/>
                <a:gd name="T8" fmla="*/ 70 w 799"/>
                <a:gd name="T9" fmla="*/ 5 h 230"/>
                <a:gd name="T10" fmla="*/ 748 w 799"/>
                <a:gd name="T11" fmla="*/ 118 h 230"/>
                <a:gd name="T12" fmla="*/ 794 w 799"/>
                <a:gd name="T13" fmla="*/ 183 h 230"/>
                <a:gd name="T14" fmla="*/ 738 w 799"/>
                <a:gd name="T15" fmla="*/ 230 h 2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9" h="230">
                  <a:moveTo>
                    <a:pt x="738" y="230"/>
                  </a:moveTo>
                  <a:cubicBezTo>
                    <a:pt x="736" y="230"/>
                    <a:pt x="732" y="230"/>
                    <a:pt x="729" y="229"/>
                  </a:cubicBezTo>
                  <a:lnTo>
                    <a:pt x="52" y="116"/>
                  </a:lnTo>
                  <a:cubicBezTo>
                    <a:pt x="21" y="111"/>
                    <a:pt x="0" y="82"/>
                    <a:pt x="5" y="51"/>
                  </a:cubicBezTo>
                  <a:cubicBezTo>
                    <a:pt x="11" y="20"/>
                    <a:pt x="40" y="0"/>
                    <a:pt x="70" y="5"/>
                  </a:cubicBezTo>
                  <a:lnTo>
                    <a:pt x="748" y="118"/>
                  </a:lnTo>
                  <a:cubicBezTo>
                    <a:pt x="778" y="123"/>
                    <a:pt x="799" y="152"/>
                    <a:pt x="794" y="183"/>
                  </a:cubicBezTo>
                  <a:cubicBezTo>
                    <a:pt x="789" y="210"/>
                    <a:pt x="765" y="230"/>
                    <a:pt x="738" y="23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th-TH" sz="1800" b="0" i="0" u="none" strike="noStrike" kern="0" cap="none" spc="0" normalizeH="0" baseline="0" noProof="0">
                <a:ln>
                  <a:noFill/>
                </a:ln>
                <a:solidFill>
                  <a:sysClr val="windowText" lastClr="000000"/>
                </a:solidFill>
                <a:effectLst/>
                <a:uLnTx/>
                <a:uFillTx/>
                <a:latin typeface="Calibri" panose="020F0502020204030204"/>
                <a:ea typeface="+mn-ea"/>
                <a:cs typeface="Cordia New" panose="020B0304020202020204" pitchFamily="34" charset="-34"/>
              </a:endParaRPr>
            </a:p>
          </p:txBody>
        </p:sp>
        <p:sp>
          <p:nvSpPr>
            <p:cNvPr id="45" name="Freeform 21"/>
            <p:cNvSpPr>
              <a:spLocks/>
            </p:cNvSpPr>
            <p:nvPr/>
          </p:nvSpPr>
          <p:spPr bwMode="auto">
            <a:xfrm>
              <a:off x="3415" y="1318"/>
              <a:ext cx="77" cy="26"/>
            </a:xfrm>
            <a:custGeom>
              <a:avLst/>
              <a:gdLst>
                <a:gd name="T0" fmla="*/ 283 w 339"/>
                <a:gd name="T1" fmla="*/ 113 h 113"/>
                <a:gd name="T2" fmla="*/ 57 w 339"/>
                <a:gd name="T3" fmla="*/ 113 h 113"/>
                <a:gd name="T4" fmla="*/ 0 w 339"/>
                <a:gd name="T5" fmla="*/ 57 h 113"/>
                <a:gd name="T6" fmla="*/ 57 w 339"/>
                <a:gd name="T7" fmla="*/ 0 h 113"/>
                <a:gd name="T8" fmla="*/ 283 w 339"/>
                <a:gd name="T9" fmla="*/ 0 h 113"/>
                <a:gd name="T10" fmla="*/ 339 w 339"/>
                <a:gd name="T11" fmla="*/ 57 h 113"/>
                <a:gd name="T12" fmla="*/ 283 w 339"/>
                <a:gd name="T13" fmla="*/ 113 h 113"/>
              </a:gdLst>
              <a:ahLst/>
              <a:cxnLst>
                <a:cxn ang="0">
                  <a:pos x="T0" y="T1"/>
                </a:cxn>
                <a:cxn ang="0">
                  <a:pos x="T2" y="T3"/>
                </a:cxn>
                <a:cxn ang="0">
                  <a:pos x="T4" y="T5"/>
                </a:cxn>
                <a:cxn ang="0">
                  <a:pos x="T6" y="T7"/>
                </a:cxn>
                <a:cxn ang="0">
                  <a:pos x="T8" y="T9"/>
                </a:cxn>
                <a:cxn ang="0">
                  <a:pos x="T10" y="T11"/>
                </a:cxn>
                <a:cxn ang="0">
                  <a:pos x="T12" y="T13"/>
                </a:cxn>
              </a:cxnLst>
              <a:rect l="0" t="0" r="r" b="b"/>
              <a:pathLst>
                <a:path w="339" h="113">
                  <a:moveTo>
                    <a:pt x="283" y="113"/>
                  </a:moveTo>
                  <a:lnTo>
                    <a:pt x="57" y="113"/>
                  </a:lnTo>
                  <a:cubicBezTo>
                    <a:pt x="26" y="113"/>
                    <a:pt x="0" y="88"/>
                    <a:pt x="0" y="57"/>
                  </a:cubicBezTo>
                  <a:cubicBezTo>
                    <a:pt x="0" y="26"/>
                    <a:pt x="26" y="0"/>
                    <a:pt x="57" y="0"/>
                  </a:cubicBezTo>
                  <a:lnTo>
                    <a:pt x="283" y="0"/>
                  </a:lnTo>
                  <a:cubicBezTo>
                    <a:pt x="314" y="0"/>
                    <a:pt x="339" y="26"/>
                    <a:pt x="339" y="57"/>
                  </a:cubicBezTo>
                  <a:cubicBezTo>
                    <a:pt x="339" y="88"/>
                    <a:pt x="314" y="113"/>
                    <a:pt x="283" y="11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th-TH" sz="1800" b="0" i="0" u="none" strike="noStrike" kern="0" cap="none" spc="0" normalizeH="0" baseline="0" noProof="0">
                <a:ln>
                  <a:noFill/>
                </a:ln>
                <a:solidFill>
                  <a:sysClr val="windowText" lastClr="000000"/>
                </a:solidFill>
                <a:effectLst/>
                <a:uLnTx/>
                <a:uFillTx/>
                <a:latin typeface="Calibri" panose="020F0502020204030204"/>
                <a:ea typeface="+mn-ea"/>
                <a:cs typeface="Cordia New" panose="020B0304020202020204" pitchFamily="34" charset="-34"/>
              </a:endParaRPr>
            </a:p>
          </p:txBody>
        </p:sp>
        <p:sp>
          <p:nvSpPr>
            <p:cNvPr id="46" name="Freeform 22"/>
            <p:cNvSpPr>
              <a:spLocks/>
            </p:cNvSpPr>
            <p:nvPr/>
          </p:nvSpPr>
          <p:spPr bwMode="auto">
            <a:xfrm>
              <a:off x="3878" y="1318"/>
              <a:ext cx="78" cy="26"/>
            </a:xfrm>
            <a:custGeom>
              <a:avLst/>
              <a:gdLst>
                <a:gd name="T0" fmla="*/ 283 w 339"/>
                <a:gd name="T1" fmla="*/ 113 h 113"/>
                <a:gd name="T2" fmla="*/ 57 w 339"/>
                <a:gd name="T3" fmla="*/ 113 h 113"/>
                <a:gd name="T4" fmla="*/ 0 w 339"/>
                <a:gd name="T5" fmla="*/ 57 h 113"/>
                <a:gd name="T6" fmla="*/ 57 w 339"/>
                <a:gd name="T7" fmla="*/ 0 h 113"/>
                <a:gd name="T8" fmla="*/ 283 w 339"/>
                <a:gd name="T9" fmla="*/ 0 h 113"/>
                <a:gd name="T10" fmla="*/ 339 w 339"/>
                <a:gd name="T11" fmla="*/ 57 h 113"/>
                <a:gd name="T12" fmla="*/ 283 w 339"/>
                <a:gd name="T13" fmla="*/ 113 h 113"/>
              </a:gdLst>
              <a:ahLst/>
              <a:cxnLst>
                <a:cxn ang="0">
                  <a:pos x="T0" y="T1"/>
                </a:cxn>
                <a:cxn ang="0">
                  <a:pos x="T2" y="T3"/>
                </a:cxn>
                <a:cxn ang="0">
                  <a:pos x="T4" y="T5"/>
                </a:cxn>
                <a:cxn ang="0">
                  <a:pos x="T6" y="T7"/>
                </a:cxn>
                <a:cxn ang="0">
                  <a:pos x="T8" y="T9"/>
                </a:cxn>
                <a:cxn ang="0">
                  <a:pos x="T10" y="T11"/>
                </a:cxn>
                <a:cxn ang="0">
                  <a:pos x="T12" y="T13"/>
                </a:cxn>
              </a:cxnLst>
              <a:rect l="0" t="0" r="r" b="b"/>
              <a:pathLst>
                <a:path w="339" h="113">
                  <a:moveTo>
                    <a:pt x="283" y="113"/>
                  </a:moveTo>
                  <a:lnTo>
                    <a:pt x="57" y="113"/>
                  </a:lnTo>
                  <a:cubicBezTo>
                    <a:pt x="26" y="113"/>
                    <a:pt x="0" y="88"/>
                    <a:pt x="0" y="57"/>
                  </a:cubicBezTo>
                  <a:cubicBezTo>
                    <a:pt x="0" y="26"/>
                    <a:pt x="26" y="0"/>
                    <a:pt x="57" y="0"/>
                  </a:cubicBezTo>
                  <a:lnTo>
                    <a:pt x="283" y="0"/>
                  </a:lnTo>
                  <a:cubicBezTo>
                    <a:pt x="314" y="0"/>
                    <a:pt x="339" y="26"/>
                    <a:pt x="339" y="57"/>
                  </a:cubicBezTo>
                  <a:cubicBezTo>
                    <a:pt x="339" y="88"/>
                    <a:pt x="314" y="113"/>
                    <a:pt x="283" y="11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th-TH" sz="1800" b="0" i="0" u="none" strike="noStrike" kern="0" cap="none" spc="0" normalizeH="0" baseline="0" noProof="0">
                <a:ln>
                  <a:noFill/>
                </a:ln>
                <a:solidFill>
                  <a:sysClr val="windowText" lastClr="000000"/>
                </a:solidFill>
                <a:effectLst/>
                <a:uLnTx/>
                <a:uFillTx/>
                <a:latin typeface="Calibri" panose="020F0502020204030204"/>
                <a:ea typeface="+mn-ea"/>
                <a:cs typeface="Cordia New" panose="020B0304020202020204" pitchFamily="34" charset="-34"/>
              </a:endParaRPr>
            </a:p>
          </p:txBody>
        </p:sp>
        <p:sp>
          <p:nvSpPr>
            <p:cNvPr id="47" name="Freeform 23"/>
            <p:cNvSpPr>
              <a:spLocks/>
            </p:cNvSpPr>
            <p:nvPr/>
          </p:nvSpPr>
          <p:spPr bwMode="auto">
            <a:xfrm>
              <a:off x="3568" y="1072"/>
              <a:ext cx="55" cy="79"/>
            </a:xfrm>
            <a:custGeom>
              <a:avLst/>
              <a:gdLst>
                <a:gd name="T0" fmla="*/ 177 w 241"/>
                <a:gd name="T1" fmla="*/ 347 h 347"/>
                <a:gd name="T2" fmla="*/ 127 w 241"/>
                <a:gd name="T3" fmla="*/ 316 h 347"/>
                <a:gd name="T4" fmla="*/ 14 w 241"/>
                <a:gd name="T5" fmla="*/ 90 h 347"/>
                <a:gd name="T6" fmla="*/ 39 w 241"/>
                <a:gd name="T7" fmla="*/ 14 h 347"/>
                <a:gd name="T8" fmla="*/ 115 w 241"/>
                <a:gd name="T9" fmla="*/ 39 h 347"/>
                <a:gd name="T10" fmla="*/ 228 w 241"/>
                <a:gd name="T11" fmla="*/ 265 h 347"/>
                <a:gd name="T12" fmla="*/ 202 w 241"/>
                <a:gd name="T13" fmla="*/ 341 h 347"/>
                <a:gd name="T14" fmla="*/ 177 w 241"/>
                <a:gd name="T15" fmla="*/ 347 h 3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1" h="347">
                  <a:moveTo>
                    <a:pt x="177" y="347"/>
                  </a:moveTo>
                  <a:cubicBezTo>
                    <a:pt x="156" y="347"/>
                    <a:pt x="136" y="335"/>
                    <a:pt x="127" y="316"/>
                  </a:cubicBezTo>
                  <a:lnTo>
                    <a:pt x="14" y="90"/>
                  </a:lnTo>
                  <a:cubicBezTo>
                    <a:pt x="0" y="62"/>
                    <a:pt x="11" y="28"/>
                    <a:pt x="39" y="14"/>
                  </a:cubicBezTo>
                  <a:cubicBezTo>
                    <a:pt x="67" y="0"/>
                    <a:pt x="101" y="12"/>
                    <a:pt x="115" y="39"/>
                  </a:cubicBezTo>
                  <a:lnTo>
                    <a:pt x="228" y="265"/>
                  </a:lnTo>
                  <a:cubicBezTo>
                    <a:pt x="241" y="293"/>
                    <a:pt x="230" y="327"/>
                    <a:pt x="202" y="341"/>
                  </a:cubicBezTo>
                  <a:cubicBezTo>
                    <a:pt x="194" y="345"/>
                    <a:pt x="185" y="347"/>
                    <a:pt x="177" y="34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th-TH" sz="1800" b="0" i="0" u="none" strike="noStrike" kern="0" cap="none" spc="0" normalizeH="0" baseline="0" noProof="0">
                <a:ln>
                  <a:noFill/>
                </a:ln>
                <a:solidFill>
                  <a:sysClr val="windowText" lastClr="000000"/>
                </a:solidFill>
                <a:effectLst/>
                <a:uLnTx/>
                <a:uFillTx/>
                <a:latin typeface="Calibri" panose="020F0502020204030204"/>
                <a:ea typeface="+mn-ea"/>
                <a:cs typeface="Cordia New" panose="020B0304020202020204" pitchFamily="34" charset="-34"/>
              </a:endParaRPr>
            </a:p>
          </p:txBody>
        </p:sp>
        <p:sp>
          <p:nvSpPr>
            <p:cNvPr id="48" name="Freeform 24"/>
            <p:cNvSpPr>
              <a:spLocks/>
            </p:cNvSpPr>
            <p:nvPr/>
          </p:nvSpPr>
          <p:spPr bwMode="auto">
            <a:xfrm>
              <a:off x="3748" y="1072"/>
              <a:ext cx="55" cy="79"/>
            </a:xfrm>
            <a:custGeom>
              <a:avLst/>
              <a:gdLst>
                <a:gd name="T0" fmla="*/ 64 w 242"/>
                <a:gd name="T1" fmla="*/ 347 h 347"/>
                <a:gd name="T2" fmla="*/ 39 w 242"/>
                <a:gd name="T3" fmla="*/ 341 h 347"/>
                <a:gd name="T4" fmla="*/ 14 w 242"/>
                <a:gd name="T5" fmla="*/ 265 h 347"/>
                <a:gd name="T6" fmla="*/ 126 w 242"/>
                <a:gd name="T7" fmla="*/ 39 h 347"/>
                <a:gd name="T8" fmla="*/ 202 w 242"/>
                <a:gd name="T9" fmla="*/ 14 h 347"/>
                <a:gd name="T10" fmla="*/ 228 w 242"/>
                <a:gd name="T11" fmla="*/ 89 h 347"/>
                <a:gd name="T12" fmla="*/ 115 w 242"/>
                <a:gd name="T13" fmla="*/ 315 h 347"/>
                <a:gd name="T14" fmla="*/ 64 w 242"/>
                <a:gd name="T15" fmla="*/ 347 h 3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347">
                  <a:moveTo>
                    <a:pt x="64" y="347"/>
                  </a:moveTo>
                  <a:cubicBezTo>
                    <a:pt x="56" y="347"/>
                    <a:pt x="47" y="345"/>
                    <a:pt x="39" y="341"/>
                  </a:cubicBezTo>
                  <a:cubicBezTo>
                    <a:pt x="11" y="327"/>
                    <a:pt x="0" y="293"/>
                    <a:pt x="14" y="265"/>
                  </a:cubicBezTo>
                  <a:lnTo>
                    <a:pt x="126" y="39"/>
                  </a:lnTo>
                  <a:cubicBezTo>
                    <a:pt x="141" y="11"/>
                    <a:pt x="175" y="0"/>
                    <a:pt x="202" y="14"/>
                  </a:cubicBezTo>
                  <a:cubicBezTo>
                    <a:pt x="230" y="28"/>
                    <a:pt x="242" y="62"/>
                    <a:pt x="228" y="89"/>
                  </a:cubicBezTo>
                  <a:lnTo>
                    <a:pt x="115" y="315"/>
                  </a:lnTo>
                  <a:cubicBezTo>
                    <a:pt x="105" y="335"/>
                    <a:pt x="85" y="347"/>
                    <a:pt x="64" y="34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th-TH" sz="1800" b="0" i="0" u="none" strike="noStrike" kern="0" cap="none" spc="0" normalizeH="0" baseline="0" noProof="0">
                <a:ln>
                  <a:noFill/>
                </a:ln>
                <a:solidFill>
                  <a:sysClr val="windowText" lastClr="000000"/>
                </a:solidFill>
                <a:effectLst/>
                <a:uLnTx/>
                <a:uFillTx/>
                <a:latin typeface="Calibri" panose="020F0502020204030204"/>
                <a:ea typeface="+mn-ea"/>
                <a:cs typeface="Cordia New" panose="020B0304020202020204" pitchFamily="34" charset="-34"/>
              </a:endParaRPr>
            </a:p>
          </p:txBody>
        </p:sp>
        <p:sp>
          <p:nvSpPr>
            <p:cNvPr id="49" name="Freeform 25"/>
            <p:cNvSpPr>
              <a:spLocks/>
            </p:cNvSpPr>
            <p:nvPr/>
          </p:nvSpPr>
          <p:spPr bwMode="auto">
            <a:xfrm>
              <a:off x="3439" y="1175"/>
              <a:ext cx="81" cy="53"/>
            </a:xfrm>
            <a:custGeom>
              <a:avLst/>
              <a:gdLst>
                <a:gd name="T0" fmla="*/ 290 w 355"/>
                <a:gd name="T1" fmla="*/ 233 h 233"/>
                <a:gd name="T2" fmla="*/ 265 w 355"/>
                <a:gd name="T3" fmla="*/ 227 h 233"/>
                <a:gd name="T4" fmla="*/ 39 w 355"/>
                <a:gd name="T5" fmla="*/ 114 h 233"/>
                <a:gd name="T6" fmla="*/ 14 w 355"/>
                <a:gd name="T7" fmla="*/ 39 h 233"/>
                <a:gd name="T8" fmla="*/ 90 w 355"/>
                <a:gd name="T9" fmla="*/ 13 h 233"/>
                <a:gd name="T10" fmla="*/ 316 w 355"/>
                <a:gd name="T11" fmla="*/ 126 h 233"/>
                <a:gd name="T12" fmla="*/ 341 w 355"/>
                <a:gd name="T13" fmla="*/ 202 h 233"/>
                <a:gd name="T14" fmla="*/ 290 w 355"/>
                <a:gd name="T15" fmla="*/ 233 h 2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233">
                  <a:moveTo>
                    <a:pt x="290" y="233"/>
                  </a:moveTo>
                  <a:cubicBezTo>
                    <a:pt x="282" y="233"/>
                    <a:pt x="274" y="231"/>
                    <a:pt x="265" y="227"/>
                  </a:cubicBezTo>
                  <a:lnTo>
                    <a:pt x="39" y="114"/>
                  </a:lnTo>
                  <a:cubicBezTo>
                    <a:pt x="11" y="100"/>
                    <a:pt x="0" y="67"/>
                    <a:pt x="14" y="39"/>
                  </a:cubicBezTo>
                  <a:cubicBezTo>
                    <a:pt x="28" y="11"/>
                    <a:pt x="62" y="0"/>
                    <a:pt x="90" y="13"/>
                  </a:cubicBezTo>
                  <a:lnTo>
                    <a:pt x="316" y="126"/>
                  </a:lnTo>
                  <a:cubicBezTo>
                    <a:pt x="344" y="140"/>
                    <a:pt x="355" y="174"/>
                    <a:pt x="341" y="202"/>
                  </a:cubicBezTo>
                  <a:cubicBezTo>
                    <a:pt x="331" y="222"/>
                    <a:pt x="311" y="233"/>
                    <a:pt x="290" y="23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th-TH" sz="1800" b="0" i="0" u="none" strike="noStrike" kern="0" cap="none" spc="0" normalizeH="0" baseline="0" noProof="0">
                <a:ln>
                  <a:noFill/>
                </a:ln>
                <a:solidFill>
                  <a:sysClr val="windowText" lastClr="000000"/>
                </a:solidFill>
                <a:effectLst/>
                <a:uLnTx/>
                <a:uFillTx/>
                <a:latin typeface="Calibri" panose="020F0502020204030204"/>
                <a:ea typeface="+mn-ea"/>
                <a:cs typeface="Cordia New" panose="020B0304020202020204" pitchFamily="34" charset="-34"/>
              </a:endParaRPr>
            </a:p>
          </p:txBody>
        </p:sp>
        <p:sp>
          <p:nvSpPr>
            <p:cNvPr id="50" name="Freeform 26"/>
            <p:cNvSpPr>
              <a:spLocks/>
            </p:cNvSpPr>
            <p:nvPr/>
          </p:nvSpPr>
          <p:spPr bwMode="auto">
            <a:xfrm>
              <a:off x="3851" y="1175"/>
              <a:ext cx="81" cy="53"/>
            </a:xfrm>
            <a:custGeom>
              <a:avLst/>
              <a:gdLst>
                <a:gd name="T0" fmla="*/ 64 w 354"/>
                <a:gd name="T1" fmla="*/ 233 h 233"/>
                <a:gd name="T2" fmla="*/ 13 w 354"/>
                <a:gd name="T3" fmla="*/ 202 h 233"/>
                <a:gd name="T4" fmla="*/ 39 w 354"/>
                <a:gd name="T5" fmla="*/ 126 h 233"/>
                <a:gd name="T6" fmla="*/ 265 w 354"/>
                <a:gd name="T7" fmla="*/ 13 h 233"/>
                <a:gd name="T8" fmla="*/ 340 w 354"/>
                <a:gd name="T9" fmla="*/ 39 h 233"/>
                <a:gd name="T10" fmla="*/ 315 w 354"/>
                <a:gd name="T11" fmla="*/ 115 h 233"/>
                <a:gd name="T12" fmla="*/ 89 w 354"/>
                <a:gd name="T13" fmla="*/ 228 h 233"/>
                <a:gd name="T14" fmla="*/ 64 w 354"/>
                <a:gd name="T15" fmla="*/ 233 h 2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233">
                  <a:moveTo>
                    <a:pt x="64" y="233"/>
                  </a:moveTo>
                  <a:cubicBezTo>
                    <a:pt x="43" y="233"/>
                    <a:pt x="23" y="222"/>
                    <a:pt x="13" y="202"/>
                  </a:cubicBezTo>
                  <a:cubicBezTo>
                    <a:pt x="0" y="174"/>
                    <a:pt x="11" y="140"/>
                    <a:pt x="39" y="126"/>
                  </a:cubicBezTo>
                  <a:lnTo>
                    <a:pt x="265" y="13"/>
                  </a:lnTo>
                  <a:cubicBezTo>
                    <a:pt x="292" y="0"/>
                    <a:pt x="326" y="11"/>
                    <a:pt x="340" y="39"/>
                  </a:cubicBezTo>
                  <a:cubicBezTo>
                    <a:pt x="354" y="67"/>
                    <a:pt x="343" y="101"/>
                    <a:pt x="315" y="115"/>
                  </a:cubicBezTo>
                  <a:lnTo>
                    <a:pt x="89" y="228"/>
                  </a:lnTo>
                  <a:cubicBezTo>
                    <a:pt x="81" y="231"/>
                    <a:pt x="72" y="233"/>
                    <a:pt x="64" y="23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th-TH" sz="1800" b="0" i="0" u="none" strike="noStrike" kern="0" cap="none" spc="0" normalizeH="0" baseline="0" noProof="0">
                <a:ln>
                  <a:noFill/>
                </a:ln>
                <a:solidFill>
                  <a:sysClr val="windowText" lastClr="000000"/>
                </a:solidFill>
                <a:effectLst/>
                <a:uLnTx/>
                <a:uFillTx/>
                <a:latin typeface="Calibri" panose="020F0502020204030204"/>
                <a:ea typeface="+mn-ea"/>
                <a:cs typeface="Cordia New" panose="020B0304020202020204" pitchFamily="34" charset="-34"/>
              </a:endParaRPr>
            </a:p>
          </p:txBody>
        </p:sp>
      </p:grpSp>
      <p:sp>
        <p:nvSpPr>
          <p:cNvPr id="51" name="Freeform 21"/>
          <p:cNvSpPr>
            <a:spLocks noEditPoints="1"/>
          </p:cNvSpPr>
          <p:nvPr/>
        </p:nvSpPr>
        <p:spPr bwMode="auto">
          <a:xfrm>
            <a:off x="7333677" y="2539194"/>
            <a:ext cx="401627" cy="58675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grpSp>
        <p:nvGrpSpPr>
          <p:cNvPr id="52" name="Group 12"/>
          <p:cNvGrpSpPr>
            <a:grpSpLocks noChangeAspect="1"/>
          </p:cNvGrpSpPr>
          <p:nvPr/>
        </p:nvGrpSpPr>
        <p:grpSpPr bwMode="auto">
          <a:xfrm>
            <a:off x="6139011" y="3782053"/>
            <a:ext cx="597590" cy="601349"/>
            <a:chOff x="-797" y="1468"/>
            <a:chExt cx="636" cy="640"/>
          </a:xfrm>
          <a:solidFill>
            <a:schemeClr val="tx1">
              <a:lumMod val="75000"/>
              <a:lumOff val="25000"/>
            </a:schemeClr>
          </a:solidFill>
        </p:grpSpPr>
        <p:sp>
          <p:nvSpPr>
            <p:cNvPr id="53" name="Freeform 13"/>
            <p:cNvSpPr>
              <a:spLocks noEditPoints="1"/>
            </p:cNvSpPr>
            <p:nvPr/>
          </p:nvSpPr>
          <p:spPr bwMode="auto">
            <a:xfrm>
              <a:off x="-654" y="1468"/>
              <a:ext cx="493" cy="640"/>
            </a:xfrm>
            <a:custGeom>
              <a:avLst/>
              <a:gdLst>
                <a:gd name="T0" fmla="*/ 1372 w 2173"/>
                <a:gd name="T1" fmla="*/ 0 h 2822"/>
                <a:gd name="T2" fmla="*/ 621 w 2173"/>
                <a:gd name="T3" fmla="*/ 0 h 2822"/>
                <a:gd name="T4" fmla="*/ 762 w 2173"/>
                <a:gd name="T5" fmla="*/ 226 h 2822"/>
                <a:gd name="T6" fmla="*/ 1242 w 2173"/>
                <a:gd name="T7" fmla="*/ 226 h 2822"/>
                <a:gd name="T8" fmla="*/ 1242 w 2173"/>
                <a:gd name="T9" fmla="*/ 931 h 2822"/>
                <a:gd name="T10" fmla="*/ 1947 w 2173"/>
                <a:gd name="T11" fmla="*/ 931 h 2822"/>
                <a:gd name="T12" fmla="*/ 1947 w 2173"/>
                <a:gd name="T13" fmla="*/ 2596 h 2822"/>
                <a:gd name="T14" fmla="*/ 226 w 2173"/>
                <a:gd name="T15" fmla="*/ 2596 h 2822"/>
                <a:gd name="T16" fmla="*/ 226 w 2173"/>
                <a:gd name="T17" fmla="*/ 1217 h 2822"/>
                <a:gd name="T18" fmla="*/ 0 w 2173"/>
                <a:gd name="T19" fmla="*/ 1193 h 2822"/>
                <a:gd name="T20" fmla="*/ 0 w 2173"/>
                <a:gd name="T21" fmla="*/ 2822 h 2822"/>
                <a:gd name="T22" fmla="*/ 2173 w 2173"/>
                <a:gd name="T23" fmla="*/ 2822 h 2822"/>
                <a:gd name="T24" fmla="*/ 2173 w 2173"/>
                <a:gd name="T25" fmla="*/ 832 h 2822"/>
                <a:gd name="T26" fmla="*/ 1372 w 2173"/>
                <a:gd name="T27" fmla="*/ 0 h 2822"/>
                <a:gd name="T28" fmla="*/ 1411 w 2173"/>
                <a:gd name="T29" fmla="*/ 762 h 2822"/>
                <a:gd name="T30" fmla="*/ 1411 w 2173"/>
                <a:gd name="T31" fmla="*/ 377 h 2822"/>
                <a:gd name="T32" fmla="*/ 1783 w 2173"/>
                <a:gd name="T33" fmla="*/ 762 h 2822"/>
                <a:gd name="T34" fmla="*/ 1411 w 2173"/>
                <a:gd name="T35" fmla="*/ 762 h 2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73" h="2822">
                  <a:moveTo>
                    <a:pt x="1372" y="0"/>
                  </a:moveTo>
                  <a:lnTo>
                    <a:pt x="621" y="0"/>
                  </a:lnTo>
                  <a:lnTo>
                    <a:pt x="762" y="226"/>
                  </a:lnTo>
                  <a:lnTo>
                    <a:pt x="1242" y="226"/>
                  </a:lnTo>
                  <a:lnTo>
                    <a:pt x="1242" y="931"/>
                  </a:lnTo>
                  <a:lnTo>
                    <a:pt x="1947" y="931"/>
                  </a:lnTo>
                  <a:lnTo>
                    <a:pt x="1947" y="2596"/>
                  </a:lnTo>
                  <a:lnTo>
                    <a:pt x="226" y="2596"/>
                  </a:lnTo>
                  <a:lnTo>
                    <a:pt x="226" y="1217"/>
                  </a:lnTo>
                  <a:lnTo>
                    <a:pt x="0" y="1193"/>
                  </a:lnTo>
                  <a:lnTo>
                    <a:pt x="0" y="2822"/>
                  </a:lnTo>
                  <a:lnTo>
                    <a:pt x="2173" y="2822"/>
                  </a:lnTo>
                  <a:lnTo>
                    <a:pt x="2173" y="832"/>
                  </a:lnTo>
                  <a:lnTo>
                    <a:pt x="1372" y="0"/>
                  </a:lnTo>
                  <a:close/>
                  <a:moveTo>
                    <a:pt x="1411" y="762"/>
                  </a:moveTo>
                  <a:lnTo>
                    <a:pt x="1411" y="377"/>
                  </a:lnTo>
                  <a:lnTo>
                    <a:pt x="1783" y="762"/>
                  </a:lnTo>
                  <a:lnTo>
                    <a:pt x="1411" y="76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th-TH" sz="1800" b="0" i="0" u="none" strike="noStrike" kern="0" cap="none" spc="0" normalizeH="0" baseline="0" noProof="0">
                <a:ln>
                  <a:noFill/>
                </a:ln>
                <a:solidFill>
                  <a:sysClr val="windowText" lastClr="000000"/>
                </a:solidFill>
                <a:effectLst/>
                <a:uLnTx/>
                <a:uFillTx/>
                <a:latin typeface="Calibri" panose="020F0502020204030204"/>
                <a:ea typeface="+mn-ea"/>
                <a:cs typeface="Cordia New" panose="020B0304020202020204" pitchFamily="34" charset="-34"/>
              </a:endParaRPr>
            </a:p>
          </p:txBody>
        </p:sp>
        <p:sp>
          <p:nvSpPr>
            <p:cNvPr id="54" name="Rectangle 14"/>
            <p:cNvSpPr>
              <a:spLocks noChangeArrowheads="1"/>
            </p:cNvSpPr>
            <p:nvPr/>
          </p:nvSpPr>
          <p:spPr bwMode="auto">
            <a:xfrm>
              <a:off x="-551" y="1775"/>
              <a:ext cx="281" cy="26"/>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th-TH" sz="1800" b="0" i="0" u="none" strike="noStrike" kern="0" cap="none" spc="0" normalizeH="0" baseline="0" noProof="0">
                <a:ln>
                  <a:noFill/>
                </a:ln>
                <a:solidFill>
                  <a:sysClr val="windowText" lastClr="000000"/>
                </a:solidFill>
                <a:effectLst/>
                <a:uLnTx/>
                <a:uFillTx/>
                <a:latin typeface="Calibri" panose="020F0502020204030204"/>
                <a:ea typeface="+mn-ea"/>
                <a:cs typeface="Cordia New" panose="020B0304020202020204" pitchFamily="34" charset="-34"/>
              </a:endParaRPr>
            </a:p>
          </p:txBody>
        </p:sp>
        <p:sp>
          <p:nvSpPr>
            <p:cNvPr id="55" name="Rectangle 15"/>
            <p:cNvSpPr>
              <a:spLocks noChangeArrowheads="1"/>
            </p:cNvSpPr>
            <p:nvPr/>
          </p:nvSpPr>
          <p:spPr bwMode="auto">
            <a:xfrm>
              <a:off x="-551" y="1865"/>
              <a:ext cx="281" cy="25"/>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th-TH" sz="1800" b="0" i="0" u="none" strike="noStrike" kern="0" cap="none" spc="0" normalizeH="0" baseline="0" noProof="0">
                <a:ln>
                  <a:noFill/>
                </a:ln>
                <a:solidFill>
                  <a:sysClr val="windowText" lastClr="000000"/>
                </a:solidFill>
                <a:effectLst/>
                <a:uLnTx/>
                <a:uFillTx/>
                <a:latin typeface="Calibri" panose="020F0502020204030204"/>
                <a:ea typeface="+mn-ea"/>
                <a:cs typeface="Cordia New" panose="020B0304020202020204" pitchFamily="34" charset="-34"/>
              </a:endParaRPr>
            </a:p>
          </p:txBody>
        </p:sp>
        <p:sp>
          <p:nvSpPr>
            <p:cNvPr id="56" name="Rectangle 16"/>
            <p:cNvSpPr>
              <a:spLocks noChangeArrowheads="1"/>
            </p:cNvSpPr>
            <p:nvPr/>
          </p:nvSpPr>
          <p:spPr bwMode="auto">
            <a:xfrm>
              <a:off x="-551" y="1954"/>
              <a:ext cx="281" cy="26"/>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th-TH" sz="1800" b="0" i="0" u="none" strike="noStrike" kern="0" cap="none" spc="0" normalizeH="0" baseline="0" noProof="0">
                <a:ln>
                  <a:noFill/>
                </a:ln>
                <a:solidFill>
                  <a:sysClr val="windowText" lastClr="000000"/>
                </a:solidFill>
                <a:effectLst/>
                <a:uLnTx/>
                <a:uFillTx/>
                <a:latin typeface="Calibri" panose="020F0502020204030204"/>
                <a:ea typeface="+mn-ea"/>
                <a:cs typeface="Cordia New" panose="020B0304020202020204" pitchFamily="34" charset="-34"/>
              </a:endParaRPr>
            </a:p>
          </p:txBody>
        </p:sp>
        <p:sp>
          <p:nvSpPr>
            <p:cNvPr id="57" name="Freeform 17"/>
            <p:cNvSpPr>
              <a:spLocks noEditPoints="1"/>
            </p:cNvSpPr>
            <p:nvPr/>
          </p:nvSpPr>
          <p:spPr bwMode="auto">
            <a:xfrm>
              <a:off x="-797" y="1480"/>
              <a:ext cx="301" cy="311"/>
            </a:xfrm>
            <a:custGeom>
              <a:avLst/>
              <a:gdLst>
                <a:gd name="T0" fmla="*/ 1193 w 1328"/>
                <a:gd name="T1" fmla="*/ 837 h 1373"/>
                <a:gd name="T2" fmla="*/ 1325 w 1328"/>
                <a:gd name="T3" fmla="*/ 485 h 1373"/>
                <a:gd name="T4" fmla="*/ 822 w 1328"/>
                <a:gd name="T5" fmla="*/ 7 h 1373"/>
                <a:gd name="T6" fmla="*/ 342 w 1328"/>
                <a:gd name="T7" fmla="*/ 509 h 1373"/>
                <a:gd name="T8" fmla="*/ 468 w 1328"/>
                <a:gd name="T9" fmla="*/ 828 h 1373"/>
                <a:gd name="T10" fmla="*/ 247 w 1328"/>
                <a:gd name="T11" fmla="*/ 924 h 1373"/>
                <a:gd name="T12" fmla="*/ 26 w 1328"/>
                <a:gd name="T13" fmla="*/ 1160 h 1373"/>
                <a:gd name="T14" fmla="*/ 1 w 1328"/>
                <a:gd name="T15" fmla="*/ 1240 h 1373"/>
                <a:gd name="T16" fmla="*/ 137 w 1328"/>
                <a:gd name="T17" fmla="*/ 1372 h 1373"/>
                <a:gd name="T18" fmla="*/ 216 w 1328"/>
                <a:gd name="T19" fmla="*/ 1343 h 1373"/>
                <a:gd name="T20" fmla="*/ 440 w 1328"/>
                <a:gd name="T21" fmla="*/ 1107 h 1373"/>
                <a:gd name="T22" fmla="*/ 525 w 1328"/>
                <a:gd name="T23" fmla="*/ 884 h 1373"/>
                <a:gd name="T24" fmla="*/ 848 w 1328"/>
                <a:gd name="T25" fmla="*/ 993 h 1373"/>
                <a:gd name="T26" fmla="*/ 1193 w 1328"/>
                <a:gd name="T27" fmla="*/ 837 h 1373"/>
                <a:gd name="T28" fmla="*/ 626 w 1328"/>
                <a:gd name="T29" fmla="*/ 720 h 1373"/>
                <a:gd name="T30" fmla="*/ 532 w 1328"/>
                <a:gd name="T31" fmla="*/ 506 h 1373"/>
                <a:gd name="T32" fmla="*/ 827 w 1328"/>
                <a:gd name="T33" fmla="*/ 197 h 1373"/>
                <a:gd name="T34" fmla="*/ 1135 w 1328"/>
                <a:gd name="T35" fmla="*/ 490 h 1373"/>
                <a:gd name="T36" fmla="*/ 843 w 1328"/>
                <a:gd name="T37" fmla="*/ 803 h 1373"/>
                <a:gd name="T38" fmla="*/ 626 w 1328"/>
                <a:gd name="T39" fmla="*/ 720 h 1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28" h="1373">
                  <a:moveTo>
                    <a:pt x="1193" y="837"/>
                  </a:moveTo>
                  <a:cubicBezTo>
                    <a:pt x="1285" y="740"/>
                    <a:pt x="1328" y="613"/>
                    <a:pt x="1325" y="485"/>
                  </a:cubicBezTo>
                  <a:cubicBezTo>
                    <a:pt x="1318" y="220"/>
                    <a:pt x="1087" y="0"/>
                    <a:pt x="822" y="7"/>
                  </a:cubicBezTo>
                  <a:cubicBezTo>
                    <a:pt x="554" y="15"/>
                    <a:pt x="335" y="241"/>
                    <a:pt x="342" y="509"/>
                  </a:cubicBezTo>
                  <a:cubicBezTo>
                    <a:pt x="345" y="624"/>
                    <a:pt x="388" y="737"/>
                    <a:pt x="468" y="828"/>
                  </a:cubicBezTo>
                  <a:lnTo>
                    <a:pt x="247" y="924"/>
                  </a:lnTo>
                  <a:lnTo>
                    <a:pt x="26" y="1160"/>
                  </a:lnTo>
                  <a:cubicBezTo>
                    <a:pt x="8" y="1183"/>
                    <a:pt x="0" y="1212"/>
                    <a:pt x="1" y="1240"/>
                  </a:cubicBezTo>
                  <a:cubicBezTo>
                    <a:pt x="3" y="1311"/>
                    <a:pt x="64" y="1373"/>
                    <a:pt x="137" y="1372"/>
                  </a:cubicBezTo>
                  <a:cubicBezTo>
                    <a:pt x="166" y="1371"/>
                    <a:pt x="192" y="1361"/>
                    <a:pt x="216" y="1343"/>
                  </a:cubicBezTo>
                  <a:lnTo>
                    <a:pt x="440" y="1107"/>
                  </a:lnTo>
                  <a:lnTo>
                    <a:pt x="525" y="884"/>
                  </a:lnTo>
                  <a:cubicBezTo>
                    <a:pt x="619" y="959"/>
                    <a:pt x="733" y="996"/>
                    <a:pt x="848" y="993"/>
                  </a:cubicBezTo>
                  <a:cubicBezTo>
                    <a:pt x="974" y="989"/>
                    <a:pt x="1098" y="937"/>
                    <a:pt x="1193" y="837"/>
                  </a:cubicBezTo>
                  <a:close/>
                  <a:moveTo>
                    <a:pt x="626" y="720"/>
                  </a:moveTo>
                  <a:cubicBezTo>
                    <a:pt x="565" y="662"/>
                    <a:pt x="534" y="585"/>
                    <a:pt x="532" y="506"/>
                  </a:cubicBezTo>
                  <a:cubicBezTo>
                    <a:pt x="528" y="345"/>
                    <a:pt x="661" y="202"/>
                    <a:pt x="827" y="197"/>
                  </a:cubicBezTo>
                  <a:cubicBezTo>
                    <a:pt x="988" y="193"/>
                    <a:pt x="1131" y="326"/>
                    <a:pt x="1135" y="490"/>
                  </a:cubicBezTo>
                  <a:cubicBezTo>
                    <a:pt x="1140" y="658"/>
                    <a:pt x="1006" y="798"/>
                    <a:pt x="843" y="803"/>
                  </a:cubicBezTo>
                  <a:cubicBezTo>
                    <a:pt x="765" y="805"/>
                    <a:pt x="687" y="776"/>
                    <a:pt x="626" y="72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th-TH" sz="1800" b="0" i="0" u="none" strike="noStrike" kern="0" cap="none" spc="0" normalizeH="0" baseline="0" noProof="0">
                <a:ln>
                  <a:noFill/>
                </a:ln>
                <a:solidFill>
                  <a:sysClr val="windowText" lastClr="000000"/>
                </a:solidFill>
                <a:effectLst/>
                <a:uLnTx/>
                <a:uFillTx/>
                <a:latin typeface="Calibri" panose="020F0502020204030204"/>
                <a:ea typeface="+mn-ea"/>
                <a:cs typeface="Cordia New" panose="020B0304020202020204" pitchFamily="34" charset="-34"/>
              </a:endParaRPr>
            </a:p>
          </p:txBody>
        </p:sp>
      </p:grpSp>
      <p:sp>
        <p:nvSpPr>
          <p:cNvPr id="58" name="Freeform 101"/>
          <p:cNvSpPr>
            <a:spLocks noEditPoints="1"/>
          </p:cNvSpPr>
          <p:nvPr/>
        </p:nvSpPr>
        <p:spPr bwMode="auto">
          <a:xfrm>
            <a:off x="1851743" y="2588883"/>
            <a:ext cx="735494" cy="487376"/>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59" name="Freeform 74"/>
          <p:cNvSpPr>
            <a:spLocks noEditPoints="1"/>
          </p:cNvSpPr>
          <p:nvPr/>
        </p:nvSpPr>
        <p:spPr bwMode="auto">
          <a:xfrm>
            <a:off x="4078527" y="2617570"/>
            <a:ext cx="554382" cy="430003"/>
          </a:xfrm>
          <a:custGeom>
            <a:avLst/>
            <a:gdLst/>
            <a:ahLst/>
            <a:cxnLst>
              <a:cxn ang="0">
                <a:pos x="66" y="17"/>
              </a:cxn>
              <a:cxn ang="0">
                <a:pos x="47" y="30"/>
              </a:cxn>
              <a:cxn ang="0">
                <a:pos x="37" y="36"/>
              </a:cxn>
              <a:cxn ang="0">
                <a:pos x="36" y="36"/>
              </a:cxn>
              <a:cxn ang="0">
                <a:pos x="36" y="36"/>
              </a:cxn>
              <a:cxn ang="0">
                <a:pos x="26" y="30"/>
              </a:cxn>
              <a:cxn ang="0">
                <a:pos x="7" y="17"/>
              </a:cxn>
              <a:cxn ang="0">
                <a:pos x="0" y="7"/>
              </a:cxn>
              <a:cxn ang="0">
                <a:pos x="7" y="0"/>
              </a:cxn>
              <a:cxn ang="0">
                <a:pos x="66" y="0"/>
              </a:cxn>
              <a:cxn ang="0">
                <a:pos x="72" y="6"/>
              </a:cxn>
              <a:cxn ang="0">
                <a:pos x="66" y="17"/>
              </a:cxn>
              <a:cxn ang="0">
                <a:pos x="72" y="50"/>
              </a:cxn>
              <a:cxn ang="0">
                <a:pos x="66" y="56"/>
              </a:cxn>
              <a:cxn ang="0">
                <a:pos x="7" y="56"/>
              </a:cxn>
              <a:cxn ang="0">
                <a:pos x="0" y="50"/>
              </a:cxn>
              <a:cxn ang="0">
                <a:pos x="0" y="18"/>
              </a:cxn>
              <a:cxn ang="0">
                <a:pos x="5" y="21"/>
              </a:cxn>
              <a:cxn ang="0">
                <a:pos x="24" y="35"/>
              </a:cxn>
              <a:cxn ang="0">
                <a:pos x="36" y="41"/>
              </a:cxn>
              <a:cxn ang="0">
                <a:pos x="36" y="41"/>
              </a:cxn>
              <a:cxn ang="0">
                <a:pos x="37" y="41"/>
              </a:cxn>
              <a:cxn ang="0">
                <a:pos x="48" y="35"/>
              </a:cxn>
              <a:cxn ang="0">
                <a:pos x="68" y="21"/>
              </a:cxn>
              <a:cxn ang="0">
                <a:pos x="72" y="18"/>
              </a:cxn>
              <a:cxn ang="0">
                <a:pos x="72" y="50"/>
              </a:cxn>
            </a:cxnLst>
            <a:rect l="0" t="0" r="r" b="b"/>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grpSp>
        <p:nvGrpSpPr>
          <p:cNvPr id="60" name="Group 15"/>
          <p:cNvGrpSpPr/>
          <p:nvPr/>
        </p:nvGrpSpPr>
        <p:grpSpPr>
          <a:xfrm>
            <a:off x="6261880" y="5074630"/>
            <a:ext cx="663995" cy="566827"/>
            <a:chOff x="3440113" y="1050925"/>
            <a:chExt cx="390525" cy="333376"/>
          </a:xfrm>
          <a:solidFill>
            <a:schemeClr val="tx1">
              <a:lumMod val="75000"/>
              <a:lumOff val="25000"/>
            </a:schemeClr>
          </a:solidFill>
        </p:grpSpPr>
        <p:sp>
          <p:nvSpPr>
            <p:cNvPr id="61"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62"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63"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64"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65"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66"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grpSp>
      <p:grpSp>
        <p:nvGrpSpPr>
          <p:cNvPr id="67" name="Group 44"/>
          <p:cNvGrpSpPr/>
          <p:nvPr/>
        </p:nvGrpSpPr>
        <p:grpSpPr>
          <a:xfrm>
            <a:off x="949410" y="2524088"/>
            <a:ext cx="542181" cy="616967"/>
            <a:chOff x="2927811" y="2108124"/>
            <a:chExt cx="361887" cy="411804"/>
          </a:xfrm>
          <a:solidFill>
            <a:schemeClr val="tx1">
              <a:lumMod val="75000"/>
              <a:lumOff val="25000"/>
            </a:schemeClr>
          </a:solidFill>
        </p:grpSpPr>
        <p:sp>
          <p:nvSpPr>
            <p:cNvPr id="68" name="Freeform 68"/>
            <p:cNvSpPr>
              <a:spLocks noEditPoints="1"/>
            </p:cNvSpPr>
            <p:nvPr/>
          </p:nvSpPr>
          <p:spPr bwMode="auto">
            <a:xfrm>
              <a:off x="2927811" y="2108124"/>
              <a:ext cx="164722" cy="299494"/>
            </a:xfrm>
            <a:custGeom>
              <a:avLst/>
              <a:gdLst>
                <a:gd name="T0" fmla="*/ 50 w 50"/>
                <a:gd name="T1" fmla="*/ 83 h 90"/>
                <a:gd name="T2" fmla="*/ 50 w 50"/>
                <a:gd name="T3" fmla="*/ 7 h 90"/>
                <a:gd name="T4" fmla="*/ 44 w 50"/>
                <a:gd name="T5" fmla="*/ 0 h 90"/>
                <a:gd name="T6" fmla="*/ 6 w 50"/>
                <a:gd name="T7" fmla="*/ 0 h 90"/>
                <a:gd name="T8" fmla="*/ 0 w 50"/>
                <a:gd name="T9" fmla="*/ 7 h 90"/>
                <a:gd name="T10" fmla="*/ 0 w 50"/>
                <a:gd name="T11" fmla="*/ 83 h 90"/>
                <a:gd name="T12" fmla="*/ 6 w 50"/>
                <a:gd name="T13" fmla="*/ 90 h 90"/>
                <a:gd name="T14" fmla="*/ 44 w 50"/>
                <a:gd name="T15" fmla="*/ 90 h 90"/>
                <a:gd name="T16" fmla="*/ 50 w 50"/>
                <a:gd name="T17" fmla="*/ 83 h 90"/>
                <a:gd name="T18" fmla="*/ 39 w 50"/>
                <a:gd name="T19" fmla="*/ 5 h 90"/>
                <a:gd name="T20" fmla="*/ 41 w 50"/>
                <a:gd name="T21" fmla="*/ 6 h 90"/>
                <a:gd name="T22" fmla="*/ 39 w 50"/>
                <a:gd name="T23" fmla="*/ 8 h 90"/>
                <a:gd name="T24" fmla="*/ 38 w 50"/>
                <a:gd name="T25" fmla="*/ 6 h 90"/>
                <a:gd name="T26" fmla="*/ 39 w 50"/>
                <a:gd name="T27" fmla="*/ 5 h 90"/>
                <a:gd name="T28" fmla="*/ 16 w 50"/>
                <a:gd name="T29" fmla="*/ 5 h 90"/>
                <a:gd name="T30" fmla="*/ 34 w 50"/>
                <a:gd name="T31" fmla="*/ 5 h 90"/>
                <a:gd name="T32" fmla="*/ 34 w 50"/>
                <a:gd name="T33" fmla="*/ 7 h 90"/>
                <a:gd name="T34" fmla="*/ 16 w 50"/>
                <a:gd name="T35" fmla="*/ 7 h 90"/>
                <a:gd name="T36" fmla="*/ 16 w 50"/>
                <a:gd name="T37" fmla="*/ 5 h 90"/>
                <a:gd name="T38" fmla="*/ 5 w 50"/>
                <a:gd name="T39" fmla="*/ 69 h 90"/>
                <a:gd name="T40" fmla="*/ 5 w 50"/>
                <a:gd name="T41" fmla="*/ 11 h 90"/>
                <a:gd name="T42" fmla="*/ 45 w 50"/>
                <a:gd name="T43" fmla="*/ 11 h 90"/>
                <a:gd name="T44" fmla="*/ 45 w 50"/>
                <a:gd name="T45" fmla="*/ 69 h 90"/>
                <a:gd name="T46" fmla="*/ 5 w 50"/>
                <a:gd name="T47" fmla="*/ 69 h 90"/>
                <a:gd name="T48" fmla="*/ 25 w 50"/>
                <a:gd name="T49" fmla="*/ 83 h 90"/>
                <a:gd name="T50" fmla="*/ 21 w 50"/>
                <a:gd name="T51" fmla="*/ 79 h 90"/>
                <a:gd name="T52" fmla="*/ 25 w 50"/>
                <a:gd name="T53" fmla="*/ 75 h 90"/>
                <a:gd name="T54" fmla="*/ 29 w 50"/>
                <a:gd name="T55" fmla="*/ 79 h 90"/>
                <a:gd name="T56" fmla="*/ 25 w 50"/>
                <a:gd name="T57" fmla="*/ 8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69" name="Freeform 69"/>
            <p:cNvSpPr>
              <a:spLocks noEditPoints="1"/>
            </p:cNvSpPr>
            <p:nvPr/>
          </p:nvSpPr>
          <p:spPr bwMode="auto">
            <a:xfrm>
              <a:off x="3119985" y="2220434"/>
              <a:ext cx="169713" cy="299494"/>
            </a:xfrm>
            <a:custGeom>
              <a:avLst/>
              <a:gdLst>
                <a:gd name="T0" fmla="*/ 44 w 51"/>
                <a:gd name="T1" fmla="*/ 0 h 90"/>
                <a:gd name="T2" fmla="*/ 7 w 51"/>
                <a:gd name="T3" fmla="*/ 0 h 90"/>
                <a:gd name="T4" fmla="*/ 0 w 51"/>
                <a:gd name="T5" fmla="*/ 7 h 90"/>
                <a:gd name="T6" fmla="*/ 0 w 51"/>
                <a:gd name="T7" fmla="*/ 83 h 90"/>
                <a:gd name="T8" fmla="*/ 7 w 51"/>
                <a:gd name="T9" fmla="*/ 90 h 90"/>
                <a:gd name="T10" fmla="*/ 44 w 51"/>
                <a:gd name="T11" fmla="*/ 90 h 90"/>
                <a:gd name="T12" fmla="*/ 51 w 51"/>
                <a:gd name="T13" fmla="*/ 83 h 90"/>
                <a:gd name="T14" fmla="*/ 51 w 51"/>
                <a:gd name="T15" fmla="*/ 7 h 90"/>
                <a:gd name="T16" fmla="*/ 44 w 51"/>
                <a:gd name="T17" fmla="*/ 0 h 90"/>
                <a:gd name="T18" fmla="*/ 40 w 51"/>
                <a:gd name="T19" fmla="*/ 5 h 90"/>
                <a:gd name="T20" fmla="*/ 42 w 51"/>
                <a:gd name="T21" fmla="*/ 6 h 90"/>
                <a:gd name="T22" fmla="*/ 40 w 51"/>
                <a:gd name="T23" fmla="*/ 8 h 90"/>
                <a:gd name="T24" fmla="*/ 38 w 51"/>
                <a:gd name="T25" fmla="*/ 6 h 90"/>
                <a:gd name="T26" fmla="*/ 40 w 51"/>
                <a:gd name="T27" fmla="*/ 5 h 90"/>
                <a:gd name="T28" fmla="*/ 17 w 51"/>
                <a:gd name="T29" fmla="*/ 5 h 90"/>
                <a:gd name="T30" fmla="*/ 34 w 51"/>
                <a:gd name="T31" fmla="*/ 5 h 90"/>
                <a:gd name="T32" fmla="*/ 34 w 51"/>
                <a:gd name="T33" fmla="*/ 7 h 90"/>
                <a:gd name="T34" fmla="*/ 17 w 51"/>
                <a:gd name="T35" fmla="*/ 7 h 90"/>
                <a:gd name="T36" fmla="*/ 17 w 51"/>
                <a:gd name="T37" fmla="*/ 5 h 90"/>
                <a:gd name="T38" fmla="*/ 26 w 51"/>
                <a:gd name="T39" fmla="*/ 83 h 90"/>
                <a:gd name="T40" fmla="*/ 21 w 51"/>
                <a:gd name="T41" fmla="*/ 79 h 90"/>
                <a:gd name="T42" fmla="*/ 26 w 51"/>
                <a:gd name="T43" fmla="*/ 75 h 90"/>
                <a:gd name="T44" fmla="*/ 30 w 51"/>
                <a:gd name="T45" fmla="*/ 79 h 90"/>
                <a:gd name="T46" fmla="*/ 26 w 51"/>
                <a:gd name="T47" fmla="*/ 83 h 90"/>
                <a:gd name="T48" fmla="*/ 46 w 51"/>
                <a:gd name="T49" fmla="*/ 69 h 90"/>
                <a:gd name="T50" fmla="*/ 5 w 51"/>
                <a:gd name="T51" fmla="*/ 69 h 90"/>
                <a:gd name="T52" fmla="*/ 5 w 51"/>
                <a:gd name="T53" fmla="*/ 11 h 90"/>
                <a:gd name="T54" fmla="*/ 46 w 51"/>
                <a:gd name="T55" fmla="*/ 11 h 90"/>
                <a:gd name="T56" fmla="*/ 46 w 51"/>
                <a:gd name="T57" fmla="*/ 6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70" name="Freeform 70"/>
            <p:cNvSpPr>
              <a:spLocks/>
            </p:cNvSpPr>
            <p:nvPr/>
          </p:nvSpPr>
          <p:spPr bwMode="auto">
            <a:xfrm>
              <a:off x="3107507" y="2125594"/>
              <a:ext cx="99831" cy="82362"/>
            </a:xfrm>
            <a:custGeom>
              <a:avLst/>
              <a:gdLst>
                <a:gd name="T0" fmla="*/ 32 w 40"/>
                <a:gd name="T1" fmla="*/ 33 h 33"/>
                <a:gd name="T2" fmla="*/ 40 w 40"/>
                <a:gd name="T3" fmla="*/ 33 h 33"/>
                <a:gd name="T4" fmla="*/ 40 w 40"/>
                <a:gd name="T5" fmla="*/ 8 h 33"/>
                <a:gd name="T6" fmla="*/ 40 w 40"/>
                <a:gd name="T7" fmla="*/ 0 h 33"/>
                <a:gd name="T8" fmla="*/ 32 w 40"/>
                <a:gd name="T9" fmla="*/ 0 h 33"/>
                <a:gd name="T10" fmla="*/ 0 w 40"/>
                <a:gd name="T11" fmla="*/ 0 h 33"/>
                <a:gd name="T12" fmla="*/ 0 w 40"/>
                <a:gd name="T13" fmla="*/ 8 h 33"/>
                <a:gd name="T14" fmla="*/ 32 w 40"/>
                <a:gd name="T15" fmla="*/ 8 h 33"/>
                <a:gd name="T16" fmla="*/ 32 w 40"/>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33">
                  <a:moveTo>
                    <a:pt x="32" y="33"/>
                  </a:moveTo>
                  <a:lnTo>
                    <a:pt x="40" y="33"/>
                  </a:lnTo>
                  <a:lnTo>
                    <a:pt x="40" y="8"/>
                  </a:lnTo>
                  <a:lnTo>
                    <a:pt x="40" y="0"/>
                  </a:lnTo>
                  <a:lnTo>
                    <a:pt x="32" y="0"/>
                  </a:lnTo>
                  <a:lnTo>
                    <a:pt x="0" y="0"/>
                  </a:lnTo>
                  <a:lnTo>
                    <a:pt x="0" y="8"/>
                  </a:lnTo>
                  <a:lnTo>
                    <a:pt x="32" y="8"/>
                  </a:lnTo>
                  <a:lnTo>
                    <a:pt x="32"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71" name="Freeform 71"/>
            <p:cNvSpPr>
              <a:spLocks/>
            </p:cNvSpPr>
            <p:nvPr/>
          </p:nvSpPr>
          <p:spPr bwMode="auto">
            <a:xfrm>
              <a:off x="3017659" y="2425088"/>
              <a:ext cx="82362" cy="82362"/>
            </a:xfrm>
            <a:custGeom>
              <a:avLst/>
              <a:gdLst>
                <a:gd name="T0" fmla="*/ 8 w 33"/>
                <a:gd name="T1" fmla="*/ 0 h 33"/>
                <a:gd name="T2" fmla="*/ 0 w 33"/>
                <a:gd name="T3" fmla="*/ 0 h 33"/>
                <a:gd name="T4" fmla="*/ 0 w 33"/>
                <a:gd name="T5" fmla="*/ 25 h 33"/>
                <a:gd name="T6" fmla="*/ 0 w 33"/>
                <a:gd name="T7" fmla="*/ 33 h 33"/>
                <a:gd name="T8" fmla="*/ 8 w 33"/>
                <a:gd name="T9" fmla="*/ 33 h 33"/>
                <a:gd name="T10" fmla="*/ 33 w 33"/>
                <a:gd name="T11" fmla="*/ 33 h 33"/>
                <a:gd name="T12" fmla="*/ 33 w 33"/>
                <a:gd name="T13" fmla="*/ 25 h 33"/>
                <a:gd name="T14" fmla="*/ 8 w 33"/>
                <a:gd name="T15" fmla="*/ 25 h 33"/>
                <a:gd name="T16" fmla="*/ 8 w 33"/>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3">
                  <a:moveTo>
                    <a:pt x="8" y="0"/>
                  </a:moveTo>
                  <a:lnTo>
                    <a:pt x="0" y="0"/>
                  </a:lnTo>
                  <a:lnTo>
                    <a:pt x="0" y="25"/>
                  </a:lnTo>
                  <a:lnTo>
                    <a:pt x="0" y="33"/>
                  </a:lnTo>
                  <a:lnTo>
                    <a:pt x="8" y="33"/>
                  </a:lnTo>
                  <a:lnTo>
                    <a:pt x="33" y="33"/>
                  </a:lnTo>
                  <a:lnTo>
                    <a:pt x="33" y="25"/>
                  </a:lnTo>
                  <a:lnTo>
                    <a:pt x="8" y="25"/>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grpSp>
      <p:grpSp>
        <p:nvGrpSpPr>
          <p:cNvPr id="72" name="Group 46"/>
          <p:cNvGrpSpPr/>
          <p:nvPr/>
        </p:nvGrpSpPr>
        <p:grpSpPr>
          <a:xfrm>
            <a:off x="1896335" y="5081813"/>
            <a:ext cx="633488" cy="552460"/>
            <a:chOff x="5368132" y="3540125"/>
            <a:chExt cx="465138" cy="435769"/>
          </a:xfrm>
          <a:solidFill>
            <a:schemeClr val="tx1">
              <a:lumMod val="75000"/>
              <a:lumOff val="25000"/>
            </a:schemeClr>
          </a:solidFill>
        </p:grpSpPr>
        <p:sp>
          <p:nvSpPr>
            <p:cNvPr id="73"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74"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mn-ea"/>
                <a:cs typeface="+mn-cs"/>
                <a:sym typeface="Gill Sans" charset="0"/>
              </a:endParaRPr>
            </a:p>
          </p:txBody>
        </p:sp>
      </p:grpSp>
      <p:grpSp>
        <p:nvGrpSpPr>
          <p:cNvPr id="75" name="Group 63"/>
          <p:cNvGrpSpPr/>
          <p:nvPr/>
        </p:nvGrpSpPr>
        <p:grpSpPr>
          <a:xfrm>
            <a:off x="3039904" y="5041867"/>
            <a:ext cx="563574" cy="617342"/>
            <a:chOff x="7287419" y="4435475"/>
            <a:chExt cx="464344" cy="465138"/>
          </a:xfrm>
          <a:solidFill>
            <a:schemeClr val="tx1">
              <a:lumMod val="75000"/>
              <a:lumOff val="25000"/>
            </a:schemeClr>
          </a:solidFill>
        </p:grpSpPr>
        <p:sp>
          <p:nvSpPr>
            <p:cNvPr id="76" name="AutoShape 18"/>
            <p:cNvSpPr>
              <a:spLocks/>
            </p:cNvSpPr>
            <p:nvPr/>
          </p:nvSpPr>
          <p:spPr bwMode="auto">
            <a:xfrm>
              <a:off x="7287419" y="4435475"/>
              <a:ext cx="464344"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77" name="AutoShape 19"/>
            <p:cNvSpPr>
              <a:spLocks/>
            </p:cNvSpPr>
            <p:nvPr/>
          </p:nvSpPr>
          <p:spPr bwMode="auto">
            <a:xfrm>
              <a:off x="7389019" y="4610100"/>
              <a:ext cx="57944" cy="436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78" name="AutoShape 20"/>
            <p:cNvSpPr>
              <a:spLocks/>
            </p:cNvSpPr>
            <p:nvPr/>
          </p:nvSpPr>
          <p:spPr bwMode="auto">
            <a:xfrm>
              <a:off x="7389019" y="4682332"/>
              <a:ext cx="57944"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79" name="AutoShape 21"/>
            <p:cNvSpPr>
              <a:spLocks/>
            </p:cNvSpPr>
            <p:nvPr/>
          </p:nvSpPr>
          <p:spPr bwMode="auto">
            <a:xfrm>
              <a:off x="7389019" y="4755357"/>
              <a:ext cx="57944"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80" name="AutoShape 22"/>
            <p:cNvSpPr>
              <a:spLocks/>
            </p:cNvSpPr>
            <p:nvPr/>
          </p:nvSpPr>
          <p:spPr bwMode="auto">
            <a:xfrm>
              <a:off x="7490619" y="4755357"/>
              <a:ext cx="57944"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81" name="AutoShape 23"/>
            <p:cNvSpPr>
              <a:spLocks/>
            </p:cNvSpPr>
            <p:nvPr/>
          </p:nvSpPr>
          <p:spPr bwMode="auto">
            <a:xfrm>
              <a:off x="7490619" y="4682332"/>
              <a:ext cx="57944"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82" name="AutoShape 24"/>
            <p:cNvSpPr>
              <a:spLocks/>
            </p:cNvSpPr>
            <p:nvPr/>
          </p:nvSpPr>
          <p:spPr bwMode="auto">
            <a:xfrm>
              <a:off x="7490619" y="4610100"/>
              <a:ext cx="57944" cy="436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83" name="AutoShape 25"/>
            <p:cNvSpPr>
              <a:spLocks/>
            </p:cNvSpPr>
            <p:nvPr/>
          </p:nvSpPr>
          <p:spPr bwMode="auto">
            <a:xfrm>
              <a:off x="7592219" y="4755357"/>
              <a:ext cx="57944"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84" name="AutoShape 26"/>
            <p:cNvSpPr>
              <a:spLocks/>
            </p:cNvSpPr>
            <p:nvPr/>
          </p:nvSpPr>
          <p:spPr bwMode="auto">
            <a:xfrm>
              <a:off x="7592219" y="4682332"/>
              <a:ext cx="57944"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85" name="AutoShape 27"/>
            <p:cNvSpPr>
              <a:spLocks/>
            </p:cNvSpPr>
            <p:nvPr/>
          </p:nvSpPr>
          <p:spPr bwMode="auto">
            <a:xfrm>
              <a:off x="7592219" y="4610100"/>
              <a:ext cx="57944" cy="436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86" name="AutoShape 83"/>
          <p:cNvSpPr>
            <a:spLocks/>
          </p:cNvSpPr>
          <p:nvPr/>
        </p:nvSpPr>
        <p:spPr bwMode="auto">
          <a:xfrm>
            <a:off x="4089988" y="3921983"/>
            <a:ext cx="589850" cy="3871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87" name="Freeform 217"/>
          <p:cNvSpPr>
            <a:spLocks noEditPoints="1"/>
          </p:cNvSpPr>
          <p:nvPr/>
        </p:nvSpPr>
        <p:spPr bwMode="auto">
          <a:xfrm>
            <a:off x="9220256" y="1494906"/>
            <a:ext cx="524336" cy="393252"/>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88" name="Freeform 178"/>
          <p:cNvSpPr>
            <a:spLocks noEditPoints="1"/>
          </p:cNvSpPr>
          <p:nvPr/>
        </p:nvSpPr>
        <p:spPr bwMode="auto">
          <a:xfrm>
            <a:off x="9126025" y="2597970"/>
            <a:ext cx="622974" cy="46920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89" name="Freeform 34"/>
          <p:cNvSpPr>
            <a:spLocks noEditPoints="1"/>
          </p:cNvSpPr>
          <p:nvPr/>
        </p:nvSpPr>
        <p:spPr bwMode="auto">
          <a:xfrm rot="5400000">
            <a:off x="9221201" y="3908343"/>
            <a:ext cx="525662" cy="414465"/>
          </a:xfrm>
          <a:custGeom>
            <a:avLst/>
            <a:gdLst/>
            <a:ahLst/>
            <a:cxnLst>
              <a:cxn ang="0">
                <a:pos x="72" y="54"/>
              </a:cxn>
              <a:cxn ang="0">
                <a:pos x="70" y="57"/>
              </a:cxn>
              <a:cxn ang="0">
                <a:pos x="3" y="57"/>
              </a:cxn>
              <a:cxn ang="0">
                <a:pos x="0" y="54"/>
              </a:cxn>
              <a:cxn ang="0">
                <a:pos x="0" y="49"/>
              </a:cxn>
              <a:cxn ang="0">
                <a:pos x="3" y="47"/>
              </a:cxn>
              <a:cxn ang="0">
                <a:pos x="70" y="47"/>
              </a:cxn>
              <a:cxn ang="0">
                <a:pos x="72" y="49"/>
              </a:cxn>
              <a:cxn ang="0">
                <a:pos x="72" y="54"/>
              </a:cxn>
              <a:cxn ang="0">
                <a:pos x="72" y="24"/>
              </a:cxn>
              <a:cxn ang="0">
                <a:pos x="70" y="26"/>
              </a:cxn>
              <a:cxn ang="0">
                <a:pos x="8" y="26"/>
              </a:cxn>
              <a:cxn ang="0">
                <a:pos x="6" y="24"/>
              </a:cxn>
              <a:cxn ang="0">
                <a:pos x="6" y="18"/>
              </a:cxn>
              <a:cxn ang="0">
                <a:pos x="8" y="16"/>
              </a:cxn>
              <a:cxn ang="0">
                <a:pos x="70" y="16"/>
              </a:cxn>
              <a:cxn ang="0">
                <a:pos x="72" y="18"/>
              </a:cxn>
              <a:cxn ang="0">
                <a:pos x="72" y="24"/>
              </a:cxn>
              <a:cxn ang="0">
                <a:pos x="72" y="39"/>
              </a:cxn>
              <a:cxn ang="0">
                <a:pos x="70" y="42"/>
              </a:cxn>
              <a:cxn ang="0">
                <a:pos x="18" y="42"/>
              </a:cxn>
              <a:cxn ang="0">
                <a:pos x="16" y="39"/>
              </a:cxn>
              <a:cxn ang="0">
                <a:pos x="16" y="34"/>
              </a:cxn>
              <a:cxn ang="0">
                <a:pos x="18" y="31"/>
              </a:cxn>
              <a:cxn ang="0">
                <a:pos x="70" y="31"/>
              </a:cxn>
              <a:cxn ang="0">
                <a:pos x="72" y="34"/>
              </a:cxn>
              <a:cxn ang="0">
                <a:pos x="72" y="39"/>
              </a:cxn>
              <a:cxn ang="0">
                <a:pos x="72" y="8"/>
              </a:cxn>
              <a:cxn ang="0">
                <a:pos x="70" y="11"/>
              </a:cxn>
              <a:cxn ang="0">
                <a:pos x="24" y="11"/>
              </a:cxn>
              <a:cxn ang="0">
                <a:pos x="21" y="8"/>
              </a:cxn>
              <a:cxn ang="0">
                <a:pos x="21" y="3"/>
              </a:cxn>
              <a:cxn ang="0">
                <a:pos x="24" y="0"/>
              </a:cxn>
              <a:cxn ang="0">
                <a:pos x="70" y="0"/>
              </a:cxn>
              <a:cxn ang="0">
                <a:pos x="72" y="3"/>
              </a:cxn>
              <a:cxn ang="0">
                <a:pos x="72" y="8"/>
              </a:cxn>
            </a:cxnLst>
            <a:rect l="0" t="0" r="r" b="b"/>
            <a:pathLst>
              <a:path w="72" h="57">
                <a:moveTo>
                  <a:pt x="72" y="54"/>
                </a:moveTo>
                <a:cubicBezTo>
                  <a:pt x="72" y="56"/>
                  <a:pt x="71" y="57"/>
                  <a:pt x="70" y="57"/>
                </a:cubicBezTo>
                <a:cubicBezTo>
                  <a:pt x="3" y="57"/>
                  <a:pt x="3" y="57"/>
                  <a:pt x="3" y="57"/>
                </a:cubicBezTo>
                <a:cubicBezTo>
                  <a:pt x="2" y="57"/>
                  <a:pt x="0" y="56"/>
                  <a:pt x="0" y="54"/>
                </a:cubicBezTo>
                <a:cubicBezTo>
                  <a:pt x="0" y="49"/>
                  <a:pt x="0" y="49"/>
                  <a:pt x="0" y="49"/>
                </a:cubicBezTo>
                <a:cubicBezTo>
                  <a:pt x="0" y="48"/>
                  <a:pt x="2" y="47"/>
                  <a:pt x="3" y="47"/>
                </a:cubicBezTo>
                <a:cubicBezTo>
                  <a:pt x="70" y="47"/>
                  <a:pt x="70" y="47"/>
                  <a:pt x="70" y="47"/>
                </a:cubicBezTo>
                <a:cubicBezTo>
                  <a:pt x="71" y="47"/>
                  <a:pt x="72" y="48"/>
                  <a:pt x="72" y="49"/>
                </a:cubicBezTo>
                <a:lnTo>
                  <a:pt x="72" y="54"/>
                </a:lnTo>
                <a:close/>
                <a:moveTo>
                  <a:pt x="72" y="24"/>
                </a:moveTo>
                <a:cubicBezTo>
                  <a:pt x="72" y="25"/>
                  <a:pt x="71" y="26"/>
                  <a:pt x="70" y="26"/>
                </a:cubicBezTo>
                <a:cubicBezTo>
                  <a:pt x="8" y="26"/>
                  <a:pt x="8" y="26"/>
                  <a:pt x="8" y="26"/>
                </a:cubicBezTo>
                <a:cubicBezTo>
                  <a:pt x="7" y="26"/>
                  <a:pt x="6" y="25"/>
                  <a:pt x="6" y="24"/>
                </a:cubicBezTo>
                <a:cubicBezTo>
                  <a:pt x="6" y="18"/>
                  <a:pt x="6" y="18"/>
                  <a:pt x="6" y="18"/>
                </a:cubicBezTo>
                <a:cubicBezTo>
                  <a:pt x="6" y="17"/>
                  <a:pt x="7" y="16"/>
                  <a:pt x="8" y="16"/>
                </a:cubicBezTo>
                <a:cubicBezTo>
                  <a:pt x="70" y="16"/>
                  <a:pt x="70" y="16"/>
                  <a:pt x="70" y="16"/>
                </a:cubicBezTo>
                <a:cubicBezTo>
                  <a:pt x="71" y="16"/>
                  <a:pt x="72" y="17"/>
                  <a:pt x="72" y="18"/>
                </a:cubicBezTo>
                <a:lnTo>
                  <a:pt x="72" y="24"/>
                </a:lnTo>
                <a:close/>
                <a:moveTo>
                  <a:pt x="72" y="39"/>
                </a:moveTo>
                <a:cubicBezTo>
                  <a:pt x="72" y="40"/>
                  <a:pt x="71" y="42"/>
                  <a:pt x="70" y="42"/>
                </a:cubicBezTo>
                <a:cubicBezTo>
                  <a:pt x="18" y="42"/>
                  <a:pt x="18" y="42"/>
                  <a:pt x="18" y="42"/>
                </a:cubicBezTo>
                <a:cubicBezTo>
                  <a:pt x="17" y="42"/>
                  <a:pt x="16" y="40"/>
                  <a:pt x="16" y="39"/>
                </a:cubicBezTo>
                <a:cubicBezTo>
                  <a:pt x="16" y="34"/>
                  <a:pt x="16" y="34"/>
                  <a:pt x="16" y="34"/>
                </a:cubicBezTo>
                <a:cubicBezTo>
                  <a:pt x="16" y="32"/>
                  <a:pt x="17" y="31"/>
                  <a:pt x="18" y="31"/>
                </a:cubicBezTo>
                <a:cubicBezTo>
                  <a:pt x="70" y="31"/>
                  <a:pt x="70" y="31"/>
                  <a:pt x="70" y="31"/>
                </a:cubicBezTo>
                <a:cubicBezTo>
                  <a:pt x="71" y="31"/>
                  <a:pt x="72" y="32"/>
                  <a:pt x="72" y="34"/>
                </a:cubicBezTo>
                <a:lnTo>
                  <a:pt x="72" y="39"/>
                </a:lnTo>
                <a:close/>
                <a:moveTo>
                  <a:pt x="72" y="8"/>
                </a:moveTo>
                <a:cubicBezTo>
                  <a:pt x="72" y="10"/>
                  <a:pt x="71" y="11"/>
                  <a:pt x="70" y="11"/>
                </a:cubicBezTo>
                <a:cubicBezTo>
                  <a:pt x="24" y="11"/>
                  <a:pt x="24" y="11"/>
                  <a:pt x="24" y="11"/>
                </a:cubicBezTo>
                <a:cubicBezTo>
                  <a:pt x="22" y="11"/>
                  <a:pt x="21" y="10"/>
                  <a:pt x="21" y="8"/>
                </a:cubicBezTo>
                <a:cubicBezTo>
                  <a:pt x="21" y="3"/>
                  <a:pt x="21" y="3"/>
                  <a:pt x="21" y="3"/>
                </a:cubicBezTo>
                <a:cubicBezTo>
                  <a:pt x="21" y="2"/>
                  <a:pt x="22" y="0"/>
                  <a:pt x="24" y="0"/>
                </a:cubicBezTo>
                <a:cubicBezTo>
                  <a:pt x="70" y="0"/>
                  <a:pt x="70" y="0"/>
                  <a:pt x="70" y="0"/>
                </a:cubicBezTo>
                <a:cubicBezTo>
                  <a:pt x="71" y="0"/>
                  <a:pt x="72" y="2"/>
                  <a:pt x="72" y="3"/>
                </a:cubicBezTo>
                <a:lnTo>
                  <a:pt x="72" y="8"/>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grpSp>
        <p:nvGrpSpPr>
          <p:cNvPr id="90" name="Group 89"/>
          <p:cNvGrpSpPr/>
          <p:nvPr/>
        </p:nvGrpSpPr>
        <p:grpSpPr>
          <a:xfrm>
            <a:off x="7311428" y="3778318"/>
            <a:ext cx="401165" cy="674514"/>
            <a:chOff x="6627813" y="1292225"/>
            <a:chExt cx="503238" cy="846138"/>
          </a:xfrm>
          <a:solidFill>
            <a:schemeClr val="tx1">
              <a:lumMod val="75000"/>
              <a:lumOff val="25000"/>
            </a:schemeClr>
          </a:solidFill>
        </p:grpSpPr>
        <p:sp>
          <p:nvSpPr>
            <p:cNvPr id="91" name="Freeform 17"/>
            <p:cNvSpPr>
              <a:spLocks noEditPoints="1"/>
            </p:cNvSpPr>
            <p:nvPr/>
          </p:nvSpPr>
          <p:spPr bwMode="auto">
            <a:xfrm>
              <a:off x="6740525" y="1900238"/>
              <a:ext cx="276225" cy="63500"/>
            </a:xfrm>
            <a:custGeom>
              <a:avLst/>
              <a:gdLst/>
              <a:ahLst/>
              <a:cxnLst>
                <a:cxn ang="0">
                  <a:pos x="131" y="0"/>
                </a:cxn>
                <a:cxn ang="0">
                  <a:pos x="21" y="0"/>
                </a:cxn>
                <a:cxn ang="0">
                  <a:pos x="0" y="17"/>
                </a:cxn>
                <a:cxn ang="0">
                  <a:pos x="21" y="34"/>
                </a:cxn>
                <a:cxn ang="0">
                  <a:pos x="131" y="34"/>
                </a:cxn>
                <a:cxn ang="0">
                  <a:pos x="151" y="17"/>
                </a:cxn>
                <a:cxn ang="0">
                  <a:pos x="131" y="0"/>
                </a:cxn>
                <a:cxn ang="0">
                  <a:pos x="131" y="0"/>
                </a:cxn>
                <a:cxn ang="0">
                  <a:pos x="131" y="0"/>
                </a:cxn>
              </a:cxnLst>
              <a:rect l="0" t="0" r="r" b="b"/>
              <a:pathLst>
                <a:path w="151" h="34">
                  <a:moveTo>
                    <a:pt x="131" y="0"/>
                  </a:moveTo>
                  <a:cubicBezTo>
                    <a:pt x="21" y="0"/>
                    <a:pt x="21" y="0"/>
                    <a:pt x="21" y="0"/>
                  </a:cubicBezTo>
                  <a:cubicBezTo>
                    <a:pt x="9" y="0"/>
                    <a:pt x="0" y="8"/>
                    <a:pt x="0" y="17"/>
                  </a:cubicBezTo>
                  <a:cubicBezTo>
                    <a:pt x="0" y="26"/>
                    <a:pt x="9" y="34"/>
                    <a:pt x="21" y="34"/>
                  </a:cubicBezTo>
                  <a:cubicBezTo>
                    <a:pt x="131" y="34"/>
                    <a:pt x="131" y="34"/>
                    <a:pt x="131" y="34"/>
                  </a:cubicBezTo>
                  <a:cubicBezTo>
                    <a:pt x="142" y="34"/>
                    <a:pt x="151" y="26"/>
                    <a:pt x="151" y="17"/>
                  </a:cubicBezTo>
                  <a:cubicBezTo>
                    <a:pt x="151" y="8"/>
                    <a:pt x="142" y="0"/>
                    <a:pt x="131" y="0"/>
                  </a:cubicBezTo>
                  <a:close/>
                  <a:moveTo>
                    <a:pt x="131" y="0"/>
                  </a:moveTo>
                  <a:cubicBezTo>
                    <a:pt x="131" y="0"/>
                    <a:pt x="131" y="0"/>
                    <a:pt x="131"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92" name="Freeform 18"/>
            <p:cNvSpPr>
              <a:spLocks noEditPoints="1"/>
            </p:cNvSpPr>
            <p:nvPr/>
          </p:nvSpPr>
          <p:spPr bwMode="auto">
            <a:xfrm>
              <a:off x="6740525" y="1989138"/>
              <a:ext cx="276225" cy="61913"/>
            </a:xfrm>
            <a:custGeom>
              <a:avLst/>
              <a:gdLst/>
              <a:ahLst/>
              <a:cxnLst>
                <a:cxn ang="0">
                  <a:pos x="151" y="17"/>
                </a:cxn>
                <a:cxn ang="0">
                  <a:pos x="131" y="0"/>
                </a:cxn>
                <a:cxn ang="0">
                  <a:pos x="21" y="0"/>
                </a:cxn>
                <a:cxn ang="0">
                  <a:pos x="0" y="17"/>
                </a:cxn>
                <a:cxn ang="0">
                  <a:pos x="21" y="34"/>
                </a:cxn>
                <a:cxn ang="0">
                  <a:pos x="131" y="34"/>
                </a:cxn>
                <a:cxn ang="0">
                  <a:pos x="151" y="17"/>
                </a:cxn>
                <a:cxn ang="0">
                  <a:pos x="151" y="17"/>
                </a:cxn>
                <a:cxn ang="0">
                  <a:pos x="151" y="17"/>
                </a:cxn>
              </a:cxnLst>
              <a:rect l="0" t="0" r="r" b="b"/>
              <a:pathLst>
                <a:path w="151" h="34">
                  <a:moveTo>
                    <a:pt x="151" y="17"/>
                  </a:moveTo>
                  <a:cubicBezTo>
                    <a:pt x="151" y="8"/>
                    <a:pt x="142" y="0"/>
                    <a:pt x="131" y="0"/>
                  </a:cubicBezTo>
                  <a:cubicBezTo>
                    <a:pt x="21" y="0"/>
                    <a:pt x="21" y="0"/>
                    <a:pt x="21" y="0"/>
                  </a:cubicBezTo>
                  <a:cubicBezTo>
                    <a:pt x="9" y="0"/>
                    <a:pt x="0" y="8"/>
                    <a:pt x="0" y="17"/>
                  </a:cubicBezTo>
                  <a:cubicBezTo>
                    <a:pt x="0" y="26"/>
                    <a:pt x="9" y="34"/>
                    <a:pt x="21" y="34"/>
                  </a:cubicBezTo>
                  <a:cubicBezTo>
                    <a:pt x="131" y="34"/>
                    <a:pt x="131" y="34"/>
                    <a:pt x="131" y="34"/>
                  </a:cubicBezTo>
                  <a:cubicBezTo>
                    <a:pt x="142" y="34"/>
                    <a:pt x="151" y="26"/>
                    <a:pt x="151" y="17"/>
                  </a:cubicBezTo>
                  <a:close/>
                  <a:moveTo>
                    <a:pt x="151" y="17"/>
                  </a:moveTo>
                  <a:cubicBezTo>
                    <a:pt x="151" y="17"/>
                    <a:pt x="151" y="17"/>
                    <a:pt x="151" y="17"/>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93" name="Freeform 19"/>
            <p:cNvSpPr>
              <a:spLocks noEditPoints="1"/>
            </p:cNvSpPr>
            <p:nvPr/>
          </p:nvSpPr>
          <p:spPr bwMode="auto">
            <a:xfrm>
              <a:off x="6770688" y="2078038"/>
              <a:ext cx="219075" cy="60325"/>
            </a:xfrm>
            <a:custGeom>
              <a:avLst/>
              <a:gdLst/>
              <a:ahLst/>
              <a:cxnLst>
                <a:cxn ang="0">
                  <a:pos x="20" y="0"/>
                </a:cxn>
                <a:cxn ang="0">
                  <a:pos x="0" y="17"/>
                </a:cxn>
                <a:cxn ang="0">
                  <a:pos x="20" y="33"/>
                </a:cxn>
                <a:cxn ang="0">
                  <a:pos x="99" y="33"/>
                </a:cxn>
                <a:cxn ang="0">
                  <a:pos x="120" y="17"/>
                </a:cxn>
                <a:cxn ang="0">
                  <a:pos x="99" y="0"/>
                </a:cxn>
                <a:cxn ang="0">
                  <a:pos x="20" y="0"/>
                </a:cxn>
                <a:cxn ang="0">
                  <a:pos x="20" y="0"/>
                </a:cxn>
                <a:cxn ang="0">
                  <a:pos x="20" y="0"/>
                </a:cxn>
              </a:cxnLst>
              <a:rect l="0" t="0" r="r" b="b"/>
              <a:pathLst>
                <a:path w="120" h="33">
                  <a:moveTo>
                    <a:pt x="20" y="0"/>
                  </a:moveTo>
                  <a:cubicBezTo>
                    <a:pt x="9" y="0"/>
                    <a:pt x="0" y="7"/>
                    <a:pt x="0" y="17"/>
                  </a:cubicBezTo>
                  <a:cubicBezTo>
                    <a:pt x="0" y="26"/>
                    <a:pt x="9" y="33"/>
                    <a:pt x="20" y="33"/>
                  </a:cubicBezTo>
                  <a:cubicBezTo>
                    <a:pt x="99" y="33"/>
                    <a:pt x="99" y="33"/>
                    <a:pt x="99" y="33"/>
                  </a:cubicBezTo>
                  <a:cubicBezTo>
                    <a:pt x="110" y="33"/>
                    <a:pt x="120" y="26"/>
                    <a:pt x="120" y="17"/>
                  </a:cubicBezTo>
                  <a:cubicBezTo>
                    <a:pt x="120" y="7"/>
                    <a:pt x="110" y="0"/>
                    <a:pt x="99" y="0"/>
                  </a:cubicBezTo>
                  <a:lnTo>
                    <a:pt x="20" y="0"/>
                  </a:lnTo>
                  <a:close/>
                  <a:moveTo>
                    <a:pt x="20" y="0"/>
                  </a:moveTo>
                  <a:cubicBezTo>
                    <a:pt x="20" y="0"/>
                    <a:pt x="20" y="0"/>
                    <a:pt x="20"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94" name="Freeform 20"/>
            <p:cNvSpPr>
              <a:spLocks noEditPoints="1"/>
            </p:cNvSpPr>
            <p:nvPr/>
          </p:nvSpPr>
          <p:spPr bwMode="auto">
            <a:xfrm>
              <a:off x="6627813" y="1292225"/>
              <a:ext cx="503238" cy="581025"/>
            </a:xfrm>
            <a:custGeom>
              <a:avLst/>
              <a:gdLst/>
              <a:ahLst/>
              <a:cxnLst>
                <a:cxn ang="0">
                  <a:pos x="221" y="309"/>
                </a:cxn>
                <a:cxn ang="0">
                  <a:pos x="223" y="297"/>
                </a:cxn>
                <a:cxn ang="0">
                  <a:pos x="224" y="294"/>
                </a:cxn>
                <a:cxn ang="0">
                  <a:pos x="251" y="220"/>
                </a:cxn>
                <a:cxn ang="0">
                  <a:pos x="276" y="138"/>
                </a:cxn>
                <a:cxn ang="0">
                  <a:pos x="138" y="0"/>
                </a:cxn>
                <a:cxn ang="0">
                  <a:pos x="0" y="138"/>
                </a:cxn>
                <a:cxn ang="0">
                  <a:pos x="24" y="220"/>
                </a:cxn>
                <a:cxn ang="0">
                  <a:pos x="52" y="301"/>
                </a:cxn>
                <a:cxn ang="0">
                  <a:pos x="68" y="317"/>
                </a:cxn>
                <a:cxn ang="0">
                  <a:pos x="207" y="317"/>
                </a:cxn>
                <a:cxn ang="0">
                  <a:pos x="221" y="309"/>
                </a:cxn>
                <a:cxn ang="0">
                  <a:pos x="115" y="281"/>
                </a:cxn>
                <a:cxn ang="0">
                  <a:pos x="149" y="175"/>
                </a:cxn>
                <a:cxn ang="0">
                  <a:pos x="150" y="169"/>
                </a:cxn>
                <a:cxn ang="0">
                  <a:pos x="147" y="167"/>
                </a:cxn>
                <a:cxn ang="0">
                  <a:pos x="144" y="168"/>
                </a:cxn>
                <a:cxn ang="0">
                  <a:pos x="109" y="226"/>
                </a:cxn>
                <a:cxn ang="0">
                  <a:pos x="109" y="226"/>
                </a:cxn>
                <a:cxn ang="0">
                  <a:pos x="99" y="159"/>
                </a:cxn>
                <a:cxn ang="0">
                  <a:pos x="186" y="102"/>
                </a:cxn>
                <a:cxn ang="0">
                  <a:pos x="187" y="102"/>
                </a:cxn>
                <a:cxn ang="0">
                  <a:pos x="191" y="105"/>
                </a:cxn>
                <a:cxn ang="0">
                  <a:pos x="175" y="216"/>
                </a:cxn>
                <a:cxn ang="0">
                  <a:pos x="145" y="231"/>
                </a:cxn>
                <a:cxn ang="0">
                  <a:pos x="136" y="241"/>
                </a:cxn>
                <a:cxn ang="0">
                  <a:pos x="136" y="280"/>
                </a:cxn>
                <a:cxn ang="0">
                  <a:pos x="131" y="285"/>
                </a:cxn>
                <a:cxn ang="0">
                  <a:pos x="119" y="285"/>
                </a:cxn>
                <a:cxn ang="0">
                  <a:pos x="115" y="284"/>
                </a:cxn>
                <a:cxn ang="0">
                  <a:pos x="115" y="281"/>
                </a:cxn>
                <a:cxn ang="0">
                  <a:pos x="115" y="281"/>
                </a:cxn>
                <a:cxn ang="0">
                  <a:pos x="115" y="281"/>
                </a:cxn>
              </a:cxnLst>
              <a:rect l="0" t="0" r="r" b="b"/>
              <a:pathLst>
                <a:path w="276" h="317">
                  <a:moveTo>
                    <a:pt x="221" y="309"/>
                  </a:moveTo>
                  <a:cubicBezTo>
                    <a:pt x="223" y="306"/>
                    <a:pt x="223" y="301"/>
                    <a:pt x="223" y="297"/>
                  </a:cubicBezTo>
                  <a:cubicBezTo>
                    <a:pt x="224" y="296"/>
                    <a:pt x="224" y="295"/>
                    <a:pt x="224" y="294"/>
                  </a:cubicBezTo>
                  <a:cubicBezTo>
                    <a:pt x="228" y="260"/>
                    <a:pt x="240" y="240"/>
                    <a:pt x="251" y="220"/>
                  </a:cubicBezTo>
                  <a:cubicBezTo>
                    <a:pt x="264" y="198"/>
                    <a:pt x="276" y="177"/>
                    <a:pt x="276" y="138"/>
                  </a:cubicBezTo>
                  <a:cubicBezTo>
                    <a:pt x="276" y="62"/>
                    <a:pt x="214" y="0"/>
                    <a:pt x="138" y="0"/>
                  </a:cubicBezTo>
                  <a:cubicBezTo>
                    <a:pt x="62" y="0"/>
                    <a:pt x="0" y="62"/>
                    <a:pt x="0" y="138"/>
                  </a:cubicBezTo>
                  <a:cubicBezTo>
                    <a:pt x="0" y="177"/>
                    <a:pt x="12" y="198"/>
                    <a:pt x="24" y="220"/>
                  </a:cubicBezTo>
                  <a:cubicBezTo>
                    <a:pt x="36" y="241"/>
                    <a:pt x="48" y="263"/>
                    <a:pt x="52" y="301"/>
                  </a:cubicBezTo>
                  <a:cubicBezTo>
                    <a:pt x="52" y="310"/>
                    <a:pt x="60" y="317"/>
                    <a:pt x="68" y="317"/>
                  </a:cubicBezTo>
                  <a:cubicBezTo>
                    <a:pt x="207" y="317"/>
                    <a:pt x="207" y="317"/>
                    <a:pt x="207" y="317"/>
                  </a:cubicBezTo>
                  <a:cubicBezTo>
                    <a:pt x="213" y="317"/>
                    <a:pt x="218" y="314"/>
                    <a:pt x="221" y="309"/>
                  </a:cubicBezTo>
                  <a:close/>
                  <a:moveTo>
                    <a:pt x="115" y="281"/>
                  </a:moveTo>
                  <a:cubicBezTo>
                    <a:pt x="126" y="209"/>
                    <a:pt x="144" y="182"/>
                    <a:pt x="149" y="175"/>
                  </a:cubicBezTo>
                  <a:cubicBezTo>
                    <a:pt x="151" y="172"/>
                    <a:pt x="151" y="170"/>
                    <a:pt x="150" y="169"/>
                  </a:cubicBezTo>
                  <a:cubicBezTo>
                    <a:pt x="150" y="168"/>
                    <a:pt x="149" y="167"/>
                    <a:pt x="147" y="167"/>
                  </a:cubicBezTo>
                  <a:cubicBezTo>
                    <a:pt x="146" y="167"/>
                    <a:pt x="145" y="167"/>
                    <a:pt x="144" y="168"/>
                  </a:cubicBezTo>
                  <a:cubicBezTo>
                    <a:pt x="136" y="171"/>
                    <a:pt x="112" y="186"/>
                    <a:pt x="109" y="226"/>
                  </a:cubicBezTo>
                  <a:cubicBezTo>
                    <a:pt x="109" y="226"/>
                    <a:pt x="109" y="226"/>
                    <a:pt x="109" y="226"/>
                  </a:cubicBezTo>
                  <a:cubicBezTo>
                    <a:pt x="102" y="215"/>
                    <a:pt x="88" y="187"/>
                    <a:pt x="99" y="159"/>
                  </a:cubicBezTo>
                  <a:cubicBezTo>
                    <a:pt x="110" y="133"/>
                    <a:pt x="139" y="114"/>
                    <a:pt x="186" y="102"/>
                  </a:cubicBezTo>
                  <a:cubicBezTo>
                    <a:pt x="186" y="102"/>
                    <a:pt x="187" y="102"/>
                    <a:pt x="187" y="102"/>
                  </a:cubicBezTo>
                  <a:cubicBezTo>
                    <a:pt x="189" y="102"/>
                    <a:pt x="191" y="103"/>
                    <a:pt x="191" y="105"/>
                  </a:cubicBezTo>
                  <a:cubicBezTo>
                    <a:pt x="193" y="126"/>
                    <a:pt x="200" y="188"/>
                    <a:pt x="175" y="216"/>
                  </a:cubicBezTo>
                  <a:cubicBezTo>
                    <a:pt x="168" y="225"/>
                    <a:pt x="158" y="230"/>
                    <a:pt x="145" y="231"/>
                  </a:cubicBezTo>
                  <a:cubicBezTo>
                    <a:pt x="140" y="231"/>
                    <a:pt x="136" y="236"/>
                    <a:pt x="136" y="241"/>
                  </a:cubicBezTo>
                  <a:cubicBezTo>
                    <a:pt x="136" y="280"/>
                    <a:pt x="136" y="280"/>
                    <a:pt x="136" y="280"/>
                  </a:cubicBezTo>
                  <a:cubicBezTo>
                    <a:pt x="136" y="283"/>
                    <a:pt x="134" y="285"/>
                    <a:pt x="131" y="285"/>
                  </a:cubicBezTo>
                  <a:cubicBezTo>
                    <a:pt x="119" y="285"/>
                    <a:pt x="119" y="285"/>
                    <a:pt x="119" y="285"/>
                  </a:cubicBezTo>
                  <a:cubicBezTo>
                    <a:pt x="117" y="285"/>
                    <a:pt x="116" y="285"/>
                    <a:pt x="115" y="284"/>
                  </a:cubicBezTo>
                  <a:cubicBezTo>
                    <a:pt x="115" y="283"/>
                    <a:pt x="114" y="282"/>
                    <a:pt x="115" y="281"/>
                  </a:cubicBezTo>
                  <a:close/>
                  <a:moveTo>
                    <a:pt x="115" y="281"/>
                  </a:moveTo>
                  <a:cubicBezTo>
                    <a:pt x="115" y="281"/>
                    <a:pt x="115" y="281"/>
                    <a:pt x="115" y="28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grpSp>
      <p:grpSp>
        <p:nvGrpSpPr>
          <p:cNvPr id="95" name="组合 94"/>
          <p:cNvGrpSpPr/>
          <p:nvPr/>
        </p:nvGrpSpPr>
        <p:grpSpPr>
          <a:xfrm>
            <a:off x="9197812" y="5091919"/>
            <a:ext cx="661832" cy="484347"/>
            <a:chOff x="1848569" y="1794469"/>
            <a:chExt cx="490776" cy="359163"/>
          </a:xfrm>
          <a:solidFill>
            <a:schemeClr val="tx1">
              <a:lumMod val="75000"/>
              <a:lumOff val="25000"/>
            </a:schemeClr>
          </a:solidFill>
        </p:grpSpPr>
        <p:sp>
          <p:nvSpPr>
            <p:cNvPr id="96" name="任意多边形 85"/>
            <p:cNvSpPr/>
            <p:nvPr/>
          </p:nvSpPr>
          <p:spPr>
            <a:xfrm>
              <a:off x="1863082" y="1857702"/>
              <a:ext cx="390290" cy="295930"/>
            </a:xfrm>
            <a:custGeom>
              <a:avLst/>
              <a:gdLst>
                <a:gd name="connsiteX0" fmla="*/ 96105 w 628567"/>
                <a:gd name="connsiteY0" fmla="*/ 192304 h 476598"/>
                <a:gd name="connsiteX1" fmla="*/ 96105 w 628567"/>
                <a:gd name="connsiteY1" fmla="*/ 476598 h 476598"/>
                <a:gd name="connsiteX2" fmla="*/ 0 w 628567"/>
                <a:gd name="connsiteY2" fmla="*/ 476598 h 476598"/>
                <a:gd name="connsiteX3" fmla="*/ 0 w 628567"/>
                <a:gd name="connsiteY3" fmla="*/ 267440 h 476598"/>
                <a:gd name="connsiteX4" fmla="*/ 451079 w 628567"/>
                <a:gd name="connsiteY4" fmla="*/ 149738 h 476598"/>
                <a:gd name="connsiteX5" fmla="*/ 451079 w 628567"/>
                <a:gd name="connsiteY5" fmla="*/ 476598 h 476598"/>
                <a:gd name="connsiteX6" fmla="*/ 354974 w 628567"/>
                <a:gd name="connsiteY6" fmla="*/ 476598 h 476598"/>
                <a:gd name="connsiteX7" fmla="*/ 354974 w 628567"/>
                <a:gd name="connsiteY7" fmla="*/ 196833 h 476598"/>
                <a:gd name="connsiteX8" fmla="*/ 357633 w 628567"/>
                <a:gd name="connsiteY8" fmla="*/ 200277 h 476598"/>
                <a:gd name="connsiteX9" fmla="*/ 359009 w 628567"/>
                <a:gd name="connsiteY9" fmla="*/ 199214 h 476598"/>
                <a:gd name="connsiteX10" fmla="*/ 372907 w 628567"/>
                <a:gd name="connsiteY10" fmla="*/ 215687 h 476598"/>
                <a:gd name="connsiteX11" fmla="*/ 255352 w 628567"/>
                <a:gd name="connsiteY11" fmla="*/ 67803 h 476598"/>
                <a:gd name="connsiteX12" fmla="*/ 273592 w 628567"/>
                <a:gd name="connsiteY12" fmla="*/ 91427 h 476598"/>
                <a:gd name="connsiteX13" fmla="*/ 273592 w 628567"/>
                <a:gd name="connsiteY13" fmla="*/ 476598 h 476598"/>
                <a:gd name="connsiteX14" fmla="*/ 177487 w 628567"/>
                <a:gd name="connsiteY14" fmla="*/ 476598 h 476598"/>
                <a:gd name="connsiteX15" fmla="*/ 177487 w 628567"/>
                <a:gd name="connsiteY15" fmla="*/ 128679 h 476598"/>
                <a:gd name="connsiteX16" fmla="*/ 628567 w 628567"/>
                <a:gd name="connsiteY16" fmla="*/ 0 h 476598"/>
                <a:gd name="connsiteX17" fmla="*/ 628567 w 628567"/>
                <a:gd name="connsiteY17" fmla="*/ 476598 h 476598"/>
                <a:gd name="connsiteX18" fmla="*/ 532462 w 628567"/>
                <a:gd name="connsiteY18" fmla="*/ 476598 h 476598"/>
                <a:gd name="connsiteX19" fmla="*/ 532462 w 628567"/>
                <a:gd name="connsiteY19" fmla="*/ 81079 h 476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8567" h="476598">
                  <a:moveTo>
                    <a:pt x="96105" y="192304"/>
                  </a:moveTo>
                  <a:lnTo>
                    <a:pt x="96105" y="476598"/>
                  </a:lnTo>
                  <a:lnTo>
                    <a:pt x="0" y="476598"/>
                  </a:lnTo>
                  <a:lnTo>
                    <a:pt x="0" y="267440"/>
                  </a:lnTo>
                  <a:close/>
                  <a:moveTo>
                    <a:pt x="451079" y="149738"/>
                  </a:moveTo>
                  <a:lnTo>
                    <a:pt x="451079" y="476598"/>
                  </a:lnTo>
                  <a:lnTo>
                    <a:pt x="354974" y="476598"/>
                  </a:lnTo>
                  <a:lnTo>
                    <a:pt x="354974" y="196833"/>
                  </a:lnTo>
                  <a:lnTo>
                    <a:pt x="357633" y="200277"/>
                  </a:lnTo>
                  <a:lnTo>
                    <a:pt x="359009" y="199214"/>
                  </a:lnTo>
                  <a:lnTo>
                    <a:pt x="372907" y="215687"/>
                  </a:lnTo>
                  <a:close/>
                  <a:moveTo>
                    <a:pt x="255352" y="67803"/>
                  </a:moveTo>
                  <a:lnTo>
                    <a:pt x="273592" y="91427"/>
                  </a:lnTo>
                  <a:lnTo>
                    <a:pt x="273592" y="476598"/>
                  </a:lnTo>
                  <a:lnTo>
                    <a:pt x="177487" y="476598"/>
                  </a:lnTo>
                  <a:lnTo>
                    <a:pt x="177487" y="128679"/>
                  </a:lnTo>
                  <a:close/>
                  <a:moveTo>
                    <a:pt x="628567" y="0"/>
                  </a:moveTo>
                  <a:lnTo>
                    <a:pt x="628567" y="476598"/>
                  </a:lnTo>
                  <a:lnTo>
                    <a:pt x="532462" y="476598"/>
                  </a:lnTo>
                  <a:lnTo>
                    <a:pt x="532462" y="8107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97" name="任意多边形 86"/>
            <p:cNvSpPr/>
            <p:nvPr/>
          </p:nvSpPr>
          <p:spPr>
            <a:xfrm rot="13790841">
              <a:off x="1992773" y="1650265"/>
              <a:ext cx="202367" cy="490776"/>
            </a:xfrm>
            <a:custGeom>
              <a:avLst/>
              <a:gdLst>
                <a:gd name="connsiteX0" fmla="*/ 97660 w 325915"/>
                <a:gd name="connsiteY0" fmla="*/ 790400 h 790400"/>
                <a:gd name="connsiteX1" fmla="*/ 0 w 325915"/>
                <a:gd name="connsiteY1" fmla="*/ 664808 h 790400"/>
                <a:gd name="connsiteX2" fmla="*/ 70970 w 325915"/>
                <a:gd name="connsiteY2" fmla="*/ 664808 h 790400"/>
                <a:gd name="connsiteX3" fmla="*/ 70970 w 325915"/>
                <a:gd name="connsiteY3" fmla="*/ 320500 h 790400"/>
                <a:gd name="connsiteX4" fmla="*/ 92523 w 325915"/>
                <a:gd name="connsiteY4" fmla="*/ 320500 h 790400"/>
                <a:gd name="connsiteX5" fmla="*/ 92598 w 325915"/>
                <a:gd name="connsiteY5" fmla="*/ 318763 h 790400"/>
                <a:gd name="connsiteX6" fmla="*/ 259805 w 325915"/>
                <a:gd name="connsiteY6" fmla="*/ 326009 h 790400"/>
                <a:gd name="connsiteX7" fmla="*/ 271953 w 325915"/>
                <a:gd name="connsiteY7" fmla="*/ 0 h 790400"/>
                <a:gd name="connsiteX8" fmla="*/ 325915 w 325915"/>
                <a:gd name="connsiteY8" fmla="*/ 2011 h 790400"/>
                <a:gd name="connsiteX9" fmla="*/ 311729 w 325915"/>
                <a:gd name="connsiteY9" fmla="*/ 382747 h 790400"/>
                <a:gd name="connsiteX10" fmla="*/ 257766 w 325915"/>
                <a:gd name="connsiteY10" fmla="*/ 380736 h 790400"/>
                <a:gd name="connsiteX11" fmla="*/ 257794 w 325915"/>
                <a:gd name="connsiteY11" fmla="*/ 379973 h 790400"/>
                <a:gd name="connsiteX12" fmla="*/ 124349 w 325915"/>
                <a:gd name="connsiteY12" fmla="*/ 374190 h 790400"/>
                <a:gd name="connsiteX13" fmla="*/ 124349 w 325915"/>
                <a:gd name="connsiteY13" fmla="*/ 664808 h 790400"/>
                <a:gd name="connsiteX14" fmla="*/ 195319 w 325915"/>
                <a:gd name="connsiteY14" fmla="*/ 664808 h 79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5915" h="790400">
                  <a:moveTo>
                    <a:pt x="97660" y="790400"/>
                  </a:moveTo>
                  <a:lnTo>
                    <a:pt x="0" y="664808"/>
                  </a:lnTo>
                  <a:lnTo>
                    <a:pt x="70970" y="664808"/>
                  </a:lnTo>
                  <a:lnTo>
                    <a:pt x="70970" y="320500"/>
                  </a:lnTo>
                  <a:lnTo>
                    <a:pt x="92523" y="320500"/>
                  </a:lnTo>
                  <a:lnTo>
                    <a:pt x="92598" y="318763"/>
                  </a:lnTo>
                  <a:lnTo>
                    <a:pt x="259805" y="326009"/>
                  </a:lnTo>
                  <a:lnTo>
                    <a:pt x="271953" y="0"/>
                  </a:lnTo>
                  <a:lnTo>
                    <a:pt x="325915" y="2011"/>
                  </a:lnTo>
                  <a:lnTo>
                    <a:pt x="311729" y="382747"/>
                  </a:lnTo>
                  <a:lnTo>
                    <a:pt x="257766" y="380736"/>
                  </a:lnTo>
                  <a:lnTo>
                    <a:pt x="257794" y="379973"/>
                  </a:lnTo>
                  <a:lnTo>
                    <a:pt x="124349" y="374190"/>
                  </a:lnTo>
                  <a:lnTo>
                    <a:pt x="124349" y="664808"/>
                  </a:lnTo>
                  <a:lnTo>
                    <a:pt x="195319" y="66480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sp>
        <p:nvSpPr>
          <p:cNvPr id="98" name="Freeform 148"/>
          <p:cNvSpPr>
            <a:spLocks noEditPoints="1"/>
          </p:cNvSpPr>
          <p:nvPr/>
        </p:nvSpPr>
        <p:spPr bwMode="auto">
          <a:xfrm>
            <a:off x="8153058" y="1404556"/>
            <a:ext cx="493872" cy="476105"/>
          </a:xfrm>
          <a:custGeom>
            <a:avLst/>
            <a:gdLst/>
            <a:ahLst/>
            <a:cxnLst>
              <a:cxn ang="0">
                <a:pos x="16" y="54"/>
              </a:cxn>
              <a:cxn ang="0">
                <a:pos x="14" y="57"/>
              </a:cxn>
              <a:cxn ang="0">
                <a:pos x="2" y="57"/>
              </a:cxn>
              <a:cxn ang="0">
                <a:pos x="0" y="54"/>
              </a:cxn>
              <a:cxn ang="0">
                <a:pos x="0" y="29"/>
              </a:cxn>
              <a:cxn ang="0">
                <a:pos x="2" y="26"/>
              </a:cxn>
              <a:cxn ang="0">
                <a:pos x="14" y="26"/>
              </a:cxn>
              <a:cxn ang="0">
                <a:pos x="16" y="29"/>
              </a:cxn>
              <a:cxn ang="0">
                <a:pos x="16" y="54"/>
              </a:cxn>
              <a:cxn ang="0">
                <a:pos x="7" y="47"/>
              </a:cxn>
              <a:cxn ang="0">
                <a:pos x="5" y="49"/>
              </a:cxn>
              <a:cxn ang="0">
                <a:pos x="7" y="52"/>
              </a:cxn>
              <a:cxn ang="0">
                <a:pos x="10" y="49"/>
              </a:cxn>
              <a:cxn ang="0">
                <a:pos x="7" y="47"/>
              </a:cxn>
              <a:cxn ang="0">
                <a:pos x="62" y="35"/>
              </a:cxn>
              <a:cxn ang="0">
                <a:pos x="62" y="38"/>
              </a:cxn>
              <a:cxn ang="0">
                <a:pos x="61" y="43"/>
              </a:cxn>
              <a:cxn ang="0">
                <a:pos x="61" y="48"/>
              </a:cxn>
              <a:cxn ang="0">
                <a:pos x="59" y="52"/>
              </a:cxn>
              <a:cxn ang="0">
                <a:pos x="57" y="59"/>
              </a:cxn>
              <a:cxn ang="0">
                <a:pos x="49" y="62"/>
              </a:cxn>
              <a:cxn ang="0">
                <a:pos x="47" y="62"/>
              </a:cxn>
              <a:cxn ang="0">
                <a:pos x="44" y="62"/>
              </a:cxn>
              <a:cxn ang="0">
                <a:pos x="43" y="62"/>
              </a:cxn>
              <a:cxn ang="0">
                <a:pos x="28" y="59"/>
              </a:cxn>
              <a:cxn ang="0">
                <a:pos x="22" y="57"/>
              </a:cxn>
              <a:cxn ang="0">
                <a:pos x="19" y="54"/>
              </a:cxn>
              <a:cxn ang="0">
                <a:pos x="19" y="29"/>
              </a:cxn>
              <a:cxn ang="0">
                <a:pos x="21" y="26"/>
              </a:cxn>
              <a:cxn ang="0">
                <a:pos x="29" y="19"/>
              </a:cxn>
              <a:cxn ang="0">
                <a:pos x="33" y="14"/>
              </a:cxn>
              <a:cxn ang="0">
                <a:pos x="35" y="8"/>
              </a:cxn>
              <a:cxn ang="0">
                <a:pos x="38" y="1"/>
              </a:cxn>
              <a:cxn ang="0">
                <a:pos x="40" y="0"/>
              </a:cxn>
              <a:cxn ang="0">
                <a:pos x="49" y="11"/>
              </a:cxn>
              <a:cxn ang="0">
                <a:pos x="46" y="18"/>
              </a:cxn>
              <a:cxn ang="0">
                <a:pos x="45" y="21"/>
              </a:cxn>
              <a:cxn ang="0">
                <a:pos x="56" y="21"/>
              </a:cxn>
              <a:cxn ang="0">
                <a:pos x="64" y="29"/>
              </a:cxn>
              <a:cxn ang="0">
                <a:pos x="62" y="35"/>
              </a:cxn>
            </a:cxnLst>
            <a:rect l="0" t="0" r="r" b="b"/>
            <a:pathLst>
              <a:path w="64" h="62">
                <a:moveTo>
                  <a:pt x="16" y="54"/>
                </a:moveTo>
                <a:cubicBezTo>
                  <a:pt x="16" y="56"/>
                  <a:pt x="15" y="57"/>
                  <a:pt x="14" y="57"/>
                </a:cubicBezTo>
                <a:cubicBezTo>
                  <a:pt x="2" y="57"/>
                  <a:pt x="2" y="57"/>
                  <a:pt x="2" y="57"/>
                </a:cubicBezTo>
                <a:cubicBezTo>
                  <a:pt x="1" y="57"/>
                  <a:pt x="0" y="56"/>
                  <a:pt x="0" y="54"/>
                </a:cubicBezTo>
                <a:cubicBezTo>
                  <a:pt x="0" y="29"/>
                  <a:pt x="0" y="29"/>
                  <a:pt x="0" y="29"/>
                </a:cubicBezTo>
                <a:cubicBezTo>
                  <a:pt x="0" y="27"/>
                  <a:pt x="1" y="26"/>
                  <a:pt x="2" y="26"/>
                </a:cubicBezTo>
                <a:cubicBezTo>
                  <a:pt x="14" y="26"/>
                  <a:pt x="14" y="26"/>
                  <a:pt x="14" y="26"/>
                </a:cubicBezTo>
                <a:cubicBezTo>
                  <a:pt x="15" y="26"/>
                  <a:pt x="16" y="27"/>
                  <a:pt x="16" y="29"/>
                </a:cubicBezTo>
                <a:lnTo>
                  <a:pt x="16" y="54"/>
                </a:lnTo>
                <a:close/>
                <a:moveTo>
                  <a:pt x="7" y="47"/>
                </a:moveTo>
                <a:cubicBezTo>
                  <a:pt x="6" y="47"/>
                  <a:pt x="5" y="48"/>
                  <a:pt x="5" y="49"/>
                </a:cubicBezTo>
                <a:cubicBezTo>
                  <a:pt x="5" y="51"/>
                  <a:pt x="6" y="52"/>
                  <a:pt x="7" y="52"/>
                </a:cubicBezTo>
                <a:cubicBezTo>
                  <a:pt x="9" y="52"/>
                  <a:pt x="10" y="51"/>
                  <a:pt x="10" y="49"/>
                </a:cubicBezTo>
                <a:cubicBezTo>
                  <a:pt x="10" y="48"/>
                  <a:pt x="9" y="47"/>
                  <a:pt x="7" y="47"/>
                </a:cubicBezTo>
                <a:close/>
                <a:moveTo>
                  <a:pt x="62" y="35"/>
                </a:moveTo>
                <a:cubicBezTo>
                  <a:pt x="62" y="36"/>
                  <a:pt x="62" y="37"/>
                  <a:pt x="62" y="38"/>
                </a:cubicBezTo>
                <a:cubicBezTo>
                  <a:pt x="62" y="40"/>
                  <a:pt x="62" y="42"/>
                  <a:pt x="61" y="43"/>
                </a:cubicBezTo>
                <a:cubicBezTo>
                  <a:pt x="61" y="45"/>
                  <a:pt x="61" y="46"/>
                  <a:pt x="61" y="48"/>
                </a:cubicBezTo>
                <a:cubicBezTo>
                  <a:pt x="60" y="49"/>
                  <a:pt x="60" y="51"/>
                  <a:pt x="59" y="52"/>
                </a:cubicBezTo>
                <a:cubicBezTo>
                  <a:pt x="59" y="55"/>
                  <a:pt x="58" y="57"/>
                  <a:pt x="57" y="59"/>
                </a:cubicBezTo>
                <a:cubicBezTo>
                  <a:pt x="55" y="61"/>
                  <a:pt x="52" y="62"/>
                  <a:pt x="49" y="62"/>
                </a:cubicBezTo>
                <a:cubicBezTo>
                  <a:pt x="48" y="62"/>
                  <a:pt x="48" y="62"/>
                  <a:pt x="47" y="62"/>
                </a:cubicBezTo>
                <a:cubicBezTo>
                  <a:pt x="44" y="62"/>
                  <a:pt x="44" y="62"/>
                  <a:pt x="44" y="62"/>
                </a:cubicBezTo>
                <a:cubicBezTo>
                  <a:pt x="43" y="62"/>
                  <a:pt x="43" y="62"/>
                  <a:pt x="43" y="62"/>
                </a:cubicBezTo>
                <a:cubicBezTo>
                  <a:pt x="38" y="62"/>
                  <a:pt x="32" y="60"/>
                  <a:pt x="28" y="59"/>
                </a:cubicBezTo>
                <a:cubicBezTo>
                  <a:pt x="25" y="58"/>
                  <a:pt x="23" y="57"/>
                  <a:pt x="22" y="57"/>
                </a:cubicBezTo>
                <a:cubicBezTo>
                  <a:pt x="20" y="57"/>
                  <a:pt x="19" y="56"/>
                  <a:pt x="19" y="54"/>
                </a:cubicBezTo>
                <a:cubicBezTo>
                  <a:pt x="19" y="29"/>
                  <a:pt x="19" y="29"/>
                  <a:pt x="19" y="29"/>
                </a:cubicBezTo>
                <a:cubicBezTo>
                  <a:pt x="19" y="27"/>
                  <a:pt x="20" y="26"/>
                  <a:pt x="21" y="26"/>
                </a:cubicBezTo>
                <a:cubicBezTo>
                  <a:pt x="23" y="26"/>
                  <a:pt x="27" y="21"/>
                  <a:pt x="29" y="19"/>
                </a:cubicBezTo>
                <a:cubicBezTo>
                  <a:pt x="30" y="17"/>
                  <a:pt x="31" y="15"/>
                  <a:pt x="33" y="14"/>
                </a:cubicBezTo>
                <a:cubicBezTo>
                  <a:pt x="34" y="13"/>
                  <a:pt x="35" y="10"/>
                  <a:pt x="35" y="8"/>
                </a:cubicBezTo>
                <a:cubicBezTo>
                  <a:pt x="36" y="5"/>
                  <a:pt x="36" y="3"/>
                  <a:pt x="38" y="1"/>
                </a:cubicBezTo>
                <a:cubicBezTo>
                  <a:pt x="38" y="1"/>
                  <a:pt x="39" y="0"/>
                  <a:pt x="40" y="0"/>
                </a:cubicBezTo>
                <a:cubicBezTo>
                  <a:pt x="49" y="0"/>
                  <a:pt x="49" y="8"/>
                  <a:pt x="49" y="11"/>
                </a:cubicBezTo>
                <a:cubicBezTo>
                  <a:pt x="49" y="14"/>
                  <a:pt x="47" y="16"/>
                  <a:pt x="46" y="18"/>
                </a:cubicBezTo>
                <a:cubicBezTo>
                  <a:pt x="46" y="19"/>
                  <a:pt x="46" y="20"/>
                  <a:pt x="45" y="21"/>
                </a:cubicBezTo>
                <a:cubicBezTo>
                  <a:pt x="56" y="21"/>
                  <a:pt x="56" y="21"/>
                  <a:pt x="56" y="21"/>
                </a:cubicBezTo>
                <a:cubicBezTo>
                  <a:pt x="60" y="21"/>
                  <a:pt x="64" y="25"/>
                  <a:pt x="64" y="29"/>
                </a:cubicBezTo>
                <a:cubicBezTo>
                  <a:pt x="64" y="31"/>
                  <a:pt x="63" y="33"/>
                  <a:pt x="62" y="35"/>
                </a:cubicBez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99" name="AutoShape 81"/>
          <p:cNvSpPr>
            <a:spLocks/>
          </p:cNvSpPr>
          <p:nvPr/>
        </p:nvSpPr>
        <p:spPr bwMode="auto">
          <a:xfrm>
            <a:off x="8115237" y="2515948"/>
            <a:ext cx="535398" cy="5353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100" name="Freeform 13"/>
          <p:cNvSpPr>
            <a:spLocks noEditPoints="1"/>
          </p:cNvSpPr>
          <p:nvPr/>
        </p:nvSpPr>
        <p:spPr bwMode="auto">
          <a:xfrm>
            <a:off x="8153058" y="3811892"/>
            <a:ext cx="569202" cy="509519"/>
          </a:xfrm>
          <a:custGeom>
            <a:avLst/>
            <a:gdLst/>
            <a:ahLst/>
            <a:cxnLst>
              <a:cxn ang="0">
                <a:pos x="205" y="90"/>
              </a:cxn>
              <a:cxn ang="0">
                <a:pos x="170" y="67"/>
              </a:cxn>
              <a:cxn ang="0">
                <a:pos x="149" y="67"/>
              </a:cxn>
              <a:cxn ang="0">
                <a:pos x="156" y="35"/>
              </a:cxn>
              <a:cxn ang="0">
                <a:pos x="155" y="23"/>
              </a:cxn>
              <a:cxn ang="0">
                <a:pos x="126" y="1"/>
              </a:cxn>
              <a:cxn ang="0">
                <a:pos x="113" y="21"/>
              </a:cxn>
              <a:cxn ang="0">
                <a:pos x="95" y="61"/>
              </a:cxn>
              <a:cxn ang="0">
                <a:pos x="68" y="82"/>
              </a:cxn>
              <a:cxn ang="0">
                <a:pos x="68" y="81"/>
              </a:cxn>
              <a:cxn ang="0">
                <a:pos x="0" y="81"/>
              </a:cxn>
              <a:cxn ang="0">
                <a:pos x="0" y="179"/>
              </a:cxn>
              <a:cxn ang="0">
                <a:pos x="68" y="179"/>
              </a:cxn>
              <a:cxn ang="0">
                <a:pos x="68" y="174"/>
              </a:cxn>
              <a:cxn ang="0">
                <a:pos x="86" y="174"/>
              </a:cxn>
              <a:cxn ang="0">
                <a:pos x="99" y="181"/>
              </a:cxn>
              <a:cxn ang="0">
                <a:pos x="108" y="187"/>
              </a:cxn>
              <a:cxn ang="0">
                <a:pos x="172" y="189"/>
              </a:cxn>
              <a:cxn ang="0">
                <a:pos x="198" y="169"/>
              </a:cxn>
              <a:cxn ang="0">
                <a:pos x="205" y="90"/>
              </a:cxn>
              <a:cxn ang="0">
                <a:pos x="186" y="165"/>
              </a:cxn>
              <a:cxn ang="0">
                <a:pos x="170" y="176"/>
              </a:cxn>
              <a:cxn ang="0">
                <a:pos x="114" y="175"/>
              </a:cxn>
              <a:cxn ang="0">
                <a:pos x="106" y="170"/>
              </a:cxn>
              <a:cxn ang="0">
                <a:pos x="91" y="162"/>
              </a:cxn>
              <a:cxn ang="0">
                <a:pos x="68" y="161"/>
              </a:cxn>
              <a:cxn ang="0">
                <a:pos x="68" y="96"/>
              </a:cxn>
              <a:cxn ang="0">
                <a:pos x="106" y="68"/>
              </a:cxn>
              <a:cxn ang="0">
                <a:pos x="126" y="26"/>
              </a:cxn>
              <a:cxn ang="0">
                <a:pos x="130" y="14"/>
              </a:cxn>
              <a:cxn ang="0">
                <a:pos x="142" y="26"/>
              </a:cxn>
              <a:cxn ang="0">
                <a:pos x="143" y="35"/>
              </a:cxn>
              <a:cxn ang="0">
                <a:pos x="133" y="70"/>
              </a:cxn>
              <a:cxn ang="0">
                <a:pos x="126" y="80"/>
              </a:cxn>
              <a:cxn ang="0">
                <a:pos x="170" y="80"/>
              </a:cxn>
              <a:cxn ang="0">
                <a:pos x="193" y="94"/>
              </a:cxn>
              <a:cxn ang="0">
                <a:pos x="186" y="165"/>
              </a:cxn>
              <a:cxn ang="0">
                <a:pos x="186" y="165"/>
              </a:cxn>
              <a:cxn ang="0">
                <a:pos x="186" y="165"/>
              </a:cxn>
            </a:cxnLst>
            <a:rect l="0" t="0" r="r" b="b"/>
            <a:pathLst>
              <a:path w="215" h="192">
                <a:moveTo>
                  <a:pt x="205" y="90"/>
                </a:moveTo>
                <a:cubicBezTo>
                  <a:pt x="199" y="75"/>
                  <a:pt x="187" y="67"/>
                  <a:pt x="170" y="67"/>
                </a:cubicBezTo>
                <a:cubicBezTo>
                  <a:pt x="149" y="67"/>
                  <a:pt x="149" y="67"/>
                  <a:pt x="149" y="67"/>
                </a:cubicBezTo>
                <a:cubicBezTo>
                  <a:pt x="153" y="59"/>
                  <a:pt x="156" y="48"/>
                  <a:pt x="156" y="35"/>
                </a:cubicBezTo>
                <a:cubicBezTo>
                  <a:pt x="156" y="31"/>
                  <a:pt x="156" y="27"/>
                  <a:pt x="155" y="23"/>
                </a:cubicBezTo>
                <a:cubicBezTo>
                  <a:pt x="153" y="8"/>
                  <a:pt x="142" y="0"/>
                  <a:pt x="126" y="1"/>
                </a:cubicBezTo>
                <a:cubicBezTo>
                  <a:pt x="120" y="2"/>
                  <a:pt x="118" y="8"/>
                  <a:pt x="113" y="21"/>
                </a:cubicBezTo>
                <a:cubicBezTo>
                  <a:pt x="109" y="33"/>
                  <a:pt x="103" y="48"/>
                  <a:pt x="95" y="61"/>
                </a:cubicBezTo>
                <a:cubicBezTo>
                  <a:pt x="88" y="70"/>
                  <a:pt x="77" y="78"/>
                  <a:pt x="68" y="82"/>
                </a:cubicBezTo>
                <a:cubicBezTo>
                  <a:pt x="68" y="81"/>
                  <a:pt x="68" y="81"/>
                  <a:pt x="68" y="81"/>
                </a:cubicBezTo>
                <a:cubicBezTo>
                  <a:pt x="0" y="81"/>
                  <a:pt x="0" y="81"/>
                  <a:pt x="0" y="81"/>
                </a:cubicBezTo>
                <a:cubicBezTo>
                  <a:pt x="0" y="179"/>
                  <a:pt x="0" y="179"/>
                  <a:pt x="0" y="179"/>
                </a:cubicBezTo>
                <a:cubicBezTo>
                  <a:pt x="68" y="179"/>
                  <a:pt x="68" y="179"/>
                  <a:pt x="68" y="179"/>
                </a:cubicBezTo>
                <a:cubicBezTo>
                  <a:pt x="68" y="174"/>
                  <a:pt x="68" y="174"/>
                  <a:pt x="68" y="174"/>
                </a:cubicBezTo>
                <a:cubicBezTo>
                  <a:pt x="79" y="174"/>
                  <a:pt x="85" y="174"/>
                  <a:pt x="86" y="174"/>
                </a:cubicBezTo>
                <a:cubicBezTo>
                  <a:pt x="99" y="181"/>
                  <a:pt x="99" y="181"/>
                  <a:pt x="99" y="181"/>
                </a:cubicBezTo>
                <a:cubicBezTo>
                  <a:pt x="108" y="187"/>
                  <a:pt x="108" y="187"/>
                  <a:pt x="108" y="187"/>
                </a:cubicBezTo>
                <a:cubicBezTo>
                  <a:pt x="116" y="191"/>
                  <a:pt x="155" y="192"/>
                  <a:pt x="172" y="189"/>
                </a:cubicBezTo>
                <a:cubicBezTo>
                  <a:pt x="193" y="186"/>
                  <a:pt x="198" y="169"/>
                  <a:pt x="198" y="169"/>
                </a:cubicBezTo>
                <a:cubicBezTo>
                  <a:pt x="200" y="163"/>
                  <a:pt x="215" y="112"/>
                  <a:pt x="205" y="90"/>
                </a:cubicBezTo>
                <a:close/>
                <a:moveTo>
                  <a:pt x="186" y="165"/>
                </a:moveTo>
                <a:cubicBezTo>
                  <a:pt x="186" y="165"/>
                  <a:pt x="182" y="175"/>
                  <a:pt x="170" y="176"/>
                </a:cubicBezTo>
                <a:cubicBezTo>
                  <a:pt x="152" y="179"/>
                  <a:pt x="119" y="177"/>
                  <a:pt x="114" y="175"/>
                </a:cubicBezTo>
                <a:cubicBezTo>
                  <a:pt x="114" y="175"/>
                  <a:pt x="106" y="170"/>
                  <a:pt x="106" y="170"/>
                </a:cubicBezTo>
                <a:cubicBezTo>
                  <a:pt x="91" y="162"/>
                  <a:pt x="91" y="162"/>
                  <a:pt x="91" y="162"/>
                </a:cubicBezTo>
                <a:cubicBezTo>
                  <a:pt x="87" y="161"/>
                  <a:pt x="79" y="161"/>
                  <a:pt x="68" y="161"/>
                </a:cubicBezTo>
                <a:cubicBezTo>
                  <a:pt x="68" y="96"/>
                  <a:pt x="68" y="96"/>
                  <a:pt x="68" y="96"/>
                </a:cubicBezTo>
                <a:cubicBezTo>
                  <a:pt x="79" y="92"/>
                  <a:pt x="96" y="83"/>
                  <a:pt x="106" y="68"/>
                </a:cubicBezTo>
                <a:cubicBezTo>
                  <a:pt x="115" y="54"/>
                  <a:pt x="121" y="38"/>
                  <a:pt x="126" y="26"/>
                </a:cubicBezTo>
                <a:cubicBezTo>
                  <a:pt x="126" y="26"/>
                  <a:pt x="129" y="16"/>
                  <a:pt x="130" y="14"/>
                </a:cubicBezTo>
                <a:cubicBezTo>
                  <a:pt x="137" y="14"/>
                  <a:pt x="141" y="18"/>
                  <a:pt x="142" y="26"/>
                </a:cubicBezTo>
                <a:cubicBezTo>
                  <a:pt x="143" y="29"/>
                  <a:pt x="143" y="32"/>
                  <a:pt x="143" y="35"/>
                </a:cubicBezTo>
                <a:cubicBezTo>
                  <a:pt x="143" y="54"/>
                  <a:pt x="133" y="70"/>
                  <a:pt x="133" y="70"/>
                </a:cubicBezTo>
                <a:cubicBezTo>
                  <a:pt x="126" y="80"/>
                  <a:pt x="126" y="80"/>
                  <a:pt x="126" y="80"/>
                </a:cubicBezTo>
                <a:cubicBezTo>
                  <a:pt x="170" y="80"/>
                  <a:pt x="170" y="80"/>
                  <a:pt x="170" y="80"/>
                </a:cubicBezTo>
                <a:cubicBezTo>
                  <a:pt x="181" y="80"/>
                  <a:pt x="189" y="84"/>
                  <a:pt x="193" y="94"/>
                </a:cubicBezTo>
                <a:cubicBezTo>
                  <a:pt x="199" y="110"/>
                  <a:pt x="190" y="151"/>
                  <a:pt x="186" y="165"/>
                </a:cubicBezTo>
                <a:close/>
                <a:moveTo>
                  <a:pt x="186" y="165"/>
                </a:moveTo>
                <a:cubicBezTo>
                  <a:pt x="186" y="165"/>
                  <a:pt x="186" y="165"/>
                  <a:pt x="186" y="165"/>
                </a:cubicBezTo>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101" name="Freeform 120"/>
          <p:cNvSpPr>
            <a:spLocks noEditPoints="1"/>
          </p:cNvSpPr>
          <p:nvPr/>
        </p:nvSpPr>
        <p:spPr bwMode="auto">
          <a:xfrm>
            <a:off x="10223873" y="1465713"/>
            <a:ext cx="526913" cy="451639"/>
          </a:xfrm>
          <a:custGeom>
            <a:avLst/>
            <a:gdLst/>
            <a:ahLst/>
            <a:cxnLst>
              <a:cxn ang="0">
                <a:pos x="11" y="58"/>
              </a:cxn>
              <a:cxn ang="0">
                <a:pos x="9" y="58"/>
              </a:cxn>
              <a:cxn ang="0">
                <a:pos x="0" y="49"/>
              </a:cxn>
              <a:cxn ang="0">
                <a:pos x="0" y="18"/>
              </a:cxn>
              <a:cxn ang="0">
                <a:pos x="9" y="9"/>
              </a:cxn>
              <a:cxn ang="0">
                <a:pos x="11" y="9"/>
              </a:cxn>
              <a:cxn ang="0">
                <a:pos x="11" y="58"/>
              </a:cxn>
              <a:cxn ang="0">
                <a:pos x="54" y="58"/>
              </a:cxn>
              <a:cxn ang="0">
                <a:pos x="15" y="58"/>
              </a:cxn>
              <a:cxn ang="0">
                <a:pos x="15" y="9"/>
              </a:cxn>
              <a:cxn ang="0">
                <a:pos x="20" y="9"/>
              </a:cxn>
              <a:cxn ang="0">
                <a:pos x="20" y="3"/>
              </a:cxn>
              <a:cxn ang="0">
                <a:pos x="24" y="0"/>
              </a:cxn>
              <a:cxn ang="0">
                <a:pos x="45" y="0"/>
              </a:cxn>
              <a:cxn ang="0">
                <a:pos x="49" y="3"/>
              </a:cxn>
              <a:cxn ang="0">
                <a:pos x="49" y="9"/>
              </a:cxn>
              <a:cxn ang="0">
                <a:pos x="54" y="9"/>
              </a:cxn>
              <a:cxn ang="0">
                <a:pos x="54" y="58"/>
              </a:cxn>
              <a:cxn ang="0">
                <a:pos x="44" y="9"/>
              </a:cxn>
              <a:cxn ang="0">
                <a:pos x="44" y="4"/>
              </a:cxn>
              <a:cxn ang="0">
                <a:pos x="25" y="4"/>
              </a:cxn>
              <a:cxn ang="0">
                <a:pos x="25" y="9"/>
              </a:cxn>
              <a:cxn ang="0">
                <a:pos x="44" y="9"/>
              </a:cxn>
              <a:cxn ang="0">
                <a:pos x="68" y="49"/>
              </a:cxn>
              <a:cxn ang="0">
                <a:pos x="60" y="58"/>
              </a:cxn>
              <a:cxn ang="0">
                <a:pos x="58" y="58"/>
              </a:cxn>
              <a:cxn ang="0">
                <a:pos x="58" y="9"/>
              </a:cxn>
              <a:cxn ang="0">
                <a:pos x="60" y="9"/>
              </a:cxn>
              <a:cxn ang="0">
                <a:pos x="68" y="18"/>
              </a:cxn>
              <a:cxn ang="0">
                <a:pos x="68" y="49"/>
              </a:cxn>
            </a:cxnLst>
            <a:rect l="0" t="0" r="r" b="b"/>
            <a:pathLst>
              <a:path w="68" h="58">
                <a:moveTo>
                  <a:pt x="11" y="58"/>
                </a:moveTo>
                <a:cubicBezTo>
                  <a:pt x="9" y="58"/>
                  <a:pt x="9" y="58"/>
                  <a:pt x="9" y="58"/>
                </a:cubicBezTo>
                <a:cubicBezTo>
                  <a:pt x="4" y="58"/>
                  <a:pt x="0" y="54"/>
                  <a:pt x="0" y="49"/>
                </a:cubicBezTo>
                <a:cubicBezTo>
                  <a:pt x="0" y="18"/>
                  <a:pt x="0" y="18"/>
                  <a:pt x="0" y="18"/>
                </a:cubicBezTo>
                <a:cubicBezTo>
                  <a:pt x="0" y="13"/>
                  <a:pt x="4" y="9"/>
                  <a:pt x="9" y="9"/>
                </a:cubicBezTo>
                <a:cubicBezTo>
                  <a:pt x="11" y="9"/>
                  <a:pt x="11" y="9"/>
                  <a:pt x="11" y="9"/>
                </a:cubicBezTo>
                <a:lnTo>
                  <a:pt x="11" y="58"/>
                </a:lnTo>
                <a:close/>
                <a:moveTo>
                  <a:pt x="54" y="58"/>
                </a:moveTo>
                <a:cubicBezTo>
                  <a:pt x="15" y="58"/>
                  <a:pt x="15" y="58"/>
                  <a:pt x="15" y="58"/>
                </a:cubicBezTo>
                <a:cubicBezTo>
                  <a:pt x="15" y="9"/>
                  <a:pt x="15" y="9"/>
                  <a:pt x="15"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54" y="9"/>
                  <a:pt x="54" y="9"/>
                  <a:pt x="54" y="9"/>
                </a:cubicBezTo>
                <a:lnTo>
                  <a:pt x="54" y="58"/>
                </a:lnTo>
                <a:close/>
                <a:moveTo>
                  <a:pt x="44" y="9"/>
                </a:moveTo>
                <a:cubicBezTo>
                  <a:pt x="44" y="4"/>
                  <a:pt x="44" y="4"/>
                  <a:pt x="44" y="4"/>
                </a:cubicBezTo>
                <a:cubicBezTo>
                  <a:pt x="25" y="4"/>
                  <a:pt x="25" y="4"/>
                  <a:pt x="25" y="4"/>
                </a:cubicBezTo>
                <a:cubicBezTo>
                  <a:pt x="25" y="9"/>
                  <a:pt x="25" y="9"/>
                  <a:pt x="25" y="9"/>
                </a:cubicBezTo>
                <a:lnTo>
                  <a:pt x="44" y="9"/>
                </a:lnTo>
                <a:close/>
                <a:moveTo>
                  <a:pt x="68" y="49"/>
                </a:moveTo>
                <a:cubicBezTo>
                  <a:pt x="68" y="54"/>
                  <a:pt x="65" y="58"/>
                  <a:pt x="60" y="58"/>
                </a:cubicBezTo>
                <a:cubicBezTo>
                  <a:pt x="58" y="58"/>
                  <a:pt x="58" y="58"/>
                  <a:pt x="58" y="58"/>
                </a:cubicBezTo>
                <a:cubicBezTo>
                  <a:pt x="58" y="9"/>
                  <a:pt x="58" y="9"/>
                  <a:pt x="58" y="9"/>
                </a:cubicBezTo>
                <a:cubicBezTo>
                  <a:pt x="60" y="9"/>
                  <a:pt x="60" y="9"/>
                  <a:pt x="60" y="9"/>
                </a:cubicBezTo>
                <a:cubicBezTo>
                  <a:pt x="65" y="9"/>
                  <a:pt x="68" y="13"/>
                  <a:pt x="68" y="18"/>
                </a:cubicBezTo>
                <a:lnTo>
                  <a:pt x="68" y="49"/>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102" name="Freeform 158"/>
          <p:cNvSpPr>
            <a:spLocks noEditPoints="1"/>
          </p:cNvSpPr>
          <p:nvPr/>
        </p:nvSpPr>
        <p:spPr bwMode="auto">
          <a:xfrm>
            <a:off x="10224387" y="2607192"/>
            <a:ext cx="525885" cy="450758"/>
          </a:xfrm>
          <a:custGeom>
            <a:avLst/>
            <a:gdLst/>
            <a:ahLst/>
            <a:cxnLst>
              <a:cxn ang="0">
                <a:pos x="68" y="30"/>
              </a:cxn>
              <a:cxn ang="0">
                <a:pos x="0" y="30"/>
              </a:cxn>
              <a:cxn ang="0">
                <a:pos x="0" y="15"/>
              </a:cxn>
              <a:cxn ang="0">
                <a:pos x="7" y="9"/>
              </a:cxn>
              <a:cxn ang="0">
                <a:pos x="20" y="9"/>
              </a:cxn>
              <a:cxn ang="0">
                <a:pos x="20" y="3"/>
              </a:cxn>
              <a:cxn ang="0">
                <a:pos x="24" y="0"/>
              </a:cxn>
              <a:cxn ang="0">
                <a:pos x="45" y="0"/>
              </a:cxn>
              <a:cxn ang="0">
                <a:pos x="49" y="3"/>
              </a:cxn>
              <a:cxn ang="0">
                <a:pos x="49" y="9"/>
              </a:cxn>
              <a:cxn ang="0">
                <a:pos x="62" y="9"/>
              </a:cxn>
              <a:cxn ang="0">
                <a:pos x="68" y="15"/>
              </a:cxn>
              <a:cxn ang="0">
                <a:pos x="68" y="30"/>
              </a:cxn>
              <a:cxn ang="0">
                <a:pos x="68" y="52"/>
              </a:cxn>
              <a:cxn ang="0">
                <a:pos x="62" y="58"/>
              </a:cxn>
              <a:cxn ang="0">
                <a:pos x="7" y="58"/>
              </a:cxn>
              <a:cxn ang="0">
                <a:pos x="0" y="52"/>
              </a:cxn>
              <a:cxn ang="0">
                <a:pos x="0" y="34"/>
              </a:cxn>
              <a:cxn ang="0">
                <a:pos x="26" y="34"/>
              </a:cxn>
              <a:cxn ang="0">
                <a:pos x="26" y="40"/>
              </a:cxn>
              <a:cxn ang="0">
                <a:pos x="28" y="42"/>
              </a:cxn>
              <a:cxn ang="0">
                <a:pos x="41" y="42"/>
              </a:cxn>
              <a:cxn ang="0">
                <a:pos x="43" y="40"/>
              </a:cxn>
              <a:cxn ang="0">
                <a:pos x="43" y="34"/>
              </a:cxn>
              <a:cxn ang="0">
                <a:pos x="68" y="34"/>
              </a:cxn>
              <a:cxn ang="0">
                <a:pos x="68" y="52"/>
              </a:cxn>
              <a:cxn ang="0">
                <a:pos x="44" y="9"/>
              </a:cxn>
              <a:cxn ang="0">
                <a:pos x="44" y="5"/>
              </a:cxn>
              <a:cxn ang="0">
                <a:pos x="25" y="5"/>
              </a:cxn>
              <a:cxn ang="0">
                <a:pos x="25" y="9"/>
              </a:cxn>
              <a:cxn ang="0">
                <a:pos x="44" y="9"/>
              </a:cxn>
              <a:cxn ang="0">
                <a:pos x="39" y="39"/>
              </a:cxn>
              <a:cxn ang="0">
                <a:pos x="30" y="39"/>
              </a:cxn>
              <a:cxn ang="0">
                <a:pos x="30" y="34"/>
              </a:cxn>
              <a:cxn ang="0">
                <a:pos x="39" y="34"/>
              </a:cxn>
              <a:cxn ang="0">
                <a:pos x="39" y="39"/>
              </a:cxn>
            </a:cxnLst>
            <a:rect l="0" t="0" r="r" b="b"/>
            <a:pathLst>
              <a:path w="68" h="58">
                <a:moveTo>
                  <a:pt x="68" y="30"/>
                </a:moveTo>
                <a:cubicBezTo>
                  <a:pt x="0" y="30"/>
                  <a:pt x="0" y="30"/>
                  <a:pt x="0" y="30"/>
                </a:cubicBezTo>
                <a:cubicBezTo>
                  <a:pt x="0" y="15"/>
                  <a:pt x="0" y="15"/>
                  <a:pt x="0" y="15"/>
                </a:cubicBezTo>
                <a:cubicBezTo>
                  <a:pt x="0" y="12"/>
                  <a:pt x="3" y="9"/>
                  <a:pt x="7"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62" y="9"/>
                  <a:pt x="62" y="9"/>
                  <a:pt x="62" y="9"/>
                </a:cubicBezTo>
                <a:cubicBezTo>
                  <a:pt x="66" y="9"/>
                  <a:pt x="68" y="12"/>
                  <a:pt x="68" y="15"/>
                </a:cubicBezTo>
                <a:lnTo>
                  <a:pt x="68" y="30"/>
                </a:lnTo>
                <a:close/>
                <a:moveTo>
                  <a:pt x="68" y="52"/>
                </a:moveTo>
                <a:cubicBezTo>
                  <a:pt x="68" y="55"/>
                  <a:pt x="66" y="58"/>
                  <a:pt x="62" y="58"/>
                </a:cubicBezTo>
                <a:cubicBezTo>
                  <a:pt x="7" y="58"/>
                  <a:pt x="7" y="58"/>
                  <a:pt x="7" y="58"/>
                </a:cubicBezTo>
                <a:cubicBezTo>
                  <a:pt x="3" y="58"/>
                  <a:pt x="0" y="55"/>
                  <a:pt x="0" y="52"/>
                </a:cubicBezTo>
                <a:cubicBezTo>
                  <a:pt x="0" y="34"/>
                  <a:pt x="0" y="34"/>
                  <a:pt x="0" y="34"/>
                </a:cubicBezTo>
                <a:cubicBezTo>
                  <a:pt x="26" y="34"/>
                  <a:pt x="26" y="34"/>
                  <a:pt x="26" y="34"/>
                </a:cubicBezTo>
                <a:cubicBezTo>
                  <a:pt x="26" y="40"/>
                  <a:pt x="26" y="40"/>
                  <a:pt x="26" y="40"/>
                </a:cubicBezTo>
                <a:cubicBezTo>
                  <a:pt x="26" y="41"/>
                  <a:pt x="27" y="42"/>
                  <a:pt x="28" y="42"/>
                </a:cubicBezTo>
                <a:cubicBezTo>
                  <a:pt x="41" y="42"/>
                  <a:pt x="41" y="42"/>
                  <a:pt x="41" y="42"/>
                </a:cubicBezTo>
                <a:cubicBezTo>
                  <a:pt x="42" y="42"/>
                  <a:pt x="43" y="41"/>
                  <a:pt x="43" y="40"/>
                </a:cubicBezTo>
                <a:cubicBezTo>
                  <a:pt x="43" y="34"/>
                  <a:pt x="43" y="34"/>
                  <a:pt x="43" y="34"/>
                </a:cubicBezTo>
                <a:cubicBezTo>
                  <a:pt x="68" y="34"/>
                  <a:pt x="68" y="34"/>
                  <a:pt x="68" y="34"/>
                </a:cubicBezTo>
                <a:lnTo>
                  <a:pt x="68" y="52"/>
                </a:lnTo>
                <a:close/>
                <a:moveTo>
                  <a:pt x="44" y="9"/>
                </a:moveTo>
                <a:cubicBezTo>
                  <a:pt x="44" y="5"/>
                  <a:pt x="44" y="5"/>
                  <a:pt x="44" y="5"/>
                </a:cubicBezTo>
                <a:cubicBezTo>
                  <a:pt x="25" y="5"/>
                  <a:pt x="25" y="5"/>
                  <a:pt x="25" y="5"/>
                </a:cubicBezTo>
                <a:cubicBezTo>
                  <a:pt x="25" y="9"/>
                  <a:pt x="25" y="9"/>
                  <a:pt x="25" y="9"/>
                </a:cubicBezTo>
                <a:lnTo>
                  <a:pt x="44" y="9"/>
                </a:lnTo>
                <a:close/>
                <a:moveTo>
                  <a:pt x="39" y="39"/>
                </a:moveTo>
                <a:cubicBezTo>
                  <a:pt x="30" y="39"/>
                  <a:pt x="30" y="39"/>
                  <a:pt x="30" y="39"/>
                </a:cubicBezTo>
                <a:cubicBezTo>
                  <a:pt x="30" y="34"/>
                  <a:pt x="30" y="34"/>
                  <a:pt x="30" y="34"/>
                </a:cubicBezTo>
                <a:cubicBezTo>
                  <a:pt x="39" y="34"/>
                  <a:pt x="39" y="34"/>
                  <a:pt x="39" y="34"/>
                </a:cubicBezTo>
                <a:lnTo>
                  <a:pt x="39" y="39"/>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grpSp>
        <p:nvGrpSpPr>
          <p:cNvPr id="103" name="Group 36"/>
          <p:cNvGrpSpPr/>
          <p:nvPr/>
        </p:nvGrpSpPr>
        <p:grpSpPr>
          <a:xfrm>
            <a:off x="7302720" y="5027156"/>
            <a:ext cx="443823" cy="661775"/>
            <a:chOff x="4669866" y="3800264"/>
            <a:chExt cx="279527" cy="416797"/>
          </a:xfrm>
          <a:solidFill>
            <a:schemeClr val="tx1">
              <a:lumMod val="75000"/>
              <a:lumOff val="25000"/>
            </a:schemeClr>
          </a:solidFill>
        </p:grpSpPr>
        <p:sp>
          <p:nvSpPr>
            <p:cNvPr id="104"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105"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106" name="Freeform 143"/>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107"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grpSp>
      <p:grpSp>
        <p:nvGrpSpPr>
          <p:cNvPr id="108" name="Group 102"/>
          <p:cNvGrpSpPr/>
          <p:nvPr/>
        </p:nvGrpSpPr>
        <p:grpSpPr>
          <a:xfrm>
            <a:off x="1008391" y="3834489"/>
            <a:ext cx="424219" cy="562173"/>
            <a:chOff x="5441157" y="4440238"/>
            <a:chExt cx="319088" cy="465138"/>
          </a:xfrm>
          <a:solidFill>
            <a:schemeClr val="tx1">
              <a:lumMod val="75000"/>
              <a:lumOff val="25000"/>
            </a:schemeClr>
          </a:solidFill>
        </p:grpSpPr>
        <p:sp>
          <p:nvSpPr>
            <p:cNvPr id="109" name="AutoShape 97"/>
            <p:cNvSpPr>
              <a:spLocks/>
            </p:cNvSpPr>
            <p:nvPr/>
          </p:nvSpPr>
          <p:spPr bwMode="auto">
            <a:xfrm>
              <a:off x="5441157" y="444023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110" name="AutoShape 98"/>
            <p:cNvSpPr>
              <a:spLocks/>
            </p:cNvSpPr>
            <p:nvPr/>
          </p:nvSpPr>
          <p:spPr bwMode="auto">
            <a:xfrm>
              <a:off x="5571332" y="448389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111" name="AutoShape 99"/>
            <p:cNvSpPr>
              <a:spLocks/>
            </p:cNvSpPr>
            <p:nvPr/>
          </p:nvSpPr>
          <p:spPr bwMode="auto">
            <a:xfrm>
              <a:off x="5586413" y="484743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12" name="Freeform 17"/>
          <p:cNvSpPr>
            <a:spLocks noEditPoints="1"/>
          </p:cNvSpPr>
          <p:nvPr/>
        </p:nvSpPr>
        <p:spPr bwMode="auto">
          <a:xfrm>
            <a:off x="4151313" y="5085661"/>
            <a:ext cx="525221" cy="544764"/>
          </a:xfrm>
          <a:custGeom>
            <a:avLst/>
            <a:gdLst>
              <a:gd name="T0" fmla="*/ 109 w 215"/>
              <a:gd name="T1" fmla="*/ 0 h 223"/>
              <a:gd name="T2" fmla="*/ 0 w 215"/>
              <a:gd name="T3" fmla="*/ 78 h 223"/>
              <a:gd name="T4" fmla="*/ 0 w 215"/>
              <a:gd name="T5" fmla="*/ 223 h 223"/>
              <a:gd name="T6" fmla="*/ 215 w 215"/>
              <a:gd name="T7" fmla="*/ 223 h 223"/>
              <a:gd name="T8" fmla="*/ 215 w 215"/>
              <a:gd name="T9" fmla="*/ 78 h 223"/>
              <a:gd name="T10" fmla="*/ 109 w 215"/>
              <a:gd name="T11" fmla="*/ 0 h 223"/>
              <a:gd name="T12" fmla="*/ 195 w 215"/>
              <a:gd name="T13" fmla="*/ 214 h 223"/>
              <a:gd name="T14" fmla="*/ 140 w 215"/>
              <a:gd name="T15" fmla="*/ 159 h 223"/>
              <a:gd name="T16" fmla="*/ 75 w 215"/>
              <a:gd name="T17" fmla="*/ 159 h 223"/>
              <a:gd name="T18" fmla="*/ 20 w 215"/>
              <a:gd name="T19" fmla="*/ 214 h 223"/>
              <a:gd name="T20" fmla="*/ 9 w 215"/>
              <a:gd name="T21" fmla="*/ 214 h 223"/>
              <a:gd name="T22" fmla="*/ 75 w 215"/>
              <a:gd name="T23" fmla="*/ 150 h 223"/>
              <a:gd name="T24" fmla="*/ 9 w 215"/>
              <a:gd name="T25" fmla="*/ 85 h 223"/>
              <a:gd name="T26" fmla="*/ 9 w 215"/>
              <a:gd name="T27" fmla="*/ 83 h 223"/>
              <a:gd name="T28" fmla="*/ 109 w 215"/>
              <a:gd name="T29" fmla="*/ 13 h 223"/>
              <a:gd name="T30" fmla="*/ 207 w 215"/>
              <a:gd name="T31" fmla="*/ 83 h 223"/>
              <a:gd name="T32" fmla="*/ 207 w 215"/>
              <a:gd name="T33" fmla="*/ 85 h 223"/>
              <a:gd name="T34" fmla="*/ 142 w 215"/>
              <a:gd name="T35" fmla="*/ 150 h 223"/>
              <a:gd name="T36" fmla="*/ 207 w 215"/>
              <a:gd name="T37" fmla="*/ 214 h 223"/>
              <a:gd name="T38" fmla="*/ 207 w 215"/>
              <a:gd name="T39" fmla="*/ 214 h 223"/>
              <a:gd name="T40" fmla="*/ 195 w 215"/>
              <a:gd name="T41" fmla="*/ 21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5" h="223">
                <a:moveTo>
                  <a:pt x="109" y="0"/>
                </a:moveTo>
                <a:lnTo>
                  <a:pt x="0" y="78"/>
                </a:lnTo>
                <a:lnTo>
                  <a:pt x="0" y="223"/>
                </a:lnTo>
                <a:lnTo>
                  <a:pt x="215" y="223"/>
                </a:lnTo>
                <a:lnTo>
                  <a:pt x="215" y="78"/>
                </a:lnTo>
                <a:lnTo>
                  <a:pt x="109" y="0"/>
                </a:lnTo>
                <a:close/>
                <a:moveTo>
                  <a:pt x="195" y="214"/>
                </a:moveTo>
                <a:lnTo>
                  <a:pt x="140" y="159"/>
                </a:lnTo>
                <a:lnTo>
                  <a:pt x="75" y="159"/>
                </a:lnTo>
                <a:lnTo>
                  <a:pt x="20" y="214"/>
                </a:lnTo>
                <a:lnTo>
                  <a:pt x="9" y="214"/>
                </a:lnTo>
                <a:lnTo>
                  <a:pt x="75" y="150"/>
                </a:lnTo>
                <a:lnTo>
                  <a:pt x="9" y="85"/>
                </a:lnTo>
                <a:lnTo>
                  <a:pt x="9" y="83"/>
                </a:lnTo>
                <a:lnTo>
                  <a:pt x="109" y="13"/>
                </a:lnTo>
                <a:lnTo>
                  <a:pt x="207" y="83"/>
                </a:lnTo>
                <a:lnTo>
                  <a:pt x="207" y="85"/>
                </a:lnTo>
                <a:lnTo>
                  <a:pt x="142" y="150"/>
                </a:lnTo>
                <a:lnTo>
                  <a:pt x="207" y="214"/>
                </a:lnTo>
                <a:lnTo>
                  <a:pt x="207" y="214"/>
                </a:lnTo>
                <a:lnTo>
                  <a:pt x="195" y="214"/>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nvGrpSpPr>
          <p:cNvPr id="113" name="Group 84"/>
          <p:cNvGrpSpPr/>
          <p:nvPr/>
        </p:nvGrpSpPr>
        <p:grpSpPr>
          <a:xfrm>
            <a:off x="8213234" y="5006270"/>
            <a:ext cx="373519" cy="703546"/>
            <a:chOff x="8085138" y="1274763"/>
            <a:chExt cx="463550" cy="873125"/>
          </a:xfrm>
          <a:solidFill>
            <a:schemeClr val="tx1">
              <a:lumMod val="75000"/>
              <a:lumOff val="25000"/>
            </a:schemeClr>
          </a:solidFill>
        </p:grpSpPr>
        <p:sp>
          <p:nvSpPr>
            <p:cNvPr id="114" name="Freeform 13"/>
            <p:cNvSpPr>
              <a:spLocks noEditPoints="1"/>
            </p:cNvSpPr>
            <p:nvPr/>
          </p:nvSpPr>
          <p:spPr bwMode="auto">
            <a:xfrm>
              <a:off x="8085138" y="1543050"/>
              <a:ext cx="463550" cy="604838"/>
            </a:xfrm>
            <a:custGeom>
              <a:avLst/>
              <a:gdLst/>
              <a:ahLst/>
              <a:cxnLst>
                <a:cxn ang="0">
                  <a:pos x="229" y="3"/>
                </a:cxn>
                <a:cxn ang="0">
                  <a:pos x="16" y="60"/>
                </a:cxn>
                <a:cxn ang="0">
                  <a:pos x="3" y="83"/>
                </a:cxn>
                <a:cxn ang="0">
                  <a:pos x="21" y="97"/>
                </a:cxn>
                <a:cxn ang="0">
                  <a:pos x="26" y="96"/>
                </a:cxn>
                <a:cxn ang="0">
                  <a:pos x="56" y="88"/>
                </a:cxn>
                <a:cxn ang="0">
                  <a:pos x="56" y="111"/>
                </a:cxn>
                <a:cxn ang="0">
                  <a:pos x="32" y="111"/>
                </a:cxn>
                <a:cxn ang="0">
                  <a:pos x="21" y="121"/>
                </a:cxn>
                <a:cxn ang="0">
                  <a:pos x="21" y="174"/>
                </a:cxn>
                <a:cxn ang="0">
                  <a:pos x="27" y="193"/>
                </a:cxn>
                <a:cxn ang="0">
                  <a:pos x="46" y="219"/>
                </a:cxn>
                <a:cxn ang="0">
                  <a:pos x="53" y="238"/>
                </a:cxn>
                <a:cxn ang="0">
                  <a:pos x="53" y="259"/>
                </a:cxn>
                <a:cxn ang="0">
                  <a:pos x="63" y="270"/>
                </a:cxn>
                <a:cxn ang="0">
                  <a:pos x="74" y="270"/>
                </a:cxn>
                <a:cxn ang="0">
                  <a:pos x="76" y="274"/>
                </a:cxn>
                <a:cxn ang="0">
                  <a:pos x="74" y="283"/>
                </a:cxn>
                <a:cxn ang="0">
                  <a:pos x="76" y="291"/>
                </a:cxn>
                <a:cxn ang="0">
                  <a:pos x="74" y="300"/>
                </a:cxn>
                <a:cxn ang="0">
                  <a:pos x="83" y="313"/>
                </a:cxn>
                <a:cxn ang="0">
                  <a:pos x="99" y="313"/>
                </a:cxn>
                <a:cxn ang="0">
                  <a:pos x="99" y="317"/>
                </a:cxn>
                <a:cxn ang="0">
                  <a:pos x="108" y="330"/>
                </a:cxn>
                <a:cxn ang="0">
                  <a:pos x="146" y="330"/>
                </a:cxn>
                <a:cxn ang="0">
                  <a:pos x="156" y="317"/>
                </a:cxn>
                <a:cxn ang="0">
                  <a:pos x="155" y="313"/>
                </a:cxn>
                <a:cxn ang="0">
                  <a:pos x="171" y="313"/>
                </a:cxn>
                <a:cxn ang="0">
                  <a:pos x="181" y="300"/>
                </a:cxn>
                <a:cxn ang="0">
                  <a:pos x="178" y="291"/>
                </a:cxn>
                <a:cxn ang="0">
                  <a:pos x="181" y="283"/>
                </a:cxn>
                <a:cxn ang="0">
                  <a:pos x="178" y="274"/>
                </a:cxn>
                <a:cxn ang="0">
                  <a:pos x="180" y="270"/>
                </a:cxn>
                <a:cxn ang="0">
                  <a:pos x="191" y="270"/>
                </a:cxn>
                <a:cxn ang="0">
                  <a:pos x="202" y="259"/>
                </a:cxn>
                <a:cxn ang="0">
                  <a:pos x="202" y="238"/>
                </a:cxn>
                <a:cxn ang="0">
                  <a:pos x="208" y="219"/>
                </a:cxn>
                <a:cxn ang="0">
                  <a:pos x="227" y="193"/>
                </a:cxn>
                <a:cxn ang="0">
                  <a:pos x="233" y="174"/>
                </a:cxn>
                <a:cxn ang="0">
                  <a:pos x="233" y="121"/>
                </a:cxn>
                <a:cxn ang="0">
                  <a:pos x="223" y="111"/>
                </a:cxn>
                <a:cxn ang="0">
                  <a:pos x="198" y="111"/>
                </a:cxn>
                <a:cxn ang="0">
                  <a:pos x="199" y="109"/>
                </a:cxn>
                <a:cxn ang="0">
                  <a:pos x="199" y="50"/>
                </a:cxn>
                <a:cxn ang="0">
                  <a:pos x="238" y="39"/>
                </a:cxn>
                <a:cxn ang="0">
                  <a:pos x="252" y="16"/>
                </a:cxn>
                <a:cxn ang="0">
                  <a:pos x="229" y="3"/>
                </a:cxn>
                <a:cxn ang="0">
                  <a:pos x="87" y="80"/>
                </a:cxn>
                <a:cxn ang="0">
                  <a:pos x="167" y="58"/>
                </a:cxn>
                <a:cxn ang="0">
                  <a:pos x="167" y="109"/>
                </a:cxn>
                <a:cxn ang="0">
                  <a:pos x="168" y="111"/>
                </a:cxn>
                <a:cxn ang="0">
                  <a:pos x="87" y="111"/>
                </a:cxn>
                <a:cxn ang="0">
                  <a:pos x="87" y="80"/>
                </a:cxn>
                <a:cxn ang="0">
                  <a:pos x="87" y="80"/>
                </a:cxn>
                <a:cxn ang="0">
                  <a:pos x="87" y="80"/>
                </a:cxn>
              </a:cxnLst>
              <a:rect l="0" t="0" r="r" b="b"/>
              <a:pathLst>
                <a:path w="254" h="330">
                  <a:moveTo>
                    <a:pt x="229" y="3"/>
                  </a:moveTo>
                  <a:cubicBezTo>
                    <a:pt x="16" y="60"/>
                    <a:pt x="16" y="60"/>
                    <a:pt x="16" y="60"/>
                  </a:cubicBezTo>
                  <a:cubicBezTo>
                    <a:pt x="6" y="62"/>
                    <a:pt x="0" y="73"/>
                    <a:pt x="3" y="83"/>
                  </a:cubicBezTo>
                  <a:cubicBezTo>
                    <a:pt x="5" y="91"/>
                    <a:pt x="13" y="97"/>
                    <a:pt x="21" y="97"/>
                  </a:cubicBezTo>
                  <a:cubicBezTo>
                    <a:pt x="23" y="97"/>
                    <a:pt x="24" y="97"/>
                    <a:pt x="26" y="96"/>
                  </a:cubicBezTo>
                  <a:cubicBezTo>
                    <a:pt x="56" y="88"/>
                    <a:pt x="56" y="88"/>
                    <a:pt x="56" y="88"/>
                  </a:cubicBezTo>
                  <a:cubicBezTo>
                    <a:pt x="56" y="111"/>
                    <a:pt x="56" y="111"/>
                    <a:pt x="56" y="111"/>
                  </a:cubicBezTo>
                  <a:cubicBezTo>
                    <a:pt x="32" y="111"/>
                    <a:pt x="32" y="111"/>
                    <a:pt x="32" y="111"/>
                  </a:cubicBezTo>
                  <a:cubicBezTo>
                    <a:pt x="26" y="111"/>
                    <a:pt x="21" y="115"/>
                    <a:pt x="21" y="121"/>
                  </a:cubicBezTo>
                  <a:cubicBezTo>
                    <a:pt x="21" y="174"/>
                    <a:pt x="21" y="174"/>
                    <a:pt x="21" y="174"/>
                  </a:cubicBezTo>
                  <a:cubicBezTo>
                    <a:pt x="21" y="180"/>
                    <a:pt x="24" y="189"/>
                    <a:pt x="27" y="193"/>
                  </a:cubicBezTo>
                  <a:cubicBezTo>
                    <a:pt x="46" y="219"/>
                    <a:pt x="46" y="219"/>
                    <a:pt x="46" y="219"/>
                  </a:cubicBezTo>
                  <a:cubicBezTo>
                    <a:pt x="50" y="224"/>
                    <a:pt x="53" y="232"/>
                    <a:pt x="53" y="238"/>
                  </a:cubicBezTo>
                  <a:cubicBezTo>
                    <a:pt x="53" y="259"/>
                    <a:pt x="53" y="259"/>
                    <a:pt x="53" y="259"/>
                  </a:cubicBezTo>
                  <a:cubicBezTo>
                    <a:pt x="53" y="265"/>
                    <a:pt x="58" y="270"/>
                    <a:pt x="63" y="270"/>
                  </a:cubicBezTo>
                  <a:cubicBezTo>
                    <a:pt x="74" y="270"/>
                    <a:pt x="74" y="270"/>
                    <a:pt x="74" y="270"/>
                  </a:cubicBezTo>
                  <a:cubicBezTo>
                    <a:pt x="75" y="271"/>
                    <a:pt x="75" y="273"/>
                    <a:pt x="76" y="274"/>
                  </a:cubicBezTo>
                  <a:cubicBezTo>
                    <a:pt x="75" y="276"/>
                    <a:pt x="74" y="279"/>
                    <a:pt x="74" y="283"/>
                  </a:cubicBezTo>
                  <a:cubicBezTo>
                    <a:pt x="74" y="286"/>
                    <a:pt x="75" y="289"/>
                    <a:pt x="76" y="291"/>
                  </a:cubicBezTo>
                  <a:cubicBezTo>
                    <a:pt x="75" y="294"/>
                    <a:pt x="74" y="297"/>
                    <a:pt x="74" y="300"/>
                  </a:cubicBezTo>
                  <a:cubicBezTo>
                    <a:pt x="74" y="307"/>
                    <a:pt x="78" y="313"/>
                    <a:pt x="83" y="313"/>
                  </a:cubicBezTo>
                  <a:cubicBezTo>
                    <a:pt x="99" y="313"/>
                    <a:pt x="99" y="313"/>
                    <a:pt x="99" y="313"/>
                  </a:cubicBezTo>
                  <a:cubicBezTo>
                    <a:pt x="99" y="314"/>
                    <a:pt x="99" y="316"/>
                    <a:pt x="99" y="317"/>
                  </a:cubicBezTo>
                  <a:cubicBezTo>
                    <a:pt x="99" y="324"/>
                    <a:pt x="103" y="330"/>
                    <a:pt x="108" y="330"/>
                  </a:cubicBezTo>
                  <a:cubicBezTo>
                    <a:pt x="146" y="330"/>
                    <a:pt x="146" y="330"/>
                    <a:pt x="146" y="330"/>
                  </a:cubicBezTo>
                  <a:cubicBezTo>
                    <a:pt x="151" y="330"/>
                    <a:pt x="156" y="324"/>
                    <a:pt x="156" y="317"/>
                  </a:cubicBezTo>
                  <a:cubicBezTo>
                    <a:pt x="156" y="316"/>
                    <a:pt x="155" y="314"/>
                    <a:pt x="155" y="313"/>
                  </a:cubicBezTo>
                  <a:cubicBezTo>
                    <a:pt x="171" y="313"/>
                    <a:pt x="171" y="313"/>
                    <a:pt x="171" y="313"/>
                  </a:cubicBezTo>
                  <a:cubicBezTo>
                    <a:pt x="177" y="313"/>
                    <a:pt x="181" y="307"/>
                    <a:pt x="181" y="300"/>
                  </a:cubicBezTo>
                  <a:cubicBezTo>
                    <a:pt x="181" y="297"/>
                    <a:pt x="180" y="294"/>
                    <a:pt x="178" y="291"/>
                  </a:cubicBezTo>
                  <a:cubicBezTo>
                    <a:pt x="180" y="289"/>
                    <a:pt x="181" y="286"/>
                    <a:pt x="181" y="283"/>
                  </a:cubicBezTo>
                  <a:cubicBezTo>
                    <a:pt x="181" y="279"/>
                    <a:pt x="180" y="276"/>
                    <a:pt x="178" y="274"/>
                  </a:cubicBezTo>
                  <a:cubicBezTo>
                    <a:pt x="179" y="273"/>
                    <a:pt x="180" y="271"/>
                    <a:pt x="180" y="270"/>
                  </a:cubicBezTo>
                  <a:cubicBezTo>
                    <a:pt x="191" y="270"/>
                    <a:pt x="191" y="270"/>
                    <a:pt x="191" y="270"/>
                  </a:cubicBezTo>
                  <a:cubicBezTo>
                    <a:pt x="197" y="270"/>
                    <a:pt x="202" y="265"/>
                    <a:pt x="202" y="259"/>
                  </a:cubicBezTo>
                  <a:cubicBezTo>
                    <a:pt x="202" y="238"/>
                    <a:pt x="202" y="238"/>
                    <a:pt x="202" y="238"/>
                  </a:cubicBezTo>
                  <a:cubicBezTo>
                    <a:pt x="202" y="232"/>
                    <a:pt x="204" y="224"/>
                    <a:pt x="208" y="219"/>
                  </a:cubicBezTo>
                  <a:cubicBezTo>
                    <a:pt x="227" y="193"/>
                    <a:pt x="227" y="193"/>
                    <a:pt x="227" y="193"/>
                  </a:cubicBezTo>
                  <a:cubicBezTo>
                    <a:pt x="231" y="189"/>
                    <a:pt x="233" y="180"/>
                    <a:pt x="233" y="174"/>
                  </a:cubicBezTo>
                  <a:cubicBezTo>
                    <a:pt x="233" y="121"/>
                    <a:pt x="233" y="121"/>
                    <a:pt x="233" y="121"/>
                  </a:cubicBezTo>
                  <a:cubicBezTo>
                    <a:pt x="233" y="115"/>
                    <a:pt x="229" y="111"/>
                    <a:pt x="223" y="111"/>
                  </a:cubicBezTo>
                  <a:cubicBezTo>
                    <a:pt x="198" y="111"/>
                    <a:pt x="198" y="111"/>
                    <a:pt x="198" y="111"/>
                  </a:cubicBezTo>
                  <a:cubicBezTo>
                    <a:pt x="198" y="110"/>
                    <a:pt x="199" y="109"/>
                    <a:pt x="199" y="109"/>
                  </a:cubicBezTo>
                  <a:cubicBezTo>
                    <a:pt x="199" y="50"/>
                    <a:pt x="199" y="50"/>
                    <a:pt x="199" y="50"/>
                  </a:cubicBezTo>
                  <a:cubicBezTo>
                    <a:pt x="238" y="39"/>
                    <a:pt x="238" y="39"/>
                    <a:pt x="238" y="39"/>
                  </a:cubicBezTo>
                  <a:cubicBezTo>
                    <a:pt x="248" y="37"/>
                    <a:pt x="254" y="26"/>
                    <a:pt x="252" y="16"/>
                  </a:cubicBezTo>
                  <a:cubicBezTo>
                    <a:pt x="249" y="6"/>
                    <a:pt x="239" y="0"/>
                    <a:pt x="229" y="3"/>
                  </a:cubicBezTo>
                  <a:close/>
                  <a:moveTo>
                    <a:pt x="87" y="80"/>
                  </a:moveTo>
                  <a:cubicBezTo>
                    <a:pt x="167" y="58"/>
                    <a:pt x="167" y="58"/>
                    <a:pt x="167" y="58"/>
                  </a:cubicBezTo>
                  <a:cubicBezTo>
                    <a:pt x="167" y="109"/>
                    <a:pt x="167" y="109"/>
                    <a:pt x="167" y="109"/>
                  </a:cubicBezTo>
                  <a:cubicBezTo>
                    <a:pt x="167" y="109"/>
                    <a:pt x="167" y="110"/>
                    <a:pt x="168" y="111"/>
                  </a:cubicBezTo>
                  <a:cubicBezTo>
                    <a:pt x="87" y="111"/>
                    <a:pt x="87" y="111"/>
                    <a:pt x="87" y="111"/>
                  </a:cubicBezTo>
                  <a:lnTo>
                    <a:pt x="87" y="80"/>
                  </a:lnTo>
                  <a:close/>
                  <a:moveTo>
                    <a:pt x="87" y="80"/>
                  </a:moveTo>
                  <a:cubicBezTo>
                    <a:pt x="87" y="80"/>
                    <a:pt x="87" y="80"/>
                    <a:pt x="87" y="8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115" name="Freeform 14"/>
            <p:cNvSpPr>
              <a:spLocks noEditPoints="1"/>
            </p:cNvSpPr>
            <p:nvPr/>
          </p:nvSpPr>
          <p:spPr bwMode="auto">
            <a:xfrm>
              <a:off x="8085138" y="1436688"/>
              <a:ext cx="463550" cy="177800"/>
            </a:xfrm>
            <a:custGeom>
              <a:avLst/>
              <a:gdLst/>
              <a:ahLst/>
              <a:cxnLst>
                <a:cxn ang="0">
                  <a:pos x="229" y="2"/>
                </a:cxn>
                <a:cxn ang="0">
                  <a:pos x="16" y="59"/>
                </a:cxn>
                <a:cxn ang="0">
                  <a:pos x="3" y="83"/>
                </a:cxn>
                <a:cxn ang="0">
                  <a:pos x="21" y="97"/>
                </a:cxn>
                <a:cxn ang="0">
                  <a:pos x="26" y="96"/>
                </a:cxn>
                <a:cxn ang="0">
                  <a:pos x="238" y="39"/>
                </a:cxn>
                <a:cxn ang="0">
                  <a:pos x="252" y="16"/>
                </a:cxn>
                <a:cxn ang="0">
                  <a:pos x="229" y="2"/>
                </a:cxn>
                <a:cxn ang="0">
                  <a:pos x="229" y="2"/>
                </a:cxn>
                <a:cxn ang="0">
                  <a:pos x="229" y="2"/>
                </a:cxn>
              </a:cxnLst>
              <a:rect l="0" t="0" r="r" b="b"/>
              <a:pathLst>
                <a:path w="254" h="97">
                  <a:moveTo>
                    <a:pt x="229" y="2"/>
                  </a:moveTo>
                  <a:cubicBezTo>
                    <a:pt x="16" y="59"/>
                    <a:pt x="16" y="59"/>
                    <a:pt x="16" y="59"/>
                  </a:cubicBezTo>
                  <a:cubicBezTo>
                    <a:pt x="6" y="62"/>
                    <a:pt x="0" y="72"/>
                    <a:pt x="3" y="83"/>
                  </a:cubicBezTo>
                  <a:cubicBezTo>
                    <a:pt x="5" y="91"/>
                    <a:pt x="13" y="97"/>
                    <a:pt x="21" y="97"/>
                  </a:cubicBezTo>
                  <a:cubicBezTo>
                    <a:pt x="23" y="97"/>
                    <a:pt x="24" y="96"/>
                    <a:pt x="26" y="96"/>
                  </a:cubicBezTo>
                  <a:cubicBezTo>
                    <a:pt x="238" y="39"/>
                    <a:pt x="238" y="39"/>
                    <a:pt x="238" y="39"/>
                  </a:cubicBezTo>
                  <a:cubicBezTo>
                    <a:pt x="248" y="36"/>
                    <a:pt x="254" y="26"/>
                    <a:pt x="252" y="16"/>
                  </a:cubicBezTo>
                  <a:cubicBezTo>
                    <a:pt x="249" y="6"/>
                    <a:pt x="239" y="0"/>
                    <a:pt x="229" y="2"/>
                  </a:cubicBezTo>
                  <a:close/>
                  <a:moveTo>
                    <a:pt x="229" y="2"/>
                  </a:moveTo>
                  <a:cubicBezTo>
                    <a:pt x="229" y="2"/>
                    <a:pt x="229" y="2"/>
                    <a:pt x="229"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116" name="Freeform 15"/>
            <p:cNvSpPr>
              <a:spLocks noEditPoints="1"/>
            </p:cNvSpPr>
            <p:nvPr/>
          </p:nvSpPr>
          <p:spPr bwMode="auto">
            <a:xfrm>
              <a:off x="8085138" y="1328738"/>
              <a:ext cx="463550" cy="177800"/>
            </a:xfrm>
            <a:custGeom>
              <a:avLst/>
              <a:gdLst/>
              <a:ahLst/>
              <a:cxnLst>
                <a:cxn ang="0">
                  <a:pos x="3" y="83"/>
                </a:cxn>
                <a:cxn ang="0">
                  <a:pos x="21" y="97"/>
                </a:cxn>
                <a:cxn ang="0">
                  <a:pos x="26" y="97"/>
                </a:cxn>
                <a:cxn ang="0">
                  <a:pos x="238" y="40"/>
                </a:cxn>
                <a:cxn ang="0">
                  <a:pos x="252" y="16"/>
                </a:cxn>
                <a:cxn ang="0">
                  <a:pos x="229" y="3"/>
                </a:cxn>
                <a:cxn ang="0">
                  <a:pos x="16" y="60"/>
                </a:cxn>
                <a:cxn ang="0">
                  <a:pos x="3" y="83"/>
                </a:cxn>
                <a:cxn ang="0">
                  <a:pos x="3" y="83"/>
                </a:cxn>
                <a:cxn ang="0">
                  <a:pos x="3" y="83"/>
                </a:cxn>
              </a:cxnLst>
              <a:rect l="0" t="0" r="r" b="b"/>
              <a:pathLst>
                <a:path w="254" h="97">
                  <a:moveTo>
                    <a:pt x="3" y="83"/>
                  </a:moveTo>
                  <a:cubicBezTo>
                    <a:pt x="5" y="92"/>
                    <a:pt x="13" y="97"/>
                    <a:pt x="21" y="97"/>
                  </a:cubicBezTo>
                  <a:cubicBezTo>
                    <a:pt x="23" y="97"/>
                    <a:pt x="24" y="97"/>
                    <a:pt x="26" y="97"/>
                  </a:cubicBezTo>
                  <a:cubicBezTo>
                    <a:pt x="238" y="40"/>
                    <a:pt x="238" y="40"/>
                    <a:pt x="238" y="40"/>
                  </a:cubicBezTo>
                  <a:cubicBezTo>
                    <a:pt x="248" y="37"/>
                    <a:pt x="254" y="26"/>
                    <a:pt x="252" y="16"/>
                  </a:cubicBezTo>
                  <a:cubicBezTo>
                    <a:pt x="249" y="6"/>
                    <a:pt x="239" y="0"/>
                    <a:pt x="229" y="3"/>
                  </a:cubicBezTo>
                  <a:cubicBezTo>
                    <a:pt x="16" y="60"/>
                    <a:pt x="16" y="60"/>
                    <a:pt x="16" y="60"/>
                  </a:cubicBezTo>
                  <a:cubicBezTo>
                    <a:pt x="6" y="63"/>
                    <a:pt x="0" y="73"/>
                    <a:pt x="3" y="83"/>
                  </a:cubicBezTo>
                  <a:close/>
                  <a:moveTo>
                    <a:pt x="3" y="83"/>
                  </a:moveTo>
                  <a:cubicBezTo>
                    <a:pt x="3" y="83"/>
                    <a:pt x="3" y="83"/>
                    <a:pt x="3" y="8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117" name="Freeform 16"/>
            <p:cNvSpPr>
              <a:spLocks noEditPoints="1"/>
            </p:cNvSpPr>
            <p:nvPr/>
          </p:nvSpPr>
          <p:spPr bwMode="auto">
            <a:xfrm>
              <a:off x="8085138" y="1274763"/>
              <a:ext cx="273050" cy="125413"/>
            </a:xfrm>
            <a:custGeom>
              <a:avLst/>
              <a:gdLst/>
              <a:ahLst/>
              <a:cxnLst>
                <a:cxn ang="0">
                  <a:pos x="21" y="69"/>
                </a:cxn>
                <a:cxn ang="0">
                  <a:pos x="26" y="68"/>
                </a:cxn>
                <a:cxn ang="0">
                  <a:pos x="134" y="39"/>
                </a:cxn>
                <a:cxn ang="0">
                  <a:pos x="147" y="16"/>
                </a:cxn>
                <a:cxn ang="0">
                  <a:pos x="124" y="3"/>
                </a:cxn>
                <a:cxn ang="0">
                  <a:pos x="16" y="32"/>
                </a:cxn>
                <a:cxn ang="0">
                  <a:pos x="3" y="55"/>
                </a:cxn>
                <a:cxn ang="0">
                  <a:pos x="21" y="69"/>
                </a:cxn>
                <a:cxn ang="0">
                  <a:pos x="21" y="69"/>
                </a:cxn>
                <a:cxn ang="0">
                  <a:pos x="21" y="69"/>
                </a:cxn>
              </a:cxnLst>
              <a:rect l="0" t="0" r="r" b="b"/>
              <a:pathLst>
                <a:path w="150" h="69">
                  <a:moveTo>
                    <a:pt x="21" y="69"/>
                  </a:moveTo>
                  <a:cubicBezTo>
                    <a:pt x="23" y="69"/>
                    <a:pt x="24" y="69"/>
                    <a:pt x="26" y="68"/>
                  </a:cubicBezTo>
                  <a:cubicBezTo>
                    <a:pt x="134" y="39"/>
                    <a:pt x="134" y="39"/>
                    <a:pt x="134" y="39"/>
                  </a:cubicBezTo>
                  <a:cubicBezTo>
                    <a:pt x="144" y="36"/>
                    <a:pt x="150" y="26"/>
                    <a:pt x="147" y="16"/>
                  </a:cubicBezTo>
                  <a:cubicBezTo>
                    <a:pt x="144" y="6"/>
                    <a:pt x="134" y="0"/>
                    <a:pt x="124" y="3"/>
                  </a:cubicBezTo>
                  <a:cubicBezTo>
                    <a:pt x="16" y="32"/>
                    <a:pt x="16" y="32"/>
                    <a:pt x="16" y="32"/>
                  </a:cubicBezTo>
                  <a:cubicBezTo>
                    <a:pt x="6" y="34"/>
                    <a:pt x="0" y="45"/>
                    <a:pt x="3" y="55"/>
                  </a:cubicBezTo>
                  <a:cubicBezTo>
                    <a:pt x="5" y="63"/>
                    <a:pt x="13" y="69"/>
                    <a:pt x="21" y="69"/>
                  </a:cubicBezTo>
                  <a:close/>
                  <a:moveTo>
                    <a:pt x="21" y="69"/>
                  </a:moveTo>
                  <a:cubicBezTo>
                    <a:pt x="21" y="69"/>
                    <a:pt x="21" y="69"/>
                    <a:pt x="21" y="6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grpSp>
      <p:grpSp>
        <p:nvGrpSpPr>
          <p:cNvPr id="118" name="Group 23"/>
          <p:cNvGrpSpPr/>
          <p:nvPr/>
        </p:nvGrpSpPr>
        <p:grpSpPr>
          <a:xfrm rot="5400000">
            <a:off x="5167383" y="5113221"/>
            <a:ext cx="489644" cy="489644"/>
            <a:chOff x="7287419" y="2577307"/>
            <a:chExt cx="464344" cy="464344"/>
          </a:xfrm>
          <a:solidFill>
            <a:schemeClr val="tx1">
              <a:lumMod val="75000"/>
              <a:lumOff val="25000"/>
            </a:schemeClr>
          </a:solidFill>
        </p:grpSpPr>
        <p:sp>
          <p:nvSpPr>
            <p:cNvPr id="119" name="AutoShape 56"/>
            <p:cNvSpPr>
              <a:spLocks/>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120" name="AutoShape 57"/>
            <p:cNvSpPr>
              <a:spLocks/>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121" name="AutoShape 58"/>
            <p:cNvSpPr>
              <a:spLocks/>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22" name="Freeform 11"/>
          <p:cNvSpPr>
            <a:spLocks/>
          </p:cNvSpPr>
          <p:nvPr/>
        </p:nvSpPr>
        <p:spPr bwMode="auto">
          <a:xfrm>
            <a:off x="925565" y="5015720"/>
            <a:ext cx="556140" cy="554824"/>
          </a:xfrm>
          <a:custGeom>
            <a:avLst/>
            <a:gdLst>
              <a:gd name="T0" fmla="*/ 208 w 358"/>
              <a:gd name="T1" fmla="*/ 207 h 357"/>
              <a:gd name="T2" fmla="*/ 126 w 358"/>
              <a:gd name="T3" fmla="*/ 255 h 357"/>
              <a:gd name="T4" fmla="*/ 46 w 358"/>
              <a:gd name="T5" fmla="*/ 253 h 357"/>
              <a:gd name="T6" fmla="*/ 56 w 358"/>
              <a:gd name="T7" fmla="*/ 334 h 357"/>
              <a:gd name="T8" fmla="*/ 251 w 358"/>
              <a:gd name="T9" fmla="*/ 250 h 357"/>
              <a:gd name="T10" fmla="*/ 335 w 358"/>
              <a:gd name="T11" fmla="*/ 55 h 357"/>
              <a:gd name="T12" fmla="*/ 254 w 358"/>
              <a:gd name="T13" fmla="*/ 45 h 357"/>
              <a:gd name="T14" fmla="*/ 256 w 358"/>
              <a:gd name="T15" fmla="*/ 125 h 357"/>
              <a:gd name="T16" fmla="*/ 208 w 358"/>
              <a:gd name="T17" fmla="*/ 207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8" h="357">
                <a:moveTo>
                  <a:pt x="208" y="207"/>
                </a:moveTo>
                <a:cubicBezTo>
                  <a:pt x="177" y="239"/>
                  <a:pt x="140" y="269"/>
                  <a:pt x="126" y="255"/>
                </a:cubicBezTo>
                <a:cubicBezTo>
                  <a:pt x="105" y="234"/>
                  <a:pt x="92" y="216"/>
                  <a:pt x="46" y="253"/>
                </a:cubicBezTo>
                <a:cubicBezTo>
                  <a:pt x="0" y="290"/>
                  <a:pt x="36" y="314"/>
                  <a:pt x="56" y="334"/>
                </a:cubicBezTo>
                <a:cubicBezTo>
                  <a:pt x="79" y="357"/>
                  <a:pt x="165" y="335"/>
                  <a:pt x="251" y="250"/>
                </a:cubicBezTo>
                <a:cubicBezTo>
                  <a:pt x="336" y="165"/>
                  <a:pt x="358" y="78"/>
                  <a:pt x="335" y="55"/>
                </a:cubicBezTo>
                <a:cubicBezTo>
                  <a:pt x="315" y="35"/>
                  <a:pt x="290" y="0"/>
                  <a:pt x="254" y="45"/>
                </a:cubicBezTo>
                <a:cubicBezTo>
                  <a:pt x="217" y="91"/>
                  <a:pt x="235" y="104"/>
                  <a:pt x="256" y="125"/>
                </a:cubicBezTo>
                <a:cubicBezTo>
                  <a:pt x="270" y="139"/>
                  <a:pt x="240" y="176"/>
                  <a:pt x="208" y="207"/>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123" name="Freeform 116"/>
          <p:cNvSpPr>
            <a:spLocks noEditPoints="1"/>
          </p:cNvSpPr>
          <p:nvPr/>
        </p:nvSpPr>
        <p:spPr bwMode="auto">
          <a:xfrm>
            <a:off x="10188987" y="5117445"/>
            <a:ext cx="596685" cy="481197"/>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grpSp>
        <p:nvGrpSpPr>
          <p:cNvPr id="124" name="Group 12"/>
          <p:cNvGrpSpPr>
            <a:grpSpLocks noChangeAspect="1"/>
          </p:cNvGrpSpPr>
          <p:nvPr/>
        </p:nvGrpSpPr>
        <p:grpSpPr bwMode="auto">
          <a:xfrm>
            <a:off x="10188767" y="3775243"/>
            <a:ext cx="597124" cy="541640"/>
            <a:chOff x="2535" y="1120"/>
            <a:chExt cx="635" cy="576"/>
          </a:xfrm>
          <a:solidFill>
            <a:schemeClr val="tx1">
              <a:lumMod val="75000"/>
              <a:lumOff val="25000"/>
            </a:schemeClr>
          </a:solidFill>
        </p:grpSpPr>
        <p:sp>
          <p:nvSpPr>
            <p:cNvPr id="125" name="Freeform 13"/>
            <p:cNvSpPr>
              <a:spLocks/>
            </p:cNvSpPr>
            <p:nvPr/>
          </p:nvSpPr>
          <p:spPr bwMode="auto">
            <a:xfrm>
              <a:off x="2535" y="1626"/>
              <a:ext cx="635" cy="70"/>
            </a:xfrm>
            <a:custGeom>
              <a:avLst/>
              <a:gdLst>
                <a:gd name="T0" fmla="*/ 136 w 136"/>
                <a:gd name="T1" fmla="*/ 7 h 15"/>
                <a:gd name="T2" fmla="*/ 128 w 136"/>
                <a:gd name="T3" fmla="*/ 15 h 15"/>
                <a:gd name="T4" fmla="*/ 8 w 136"/>
                <a:gd name="T5" fmla="*/ 15 h 15"/>
                <a:gd name="T6" fmla="*/ 0 w 136"/>
                <a:gd name="T7" fmla="*/ 7 h 15"/>
                <a:gd name="T8" fmla="*/ 0 w 136"/>
                <a:gd name="T9" fmla="*/ 7 h 15"/>
                <a:gd name="T10" fmla="*/ 8 w 136"/>
                <a:gd name="T11" fmla="*/ 0 h 15"/>
                <a:gd name="T12" fmla="*/ 128 w 136"/>
                <a:gd name="T13" fmla="*/ 0 h 15"/>
                <a:gd name="T14" fmla="*/ 136 w 136"/>
                <a:gd name="T15" fmla="*/ 7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7"/>
                    <a:pt x="0" y="7"/>
                    <a:pt x="0" y="7"/>
                  </a:cubicBezTo>
                  <a:cubicBezTo>
                    <a:pt x="0" y="3"/>
                    <a:pt x="3" y="0"/>
                    <a:pt x="8" y="0"/>
                  </a:cubicBezTo>
                  <a:cubicBezTo>
                    <a:pt x="128" y="0"/>
                    <a:pt x="128" y="0"/>
                    <a:pt x="128" y="0"/>
                  </a:cubicBezTo>
                  <a:cubicBezTo>
                    <a:pt x="133" y="0"/>
                    <a:pt x="136" y="3"/>
                    <a:pt x="13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26" name="Freeform 14"/>
            <p:cNvSpPr>
              <a:spLocks/>
            </p:cNvSpPr>
            <p:nvPr/>
          </p:nvSpPr>
          <p:spPr bwMode="auto">
            <a:xfrm>
              <a:off x="2614" y="1369"/>
              <a:ext cx="75" cy="220"/>
            </a:xfrm>
            <a:custGeom>
              <a:avLst/>
              <a:gdLst>
                <a:gd name="T0" fmla="*/ 8 w 16"/>
                <a:gd name="T1" fmla="*/ 47 h 47"/>
                <a:gd name="T2" fmla="*/ 0 w 16"/>
                <a:gd name="T3" fmla="*/ 39 h 47"/>
                <a:gd name="T4" fmla="*/ 0 w 16"/>
                <a:gd name="T5" fmla="*/ 8 h 47"/>
                <a:gd name="T6" fmla="*/ 8 w 16"/>
                <a:gd name="T7" fmla="*/ 0 h 47"/>
                <a:gd name="T8" fmla="*/ 8 w 16"/>
                <a:gd name="T9" fmla="*/ 0 h 47"/>
                <a:gd name="T10" fmla="*/ 16 w 16"/>
                <a:gd name="T11" fmla="*/ 8 h 47"/>
                <a:gd name="T12" fmla="*/ 16 w 16"/>
                <a:gd name="T13" fmla="*/ 39 h 47"/>
                <a:gd name="T14" fmla="*/ 8 w 16"/>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7">
                  <a:moveTo>
                    <a:pt x="8" y="47"/>
                  </a:moveTo>
                  <a:cubicBezTo>
                    <a:pt x="4" y="47"/>
                    <a:pt x="0" y="44"/>
                    <a:pt x="0" y="39"/>
                  </a:cubicBezTo>
                  <a:cubicBezTo>
                    <a:pt x="0" y="8"/>
                    <a:pt x="0" y="8"/>
                    <a:pt x="0" y="8"/>
                  </a:cubicBezTo>
                  <a:cubicBezTo>
                    <a:pt x="0" y="4"/>
                    <a:pt x="4" y="0"/>
                    <a:pt x="8" y="0"/>
                  </a:cubicBezTo>
                  <a:cubicBezTo>
                    <a:pt x="8" y="0"/>
                    <a:pt x="8"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27" name="Freeform 15"/>
            <p:cNvSpPr>
              <a:spLocks/>
            </p:cNvSpPr>
            <p:nvPr/>
          </p:nvSpPr>
          <p:spPr bwMode="auto">
            <a:xfrm>
              <a:off x="2750" y="1369"/>
              <a:ext cx="70" cy="220"/>
            </a:xfrm>
            <a:custGeom>
              <a:avLst/>
              <a:gdLst>
                <a:gd name="T0" fmla="*/ 8 w 15"/>
                <a:gd name="T1" fmla="*/ 47 h 47"/>
                <a:gd name="T2" fmla="*/ 0 w 15"/>
                <a:gd name="T3" fmla="*/ 39 h 47"/>
                <a:gd name="T4" fmla="*/ 0 w 15"/>
                <a:gd name="T5" fmla="*/ 8 h 47"/>
                <a:gd name="T6" fmla="*/ 8 w 15"/>
                <a:gd name="T7" fmla="*/ 0 h 47"/>
                <a:gd name="T8" fmla="*/ 8 w 15"/>
                <a:gd name="T9" fmla="*/ 0 h 47"/>
                <a:gd name="T10" fmla="*/ 15 w 15"/>
                <a:gd name="T11" fmla="*/ 8 h 47"/>
                <a:gd name="T12" fmla="*/ 15 w 15"/>
                <a:gd name="T13" fmla="*/ 39 h 47"/>
                <a:gd name="T14" fmla="*/ 8 w 15"/>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7">
                  <a:moveTo>
                    <a:pt x="8" y="47"/>
                  </a:moveTo>
                  <a:cubicBezTo>
                    <a:pt x="3" y="47"/>
                    <a:pt x="0" y="44"/>
                    <a:pt x="0" y="39"/>
                  </a:cubicBezTo>
                  <a:cubicBezTo>
                    <a:pt x="0" y="8"/>
                    <a:pt x="0" y="8"/>
                    <a:pt x="0" y="8"/>
                  </a:cubicBezTo>
                  <a:cubicBezTo>
                    <a:pt x="0" y="4"/>
                    <a:pt x="3" y="0"/>
                    <a:pt x="8" y="0"/>
                  </a:cubicBezTo>
                  <a:cubicBezTo>
                    <a:pt x="8" y="0"/>
                    <a:pt x="8" y="0"/>
                    <a:pt x="8" y="0"/>
                  </a:cubicBezTo>
                  <a:cubicBezTo>
                    <a:pt x="12" y="0"/>
                    <a:pt x="15" y="4"/>
                    <a:pt x="15" y="8"/>
                  </a:cubicBezTo>
                  <a:cubicBezTo>
                    <a:pt x="15" y="39"/>
                    <a:pt x="15" y="39"/>
                    <a:pt x="15" y="39"/>
                  </a:cubicBezTo>
                  <a:cubicBezTo>
                    <a:pt x="15"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28" name="Freeform 16"/>
            <p:cNvSpPr>
              <a:spLocks/>
            </p:cNvSpPr>
            <p:nvPr/>
          </p:nvSpPr>
          <p:spPr bwMode="auto">
            <a:xfrm>
              <a:off x="2885" y="1369"/>
              <a:ext cx="70" cy="220"/>
            </a:xfrm>
            <a:custGeom>
              <a:avLst/>
              <a:gdLst>
                <a:gd name="T0" fmla="*/ 7 w 15"/>
                <a:gd name="T1" fmla="*/ 47 h 47"/>
                <a:gd name="T2" fmla="*/ 0 w 15"/>
                <a:gd name="T3" fmla="*/ 39 h 47"/>
                <a:gd name="T4" fmla="*/ 0 w 15"/>
                <a:gd name="T5" fmla="*/ 8 h 47"/>
                <a:gd name="T6" fmla="*/ 7 w 15"/>
                <a:gd name="T7" fmla="*/ 0 h 47"/>
                <a:gd name="T8" fmla="*/ 7 w 15"/>
                <a:gd name="T9" fmla="*/ 0 h 47"/>
                <a:gd name="T10" fmla="*/ 15 w 15"/>
                <a:gd name="T11" fmla="*/ 8 h 47"/>
                <a:gd name="T12" fmla="*/ 15 w 15"/>
                <a:gd name="T13" fmla="*/ 39 h 47"/>
                <a:gd name="T14" fmla="*/ 7 w 15"/>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7">
                  <a:moveTo>
                    <a:pt x="7" y="47"/>
                  </a:moveTo>
                  <a:cubicBezTo>
                    <a:pt x="3" y="47"/>
                    <a:pt x="0" y="44"/>
                    <a:pt x="0" y="39"/>
                  </a:cubicBezTo>
                  <a:cubicBezTo>
                    <a:pt x="0" y="8"/>
                    <a:pt x="0" y="8"/>
                    <a:pt x="0" y="8"/>
                  </a:cubicBezTo>
                  <a:cubicBezTo>
                    <a:pt x="0" y="4"/>
                    <a:pt x="3" y="0"/>
                    <a:pt x="7" y="0"/>
                  </a:cubicBezTo>
                  <a:cubicBezTo>
                    <a:pt x="7" y="0"/>
                    <a:pt x="7" y="0"/>
                    <a:pt x="7" y="0"/>
                  </a:cubicBezTo>
                  <a:cubicBezTo>
                    <a:pt x="12" y="0"/>
                    <a:pt x="15" y="4"/>
                    <a:pt x="15" y="8"/>
                  </a:cubicBezTo>
                  <a:cubicBezTo>
                    <a:pt x="15" y="39"/>
                    <a:pt x="15" y="39"/>
                    <a:pt x="15" y="39"/>
                  </a:cubicBezTo>
                  <a:cubicBezTo>
                    <a:pt x="15" y="44"/>
                    <a:pt x="12" y="47"/>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29" name="Freeform 17"/>
            <p:cNvSpPr>
              <a:spLocks/>
            </p:cNvSpPr>
            <p:nvPr/>
          </p:nvSpPr>
          <p:spPr bwMode="auto">
            <a:xfrm>
              <a:off x="3016" y="1369"/>
              <a:ext cx="74" cy="220"/>
            </a:xfrm>
            <a:custGeom>
              <a:avLst/>
              <a:gdLst>
                <a:gd name="T0" fmla="*/ 8 w 16"/>
                <a:gd name="T1" fmla="*/ 47 h 47"/>
                <a:gd name="T2" fmla="*/ 0 w 16"/>
                <a:gd name="T3" fmla="*/ 39 h 47"/>
                <a:gd name="T4" fmla="*/ 0 w 16"/>
                <a:gd name="T5" fmla="*/ 8 h 47"/>
                <a:gd name="T6" fmla="*/ 8 w 16"/>
                <a:gd name="T7" fmla="*/ 0 h 47"/>
                <a:gd name="T8" fmla="*/ 8 w 16"/>
                <a:gd name="T9" fmla="*/ 0 h 47"/>
                <a:gd name="T10" fmla="*/ 16 w 16"/>
                <a:gd name="T11" fmla="*/ 8 h 47"/>
                <a:gd name="T12" fmla="*/ 16 w 16"/>
                <a:gd name="T13" fmla="*/ 39 h 47"/>
                <a:gd name="T14" fmla="*/ 8 w 16"/>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7">
                  <a:moveTo>
                    <a:pt x="8" y="47"/>
                  </a:moveTo>
                  <a:cubicBezTo>
                    <a:pt x="4" y="47"/>
                    <a:pt x="0" y="44"/>
                    <a:pt x="0" y="39"/>
                  </a:cubicBezTo>
                  <a:cubicBezTo>
                    <a:pt x="0" y="8"/>
                    <a:pt x="0" y="8"/>
                    <a:pt x="0" y="8"/>
                  </a:cubicBezTo>
                  <a:cubicBezTo>
                    <a:pt x="0" y="4"/>
                    <a:pt x="4" y="0"/>
                    <a:pt x="8" y="0"/>
                  </a:cubicBezTo>
                  <a:cubicBezTo>
                    <a:pt x="8" y="0"/>
                    <a:pt x="8"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30" name="Freeform 18"/>
            <p:cNvSpPr>
              <a:spLocks/>
            </p:cNvSpPr>
            <p:nvPr/>
          </p:nvSpPr>
          <p:spPr bwMode="auto">
            <a:xfrm>
              <a:off x="2656" y="1120"/>
              <a:ext cx="392" cy="117"/>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31" name="Freeform 19"/>
            <p:cNvSpPr>
              <a:spLocks/>
            </p:cNvSpPr>
            <p:nvPr/>
          </p:nvSpPr>
          <p:spPr bwMode="auto">
            <a:xfrm>
              <a:off x="2572" y="1275"/>
              <a:ext cx="560" cy="75"/>
            </a:xfrm>
            <a:custGeom>
              <a:avLst/>
              <a:gdLst>
                <a:gd name="T0" fmla="*/ 120 w 120"/>
                <a:gd name="T1" fmla="*/ 8 h 16"/>
                <a:gd name="T2" fmla="*/ 112 w 120"/>
                <a:gd name="T3" fmla="*/ 16 h 16"/>
                <a:gd name="T4" fmla="*/ 8 w 120"/>
                <a:gd name="T5" fmla="*/ 16 h 16"/>
                <a:gd name="T6" fmla="*/ 0 w 120"/>
                <a:gd name="T7" fmla="*/ 8 h 16"/>
                <a:gd name="T8" fmla="*/ 0 w 120"/>
                <a:gd name="T9" fmla="*/ 8 h 16"/>
                <a:gd name="T10" fmla="*/ 8 w 120"/>
                <a:gd name="T11" fmla="*/ 0 h 16"/>
                <a:gd name="T12" fmla="*/ 112 w 120"/>
                <a:gd name="T13" fmla="*/ 0 h 16"/>
                <a:gd name="T14" fmla="*/ 120 w 120"/>
                <a:gd name="T15" fmla="*/ 8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8"/>
                    <a:pt x="0" y="8"/>
                    <a:pt x="0" y="8"/>
                  </a:cubicBezTo>
                  <a:cubicBezTo>
                    <a:pt x="0" y="3"/>
                    <a:pt x="4" y="0"/>
                    <a:pt x="8" y="0"/>
                  </a:cubicBezTo>
                  <a:cubicBezTo>
                    <a:pt x="112" y="0"/>
                    <a:pt x="112" y="0"/>
                    <a:pt x="112" y="0"/>
                  </a:cubicBezTo>
                  <a:cubicBezTo>
                    <a:pt x="116" y="0"/>
                    <a:pt x="120" y="3"/>
                    <a:pt x="12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sp>
        <p:nvSpPr>
          <p:cNvPr id="132" name="Freeform 110"/>
          <p:cNvSpPr>
            <a:spLocks noEditPoints="1"/>
          </p:cNvSpPr>
          <p:nvPr/>
        </p:nvSpPr>
        <p:spPr bwMode="auto">
          <a:xfrm>
            <a:off x="5177340" y="3842994"/>
            <a:ext cx="499615" cy="463642"/>
          </a:xfrm>
          <a:custGeom>
            <a:avLst/>
            <a:gdLst/>
            <a:ahLst/>
            <a:cxnLst>
              <a:cxn ang="0">
                <a:pos x="8" y="10"/>
              </a:cxn>
              <a:cxn ang="0">
                <a:pos x="0" y="10"/>
              </a:cxn>
              <a:cxn ang="0">
                <a:pos x="0" y="5"/>
              </a:cxn>
              <a:cxn ang="0">
                <a:pos x="8" y="5"/>
              </a:cxn>
              <a:cxn ang="0">
                <a:pos x="8" y="10"/>
              </a:cxn>
              <a:cxn ang="0">
                <a:pos x="33" y="30"/>
              </a:cxn>
              <a:cxn ang="0">
                <a:pos x="0" y="30"/>
              </a:cxn>
              <a:cxn ang="0">
                <a:pos x="0" y="25"/>
              </a:cxn>
              <a:cxn ang="0">
                <a:pos x="33" y="25"/>
              </a:cxn>
              <a:cxn ang="0">
                <a:pos x="33" y="30"/>
              </a:cxn>
              <a:cxn ang="0">
                <a:pos x="13" y="49"/>
              </a:cxn>
              <a:cxn ang="0">
                <a:pos x="0" y="49"/>
              </a:cxn>
              <a:cxn ang="0">
                <a:pos x="0" y="44"/>
              </a:cxn>
              <a:cxn ang="0">
                <a:pos x="13" y="44"/>
              </a:cxn>
              <a:cxn ang="0">
                <a:pos x="13" y="49"/>
              </a:cxn>
              <a:cxn ang="0">
                <a:pos x="24" y="3"/>
              </a:cxn>
              <a:cxn ang="0">
                <a:pos x="24" y="13"/>
              </a:cxn>
              <a:cxn ang="0">
                <a:pos x="22" y="15"/>
              </a:cxn>
              <a:cxn ang="0">
                <a:pos x="12" y="15"/>
              </a:cxn>
              <a:cxn ang="0">
                <a:pos x="9" y="13"/>
              </a:cxn>
              <a:cxn ang="0">
                <a:pos x="9" y="3"/>
              </a:cxn>
              <a:cxn ang="0">
                <a:pos x="12" y="0"/>
              </a:cxn>
              <a:cxn ang="0">
                <a:pos x="22" y="0"/>
              </a:cxn>
              <a:cxn ang="0">
                <a:pos x="24" y="3"/>
              </a:cxn>
              <a:cxn ang="0">
                <a:pos x="29" y="42"/>
              </a:cxn>
              <a:cxn ang="0">
                <a:pos x="29" y="51"/>
              </a:cxn>
              <a:cxn ang="0">
                <a:pos x="26" y="54"/>
              </a:cxn>
              <a:cxn ang="0">
                <a:pos x="17" y="54"/>
              </a:cxn>
              <a:cxn ang="0">
                <a:pos x="14" y="51"/>
              </a:cxn>
              <a:cxn ang="0">
                <a:pos x="14" y="42"/>
              </a:cxn>
              <a:cxn ang="0">
                <a:pos x="17" y="39"/>
              </a:cxn>
              <a:cxn ang="0">
                <a:pos x="26" y="39"/>
              </a:cxn>
              <a:cxn ang="0">
                <a:pos x="29" y="42"/>
              </a:cxn>
              <a:cxn ang="0">
                <a:pos x="58" y="10"/>
              </a:cxn>
              <a:cxn ang="0">
                <a:pos x="25" y="10"/>
              </a:cxn>
              <a:cxn ang="0">
                <a:pos x="25" y="5"/>
              </a:cxn>
              <a:cxn ang="0">
                <a:pos x="58" y="5"/>
              </a:cxn>
              <a:cxn ang="0">
                <a:pos x="58" y="10"/>
              </a:cxn>
              <a:cxn ang="0">
                <a:pos x="58" y="49"/>
              </a:cxn>
              <a:cxn ang="0">
                <a:pos x="30" y="49"/>
              </a:cxn>
              <a:cxn ang="0">
                <a:pos x="30" y="44"/>
              </a:cxn>
              <a:cxn ang="0">
                <a:pos x="58" y="44"/>
              </a:cxn>
              <a:cxn ang="0">
                <a:pos x="58" y="49"/>
              </a:cxn>
              <a:cxn ang="0">
                <a:pos x="48" y="22"/>
              </a:cxn>
              <a:cxn ang="0">
                <a:pos x="48" y="32"/>
              </a:cxn>
              <a:cxn ang="0">
                <a:pos x="46" y="34"/>
              </a:cxn>
              <a:cxn ang="0">
                <a:pos x="36" y="34"/>
              </a:cxn>
              <a:cxn ang="0">
                <a:pos x="34" y="32"/>
              </a:cxn>
              <a:cxn ang="0">
                <a:pos x="34" y="22"/>
              </a:cxn>
              <a:cxn ang="0">
                <a:pos x="36" y="20"/>
              </a:cxn>
              <a:cxn ang="0">
                <a:pos x="46" y="20"/>
              </a:cxn>
              <a:cxn ang="0">
                <a:pos x="48" y="22"/>
              </a:cxn>
              <a:cxn ang="0">
                <a:pos x="58" y="30"/>
              </a:cxn>
              <a:cxn ang="0">
                <a:pos x="50" y="30"/>
              </a:cxn>
              <a:cxn ang="0">
                <a:pos x="50" y="25"/>
              </a:cxn>
              <a:cxn ang="0">
                <a:pos x="58" y="25"/>
              </a:cxn>
              <a:cxn ang="0">
                <a:pos x="58" y="30"/>
              </a:cxn>
            </a:cxnLst>
            <a:rect l="0" t="0" r="r" b="b"/>
            <a:pathLst>
              <a:path w="58" h="54">
                <a:moveTo>
                  <a:pt x="8" y="10"/>
                </a:moveTo>
                <a:cubicBezTo>
                  <a:pt x="0" y="10"/>
                  <a:pt x="0" y="10"/>
                  <a:pt x="0" y="10"/>
                </a:cubicBezTo>
                <a:cubicBezTo>
                  <a:pt x="0" y="5"/>
                  <a:pt x="0" y="5"/>
                  <a:pt x="0" y="5"/>
                </a:cubicBezTo>
                <a:cubicBezTo>
                  <a:pt x="8" y="5"/>
                  <a:pt x="8" y="5"/>
                  <a:pt x="8" y="5"/>
                </a:cubicBezTo>
                <a:lnTo>
                  <a:pt x="8" y="10"/>
                </a:lnTo>
                <a:close/>
                <a:moveTo>
                  <a:pt x="33" y="30"/>
                </a:moveTo>
                <a:cubicBezTo>
                  <a:pt x="0" y="30"/>
                  <a:pt x="0" y="30"/>
                  <a:pt x="0" y="30"/>
                </a:cubicBezTo>
                <a:cubicBezTo>
                  <a:pt x="0" y="25"/>
                  <a:pt x="0" y="25"/>
                  <a:pt x="0" y="25"/>
                </a:cubicBezTo>
                <a:cubicBezTo>
                  <a:pt x="33" y="25"/>
                  <a:pt x="33" y="25"/>
                  <a:pt x="33" y="25"/>
                </a:cubicBezTo>
                <a:lnTo>
                  <a:pt x="33" y="30"/>
                </a:lnTo>
                <a:close/>
                <a:moveTo>
                  <a:pt x="13" y="49"/>
                </a:moveTo>
                <a:cubicBezTo>
                  <a:pt x="0" y="49"/>
                  <a:pt x="0" y="49"/>
                  <a:pt x="0" y="49"/>
                </a:cubicBezTo>
                <a:cubicBezTo>
                  <a:pt x="0" y="44"/>
                  <a:pt x="0" y="44"/>
                  <a:pt x="0" y="44"/>
                </a:cubicBezTo>
                <a:cubicBezTo>
                  <a:pt x="13" y="44"/>
                  <a:pt x="13" y="44"/>
                  <a:pt x="13" y="44"/>
                </a:cubicBezTo>
                <a:lnTo>
                  <a:pt x="13" y="49"/>
                </a:lnTo>
                <a:close/>
                <a:moveTo>
                  <a:pt x="24" y="3"/>
                </a:moveTo>
                <a:cubicBezTo>
                  <a:pt x="24" y="13"/>
                  <a:pt x="24" y="13"/>
                  <a:pt x="24" y="13"/>
                </a:cubicBezTo>
                <a:cubicBezTo>
                  <a:pt x="24" y="14"/>
                  <a:pt x="23" y="15"/>
                  <a:pt x="22" y="15"/>
                </a:cubicBezTo>
                <a:cubicBezTo>
                  <a:pt x="12" y="15"/>
                  <a:pt x="12" y="15"/>
                  <a:pt x="12" y="15"/>
                </a:cubicBezTo>
                <a:cubicBezTo>
                  <a:pt x="11" y="15"/>
                  <a:pt x="9" y="14"/>
                  <a:pt x="9" y="13"/>
                </a:cubicBezTo>
                <a:cubicBezTo>
                  <a:pt x="9" y="3"/>
                  <a:pt x="9" y="3"/>
                  <a:pt x="9" y="3"/>
                </a:cubicBezTo>
                <a:cubicBezTo>
                  <a:pt x="9" y="2"/>
                  <a:pt x="11" y="0"/>
                  <a:pt x="12" y="0"/>
                </a:cubicBezTo>
                <a:cubicBezTo>
                  <a:pt x="22" y="0"/>
                  <a:pt x="22" y="0"/>
                  <a:pt x="22" y="0"/>
                </a:cubicBezTo>
                <a:cubicBezTo>
                  <a:pt x="23" y="0"/>
                  <a:pt x="24" y="2"/>
                  <a:pt x="24" y="3"/>
                </a:cubicBezTo>
                <a:close/>
                <a:moveTo>
                  <a:pt x="29" y="42"/>
                </a:moveTo>
                <a:cubicBezTo>
                  <a:pt x="29" y="51"/>
                  <a:pt x="29" y="51"/>
                  <a:pt x="29" y="51"/>
                </a:cubicBezTo>
                <a:cubicBezTo>
                  <a:pt x="29" y="53"/>
                  <a:pt x="28" y="54"/>
                  <a:pt x="26" y="54"/>
                </a:cubicBezTo>
                <a:cubicBezTo>
                  <a:pt x="17" y="54"/>
                  <a:pt x="17" y="54"/>
                  <a:pt x="17" y="54"/>
                </a:cubicBezTo>
                <a:cubicBezTo>
                  <a:pt x="15" y="54"/>
                  <a:pt x="14" y="53"/>
                  <a:pt x="14" y="51"/>
                </a:cubicBezTo>
                <a:cubicBezTo>
                  <a:pt x="14" y="42"/>
                  <a:pt x="14" y="42"/>
                  <a:pt x="14" y="42"/>
                </a:cubicBezTo>
                <a:cubicBezTo>
                  <a:pt x="14" y="40"/>
                  <a:pt x="15" y="39"/>
                  <a:pt x="17" y="39"/>
                </a:cubicBezTo>
                <a:cubicBezTo>
                  <a:pt x="26" y="39"/>
                  <a:pt x="26" y="39"/>
                  <a:pt x="26" y="39"/>
                </a:cubicBezTo>
                <a:cubicBezTo>
                  <a:pt x="28" y="39"/>
                  <a:pt x="29" y="40"/>
                  <a:pt x="29" y="42"/>
                </a:cubicBezTo>
                <a:close/>
                <a:moveTo>
                  <a:pt x="58" y="10"/>
                </a:moveTo>
                <a:cubicBezTo>
                  <a:pt x="25" y="10"/>
                  <a:pt x="25" y="10"/>
                  <a:pt x="25" y="10"/>
                </a:cubicBezTo>
                <a:cubicBezTo>
                  <a:pt x="25" y="5"/>
                  <a:pt x="25" y="5"/>
                  <a:pt x="25" y="5"/>
                </a:cubicBezTo>
                <a:cubicBezTo>
                  <a:pt x="58" y="5"/>
                  <a:pt x="58" y="5"/>
                  <a:pt x="58" y="5"/>
                </a:cubicBezTo>
                <a:lnTo>
                  <a:pt x="58" y="10"/>
                </a:lnTo>
                <a:close/>
                <a:moveTo>
                  <a:pt x="58" y="49"/>
                </a:moveTo>
                <a:cubicBezTo>
                  <a:pt x="30" y="49"/>
                  <a:pt x="30" y="49"/>
                  <a:pt x="30" y="49"/>
                </a:cubicBezTo>
                <a:cubicBezTo>
                  <a:pt x="30" y="44"/>
                  <a:pt x="30" y="44"/>
                  <a:pt x="30" y="44"/>
                </a:cubicBezTo>
                <a:cubicBezTo>
                  <a:pt x="58" y="44"/>
                  <a:pt x="58" y="44"/>
                  <a:pt x="58" y="44"/>
                </a:cubicBezTo>
                <a:lnTo>
                  <a:pt x="58" y="49"/>
                </a:lnTo>
                <a:close/>
                <a:moveTo>
                  <a:pt x="48" y="22"/>
                </a:moveTo>
                <a:cubicBezTo>
                  <a:pt x="48" y="32"/>
                  <a:pt x="48" y="32"/>
                  <a:pt x="48" y="32"/>
                </a:cubicBezTo>
                <a:cubicBezTo>
                  <a:pt x="48" y="33"/>
                  <a:pt x="47" y="34"/>
                  <a:pt x="46" y="34"/>
                </a:cubicBezTo>
                <a:cubicBezTo>
                  <a:pt x="36" y="34"/>
                  <a:pt x="36" y="34"/>
                  <a:pt x="36" y="34"/>
                </a:cubicBezTo>
                <a:cubicBezTo>
                  <a:pt x="35" y="34"/>
                  <a:pt x="34" y="33"/>
                  <a:pt x="34" y="32"/>
                </a:cubicBezTo>
                <a:cubicBezTo>
                  <a:pt x="34" y="22"/>
                  <a:pt x="34" y="22"/>
                  <a:pt x="34" y="22"/>
                </a:cubicBezTo>
                <a:cubicBezTo>
                  <a:pt x="34" y="21"/>
                  <a:pt x="35" y="20"/>
                  <a:pt x="36" y="20"/>
                </a:cubicBezTo>
                <a:cubicBezTo>
                  <a:pt x="46" y="20"/>
                  <a:pt x="46" y="20"/>
                  <a:pt x="46" y="20"/>
                </a:cubicBezTo>
                <a:cubicBezTo>
                  <a:pt x="47" y="20"/>
                  <a:pt x="48" y="21"/>
                  <a:pt x="48" y="22"/>
                </a:cubicBezTo>
                <a:close/>
                <a:moveTo>
                  <a:pt x="58" y="30"/>
                </a:moveTo>
                <a:cubicBezTo>
                  <a:pt x="50" y="30"/>
                  <a:pt x="50" y="30"/>
                  <a:pt x="50" y="30"/>
                </a:cubicBezTo>
                <a:cubicBezTo>
                  <a:pt x="50" y="25"/>
                  <a:pt x="50" y="25"/>
                  <a:pt x="50" y="25"/>
                </a:cubicBezTo>
                <a:cubicBezTo>
                  <a:pt x="58" y="25"/>
                  <a:pt x="58" y="25"/>
                  <a:pt x="58" y="25"/>
                </a:cubicBezTo>
                <a:lnTo>
                  <a:pt x="58" y="30"/>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8138653"/>
      </p:ext>
    </p:extLst>
  </p:cSld>
  <p:clrMapOvr>
    <a:masterClrMapping/>
  </p:clrMapOvr>
  <mc:AlternateContent xmlns:mc="http://schemas.openxmlformats.org/markup-compatibility/2006">
    <mc:Choice xmlns:p15="http://schemas.microsoft.com/office/powerpoint/2012/main" Requires="p15">
      <p:transition spd="med">
        <p15:prstTrans prst="pageCurlDoubl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4857750" y="1583613"/>
            <a:ext cx="5882829" cy="4445712"/>
            <a:chOff x="1704603" y="1526464"/>
            <a:chExt cx="7154117" cy="4449185"/>
          </a:xfrm>
        </p:grpSpPr>
        <p:sp>
          <p:nvSpPr>
            <p:cNvPr id="5" name="文本框 4">
              <a:extLst>
                <a:ext uri="{FF2B5EF4-FFF2-40B4-BE49-F238E27FC236}">
                  <a16:creationId xmlns="" xmlns:a16="http://schemas.microsoft.com/office/drawing/2014/main" id="{6444EB27-ADD7-44F8-8EBF-2E4E7880B5AE}"/>
                </a:ext>
              </a:extLst>
            </p:cNvPr>
            <p:cNvSpPr txBox="1"/>
            <p:nvPr/>
          </p:nvSpPr>
          <p:spPr>
            <a:xfrm>
              <a:off x="1704603" y="1526464"/>
              <a:ext cx="1108398" cy="707886"/>
            </a:xfrm>
            <a:prstGeom prst="rect">
              <a:avLst/>
            </a:prstGeom>
            <a:noFill/>
          </p:spPr>
          <p:txBody>
            <a:bodyPr wrap="square" rtlCol="0">
              <a:spAutoFit/>
            </a:bodyPr>
            <a:lstStyle/>
            <a:p>
              <a:pPr algn="ctr"/>
              <a:r>
                <a:rPr lang="en-US" altLang="zh-CN" sz="4000" dirty="0">
                  <a:cs typeface="+mn-ea"/>
                  <a:sym typeface="+mn-lt"/>
                </a:rPr>
                <a:t>01</a:t>
              </a:r>
              <a:endParaRPr lang="zh-CN" altLang="en-US" sz="4000" dirty="0">
                <a:cs typeface="+mn-ea"/>
                <a:sym typeface="+mn-lt"/>
              </a:endParaRPr>
            </a:p>
          </p:txBody>
        </p:sp>
        <p:sp>
          <p:nvSpPr>
            <p:cNvPr id="6" name="文本框 5">
              <a:extLst>
                <a:ext uri="{FF2B5EF4-FFF2-40B4-BE49-F238E27FC236}">
                  <a16:creationId xmlns="" xmlns:a16="http://schemas.microsoft.com/office/drawing/2014/main" id="{9F21A303-9CD9-4597-ADCC-EED6C1C7B4DC}"/>
                </a:ext>
              </a:extLst>
            </p:cNvPr>
            <p:cNvSpPr txBox="1"/>
            <p:nvPr/>
          </p:nvSpPr>
          <p:spPr>
            <a:xfrm>
              <a:off x="3808039" y="1526464"/>
              <a:ext cx="1001152" cy="707886"/>
            </a:xfrm>
            <a:prstGeom prst="rect">
              <a:avLst/>
            </a:prstGeom>
            <a:noFill/>
          </p:spPr>
          <p:txBody>
            <a:bodyPr wrap="square" rtlCol="0">
              <a:spAutoFit/>
            </a:bodyPr>
            <a:lstStyle/>
            <a:p>
              <a:pPr algn="ctr"/>
              <a:r>
                <a:rPr lang="en-US" altLang="zh-CN" sz="4000" dirty="0">
                  <a:cs typeface="+mn-ea"/>
                  <a:sym typeface="+mn-lt"/>
                </a:rPr>
                <a:t>02</a:t>
              </a:r>
              <a:endParaRPr lang="zh-CN" altLang="en-US" sz="4000" dirty="0">
                <a:cs typeface="+mn-ea"/>
                <a:sym typeface="+mn-lt"/>
              </a:endParaRPr>
            </a:p>
          </p:txBody>
        </p:sp>
        <p:sp>
          <p:nvSpPr>
            <p:cNvPr id="7" name="文本框 6">
              <a:extLst>
                <a:ext uri="{FF2B5EF4-FFF2-40B4-BE49-F238E27FC236}">
                  <a16:creationId xmlns="" xmlns:a16="http://schemas.microsoft.com/office/drawing/2014/main" id="{9E407AA6-E242-4780-A4D0-D0E7C832719D}"/>
                </a:ext>
              </a:extLst>
            </p:cNvPr>
            <p:cNvSpPr txBox="1"/>
            <p:nvPr/>
          </p:nvSpPr>
          <p:spPr>
            <a:xfrm>
              <a:off x="5852450" y="1526464"/>
              <a:ext cx="961295" cy="707886"/>
            </a:xfrm>
            <a:prstGeom prst="rect">
              <a:avLst/>
            </a:prstGeom>
            <a:noFill/>
          </p:spPr>
          <p:txBody>
            <a:bodyPr wrap="square" rtlCol="0">
              <a:spAutoFit/>
            </a:bodyPr>
            <a:lstStyle/>
            <a:p>
              <a:pPr algn="ctr"/>
              <a:r>
                <a:rPr lang="en-US" altLang="zh-CN" sz="4000" dirty="0">
                  <a:cs typeface="+mn-ea"/>
                  <a:sym typeface="+mn-lt"/>
                </a:rPr>
                <a:t>03</a:t>
              </a:r>
              <a:endParaRPr lang="zh-CN" altLang="en-US" sz="4000" dirty="0">
                <a:cs typeface="+mn-ea"/>
                <a:sym typeface="+mn-lt"/>
              </a:endParaRPr>
            </a:p>
          </p:txBody>
        </p:sp>
        <p:sp>
          <p:nvSpPr>
            <p:cNvPr id="8" name="文本框 7">
              <a:extLst>
                <a:ext uri="{FF2B5EF4-FFF2-40B4-BE49-F238E27FC236}">
                  <a16:creationId xmlns="" xmlns:a16="http://schemas.microsoft.com/office/drawing/2014/main" id="{5AF6B216-8D4A-4ABA-8AAB-FC98562C348E}"/>
                </a:ext>
              </a:extLst>
            </p:cNvPr>
            <p:cNvSpPr txBox="1"/>
            <p:nvPr/>
          </p:nvSpPr>
          <p:spPr>
            <a:xfrm>
              <a:off x="7895080" y="1526464"/>
              <a:ext cx="963640" cy="707886"/>
            </a:xfrm>
            <a:prstGeom prst="rect">
              <a:avLst/>
            </a:prstGeom>
            <a:noFill/>
          </p:spPr>
          <p:txBody>
            <a:bodyPr wrap="square" rtlCol="0">
              <a:spAutoFit/>
            </a:bodyPr>
            <a:lstStyle/>
            <a:p>
              <a:pPr algn="ctr"/>
              <a:r>
                <a:rPr lang="en-US" altLang="zh-CN" sz="4000" dirty="0">
                  <a:cs typeface="+mn-ea"/>
                  <a:sym typeface="+mn-lt"/>
                </a:rPr>
                <a:t>04</a:t>
              </a:r>
              <a:endParaRPr lang="zh-CN" altLang="en-US" sz="4000" dirty="0">
                <a:cs typeface="+mn-ea"/>
                <a:sym typeface="+mn-lt"/>
              </a:endParaRPr>
            </a:p>
          </p:txBody>
        </p:sp>
        <p:sp>
          <p:nvSpPr>
            <p:cNvPr id="9" name="文本框 8">
              <a:extLst>
                <a:ext uri="{FF2B5EF4-FFF2-40B4-BE49-F238E27FC236}">
                  <a16:creationId xmlns="" xmlns:a16="http://schemas.microsoft.com/office/drawing/2014/main" id="{659D6BE1-104A-4752-9D95-DF7FE9F2928D}"/>
                </a:ext>
              </a:extLst>
            </p:cNvPr>
            <p:cNvSpPr txBox="1"/>
            <p:nvPr/>
          </p:nvSpPr>
          <p:spPr>
            <a:xfrm>
              <a:off x="1872753" y="2272056"/>
              <a:ext cx="898290" cy="3629465"/>
            </a:xfrm>
            <a:prstGeom prst="rect">
              <a:avLst/>
            </a:prstGeom>
            <a:noFill/>
          </p:spPr>
          <p:txBody>
            <a:bodyPr vert="eaVert" wrap="square" rtlCol="0">
              <a:spAutoFit/>
            </a:bodyPr>
            <a:lstStyle/>
            <a:p>
              <a:pPr>
                <a:lnSpc>
                  <a:spcPct val="150000"/>
                </a:lnSpc>
              </a:pPr>
              <a:r>
                <a:rPr lang="en-US" altLang="zh-CN" sz="1200" dirty="0">
                  <a:cs typeface="+mn-ea"/>
                  <a:sym typeface="+mn-lt"/>
                </a:rPr>
                <a:t>Just for today I will try to live through this day only and not tackle my whole life problem at once</a:t>
              </a:r>
              <a:endParaRPr lang="zh-CN" altLang="en-US" sz="1200" dirty="0">
                <a:cs typeface="+mn-ea"/>
                <a:sym typeface="+mn-lt"/>
              </a:endParaRPr>
            </a:p>
          </p:txBody>
        </p:sp>
        <p:sp>
          <p:nvSpPr>
            <p:cNvPr id="10" name="文本框 9">
              <a:extLst>
                <a:ext uri="{FF2B5EF4-FFF2-40B4-BE49-F238E27FC236}">
                  <a16:creationId xmlns="" xmlns:a16="http://schemas.microsoft.com/office/drawing/2014/main" id="{55991251-567D-4294-B681-828563635B79}"/>
                </a:ext>
              </a:extLst>
            </p:cNvPr>
            <p:cNvSpPr txBox="1"/>
            <p:nvPr/>
          </p:nvSpPr>
          <p:spPr>
            <a:xfrm>
              <a:off x="3811329" y="2309120"/>
              <a:ext cx="898290" cy="3629465"/>
            </a:xfrm>
            <a:prstGeom prst="rect">
              <a:avLst/>
            </a:prstGeom>
            <a:noFill/>
          </p:spPr>
          <p:txBody>
            <a:bodyPr vert="eaVert" wrap="square" rtlCol="0">
              <a:spAutoFit/>
            </a:bodyPr>
            <a:lstStyle/>
            <a:p>
              <a:pPr>
                <a:lnSpc>
                  <a:spcPct val="150000"/>
                </a:lnSpc>
              </a:pPr>
              <a:r>
                <a:rPr lang="en-US" altLang="zh-CN" sz="1200" dirty="0">
                  <a:cs typeface="+mn-ea"/>
                  <a:sym typeface="+mn-lt"/>
                </a:rPr>
                <a:t>Just for today I will try to live through this day only and not tackle my whole life problem at once</a:t>
              </a:r>
              <a:endParaRPr lang="zh-CN" altLang="en-US" sz="1200" dirty="0">
                <a:cs typeface="+mn-ea"/>
                <a:sym typeface="+mn-lt"/>
              </a:endParaRPr>
            </a:p>
          </p:txBody>
        </p:sp>
        <p:sp>
          <p:nvSpPr>
            <p:cNvPr id="11" name="文本框 10">
              <a:extLst>
                <a:ext uri="{FF2B5EF4-FFF2-40B4-BE49-F238E27FC236}">
                  <a16:creationId xmlns="" xmlns:a16="http://schemas.microsoft.com/office/drawing/2014/main" id="{DCE3A72E-F360-446E-8C59-87BA640A15A8}"/>
                </a:ext>
              </a:extLst>
            </p:cNvPr>
            <p:cNvSpPr txBox="1"/>
            <p:nvPr/>
          </p:nvSpPr>
          <p:spPr>
            <a:xfrm>
              <a:off x="5812194" y="2309120"/>
              <a:ext cx="898290" cy="3629465"/>
            </a:xfrm>
            <a:prstGeom prst="rect">
              <a:avLst/>
            </a:prstGeom>
            <a:noFill/>
          </p:spPr>
          <p:txBody>
            <a:bodyPr vert="eaVert" wrap="square" rtlCol="0">
              <a:spAutoFit/>
            </a:bodyPr>
            <a:lstStyle/>
            <a:p>
              <a:pPr>
                <a:lnSpc>
                  <a:spcPct val="150000"/>
                </a:lnSpc>
              </a:pPr>
              <a:r>
                <a:rPr lang="en-US" altLang="zh-CN" sz="1200" dirty="0">
                  <a:cs typeface="+mn-ea"/>
                  <a:sym typeface="+mn-lt"/>
                </a:rPr>
                <a:t>Just for today I will try to live through this day only and not tackle my whole life problem at once</a:t>
              </a:r>
              <a:endParaRPr lang="zh-CN" altLang="en-US" sz="1200" dirty="0">
                <a:cs typeface="+mn-ea"/>
                <a:sym typeface="+mn-lt"/>
              </a:endParaRPr>
            </a:p>
          </p:txBody>
        </p:sp>
        <p:sp>
          <p:nvSpPr>
            <p:cNvPr id="12" name="文本框 11">
              <a:extLst>
                <a:ext uri="{FF2B5EF4-FFF2-40B4-BE49-F238E27FC236}">
                  <a16:creationId xmlns="" xmlns:a16="http://schemas.microsoft.com/office/drawing/2014/main" id="{5DC670EE-D082-4767-8A89-FA2A3F3BFDA0}"/>
                </a:ext>
              </a:extLst>
            </p:cNvPr>
            <p:cNvSpPr txBox="1"/>
            <p:nvPr/>
          </p:nvSpPr>
          <p:spPr>
            <a:xfrm>
              <a:off x="7926165" y="2346184"/>
              <a:ext cx="898290" cy="3629465"/>
            </a:xfrm>
            <a:prstGeom prst="rect">
              <a:avLst/>
            </a:prstGeom>
            <a:noFill/>
          </p:spPr>
          <p:txBody>
            <a:bodyPr vert="eaVert" wrap="square" rtlCol="0">
              <a:spAutoFit/>
            </a:bodyPr>
            <a:lstStyle/>
            <a:p>
              <a:pPr>
                <a:lnSpc>
                  <a:spcPct val="150000"/>
                </a:lnSpc>
              </a:pPr>
              <a:r>
                <a:rPr lang="en-US" altLang="zh-CN" sz="1200" dirty="0">
                  <a:cs typeface="+mn-ea"/>
                  <a:sym typeface="+mn-lt"/>
                </a:rPr>
                <a:t>Just for today I will try to live through this day only and not tackle my whole life problem at once</a:t>
              </a:r>
              <a:endParaRPr lang="zh-CN" altLang="en-US" sz="1200" dirty="0">
                <a:cs typeface="+mn-ea"/>
                <a:sym typeface="+mn-lt"/>
              </a:endParaRPr>
            </a:p>
          </p:txBody>
        </p:sp>
      </p:grpSp>
      <p:sp>
        <p:nvSpPr>
          <p:cNvPr id="4" name="文本框 3">
            <a:extLst>
              <a:ext uri="{FF2B5EF4-FFF2-40B4-BE49-F238E27FC236}">
                <a16:creationId xmlns="" xmlns:a16="http://schemas.microsoft.com/office/drawing/2014/main" id="{1EC3A8D6-27A6-4277-8E35-7EFC34415A31}"/>
              </a:ext>
            </a:extLst>
          </p:cNvPr>
          <p:cNvSpPr txBox="1"/>
          <p:nvPr/>
        </p:nvSpPr>
        <p:spPr>
          <a:xfrm>
            <a:off x="1393181" y="3761844"/>
            <a:ext cx="1282974" cy="1938992"/>
          </a:xfrm>
          <a:prstGeom prst="rect">
            <a:avLst/>
          </a:prstGeom>
          <a:noFill/>
        </p:spPr>
        <p:txBody>
          <a:bodyPr wrap="square" rtlCol="0">
            <a:spAutoFit/>
          </a:bodyPr>
          <a:lstStyle>
            <a:defPPr>
              <a:defRPr lang="zh-CN"/>
            </a:defPPr>
            <a:lvl1pPr algn="ctr">
              <a:defRPr kumimoji="1" sz="7200">
                <a:solidFill>
                  <a:schemeClr val="tx1">
                    <a:lumMod val="75000"/>
                    <a:lumOff val="25000"/>
                  </a:schemeClr>
                </a:solidFill>
                <a:latin typeface="方正苏新诗柳楷简体" panose="02000000000000000000" pitchFamily="2" charset="-122"/>
                <a:ea typeface="方正苏新诗柳楷简体" panose="02000000000000000000" pitchFamily="2" charset="-122"/>
                <a:cs typeface="yuweij Medium" charset="0"/>
              </a:defRPr>
            </a:lvl1pPr>
          </a:lstStyle>
          <a:p>
            <a:r>
              <a:rPr lang="zh-CN" altLang="en-US" sz="6000" dirty="0">
                <a:solidFill>
                  <a:schemeClr val="tx1">
                    <a:lumMod val="85000"/>
                    <a:lumOff val="15000"/>
                  </a:schemeClr>
                </a:solidFill>
                <a:latin typeface="+mn-lt"/>
                <a:ea typeface="+mn-ea"/>
                <a:cs typeface="+mn-ea"/>
                <a:sym typeface="+mn-lt"/>
              </a:rPr>
              <a:t>目</a:t>
            </a:r>
            <a:endParaRPr lang="en-US" altLang="zh-CN" sz="6000" dirty="0">
              <a:solidFill>
                <a:schemeClr val="tx1">
                  <a:lumMod val="85000"/>
                  <a:lumOff val="15000"/>
                </a:schemeClr>
              </a:solidFill>
              <a:latin typeface="+mn-lt"/>
              <a:ea typeface="+mn-ea"/>
              <a:cs typeface="+mn-ea"/>
              <a:sym typeface="+mn-lt"/>
            </a:endParaRPr>
          </a:p>
          <a:p>
            <a:r>
              <a:rPr lang="zh-CN" altLang="en-US" sz="6000" dirty="0">
                <a:solidFill>
                  <a:schemeClr val="tx1">
                    <a:lumMod val="85000"/>
                    <a:lumOff val="15000"/>
                  </a:schemeClr>
                </a:solidFill>
                <a:latin typeface="+mn-lt"/>
                <a:ea typeface="+mn-ea"/>
                <a:cs typeface="+mn-ea"/>
                <a:sym typeface="+mn-lt"/>
              </a:rPr>
              <a:t>录</a:t>
            </a:r>
          </a:p>
        </p:txBody>
      </p:sp>
      <p:pic>
        <p:nvPicPr>
          <p:cNvPr id="17" name="图片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0772" y="-131473"/>
            <a:ext cx="4612492" cy="3315871"/>
          </a:xfrm>
          <a:prstGeom prst="rect">
            <a:avLst/>
          </a:prstGeom>
        </p:spPr>
      </p:pic>
    </p:spTree>
    <p:extLst>
      <p:ext uri="{BB962C8B-B14F-4D97-AF65-F5344CB8AC3E}">
        <p14:creationId xmlns:p14="http://schemas.microsoft.com/office/powerpoint/2010/main" val="362562605"/>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000" decel="18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2000" fill="hold"/>
                                        <p:tgtEl>
                                          <p:spTgt spid="17"/>
                                        </p:tgtEl>
                                        <p:attrNameLst>
                                          <p:attrName>ppt_x</p:attrName>
                                        </p:attrNameLst>
                                      </p:cBhvr>
                                      <p:tavLst>
                                        <p:tav tm="0">
                                          <p:val>
                                            <p:strVal val="0-#ppt_w/2"/>
                                          </p:val>
                                        </p:tav>
                                        <p:tav tm="100000">
                                          <p:val>
                                            <p:strVal val="#ppt_x"/>
                                          </p:val>
                                        </p:tav>
                                      </p:tavLst>
                                    </p:anim>
                                    <p:anim calcmode="lin" valueType="num">
                                      <p:cBhvr additive="base">
                                        <p:cTn id="8" dur="20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10"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750"/>
                                        <p:tgtEl>
                                          <p:spTgt spid="4"/>
                                        </p:tgtEl>
                                      </p:cBhvr>
                                    </p:animEffect>
                                  </p:childTnLst>
                                </p:cTn>
                              </p:par>
                            </p:childTnLst>
                          </p:cTn>
                        </p:par>
                        <p:par>
                          <p:cTn id="13" fill="hold">
                            <p:stCondLst>
                              <p:cond delay="2750"/>
                            </p:stCondLst>
                            <p:childTnLst>
                              <p:par>
                                <p:cTn id="14" presetID="22" presetClass="entr" presetSubtype="1"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noEditPoints="1"/>
          </p:cNvSpPr>
          <p:nvPr/>
        </p:nvSpPr>
        <p:spPr bwMode="auto">
          <a:xfrm>
            <a:off x="1108779" y="4191271"/>
            <a:ext cx="634717" cy="615230"/>
          </a:xfrm>
          <a:custGeom>
            <a:avLst/>
            <a:gdLst>
              <a:gd name="T0" fmla="*/ 62 w 88"/>
              <a:gd name="T1" fmla="*/ 18 h 85"/>
              <a:gd name="T2" fmla="*/ 48 w 88"/>
              <a:gd name="T3" fmla="*/ 6 h 85"/>
              <a:gd name="T4" fmla="*/ 44 w 88"/>
              <a:gd name="T5" fmla="*/ 21 h 85"/>
              <a:gd name="T6" fmla="*/ 36 w 88"/>
              <a:gd name="T7" fmla="*/ 0 h 85"/>
              <a:gd name="T8" fmla="*/ 29 w 88"/>
              <a:gd name="T9" fmla="*/ 21 h 85"/>
              <a:gd name="T10" fmla="*/ 0 w 88"/>
              <a:gd name="T11" fmla="*/ 83 h 85"/>
              <a:gd name="T12" fmla="*/ 88 w 88"/>
              <a:gd name="T13" fmla="*/ 83 h 85"/>
              <a:gd name="T14" fmla="*/ 50 w 88"/>
              <a:gd name="T15" fmla="*/ 6 h 85"/>
              <a:gd name="T16" fmla="*/ 58 w 88"/>
              <a:gd name="T17" fmla="*/ 6 h 85"/>
              <a:gd name="T18" fmla="*/ 49 w 88"/>
              <a:gd name="T19" fmla="*/ 21 h 85"/>
              <a:gd name="T20" fmla="*/ 32 w 88"/>
              <a:gd name="T21" fmla="*/ 6 h 85"/>
              <a:gd name="T22" fmla="*/ 40 w 88"/>
              <a:gd name="T23" fmla="*/ 6 h 85"/>
              <a:gd name="T24" fmla="*/ 31 w 88"/>
              <a:gd name="T25" fmla="*/ 21 h 85"/>
              <a:gd name="T26" fmla="*/ 81 w 88"/>
              <a:gd name="T27" fmla="*/ 79 h 85"/>
              <a:gd name="T28" fmla="*/ 7 w 88"/>
              <a:gd name="T29" fmla="*/ 79 h 85"/>
              <a:gd name="T30" fmla="*/ 30 w 88"/>
              <a:gd name="T31" fmla="*/ 30 h 85"/>
              <a:gd name="T32" fmla="*/ 40 w 88"/>
              <a:gd name="T33" fmla="*/ 30 h 85"/>
              <a:gd name="T34" fmla="*/ 48 w 88"/>
              <a:gd name="T35" fmla="*/ 30 h 85"/>
              <a:gd name="T36" fmla="*/ 58 w 88"/>
              <a:gd name="T37" fmla="*/ 30 h 85"/>
              <a:gd name="T38" fmla="*/ 80 w 88"/>
              <a:gd name="T39" fmla="*/ 30 h 85"/>
              <a:gd name="T40" fmla="*/ 28 w 88"/>
              <a:gd name="T41" fmla="*/ 57 h 85"/>
              <a:gd name="T42" fmla="*/ 24 w 88"/>
              <a:gd name="T43" fmla="*/ 55 h 85"/>
              <a:gd name="T44" fmla="*/ 26 w 88"/>
              <a:gd name="T45" fmla="*/ 53 h 85"/>
              <a:gd name="T46" fmla="*/ 30 w 88"/>
              <a:gd name="T47" fmla="*/ 54 h 85"/>
              <a:gd name="T48" fmla="*/ 31 w 88"/>
              <a:gd name="T49" fmla="*/ 51 h 85"/>
              <a:gd name="T50" fmla="*/ 23 w 88"/>
              <a:gd name="T51" fmla="*/ 51 h 85"/>
              <a:gd name="T52" fmla="*/ 19 w 88"/>
              <a:gd name="T53" fmla="*/ 55 h 85"/>
              <a:gd name="T54" fmla="*/ 24 w 88"/>
              <a:gd name="T55" fmla="*/ 60 h 85"/>
              <a:gd name="T56" fmla="*/ 27 w 88"/>
              <a:gd name="T57" fmla="*/ 62 h 85"/>
              <a:gd name="T58" fmla="*/ 22 w 88"/>
              <a:gd name="T59" fmla="*/ 63 h 85"/>
              <a:gd name="T60" fmla="*/ 19 w 88"/>
              <a:gd name="T61" fmla="*/ 61 h 85"/>
              <a:gd name="T62" fmla="*/ 21 w 88"/>
              <a:gd name="T63" fmla="*/ 66 h 85"/>
              <a:gd name="T64" fmla="*/ 30 w 88"/>
              <a:gd name="T65" fmla="*/ 65 h 85"/>
              <a:gd name="T66" fmla="*/ 31 w 88"/>
              <a:gd name="T67" fmla="*/ 58 h 85"/>
              <a:gd name="T68" fmla="*/ 39 w 88"/>
              <a:gd name="T69" fmla="*/ 50 h 85"/>
              <a:gd name="T70" fmla="*/ 34 w 88"/>
              <a:gd name="T71" fmla="*/ 54 h 85"/>
              <a:gd name="T72" fmla="*/ 38 w 88"/>
              <a:gd name="T73" fmla="*/ 53 h 85"/>
              <a:gd name="T74" fmla="*/ 42 w 88"/>
              <a:gd name="T75" fmla="*/ 56 h 85"/>
              <a:gd name="T76" fmla="*/ 33 w 88"/>
              <a:gd name="T77" fmla="*/ 59 h 85"/>
              <a:gd name="T78" fmla="*/ 37 w 88"/>
              <a:gd name="T79" fmla="*/ 66 h 85"/>
              <a:gd name="T80" fmla="*/ 41 w 88"/>
              <a:gd name="T81" fmla="*/ 65 h 85"/>
              <a:gd name="T82" fmla="*/ 47 w 88"/>
              <a:gd name="T83" fmla="*/ 66 h 85"/>
              <a:gd name="T84" fmla="*/ 42 w 88"/>
              <a:gd name="T85" fmla="*/ 62 h 85"/>
              <a:gd name="T86" fmla="*/ 38 w 88"/>
              <a:gd name="T87" fmla="*/ 62 h 85"/>
              <a:gd name="T88" fmla="*/ 39 w 88"/>
              <a:gd name="T89" fmla="*/ 59 h 85"/>
              <a:gd name="T90" fmla="*/ 42 w 88"/>
              <a:gd name="T91" fmla="*/ 62 h 85"/>
              <a:gd name="T92" fmla="*/ 55 w 88"/>
              <a:gd name="T93" fmla="*/ 45 h 85"/>
              <a:gd name="T94" fmla="*/ 65 w 88"/>
              <a:gd name="T95" fmla="*/ 50 h 85"/>
              <a:gd name="T96" fmla="*/ 60 w 88"/>
              <a:gd name="T97" fmla="*/ 64 h 85"/>
              <a:gd name="T98" fmla="*/ 70 w 88"/>
              <a:gd name="T99" fmla="*/ 66 h 85"/>
              <a:gd name="T100" fmla="*/ 72 w 88"/>
              <a:gd name="T101" fmla="*/ 61 h 85"/>
              <a:gd name="T102" fmla="*/ 70 w 88"/>
              <a:gd name="T103" fmla="*/ 62 h 85"/>
              <a:gd name="T104" fmla="*/ 65 w 88"/>
              <a:gd name="T105" fmla="*/ 62 h 85"/>
              <a:gd name="T106" fmla="*/ 62 w 88"/>
              <a:gd name="T107" fmla="*/ 59 h 85"/>
              <a:gd name="T108" fmla="*/ 71 w 88"/>
              <a:gd name="T109" fmla="*/ 52 h 85"/>
              <a:gd name="T110" fmla="*/ 63 w 88"/>
              <a:gd name="T111" fmla="*/ 54 h 85"/>
              <a:gd name="T112" fmla="*/ 68 w 88"/>
              <a:gd name="T113" fmla="*/ 5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8" h="85">
                <a:moveTo>
                  <a:pt x="85" y="21"/>
                </a:moveTo>
                <a:cubicBezTo>
                  <a:pt x="62" y="21"/>
                  <a:pt x="62" y="21"/>
                  <a:pt x="62" y="21"/>
                </a:cubicBezTo>
                <a:cubicBezTo>
                  <a:pt x="62" y="20"/>
                  <a:pt x="62" y="19"/>
                  <a:pt x="62" y="18"/>
                </a:cubicBezTo>
                <a:cubicBezTo>
                  <a:pt x="62" y="13"/>
                  <a:pt x="62" y="9"/>
                  <a:pt x="61" y="6"/>
                </a:cubicBezTo>
                <a:cubicBezTo>
                  <a:pt x="60" y="2"/>
                  <a:pt x="58" y="0"/>
                  <a:pt x="54" y="0"/>
                </a:cubicBezTo>
                <a:cubicBezTo>
                  <a:pt x="51" y="0"/>
                  <a:pt x="49" y="2"/>
                  <a:pt x="48" y="6"/>
                </a:cubicBezTo>
                <a:cubicBezTo>
                  <a:pt x="47" y="9"/>
                  <a:pt x="47" y="13"/>
                  <a:pt x="47" y="18"/>
                </a:cubicBezTo>
                <a:cubicBezTo>
                  <a:pt x="47" y="19"/>
                  <a:pt x="47" y="20"/>
                  <a:pt x="47" y="21"/>
                </a:cubicBezTo>
                <a:cubicBezTo>
                  <a:pt x="44" y="21"/>
                  <a:pt x="44" y="21"/>
                  <a:pt x="44" y="21"/>
                </a:cubicBezTo>
                <a:cubicBezTo>
                  <a:pt x="44" y="20"/>
                  <a:pt x="44" y="19"/>
                  <a:pt x="44" y="18"/>
                </a:cubicBezTo>
                <a:cubicBezTo>
                  <a:pt x="44" y="13"/>
                  <a:pt x="43" y="9"/>
                  <a:pt x="42" y="6"/>
                </a:cubicBezTo>
                <a:cubicBezTo>
                  <a:pt x="41" y="2"/>
                  <a:pt x="39" y="0"/>
                  <a:pt x="36" y="0"/>
                </a:cubicBezTo>
                <a:cubicBezTo>
                  <a:pt x="33" y="0"/>
                  <a:pt x="31" y="2"/>
                  <a:pt x="30" y="6"/>
                </a:cubicBezTo>
                <a:cubicBezTo>
                  <a:pt x="29" y="9"/>
                  <a:pt x="28" y="13"/>
                  <a:pt x="28" y="18"/>
                </a:cubicBezTo>
                <a:cubicBezTo>
                  <a:pt x="28" y="19"/>
                  <a:pt x="28" y="20"/>
                  <a:pt x="29" y="21"/>
                </a:cubicBezTo>
                <a:cubicBezTo>
                  <a:pt x="2" y="21"/>
                  <a:pt x="2" y="21"/>
                  <a:pt x="2" y="21"/>
                </a:cubicBezTo>
                <a:cubicBezTo>
                  <a:pt x="1" y="21"/>
                  <a:pt x="0" y="22"/>
                  <a:pt x="0" y="23"/>
                </a:cubicBezTo>
                <a:cubicBezTo>
                  <a:pt x="0" y="83"/>
                  <a:pt x="0" y="83"/>
                  <a:pt x="0" y="83"/>
                </a:cubicBezTo>
                <a:cubicBezTo>
                  <a:pt x="0" y="84"/>
                  <a:pt x="1" y="85"/>
                  <a:pt x="2" y="85"/>
                </a:cubicBezTo>
                <a:cubicBezTo>
                  <a:pt x="85" y="85"/>
                  <a:pt x="85" y="85"/>
                  <a:pt x="85" y="85"/>
                </a:cubicBezTo>
                <a:cubicBezTo>
                  <a:pt x="87" y="85"/>
                  <a:pt x="88" y="84"/>
                  <a:pt x="88" y="83"/>
                </a:cubicBezTo>
                <a:cubicBezTo>
                  <a:pt x="88" y="23"/>
                  <a:pt x="88" y="23"/>
                  <a:pt x="88" y="23"/>
                </a:cubicBezTo>
                <a:cubicBezTo>
                  <a:pt x="88" y="22"/>
                  <a:pt x="87" y="21"/>
                  <a:pt x="85" y="21"/>
                </a:cubicBezTo>
                <a:close/>
                <a:moveTo>
                  <a:pt x="50" y="6"/>
                </a:moveTo>
                <a:cubicBezTo>
                  <a:pt x="51" y="3"/>
                  <a:pt x="53" y="2"/>
                  <a:pt x="54" y="2"/>
                </a:cubicBezTo>
                <a:cubicBezTo>
                  <a:pt x="54" y="2"/>
                  <a:pt x="54" y="2"/>
                  <a:pt x="54" y="2"/>
                </a:cubicBezTo>
                <a:cubicBezTo>
                  <a:pt x="56" y="2"/>
                  <a:pt x="57" y="3"/>
                  <a:pt x="58" y="6"/>
                </a:cubicBezTo>
                <a:cubicBezTo>
                  <a:pt x="59" y="9"/>
                  <a:pt x="60" y="13"/>
                  <a:pt x="60" y="18"/>
                </a:cubicBezTo>
                <a:cubicBezTo>
                  <a:pt x="60" y="19"/>
                  <a:pt x="60" y="20"/>
                  <a:pt x="60" y="21"/>
                </a:cubicBezTo>
                <a:cubicBezTo>
                  <a:pt x="49" y="21"/>
                  <a:pt x="49" y="21"/>
                  <a:pt x="49" y="21"/>
                </a:cubicBezTo>
                <a:cubicBezTo>
                  <a:pt x="49" y="20"/>
                  <a:pt x="49" y="19"/>
                  <a:pt x="49" y="18"/>
                </a:cubicBezTo>
                <a:cubicBezTo>
                  <a:pt x="49" y="13"/>
                  <a:pt x="49" y="9"/>
                  <a:pt x="50" y="6"/>
                </a:cubicBezTo>
                <a:close/>
                <a:moveTo>
                  <a:pt x="32" y="6"/>
                </a:moveTo>
                <a:cubicBezTo>
                  <a:pt x="33" y="3"/>
                  <a:pt x="34" y="2"/>
                  <a:pt x="36" y="2"/>
                </a:cubicBezTo>
                <a:cubicBezTo>
                  <a:pt x="36" y="2"/>
                  <a:pt x="36" y="2"/>
                  <a:pt x="36" y="2"/>
                </a:cubicBezTo>
                <a:cubicBezTo>
                  <a:pt x="38" y="2"/>
                  <a:pt x="39" y="3"/>
                  <a:pt x="40" y="6"/>
                </a:cubicBezTo>
                <a:cubicBezTo>
                  <a:pt x="41" y="9"/>
                  <a:pt x="41" y="13"/>
                  <a:pt x="41" y="18"/>
                </a:cubicBezTo>
                <a:cubicBezTo>
                  <a:pt x="41" y="19"/>
                  <a:pt x="41" y="20"/>
                  <a:pt x="41" y="21"/>
                </a:cubicBezTo>
                <a:cubicBezTo>
                  <a:pt x="31" y="21"/>
                  <a:pt x="31" y="21"/>
                  <a:pt x="31" y="21"/>
                </a:cubicBezTo>
                <a:cubicBezTo>
                  <a:pt x="31" y="20"/>
                  <a:pt x="31" y="19"/>
                  <a:pt x="31" y="18"/>
                </a:cubicBezTo>
                <a:cubicBezTo>
                  <a:pt x="31" y="13"/>
                  <a:pt x="31" y="9"/>
                  <a:pt x="32" y="6"/>
                </a:cubicBezTo>
                <a:close/>
                <a:moveTo>
                  <a:pt x="81" y="79"/>
                </a:moveTo>
                <a:cubicBezTo>
                  <a:pt x="81" y="79"/>
                  <a:pt x="80" y="79"/>
                  <a:pt x="80" y="79"/>
                </a:cubicBezTo>
                <a:cubicBezTo>
                  <a:pt x="8" y="79"/>
                  <a:pt x="8" y="79"/>
                  <a:pt x="8" y="79"/>
                </a:cubicBezTo>
                <a:cubicBezTo>
                  <a:pt x="7" y="79"/>
                  <a:pt x="7" y="79"/>
                  <a:pt x="7" y="79"/>
                </a:cubicBezTo>
                <a:cubicBezTo>
                  <a:pt x="7" y="31"/>
                  <a:pt x="7" y="31"/>
                  <a:pt x="7" y="31"/>
                </a:cubicBezTo>
                <a:cubicBezTo>
                  <a:pt x="7" y="31"/>
                  <a:pt x="7" y="30"/>
                  <a:pt x="8" y="30"/>
                </a:cubicBezTo>
                <a:cubicBezTo>
                  <a:pt x="30" y="30"/>
                  <a:pt x="30" y="30"/>
                  <a:pt x="30" y="30"/>
                </a:cubicBezTo>
                <a:cubicBezTo>
                  <a:pt x="31" y="30"/>
                  <a:pt x="31" y="30"/>
                  <a:pt x="31" y="30"/>
                </a:cubicBezTo>
                <a:cubicBezTo>
                  <a:pt x="32" y="30"/>
                  <a:pt x="32" y="30"/>
                  <a:pt x="32" y="30"/>
                </a:cubicBezTo>
                <a:cubicBezTo>
                  <a:pt x="40" y="30"/>
                  <a:pt x="40" y="30"/>
                  <a:pt x="40" y="30"/>
                </a:cubicBezTo>
                <a:cubicBezTo>
                  <a:pt x="41" y="30"/>
                  <a:pt x="41" y="30"/>
                  <a:pt x="41" y="30"/>
                </a:cubicBezTo>
                <a:cubicBezTo>
                  <a:pt x="42" y="30"/>
                  <a:pt x="42" y="30"/>
                  <a:pt x="42" y="30"/>
                </a:cubicBezTo>
                <a:cubicBezTo>
                  <a:pt x="48" y="30"/>
                  <a:pt x="48" y="30"/>
                  <a:pt x="48" y="30"/>
                </a:cubicBezTo>
                <a:cubicBezTo>
                  <a:pt x="49" y="30"/>
                  <a:pt x="49" y="30"/>
                  <a:pt x="49" y="30"/>
                </a:cubicBezTo>
                <a:cubicBezTo>
                  <a:pt x="51" y="30"/>
                  <a:pt x="51" y="30"/>
                  <a:pt x="51" y="30"/>
                </a:cubicBezTo>
                <a:cubicBezTo>
                  <a:pt x="58" y="30"/>
                  <a:pt x="58" y="30"/>
                  <a:pt x="58" y="30"/>
                </a:cubicBezTo>
                <a:cubicBezTo>
                  <a:pt x="59" y="30"/>
                  <a:pt x="59" y="30"/>
                  <a:pt x="59" y="30"/>
                </a:cubicBezTo>
                <a:cubicBezTo>
                  <a:pt x="61" y="30"/>
                  <a:pt x="61" y="30"/>
                  <a:pt x="61" y="30"/>
                </a:cubicBezTo>
                <a:cubicBezTo>
                  <a:pt x="80" y="30"/>
                  <a:pt x="80" y="30"/>
                  <a:pt x="80" y="30"/>
                </a:cubicBezTo>
                <a:cubicBezTo>
                  <a:pt x="80" y="30"/>
                  <a:pt x="81" y="31"/>
                  <a:pt x="81" y="31"/>
                </a:cubicBezTo>
                <a:cubicBezTo>
                  <a:pt x="81" y="79"/>
                  <a:pt x="81" y="79"/>
                  <a:pt x="81" y="79"/>
                </a:cubicBezTo>
                <a:close/>
                <a:moveTo>
                  <a:pt x="28" y="57"/>
                </a:moveTo>
                <a:cubicBezTo>
                  <a:pt x="28" y="57"/>
                  <a:pt x="27" y="56"/>
                  <a:pt x="27" y="56"/>
                </a:cubicBezTo>
                <a:cubicBezTo>
                  <a:pt x="26" y="56"/>
                  <a:pt x="26" y="56"/>
                  <a:pt x="25" y="56"/>
                </a:cubicBezTo>
                <a:cubicBezTo>
                  <a:pt x="24" y="56"/>
                  <a:pt x="24" y="56"/>
                  <a:pt x="24" y="55"/>
                </a:cubicBezTo>
                <a:cubicBezTo>
                  <a:pt x="23" y="55"/>
                  <a:pt x="23" y="55"/>
                  <a:pt x="23" y="55"/>
                </a:cubicBezTo>
                <a:cubicBezTo>
                  <a:pt x="23" y="54"/>
                  <a:pt x="24" y="54"/>
                  <a:pt x="24" y="54"/>
                </a:cubicBezTo>
                <a:cubicBezTo>
                  <a:pt x="25" y="53"/>
                  <a:pt x="25" y="53"/>
                  <a:pt x="26" y="53"/>
                </a:cubicBezTo>
                <a:cubicBezTo>
                  <a:pt x="26" y="53"/>
                  <a:pt x="27" y="53"/>
                  <a:pt x="27" y="54"/>
                </a:cubicBezTo>
                <a:cubicBezTo>
                  <a:pt x="28" y="54"/>
                  <a:pt x="28" y="54"/>
                  <a:pt x="29" y="54"/>
                </a:cubicBezTo>
                <a:cubicBezTo>
                  <a:pt x="30" y="54"/>
                  <a:pt x="30" y="54"/>
                  <a:pt x="30" y="54"/>
                </a:cubicBezTo>
                <a:cubicBezTo>
                  <a:pt x="30" y="55"/>
                  <a:pt x="30" y="55"/>
                  <a:pt x="30" y="55"/>
                </a:cubicBezTo>
                <a:cubicBezTo>
                  <a:pt x="31" y="55"/>
                  <a:pt x="31" y="55"/>
                  <a:pt x="31" y="55"/>
                </a:cubicBezTo>
                <a:cubicBezTo>
                  <a:pt x="31" y="51"/>
                  <a:pt x="31" y="51"/>
                  <a:pt x="31" y="51"/>
                </a:cubicBezTo>
                <a:cubicBezTo>
                  <a:pt x="30" y="51"/>
                  <a:pt x="29" y="51"/>
                  <a:pt x="29" y="50"/>
                </a:cubicBezTo>
                <a:cubicBezTo>
                  <a:pt x="28" y="50"/>
                  <a:pt x="27" y="50"/>
                  <a:pt x="26" y="50"/>
                </a:cubicBezTo>
                <a:cubicBezTo>
                  <a:pt x="25" y="50"/>
                  <a:pt x="24" y="50"/>
                  <a:pt x="23" y="51"/>
                </a:cubicBezTo>
                <a:cubicBezTo>
                  <a:pt x="22" y="51"/>
                  <a:pt x="21" y="51"/>
                  <a:pt x="20" y="52"/>
                </a:cubicBezTo>
                <a:cubicBezTo>
                  <a:pt x="20" y="52"/>
                  <a:pt x="19" y="53"/>
                  <a:pt x="19" y="53"/>
                </a:cubicBezTo>
                <a:cubicBezTo>
                  <a:pt x="19" y="54"/>
                  <a:pt x="19" y="54"/>
                  <a:pt x="19" y="55"/>
                </a:cubicBezTo>
                <a:cubicBezTo>
                  <a:pt x="19" y="56"/>
                  <a:pt x="19" y="57"/>
                  <a:pt x="20" y="58"/>
                </a:cubicBezTo>
                <a:cubicBezTo>
                  <a:pt x="20" y="59"/>
                  <a:pt x="21" y="59"/>
                  <a:pt x="22" y="60"/>
                </a:cubicBezTo>
                <a:cubicBezTo>
                  <a:pt x="23" y="60"/>
                  <a:pt x="23" y="60"/>
                  <a:pt x="24" y="60"/>
                </a:cubicBezTo>
                <a:cubicBezTo>
                  <a:pt x="24" y="60"/>
                  <a:pt x="25" y="60"/>
                  <a:pt x="25" y="60"/>
                </a:cubicBezTo>
                <a:cubicBezTo>
                  <a:pt x="26" y="60"/>
                  <a:pt x="26" y="61"/>
                  <a:pt x="26" y="61"/>
                </a:cubicBezTo>
                <a:cubicBezTo>
                  <a:pt x="27" y="62"/>
                  <a:pt x="27" y="62"/>
                  <a:pt x="27" y="62"/>
                </a:cubicBezTo>
                <a:cubicBezTo>
                  <a:pt x="27" y="62"/>
                  <a:pt x="26" y="62"/>
                  <a:pt x="26" y="62"/>
                </a:cubicBezTo>
                <a:cubicBezTo>
                  <a:pt x="25" y="63"/>
                  <a:pt x="25" y="63"/>
                  <a:pt x="24" y="63"/>
                </a:cubicBezTo>
                <a:cubicBezTo>
                  <a:pt x="24" y="63"/>
                  <a:pt x="23" y="63"/>
                  <a:pt x="22" y="63"/>
                </a:cubicBezTo>
                <a:cubicBezTo>
                  <a:pt x="22" y="62"/>
                  <a:pt x="21" y="62"/>
                  <a:pt x="21" y="62"/>
                </a:cubicBezTo>
                <a:cubicBezTo>
                  <a:pt x="20" y="62"/>
                  <a:pt x="20" y="62"/>
                  <a:pt x="20" y="61"/>
                </a:cubicBezTo>
                <a:cubicBezTo>
                  <a:pt x="19" y="61"/>
                  <a:pt x="19" y="61"/>
                  <a:pt x="19" y="61"/>
                </a:cubicBezTo>
                <a:cubicBezTo>
                  <a:pt x="19" y="61"/>
                  <a:pt x="19" y="61"/>
                  <a:pt x="19" y="61"/>
                </a:cubicBezTo>
                <a:cubicBezTo>
                  <a:pt x="19" y="65"/>
                  <a:pt x="19" y="65"/>
                  <a:pt x="19" y="65"/>
                </a:cubicBezTo>
                <a:cubicBezTo>
                  <a:pt x="19" y="65"/>
                  <a:pt x="20" y="65"/>
                  <a:pt x="21" y="66"/>
                </a:cubicBezTo>
                <a:cubicBezTo>
                  <a:pt x="22" y="66"/>
                  <a:pt x="23" y="66"/>
                  <a:pt x="24" y="66"/>
                </a:cubicBezTo>
                <a:cubicBezTo>
                  <a:pt x="25" y="66"/>
                  <a:pt x="26" y="66"/>
                  <a:pt x="27" y="66"/>
                </a:cubicBezTo>
                <a:cubicBezTo>
                  <a:pt x="28" y="65"/>
                  <a:pt x="29" y="65"/>
                  <a:pt x="30" y="65"/>
                </a:cubicBezTo>
                <a:cubicBezTo>
                  <a:pt x="30" y="64"/>
                  <a:pt x="31" y="64"/>
                  <a:pt x="31" y="63"/>
                </a:cubicBezTo>
                <a:cubicBezTo>
                  <a:pt x="31" y="62"/>
                  <a:pt x="31" y="62"/>
                  <a:pt x="31" y="61"/>
                </a:cubicBezTo>
                <a:cubicBezTo>
                  <a:pt x="31" y="60"/>
                  <a:pt x="31" y="59"/>
                  <a:pt x="31" y="58"/>
                </a:cubicBezTo>
                <a:cubicBezTo>
                  <a:pt x="30" y="58"/>
                  <a:pt x="29" y="57"/>
                  <a:pt x="28" y="57"/>
                </a:cubicBezTo>
                <a:close/>
                <a:moveTo>
                  <a:pt x="45" y="51"/>
                </a:moveTo>
                <a:cubicBezTo>
                  <a:pt x="44" y="51"/>
                  <a:pt x="42" y="50"/>
                  <a:pt x="39" y="50"/>
                </a:cubicBezTo>
                <a:cubicBezTo>
                  <a:pt x="38" y="50"/>
                  <a:pt x="37" y="50"/>
                  <a:pt x="36" y="50"/>
                </a:cubicBezTo>
                <a:cubicBezTo>
                  <a:pt x="35" y="51"/>
                  <a:pt x="34" y="51"/>
                  <a:pt x="34" y="51"/>
                </a:cubicBezTo>
                <a:cubicBezTo>
                  <a:pt x="34" y="54"/>
                  <a:pt x="34" y="54"/>
                  <a:pt x="34" y="54"/>
                </a:cubicBezTo>
                <a:cubicBezTo>
                  <a:pt x="34" y="54"/>
                  <a:pt x="34" y="54"/>
                  <a:pt x="34" y="54"/>
                </a:cubicBezTo>
                <a:cubicBezTo>
                  <a:pt x="35" y="54"/>
                  <a:pt x="36" y="54"/>
                  <a:pt x="36" y="54"/>
                </a:cubicBezTo>
                <a:cubicBezTo>
                  <a:pt x="37" y="54"/>
                  <a:pt x="38" y="53"/>
                  <a:pt x="38" y="53"/>
                </a:cubicBezTo>
                <a:cubicBezTo>
                  <a:pt x="40" y="53"/>
                  <a:pt x="41" y="54"/>
                  <a:pt x="41" y="54"/>
                </a:cubicBezTo>
                <a:cubicBezTo>
                  <a:pt x="42" y="54"/>
                  <a:pt x="42" y="55"/>
                  <a:pt x="42" y="56"/>
                </a:cubicBezTo>
                <a:cubicBezTo>
                  <a:pt x="42" y="56"/>
                  <a:pt x="42" y="56"/>
                  <a:pt x="42" y="56"/>
                </a:cubicBezTo>
                <a:cubicBezTo>
                  <a:pt x="41" y="56"/>
                  <a:pt x="39" y="56"/>
                  <a:pt x="38" y="56"/>
                </a:cubicBezTo>
                <a:cubicBezTo>
                  <a:pt x="37" y="56"/>
                  <a:pt x="36" y="57"/>
                  <a:pt x="35" y="57"/>
                </a:cubicBezTo>
                <a:cubicBezTo>
                  <a:pt x="34" y="57"/>
                  <a:pt x="34" y="58"/>
                  <a:pt x="33" y="59"/>
                </a:cubicBezTo>
                <a:cubicBezTo>
                  <a:pt x="33" y="59"/>
                  <a:pt x="33" y="60"/>
                  <a:pt x="33" y="61"/>
                </a:cubicBezTo>
                <a:cubicBezTo>
                  <a:pt x="33" y="63"/>
                  <a:pt x="33" y="64"/>
                  <a:pt x="34" y="65"/>
                </a:cubicBezTo>
                <a:cubicBezTo>
                  <a:pt x="35" y="66"/>
                  <a:pt x="36" y="66"/>
                  <a:pt x="37" y="66"/>
                </a:cubicBezTo>
                <a:cubicBezTo>
                  <a:pt x="38" y="66"/>
                  <a:pt x="39" y="66"/>
                  <a:pt x="39" y="66"/>
                </a:cubicBezTo>
                <a:cubicBezTo>
                  <a:pt x="39" y="66"/>
                  <a:pt x="40" y="66"/>
                  <a:pt x="40" y="65"/>
                </a:cubicBezTo>
                <a:cubicBezTo>
                  <a:pt x="41" y="65"/>
                  <a:pt x="41" y="65"/>
                  <a:pt x="41" y="65"/>
                </a:cubicBezTo>
                <a:cubicBezTo>
                  <a:pt x="42" y="64"/>
                  <a:pt x="42" y="64"/>
                  <a:pt x="42" y="64"/>
                </a:cubicBezTo>
                <a:cubicBezTo>
                  <a:pt x="42" y="66"/>
                  <a:pt x="42" y="66"/>
                  <a:pt x="42" y="66"/>
                </a:cubicBezTo>
                <a:cubicBezTo>
                  <a:pt x="47" y="66"/>
                  <a:pt x="47" y="66"/>
                  <a:pt x="47" y="66"/>
                </a:cubicBezTo>
                <a:cubicBezTo>
                  <a:pt x="47" y="55"/>
                  <a:pt x="47" y="55"/>
                  <a:pt x="47" y="55"/>
                </a:cubicBezTo>
                <a:cubicBezTo>
                  <a:pt x="47" y="54"/>
                  <a:pt x="46" y="52"/>
                  <a:pt x="45" y="51"/>
                </a:cubicBezTo>
                <a:close/>
                <a:moveTo>
                  <a:pt x="42" y="62"/>
                </a:moveTo>
                <a:cubicBezTo>
                  <a:pt x="42" y="62"/>
                  <a:pt x="41" y="62"/>
                  <a:pt x="41" y="62"/>
                </a:cubicBezTo>
                <a:cubicBezTo>
                  <a:pt x="40" y="63"/>
                  <a:pt x="40" y="63"/>
                  <a:pt x="40" y="63"/>
                </a:cubicBezTo>
                <a:cubicBezTo>
                  <a:pt x="39" y="63"/>
                  <a:pt x="38" y="63"/>
                  <a:pt x="38" y="62"/>
                </a:cubicBezTo>
                <a:cubicBezTo>
                  <a:pt x="38" y="62"/>
                  <a:pt x="37" y="62"/>
                  <a:pt x="37" y="61"/>
                </a:cubicBezTo>
                <a:cubicBezTo>
                  <a:pt x="37" y="60"/>
                  <a:pt x="37" y="60"/>
                  <a:pt x="38" y="60"/>
                </a:cubicBezTo>
                <a:cubicBezTo>
                  <a:pt x="38" y="59"/>
                  <a:pt x="38" y="59"/>
                  <a:pt x="39" y="59"/>
                </a:cubicBezTo>
                <a:cubicBezTo>
                  <a:pt x="39" y="59"/>
                  <a:pt x="40" y="59"/>
                  <a:pt x="40" y="59"/>
                </a:cubicBezTo>
                <a:cubicBezTo>
                  <a:pt x="41" y="59"/>
                  <a:pt x="41" y="59"/>
                  <a:pt x="42" y="59"/>
                </a:cubicBezTo>
                <a:lnTo>
                  <a:pt x="42" y="62"/>
                </a:lnTo>
                <a:close/>
                <a:moveTo>
                  <a:pt x="50" y="66"/>
                </a:moveTo>
                <a:cubicBezTo>
                  <a:pt x="55" y="66"/>
                  <a:pt x="55" y="66"/>
                  <a:pt x="55" y="66"/>
                </a:cubicBezTo>
                <a:cubicBezTo>
                  <a:pt x="55" y="45"/>
                  <a:pt x="55" y="45"/>
                  <a:pt x="55" y="45"/>
                </a:cubicBezTo>
                <a:cubicBezTo>
                  <a:pt x="50" y="45"/>
                  <a:pt x="50" y="45"/>
                  <a:pt x="50" y="45"/>
                </a:cubicBezTo>
                <a:lnTo>
                  <a:pt x="50" y="66"/>
                </a:lnTo>
                <a:close/>
                <a:moveTo>
                  <a:pt x="65" y="50"/>
                </a:moveTo>
                <a:cubicBezTo>
                  <a:pt x="63" y="50"/>
                  <a:pt x="61" y="51"/>
                  <a:pt x="59" y="52"/>
                </a:cubicBezTo>
                <a:cubicBezTo>
                  <a:pt x="58" y="54"/>
                  <a:pt x="57" y="56"/>
                  <a:pt x="57" y="58"/>
                </a:cubicBezTo>
                <a:cubicBezTo>
                  <a:pt x="57" y="61"/>
                  <a:pt x="58" y="63"/>
                  <a:pt x="60" y="64"/>
                </a:cubicBezTo>
                <a:cubicBezTo>
                  <a:pt x="61" y="65"/>
                  <a:pt x="63" y="66"/>
                  <a:pt x="66" y="66"/>
                </a:cubicBezTo>
                <a:cubicBezTo>
                  <a:pt x="67" y="66"/>
                  <a:pt x="68" y="66"/>
                  <a:pt x="68" y="66"/>
                </a:cubicBezTo>
                <a:cubicBezTo>
                  <a:pt x="69" y="66"/>
                  <a:pt x="69" y="66"/>
                  <a:pt x="70" y="66"/>
                </a:cubicBezTo>
                <a:cubicBezTo>
                  <a:pt x="70" y="65"/>
                  <a:pt x="71" y="65"/>
                  <a:pt x="71" y="65"/>
                </a:cubicBezTo>
                <a:cubicBezTo>
                  <a:pt x="71" y="65"/>
                  <a:pt x="72" y="65"/>
                  <a:pt x="72" y="65"/>
                </a:cubicBezTo>
                <a:cubicBezTo>
                  <a:pt x="72" y="61"/>
                  <a:pt x="72" y="61"/>
                  <a:pt x="72" y="61"/>
                </a:cubicBezTo>
                <a:cubicBezTo>
                  <a:pt x="72" y="61"/>
                  <a:pt x="72" y="61"/>
                  <a:pt x="72" y="61"/>
                </a:cubicBezTo>
                <a:cubicBezTo>
                  <a:pt x="71" y="61"/>
                  <a:pt x="71" y="61"/>
                  <a:pt x="71" y="61"/>
                </a:cubicBezTo>
                <a:cubicBezTo>
                  <a:pt x="70" y="62"/>
                  <a:pt x="70" y="62"/>
                  <a:pt x="70" y="62"/>
                </a:cubicBezTo>
                <a:cubicBezTo>
                  <a:pt x="69" y="62"/>
                  <a:pt x="69" y="62"/>
                  <a:pt x="68" y="62"/>
                </a:cubicBezTo>
                <a:cubicBezTo>
                  <a:pt x="68" y="63"/>
                  <a:pt x="67" y="63"/>
                  <a:pt x="67" y="63"/>
                </a:cubicBezTo>
                <a:cubicBezTo>
                  <a:pt x="66" y="63"/>
                  <a:pt x="65" y="63"/>
                  <a:pt x="65" y="62"/>
                </a:cubicBezTo>
                <a:cubicBezTo>
                  <a:pt x="64" y="62"/>
                  <a:pt x="64" y="62"/>
                  <a:pt x="64" y="62"/>
                </a:cubicBezTo>
                <a:cubicBezTo>
                  <a:pt x="63" y="62"/>
                  <a:pt x="63" y="61"/>
                  <a:pt x="63" y="61"/>
                </a:cubicBezTo>
                <a:cubicBezTo>
                  <a:pt x="62" y="60"/>
                  <a:pt x="62" y="60"/>
                  <a:pt x="62" y="59"/>
                </a:cubicBezTo>
                <a:cubicBezTo>
                  <a:pt x="72" y="59"/>
                  <a:pt x="72" y="59"/>
                  <a:pt x="72" y="59"/>
                </a:cubicBezTo>
                <a:cubicBezTo>
                  <a:pt x="72" y="57"/>
                  <a:pt x="72" y="57"/>
                  <a:pt x="72" y="57"/>
                </a:cubicBezTo>
                <a:cubicBezTo>
                  <a:pt x="72" y="55"/>
                  <a:pt x="72" y="53"/>
                  <a:pt x="71" y="52"/>
                </a:cubicBezTo>
                <a:cubicBezTo>
                  <a:pt x="69" y="51"/>
                  <a:pt x="68" y="50"/>
                  <a:pt x="65" y="50"/>
                </a:cubicBezTo>
                <a:close/>
                <a:moveTo>
                  <a:pt x="62" y="56"/>
                </a:moveTo>
                <a:cubicBezTo>
                  <a:pt x="62" y="55"/>
                  <a:pt x="62" y="54"/>
                  <a:pt x="63" y="54"/>
                </a:cubicBezTo>
                <a:cubicBezTo>
                  <a:pt x="63" y="53"/>
                  <a:pt x="64" y="53"/>
                  <a:pt x="65" y="53"/>
                </a:cubicBezTo>
                <a:cubicBezTo>
                  <a:pt x="66" y="53"/>
                  <a:pt x="67" y="53"/>
                  <a:pt x="67" y="54"/>
                </a:cubicBezTo>
                <a:cubicBezTo>
                  <a:pt x="67" y="54"/>
                  <a:pt x="68" y="55"/>
                  <a:pt x="68" y="56"/>
                </a:cubicBezTo>
                <a:lnTo>
                  <a:pt x="62" y="56"/>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nvGrpSpPr>
          <p:cNvPr id="3" name="组合 2"/>
          <p:cNvGrpSpPr/>
          <p:nvPr/>
        </p:nvGrpSpPr>
        <p:grpSpPr>
          <a:xfrm>
            <a:off x="4275842" y="4281758"/>
            <a:ext cx="346589" cy="572081"/>
            <a:chOff x="4279901" y="4197351"/>
            <a:chExt cx="395288" cy="652463"/>
          </a:xfrm>
          <a:solidFill>
            <a:schemeClr val="tx1">
              <a:lumMod val="75000"/>
              <a:lumOff val="25000"/>
            </a:schemeClr>
          </a:solidFill>
        </p:grpSpPr>
        <p:sp>
          <p:nvSpPr>
            <p:cNvPr id="4" name="Freeform 6"/>
            <p:cNvSpPr>
              <a:spLocks/>
            </p:cNvSpPr>
            <p:nvPr/>
          </p:nvSpPr>
          <p:spPr bwMode="auto">
            <a:xfrm>
              <a:off x="4279901" y="4230688"/>
              <a:ext cx="395288" cy="74613"/>
            </a:xfrm>
            <a:custGeom>
              <a:avLst/>
              <a:gdLst>
                <a:gd name="T0" fmla="*/ 0 w 48"/>
                <a:gd name="T1" fmla="*/ 9 h 9"/>
                <a:gd name="T2" fmla="*/ 0 w 48"/>
                <a:gd name="T3" fmla="*/ 9 h 9"/>
                <a:gd name="T4" fmla="*/ 7 w 48"/>
                <a:gd name="T5" fmla="*/ 0 h 9"/>
                <a:gd name="T6" fmla="*/ 42 w 48"/>
                <a:gd name="T7" fmla="*/ 0 h 9"/>
                <a:gd name="T8" fmla="*/ 48 w 48"/>
                <a:gd name="T9" fmla="*/ 9 h 9"/>
                <a:gd name="T10" fmla="*/ 0 w 48"/>
                <a:gd name="T11" fmla="*/ 9 h 9"/>
              </a:gdLst>
              <a:ahLst/>
              <a:cxnLst>
                <a:cxn ang="0">
                  <a:pos x="T0" y="T1"/>
                </a:cxn>
                <a:cxn ang="0">
                  <a:pos x="T2" y="T3"/>
                </a:cxn>
                <a:cxn ang="0">
                  <a:pos x="T4" y="T5"/>
                </a:cxn>
                <a:cxn ang="0">
                  <a:pos x="T6" y="T7"/>
                </a:cxn>
                <a:cxn ang="0">
                  <a:pos x="T8" y="T9"/>
                </a:cxn>
                <a:cxn ang="0">
                  <a:pos x="T10" y="T11"/>
                </a:cxn>
              </a:cxnLst>
              <a:rect l="0" t="0" r="r" b="b"/>
              <a:pathLst>
                <a:path w="48" h="9">
                  <a:moveTo>
                    <a:pt x="0" y="9"/>
                  </a:moveTo>
                  <a:cubicBezTo>
                    <a:pt x="0" y="9"/>
                    <a:pt x="0" y="9"/>
                    <a:pt x="0" y="9"/>
                  </a:cubicBezTo>
                  <a:cubicBezTo>
                    <a:pt x="0" y="4"/>
                    <a:pt x="3" y="0"/>
                    <a:pt x="7" y="0"/>
                  </a:cubicBezTo>
                  <a:cubicBezTo>
                    <a:pt x="42" y="0"/>
                    <a:pt x="42" y="0"/>
                    <a:pt x="42" y="0"/>
                  </a:cubicBezTo>
                  <a:cubicBezTo>
                    <a:pt x="45" y="0"/>
                    <a:pt x="48" y="4"/>
                    <a:pt x="48" y="9"/>
                  </a:cubicBez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 name="Freeform 7"/>
            <p:cNvSpPr>
              <a:spLocks/>
            </p:cNvSpPr>
            <p:nvPr/>
          </p:nvSpPr>
          <p:spPr bwMode="auto">
            <a:xfrm>
              <a:off x="4419601" y="4197351"/>
              <a:ext cx="123825" cy="25400"/>
            </a:xfrm>
            <a:custGeom>
              <a:avLst/>
              <a:gdLst>
                <a:gd name="T0" fmla="*/ 0 w 15"/>
                <a:gd name="T1" fmla="*/ 3 h 3"/>
                <a:gd name="T2" fmla="*/ 0 w 15"/>
                <a:gd name="T3" fmla="*/ 3 h 3"/>
                <a:gd name="T4" fmla="*/ 3 w 15"/>
                <a:gd name="T5" fmla="*/ 0 h 3"/>
                <a:gd name="T6" fmla="*/ 12 w 15"/>
                <a:gd name="T7" fmla="*/ 0 h 3"/>
                <a:gd name="T8" fmla="*/ 15 w 15"/>
                <a:gd name="T9" fmla="*/ 3 h 3"/>
                <a:gd name="T10" fmla="*/ 0 w 15"/>
                <a:gd name="T11" fmla="*/ 3 h 3"/>
              </a:gdLst>
              <a:ahLst/>
              <a:cxnLst>
                <a:cxn ang="0">
                  <a:pos x="T0" y="T1"/>
                </a:cxn>
                <a:cxn ang="0">
                  <a:pos x="T2" y="T3"/>
                </a:cxn>
                <a:cxn ang="0">
                  <a:pos x="T4" y="T5"/>
                </a:cxn>
                <a:cxn ang="0">
                  <a:pos x="T6" y="T7"/>
                </a:cxn>
                <a:cxn ang="0">
                  <a:pos x="T8" y="T9"/>
                </a:cxn>
                <a:cxn ang="0">
                  <a:pos x="T10" y="T11"/>
                </a:cxn>
              </a:cxnLst>
              <a:rect l="0" t="0" r="r" b="b"/>
              <a:pathLst>
                <a:path w="15" h="3">
                  <a:moveTo>
                    <a:pt x="0" y="3"/>
                  </a:moveTo>
                  <a:cubicBezTo>
                    <a:pt x="0" y="3"/>
                    <a:pt x="0" y="3"/>
                    <a:pt x="0" y="3"/>
                  </a:cubicBezTo>
                  <a:cubicBezTo>
                    <a:pt x="0" y="2"/>
                    <a:pt x="1" y="0"/>
                    <a:pt x="3" y="0"/>
                  </a:cubicBezTo>
                  <a:cubicBezTo>
                    <a:pt x="12" y="0"/>
                    <a:pt x="12" y="0"/>
                    <a:pt x="12" y="0"/>
                  </a:cubicBezTo>
                  <a:cubicBezTo>
                    <a:pt x="13" y="0"/>
                    <a:pt x="15" y="2"/>
                    <a:pt x="15" y="3"/>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6" name="Freeform 8"/>
            <p:cNvSpPr>
              <a:spLocks noEditPoints="1"/>
            </p:cNvSpPr>
            <p:nvPr/>
          </p:nvSpPr>
          <p:spPr bwMode="auto">
            <a:xfrm>
              <a:off x="4287838" y="4321176"/>
              <a:ext cx="379413" cy="528638"/>
            </a:xfrm>
            <a:custGeom>
              <a:avLst/>
              <a:gdLst>
                <a:gd name="T0" fmla="*/ 45 w 46"/>
                <a:gd name="T1" fmla="*/ 0 h 64"/>
                <a:gd name="T2" fmla="*/ 2 w 46"/>
                <a:gd name="T3" fmla="*/ 0 h 64"/>
                <a:gd name="T4" fmla="*/ 0 w 46"/>
                <a:gd name="T5" fmla="*/ 6 h 64"/>
                <a:gd name="T6" fmla="*/ 0 w 46"/>
                <a:gd name="T7" fmla="*/ 52 h 64"/>
                <a:gd name="T8" fmla="*/ 12 w 46"/>
                <a:gd name="T9" fmla="*/ 64 h 64"/>
                <a:gd name="T10" fmla="*/ 35 w 46"/>
                <a:gd name="T11" fmla="*/ 64 h 64"/>
                <a:gd name="T12" fmla="*/ 46 w 46"/>
                <a:gd name="T13" fmla="*/ 52 h 64"/>
                <a:gd name="T14" fmla="*/ 46 w 46"/>
                <a:gd name="T15" fmla="*/ 6 h 64"/>
                <a:gd name="T16" fmla="*/ 45 w 46"/>
                <a:gd name="T17" fmla="*/ 0 h 64"/>
                <a:gd name="T18" fmla="*/ 12 w 46"/>
                <a:gd name="T19" fmla="*/ 49 h 64"/>
                <a:gd name="T20" fmla="*/ 9 w 46"/>
                <a:gd name="T21" fmla="*/ 52 h 64"/>
                <a:gd name="T22" fmla="*/ 7 w 46"/>
                <a:gd name="T23" fmla="*/ 49 h 64"/>
                <a:gd name="T24" fmla="*/ 7 w 46"/>
                <a:gd name="T25" fmla="*/ 25 h 64"/>
                <a:gd name="T26" fmla="*/ 9 w 46"/>
                <a:gd name="T27" fmla="*/ 22 h 64"/>
                <a:gd name="T28" fmla="*/ 12 w 46"/>
                <a:gd name="T29" fmla="*/ 25 h 64"/>
                <a:gd name="T30" fmla="*/ 12 w 46"/>
                <a:gd name="T31" fmla="*/ 49 h 64"/>
                <a:gd name="T32" fmla="*/ 21 w 46"/>
                <a:gd name="T33" fmla="*/ 49 h 64"/>
                <a:gd name="T34" fmla="*/ 19 w 46"/>
                <a:gd name="T35" fmla="*/ 52 h 64"/>
                <a:gd name="T36" fmla="*/ 16 w 46"/>
                <a:gd name="T37" fmla="*/ 49 h 64"/>
                <a:gd name="T38" fmla="*/ 16 w 46"/>
                <a:gd name="T39" fmla="*/ 12 h 64"/>
                <a:gd name="T40" fmla="*/ 19 w 46"/>
                <a:gd name="T41" fmla="*/ 9 h 64"/>
                <a:gd name="T42" fmla="*/ 21 w 46"/>
                <a:gd name="T43" fmla="*/ 12 h 64"/>
                <a:gd name="T44" fmla="*/ 21 w 46"/>
                <a:gd name="T45" fmla="*/ 49 h 64"/>
                <a:gd name="T46" fmla="*/ 30 w 46"/>
                <a:gd name="T47" fmla="*/ 49 h 64"/>
                <a:gd name="T48" fmla="*/ 28 w 46"/>
                <a:gd name="T49" fmla="*/ 52 h 64"/>
                <a:gd name="T50" fmla="*/ 26 w 46"/>
                <a:gd name="T51" fmla="*/ 49 h 64"/>
                <a:gd name="T52" fmla="*/ 26 w 46"/>
                <a:gd name="T53" fmla="*/ 12 h 64"/>
                <a:gd name="T54" fmla="*/ 28 w 46"/>
                <a:gd name="T55" fmla="*/ 9 h 64"/>
                <a:gd name="T56" fmla="*/ 30 w 46"/>
                <a:gd name="T57" fmla="*/ 12 h 64"/>
                <a:gd name="T58" fmla="*/ 30 w 46"/>
                <a:gd name="T59" fmla="*/ 49 h 64"/>
                <a:gd name="T60" fmla="*/ 40 w 46"/>
                <a:gd name="T61" fmla="*/ 49 h 64"/>
                <a:gd name="T62" fmla="*/ 37 w 46"/>
                <a:gd name="T63" fmla="*/ 52 h 64"/>
                <a:gd name="T64" fmla="*/ 35 w 46"/>
                <a:gd name="T65" fmla="*/ 49 h 64"/>
                <a:gd name="T66" fmla="*/ 35 w 46"/>
                <a:gd name="T67" fmla="*/ 25 h 64"/>
                <a:gd name="T68" fmla="*/ 37 w 46"/>
                <a:gd name="T69" fmla="*/ 22 h 64"/>
                <a:gd name="T70" fmla="*/ 40 w 46"/>
                <a:gd name="T71" fmla="*/ 25 h 64"/>
                <a:gd name="T72" fmla="*/ 40 w 46"/>
                <a:gd name="T73" fmla="*/ 4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 h="64">
                  <a:moveTo>
                    <a:pt x="45" y="0"/>
                  </a:moveTo>
                  <a:cubicBezTo>
                    <a:pt x="2" y="0"/>
                    <a:pt x="2" y="0"/>
                    <a:pt x="2" y="0"/>
                  </a:cubicBezTo>
                  <a:cubicBezTo>
                    <a:pt x="1" y="2"/>
                    <a:pt x="0" y="4"/>
                    <a:pt x="0" y="6"/>
                  </a:cubicBezTo>
                  <a:cubicBezTo>
                    <a:pt x="0" y="52"/>
                    <a:pt x="0" y="52"/>
                    <a:pt x="0" y="52"/>
                  </a:cubicBezTo>
                  <a:cubicBezTo>
                    <a:pt x="0" y="58"/>
                    <a:pt x="6" y="64"/>
                    <a:pt x="12" y="64"/>
                  </a:cubicBezTo>
                  <a:cubicBezTo>
                    <a:pt x="35" y="64"/>
                    <a:pt x="35" y="64"/>
                    <a:pt x="35" y="64"/>
                  </a:cubicBezTo>
                  <a:cubicBezTo>
                    <a:pt x="41" y="64"/>
                    <a:pt x="46" y="58"/>
                    <a:pt x="46" y="52"/>
                  </a:cubicBezTo>
                  <a:cubicBezTo>
                    <a:pt x="46" y="6"/>
                    <a:pt x="46" y="6"/>
                    <a:pt x="46" y="6"/>
                  </a:cubicBezTo>
                  <a:cubicBezTo>
                    <a:pt x="46" y="4"/>
                    <a:pt x="46" y="2"/>
                    <a:pt x="45" y="0"/>
                  </a:cubicBezTo>
                  <a:close/>
                  <a:moveTo>
                    <a:pt x="12" y="49"/>
                  </a:moveTo>
                  <a:cubicBezTo>
                    <a:pt x="12" y="51"/>
                    <a:pt x="11" y="52"/>
                    <a:pt x="9" y="52"/>
                  </a:cubicBezTo>
                  <a:cubicBezTo>
                    <a:pt x="8" y="52"/>
                    <a:pt x="7" y="51"/>
                    <a:pt x="7" y="49"/>
                  </a:cubicBezTo>
                  <a:cubicBezTo>
                    <a:pt x="7" y="25"/>
                    <a:pt x="7" y="25"/>
                    <a:pt x="7" y="25"/>
                  </a:cubicBezTo>
                  <a:cubicBezTo>
                    <a:pt x="7" y="23"/>
                    <a:pt x="8" y="22"/>
                    <a:pt x="9" y="22"/>
                  </a:cubicBezTo>
                  <a:cubicBezTo>
                    <a:pt x="11" y="22"/>
                    <a:pt x="12" y="23"/>
                    <a:pt x="12" y="25"/>
                  </a:cubicBezTo>
                  <a:lnTo>
                    <a:pt x="12" y="49"/>
                  </a:lnTo>
                  <a:close/>
                  <a:moveTo>
                    <a:pt x="21" y="49"/>
                  </a:moveTo>
                  <a:cubicBezTo>
                    <a:pt x="21" y="51"/>
                    <a:pt x="20" y="52"/>
                    <a:pt x="19" y="52"/>
                  </a:cubicBezTo>
                  <a:cubicBezTo>
                    <a:pt x="17" y="52"/>
                    <a:pt x="16" y="51"/>
                    <a:pt x="16" y="49"/>
                  </a:cubicBezTo>
                  <a:cubicBezTo>
                    <a:pt x="16" y="12"/>
                    <a:pt x="16" y="12"/>
                    <a:pt x="16" y="12"/>
                  </a:cubicBezTo>
                  <a:cubicBezTo>
                    <a:pt x="16" y="11"/>
                    <a:pt x="17" y="9"/>
                    <a:pt x="19" y="9"/>
                  </a:cubicBezTo>
                  <a:cubicBezTo>
                    <a:pt x="20" y="9"/>
                    <a:pt x="21" y="11"/>
                    <a:pt x="21" y="12"/>
                  </a:cubicBezTo>
                  <a:lnTo>
                    <a:pt x="21" y="49"/>
                  </a:lnTo>
                  <a:close/>
                  <a:moveTo>
                    <a:pt x="30" y="49"/>
                  </a:moveTo>
                  <a:cubicBezTo>
                    <a:pt x="30" y="51"/>
                    <a:pt x="29" y="52"/>
                    <a:pt x="28" y="52"/>
                  </a:cubicBezTo>
                  <a:cubicBezTo>
                    <a:pt x="27" y="52"/>
                    <a:pt x="26" y="51"/>
                    <a:pt x="26" y="49"/>
                  </a:cubicBezTo>
                  <a:cubicBezTo>
                    <a:pt x="26" y="12"/>
                    <a:pt x="26" y="12"/>
                    <a:pt x="26" y="12"/>
                  </a:cubicBezTo>
                  <a:cubicBezTo>
                    <a:pt x="26" y="11"/>
                    <a:pt x="27" y="9"/>
                    <a:pt x="28" y="9"/>
                  </a:cubicBezTo>
                  <a:cubicBezTo>
                    <a:pt x="29" y="9"/>
                    <a:pt x="30" y="11"/>
                    <a:pt x="30" y="12"/>
                  </a:cubicBezTo>
                  <a:lnTo>
                    <a:pt x="30" y="49"/>
                  </a:lnTo>
                  <a:close/>
                  <a:moveTo>
                    <a:pt x="40" y="49"/>
                  </a:moveTo>
                  <a:cubicBezTo>
                    <a:pt x="40" y="51"/>
                    <a:pt x="39" y="52"/>
                    <a:pt x="37" y="52"/>
                  </a:cubicBezTo>
                  <a:cubicBezTo>
                    <a:pt x="36" y="52"/>
                    <a:pt x="35" y="51"/>
                    <a:pt x="35" y="49"/>
                  </a:cubicBezTo>
                  <a:cubicBezTo>
                    <a:pt x="35" y="25"/>
                    <a:pt x="35" y="25"/>
                    <a:pt x="35" y="25"/>
                  </a:cubicBezTo>
                  <a:cubicBezTo>
                    <a:pt x="35" y="23"/>
                    <a:pt x="36" y="22"/>
                    <a:pt x="37" y="22"/>
                  </a:cubicBezTo>
                  <a:cubicBezTo>
                    <a:pt x="39" y="22"/>
                    <a:pt x="40" y="23"/>
                    <a:pt x="40" y="25"/>
                  </a:cubicBezTo>
                  <a:lnTo>
                    <a:pt x="4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7" name="组合 6"/>
          <p:cNvGrpSpPr/>
          <p:nvPr/>
        </p:nvGrpSpPr>
        <p:grpSpPr>
          <a:xfrm>
            <a:off x="5156904" y="4330970"/>
            <a:ext cx="519188" cy="456551"/>
            <a:chOff x="5160963" y="4246563"/>
            <a:chExt cx="592138" cy="520700"/>
          </a:xfrm>
          <a:solidFill>
            <a:schemeClr val="tx1">
              <a:lumMod val="75000"/>
              <a:lumOff val="25000"/>
            </a:schemeClr>
          </a:solidFill>
        </p:grpSpPr>
        <p:sp>
          <p:nvSpPr>
            <p:cNvPr id="8" name="Freeform 9"/>
            <p:cNvSpPr>
              <a:spLocks/>
            </p:cNvSpPr>
            <p:nvPr/>
          </p:nvSpPr>
          <p:spPr bwMode="auto">
            <a:xfrm>
              <a:off x="5546726" y="4346576"/>
              <a:ext cx="206375" cy="379413"/>
            </a:xfrm>
            <a:custGeom>
              <a:avLst/>
              <a:gdLst>
                <a:gd name="T0" fmla="*/ 0 w 25"/>
                <a:gd name="T1" fmla="*/ 2 h 46"/>
                <a:gd name="T2" fmla="*/ 0 w 25"/>
                <a:gd name="T3" fmla="*/ 2 h 46"/>
                <a:gd name="T4" fmla="*/ 11 w 25"/>
                <a:gd name="T5" fmla="*/ 5 h 46"/>
                <a:gd name="T6" fmla="*/ 23 w 25"/>
                <a:gd name="T7" fmla="*/ 37 h 46"/>
                <a:gd name="T8" fmla="*/ 18 w 25"/>
                <a:gd name="T9" fmla="*/ 46 h 46"/>
                <a:gd name="T10" fmla="*/ 0 w 25"/>
                <a:gd name="T11" fmla="*/ 2 h 46"/>
              </a:gdLst>
              <a:ahLst/>
              <a:cxnLst>
                <a:cxn ang="0">
                  <a:pos x="T0" y="T1"/>
                </a:cxn>
                <a:cxn ang="0">
                  <a:pos x="T2" y="T3"/>
                </a:cxn>
                <a:cxn ang="0">
                  <a:pos x="T4" y="T5"/>
                </a:cxn>
                <a:cxn ang="0">
                  <a:pos x="T6" y="T7"/>
                </a:cxn>
                <a:cxn ang="0">
                  <a:pos x="T8" y="T9"/>
                </a:cxn>
                <a:cxn ang="0">
                  <a:pos x="T10" y="T11"/>
                </a:cxn>
              </a:cxnLst>
              <a:rect l="0" t="0" r="r" b="b"/>
              <a:pathLst>
                <a:path w="25" h="46">
                  <a:moveTo>
                    <a:pt x="0" y="2"/>
                  </a:moveTo>
                  <a:cubicBezTo>
                    <a:pt x="0" y="2"/>
                    <a:pt x="0" y="2"/>
                    <a:pt x="0" y="2"/>
                  </a:cubicBezTo>
                  <a:cubicBezTo>
                    <a:pt x="5" y="0"/>
                    <a:pt x="9" y="2"/>
                    <a:pt x="11" y="5"/>
                  </a:cubicBezTo>
                  <a:cubicBezTo>
                    <a:pt x="23" y="37"/>
                    <a:pt x="23" y="37"/>
                    <a:pt x="23" y="37"/>
                  </a:cubicBezTo>
                  <a:cubicBezTo>
                    <a:pt x="25" y="41"/>
                    <a:pt x="22" y="45"/>
                    <a:pt x="18" y="46"/>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9" name="Freeform 10"/>
            <p:cNvSpPr>
              <a:spLocks/>
            </p:cNvSpPr>
            <p:nvPr/>
          </p:nvSpPr>
          <p:spPr bwMode="auto">
            <a:xfrm>
              <a:off x="5670551" y="4452938"/>
              <a:ext cx="66675" cy="123825"/>
            </a:xfrm>
            <a:custGeom>
              <a:avLst/>
              <a:gdLst>
                <a:gd name="T0" fmla="*/ 0 w 8"/>
                <a:gd name="T1" fmla="*/ 1 h 15"/>
                <a:gd name="T2" fmla="*/ 0 w 8"/>
                <a:gd name="T3" fmla="*/ 1 h 15"/>
                <a:gd name="T4" fmla="*/ 4 w 8"/>
                <a:gd name="T5" fmla="*/ 2 h 15"/>
                <a:gd name="T6" fmla="*/ 7 w 8"/>
                <a:gd name="T7" fmla="*/ 11 h 15"/>
                <a:gd name="T8" fmla="*/ 5 w 8"/>
                <a:gd name="T9" fmla="*/ 15 h 15"/>
                <a:gd name="T10" fmla="*/ 0 w 8"/>
                <a:gd name="T11" fmla="*/ 1 h 15"/>
              </a:gdLst>
              <a:ahLst/>
              <a:cxnLst>
                <a:cxn ang="0">
                  <a:pos x="T0" y="T1"/>
                </a:cxn>
                <a:cxn ang="0">
                  <a:pos x="T2" y="T3"/>
                </a:cxn>
                <a:cxn ang="0">
                  <a:pos x="T4" y="T5"/>
                </a:cxn>
                <a:cxn ang="0">
                  <a:pos x="T6" y="T7"/>
                </a:cxn>
                <a:cxn ang="0">
                  <a:pos x="T8" y="T9"/>
                </a:cxn>
                <a:cxn ang="0">
                  <a:pos x="T10" y="T11"/>
                </a:cxn>
              </a:cxnLst>
              <a:rect l="0" t="0" r="r" b="b"/>
              <a:pathLst>
                <a:path w="8" h="15">
                  <a:moveTo>
                    <a:pt x="0" y="1"/>
                  </a:moveTo>
                  <a:cubicBezTo>
                    <a:pt x="0" y="1"/>
                    <a:pt x="0" y="1"/>
                    <a:pt x="0" y="1"/>
                  </a:cubicBezTo>
                  <a:cubicBezTo>
                    <a:pt x="2" y="0"/>
                    <a:pt x="3" y="1"/>
                    <a:pt x="4" y="2"/>
                  </a:cubicBezTo>
                  <a:cubicBezTo>
                    <a:pt x="7" y="11"/>
                    <a:pt x="7" y="11"/>
                    <a:pt x="7" y="11"/>
                  </a:cubicBezTo>
                  <a:cubicBezTo>
                    <a:pt x="8" y="12"/>
                    <a:pt x="7" y="14"/>
                    <a:pt x="5" y="15"/>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0" name="Freeform 11"/>
            <p:cNvSpPr>
              <a:spLocks noEditPoints="1"/>
            </p:cNvSpPr>
            <p:nvPr/>
          </p:nvSpPr>
          <p:spPr bwMode="auto">
            <a:xfrm>
              <a:off x="5160963" y="4246563"/>
              <a:ext cx="377825" cy="520700"/>
            </a:xfrm>
            <a:custGeom>
              <a:avLst/>
              <a:gdLst>
                <a:gd name="T0" fmla="*/ 44 w 46"/>
                <a:gd name="T1" fmla="*/ 0 h 63"/>
                <a:gd name="T2" fmla="*/ 1 w 46"/>
                <a:gd name="T3" fmla="*/ 0 h 63"/>
                <a:gd name="T4" fmla="*/ 0 w 46"/>
                <a:gd name="T5" fmla="*/ 6 h 63"/>
                <a:gd name="T6" fmla="*/ 0 w 46"/>
                <a:gd name="T7" fmla="*/ 51 h 63"/>
                <a:gd name="T8" fmla="*/ 11 w 46"/>
                <a:gd name="T9" fmla="*/ 63 h 63"/>
                <a:gd name="T10" fmla="*/ 34 w 46"/>
                <a:gd name="T11" fmla="*/ 63 h 63"/>
                <a:gd name="T12" fmla="*/ 46 w 46"/>
                <a:gd name="T13" fmla="*/ 51 h 63"/>
                <a:gd name="T14" fmla="*/ 46 w 46"/>
                <a:gd name="T15" fmla="*/ 6 h 63"/>
                <a:gd name="T16" fmla="*/ 44 w 46"/>
                <a:gd name="T17" fmla="*/ 0 h 63"/>
                <a:gd name="T18" fmla="*/ 11 w 46"/>
                <a:gd name="T19" fmla="*/ 48 h 63"/>
                <a:gd name="T20" fmla="*/ 9 w 46"/>
                <a:gd name="T21" fmla="*/ 51 h 63"/>
                <a:gd name="T22" fmla="*/ 6 w 46"/>
                <a:gd name="T23" fmla="*/ 48 h 63"/>
                <a:gd name="T24" fmla="*/ 6 w 46"/>
                <a:gd name="T25" fmla="*/ 24 h 63"/>
                <a:gd name="T26" fmla="*/ 9 w 46"/>
                <a:gd name="T27" fmla="*/ 21 h 63"/>
                <a:gd name="T28" fmla="*/ 11 w 46"/>
                <a:gd name="T29" fmla="*/ 24 h 63"/>
                <a:gd name="T30" fmla="*/ 11 w 46"/>
                <a:gd name="T31" fmla="*/ 48 h 63"/>
                <a:gd name="T32" fmla="*/ 21 w 46"/>
                <a:gd name="T33" fmla="*/ 49 h 63"/>
                <a:gd name="T34" fmla="*/ 18 w 46"/>
                <a:gd name="T35" fmla="*/ 51 h 63"/>
                <a:gd name="T36" fmla="*/ 16 w 46"/>
                <a:gd name="T37" fmla="*/ 49 h 63"/>
                <a:gd name="T38" fmla="*/ 16 w 46"/>
                <a:gd name="T39" fmla="*/ 11 h 63"/>
                <a:gd name="T40" fmla="*/ 18 w 46"/>
                <a:gd name="T41" fmla="*/ 9 h 63"/>
                <a:gd name="T42" fmla="*/ 21 w 46"/>
                <a:gd name="T43" fmla="*/ 11 h 63"/>
                <a:gd name="T44" fmla="*/ 21 w 46"/>
                <a:gd name="T45" fmla="*/ 49 h 63"/>
                <a:gd name="T46" fmla="*/ 30 w 46"/>
                <a:gd name="T47" fmla="*/ 49 h 63"/>
                <a:gd name="T48" fmla="*/ 27 w 46"/>
                <a:gd name="T49" fmla="*/ 51 h 63"/>
                <a:gd name="T50" fmla="*/ 25 w 46"/>
                <a:gd name="T51" fmla="*/ 49 h 63"/>
                <a:gd name="T52" fmla="*/ 25 w 46"/>
                <a:gd name="T53" fmla="*/ 11 h 63"/>
                <a:gd name="T54" fmla="*/ 27 w 46"/>
                <a:gd name="T55" fmla="*/ 9 h 63"/>
                <a:gd name="T56" fmla="*/ 30 w 46"/>
                <a:gd name="T57" fmla="*/ 11 h 63"/>
                <a:gd name="T58" fmla="*/ 30 w 46"/>
                <a:gd name="T59" fmla="*/ 49 h 63"/>
                <a:gd name="T60" fmla="*/ 40 w 46"/>
                <a:gd name="T61" fmla="*/ 48 h 63"/>
                <a:gd name="T62" fmla="*/ 37 w 46"/>
                <a:gd name="T63" fmla="*/ 51 h 63"/>
                <a:gd name="T64" fmla="*/ 34 w 46"/>
                <a:gd name="T65" fmla="*/ 48 h 63"/>
                <a:gd name="T66" fmla="*/ 34 w 46"/>
                <a:gd name="T67" fmla="*/ 24 h 63"/>
                <a:gd name="T68" fmla="*/ 37 w 46"/>
                <a:gd name="T69" fmla="*/ 21 h 63"/>
                <a:gd name="T70" fmla="*/ 40 w 46"/>
                <a:gd name="T71" fmla="*/ 24 h 63"/>
                <a:gd name="T72" fmla="*/ 40 w 46"/>
                <a:gd name="T73"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 h="63">
                  <a:moveTo>
                    <a:pt x="44" y="0"/>
                  </a:moveTo>
                  <a:cubicBezTo>
                    <a:pt x="1" y="0"/>
                    <a:pt x="1" y="0"/>
                    <a:pt x="1" y="0"/>
                  </a:cubicBezTo>
                  <a:cubicBezTo>
                    <a:pt x="0" y="1"/>
                    <a:pt x="0" y="3"/>
                    <a:pt x="0" y="6"/>
                  </a:cubicBezTo>
                  <a:cubicBezTo>
                    <a:pt x="0" y="51"/>
                    <a:pt x="0" y="51"/>
                    <a:pt x="0" y="51"/>
                  </a:cubicBezTo>
                  <a:cubicBezTo>
                    <a:pt x="0" y="58"/>
                    <a:pt x="5" y="63"/>
                    <a:pt x="11" y="63"/>
                  </a:cubicBezTo>
                  <a:cubicBezTo>
                    <a:pt x="34" y="63"/>
                    <a:pt x="34" y="63"/>
                    <a:pt x="34" y="63"/>
                  </a:cubicBezTo>
                  <a:cubicBezTo>
                    <a:pt x="40" y="63"/>
                    <a:pt x="46" y="58"/>
                    <a:pt x="46" y="51"/>
                  </a:cubicBezTo>
                  <a:cubicBezTo>
                    <a:pt x="46" y="6"/>
                    <a:pt x="46" y="6"/>
                    <a:pt x="46" y="6"/>
                  </a:cubicBezTo>
                  <a:cubicBezTo>
                    <a:pt x="46" y="3"/>
                    <a:pt x="45" y="1"/>
                    <a:pt x="44" y="0"/>
                  </a:cubicBezTo>
                  <a:close/>
                  <a:moveTo>
                    <a:pt x="11" y="48"/>
                  </a:moveTo>
                  <a:cubicBezTo>
                    <a:pt x="11" y="50"/>
                    <a:pt x="10" y="51"/>
                    <a:pt x="9" y="51"/>
                  </a:cubicBezTo>
                  <a:cubicBezTo>
                    <a:pt x="7" y="51"/>
                    <a:pt x="6" y="50"/>
                    <a:pt x="6" y="48"/>
                  </a:cubicBezTo>
                  <a:cubicBezTo>
                    <a:pt x="6" y="24"/>
                    <a:pt x="6" y="24"/>
                    <a:pt x="6" y="24"/>
                  </a:cubicBezTo>
                  <a:cubicBezTo>
                    <a:pt x="6" y="23"/>
                    <a:pt x="7" y="21"/>
                    <a:pt x="9" y="21"/>
                  </a:cubicBezTo>
                  <a:cubicBezTo>
                    <a:pt x="10" y="21"/>
                    <a:pt x="11" y="23"/>
                    <a:pt x="11" y="24"/>
                  </a:cubicBezTo>
                  <a:lnTo>
                    <a:pt x="11" y="48"/>
                  </a:lnTo>
                  <a:close/>
                  <a:moveTo>
                    <a:pt x="21" y="49"/>
                  </a:moveTo>
                  <a:cubicBezTo>
                    <a:pt x="21" y="50"/>
                    <a:pt x="19" y="51"/>
                    <a:pt x="18" y="51"/>
                  </a:cubicBezTo>
                  <a:cubicBezTo>
                    <a:pt x="17" y="51"/>
                    <a:pt x="16" y="50"/>
                    <a:pt x="16" y="49"/>
                  </a:cubicBezTo>
                  <a:cubicBezTo>
                    <a:pt x="16" y="11"/>
                    <a:pt x="16" y="11"/>
                    <a:pt x="16" y="11"/>
                  </a:cubicBezTo>
                  <a:cubicBezTo>
                    <a:pt x="16" y="10"/>
                    <a:pt x="17" y="9"/>
                    <a:pt x="18" y="9"/>
                  </a:cubicBezTo>
                  <a:cubicBezTo>
                    <a:pt x="19" y="9"/>
                    <a:pt x="21" y="10"/>
                    <a:pt x="21" y="11"/>
                  </a:cubicBezTo>
                  <a:lnTo>
                    <a:pt x="21" y="49"/>
                  </a:lnTo>
                  <a:close/>
                  <a:moveTo>
                    <a:pt x="30" y="49"/>
                  </a:moveTo>
                  <a:cubicBezTo>
                    <a:pt x="30" y="50"/>
                    <a:pt x="29" y="51"/>
                    <a:pt x="27" y="51"/>
                  </a:cubicBezTo>
                  <a:cubicBezTo>
                    <a:pt x="26" y="51"/>
                    <a:pt x="25" y="50"/>
                    <a:pt x="25" y="49"/>
                  </a:cubicBezTo>
                  <a:cubicBezTo>
                    <a:pt x="25" y="11"/>
                    <a:pt x="25" y="11"/>
                    <a:pt x="25" y="11"/>
                  </a:cubicBezTo>
                  <a:cubicBezTo>
                    <a:pt x="25" y="10"/>
                    <a:pt x="26" y="9"/>
                    <a:pt x="27" y="9"/>
                  </a:cubicBezTo>
                  <a:cubicBezTo>
                    <a:pt x="29" y="9"/>
                    <a:pt x="30" y="10"/>
                    <a:pt x="30" y="11"/>
                  </a:cubicBezTo>
                  <a:lnTo>
                    <a:pt x="30" y="49"/>
                  </a:lnTo>
                  <a:close/>
                  <a:moveTo>
                    <a:pt x="40" y="48"/>
                  </a:moveTo>
                  <a:cubicBezTo>
                    <a:pt x="40" y="50"/>
                    <a:pt x="38" y="51"/>
                    <a:pt x="37" y="51"/>
                  </a:cubicBezTo>
                  <a:cubicBezTo>
                    <a:pt x="35" y="51"/>
                    <a:pt x="34" y="50"/>
                    <a:pt x="34" y="48"/>
                  </a:cubicBezTo>
                  <a:cubicBezTo>
                    <a:pt x="34" y="24"/>
                    <a:pt x="34" y="24"/>
                    <a:pt x="34" y="24"/>
                  </a:cubicBezTo>
                  <a:cubicBezTo>
                    <a:pt x="34" y="23"/>
                    <a:pt x="35" y="21"/>
                    <a:pt x="37" y="21"/>
                  </a:cubicBezTo>
                  <a:cubicBezTo>
                    <a:pt x="38" y="21"/>
                    <a:pt x="40" y="23"/>
                    <a:pt x="40" y="24"/>
                  </a:cubicBezTo>
                  <a:lnTo>
                    <a:pt x="40"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sp>
        <p:nvSpPr>
          <p:cNvPr id="11" name="Freeform 12"/>
          <p:cNvSpPr>
            <a:spLocks/>
          </p:cNvSpPr>
          <p:nvPr/>
        </p:nvSpPr>
        <p:spPr bwMode="auto">
          <a:xfrm>
            <a:off x="4169479" y="5296170"/>
            <a:ext cx="541459" cy="601311"/>
          </a:xfrm>
          <a:custGeom>
            <a:avLst/>
            <a:gdLst>
              <a:gd name="T0" fmla="*/ 58 w 75"/>
              <a:gd name="T1" fmla="*/ 32 h 83"/>
              <a:gd name="T2" fmla="*/ 55 w 75"/>
              <a:gd name="T3" fmla="*/ 35 h 83"/>
              <a:gd name="T4" fmla="*/ 33 w 75"/>
              <a:gd name="T5" fmla="*/ 12 h 83"/>
              <a:gd name="T6" fmla="*/ 21 w 75"/>
              <a:gd name="T7" fmla="*/ 5 h 83"/>
              <a:gd name="T8" fmla="*/ 9 w 75"/>
              <a:gd name="T9" fmla="*/ 9 h 83"/>
              <a:gd name="T10" fmla="*/ 5 w 75"/>
              <a:gd name="T11" fmla="*/ 21 h 83"/>
              <a:gd name="T12" fmla="*/ 10 w 75"/>
              <a:gd name="T13" fmla="*/ 33 h 83"/>
              <a:gd name="T14" fmla="*/ 49 w 75"/>
              <a:gd name="T15" fmla="*/ 75 h 83"/>
              <a:gd name="T16" fmla="*/ 56 w 75"/>
              <a:gd name="T17" fmla="*/ 78 h 83"/>
              <a:gd name="T18" fmla="*/ 64 w 75"/>
              <a:gd name="T19" fmla="*/ 76 h 83"/>
              <a:gd name="T20" fmla="*/ 70 w 75"/>
              <a:gd name="T21" fmla="*/ 65 h 83"/>
              <a:gd name="T22" fmla="*/ 67 w 75"/>
              <a:gd name="T23" fmla="*/ 57 h 83"/>
              <a:gd name="T24" fmla="*/ 32 w 75"/>
              <a:gd name="T25" fmla="*/ 20 h 83"/>
              <a:gd name="T26" fmla="*/ 28 w 75"/>
              <a:gd name="T27" fmla="*/ 18 h 83"/>
              <a:gd name="T28" fmla="*/ 21 w 75"/>
              <a:gd name="T29" fmla="*/ 21 h 83"/>
              <a:gd name="T30" fmla="*/ 18 w 75"/>
              <a:gd name="T31" fmla="*/ 28 h 83"/>
              <a:gd name="T32" fmla="*/ 19 w 75"/>
              <a:gd name="T33" fmla="*/ 31 h 83"/>
              <a:gd name="T34" fmla="*/ 55 w 75"/>
              <a:gd name="T35" fmla="*/ 69 h 83"/>
              <a:gd name="T36" fmla="*/ 52 w 75"/>
              <a:gd name="T37" fmla="*/ 72 h 83"/>
              <a:gd name="T38" fmla="*/ 17 w 75"/>
              <a:gd name="T39" fmla="*/ 34 h 83"/>
              <a:gd name="T40" fmla="*/ 14 w 75"/>
              <a:gd name="T41" fmla="*/ 28 h 83"/>
              <a:gd name="T42" fmla="*/ 18 w 75"/>
              <a:gd name="T43" fmla="*/ 18 h 83"/>
              <a:gd name="T44" fmla="*/ 28 w 75"/>
              <a:gd name="T45" fmla="*/ 14 h 83"/>
              <a:gd name="T46" fmla="*/ 34 w 75"/>
              <a:gd name="T47" fmla="*/ 17 h 83"/>
              <a:gd name="T48" fmla="*/ 70 w 75"/>
              <a:gd name="T49" fmla="*/ 55 h 83"/>
              <a:gd name="T50" fmla="*/ 74 w 75"/>
              <a:gd name="T51" fmla="*/ 66 h 83"/>
              <a:gd name="T52" fmla="*/ 67 w 75"/>
              <a:gd name="T53" fmla="*/ 79 h 83"/>
              <a:gd name="T54" fmla="*/ 57 w 75"/>
              <a:gd name="T55" fmla="*/ 83 h 83"/>
              <a:gd name="T56" fmla="*/ 46 w 75"/>
              <a:gd name="T57" fmla="*/ 77 h 83"/>
              <a:gd name="T58" fmla="*/ 7 w 75"/>
              <a:gd name="T59" fmla="*/ 36 h 83"/>
              <a:gd name="T60" fmla="*/ 0 w 75"/>
              <a:gd name="T61" fmla="*/ 20 h 83"/>
              <a:gd name="T62" fmla="*/ 6 w 75"/>
              <a:gd name="T63" fmla="*/ 6 h 83"/>
              <a:gd name="T64" fmla="*/ 20 w 75"/>
              <a:gd name="T65" fmla="*/ 1 h 83"/>
              <a:gd name="T66" fmla="*/ 36 w 75"/>
              <a:gd name="T67" fmla="*/ 9 h 83"/>
              <a:gd name="T68" fmla="*/ 58 w 75"/>
              <a:gd name="T69" fmla="*/ 3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83">
                <a:moveTo>
                  <a:pt x="58" y="32"/>
                </a:moveTo>
                <a:cubicBezTo>
                  <a:pt x="55" y="35"/>
                  <a:pt x="55" y="35"/>
                  <a:pt x="55" y="35"/>
                </a:cubicBezTo>
                <a:cubicBezTo>
                  <a:pt x="33" y="12"/>
                  <a:pt x="33" y="12"/>
                  <a:pt x="33" y="12"/>
                </a:cubicBezTo>
                <a:cubicBezTo>
                  <a:pt x="30" y="8"/>
                  <a:pt x="26" y="6"/>
                  <a:pt x="21" y="5"/>
                </a:cubicBezTo>
                <a:cubicBezTo>
                  <a:pt x="16" y="5"/>
                  <a:pt x="12" y="6"/>
                  <a:pt x="9" y="9"/>
                </a:cubicBezTo>
                <a:cubicBezTo>
                  <a:pt x="6" y="12"/>
                  <a:pt x="5" y="16"/>
                  <a:pt x="5" y="21"/>
                </a:cubicBezTo>
                <a:cubicBezTo>
                  <a:pt x="5" y="26"/>
                  <a:pt x="7" y="30"/>
                  <a:pt x="10" y="33"/>
                </a:cubicBezTo>
                <a:cubicBezTo>
                  <a:pt x="49" y="75"/>
                  <a:pt x="49" y="75"/>
                  <a:pt x="49" y="75"/>
                </a:cubicBezTo>
                <a:cubicBezTo>
                  <a:pt x="51" y="77"/>
                  <a:pt x="53" y="78"/>
                  <a:pt x="56" y="78"/>
                </a:cubicBezTo>
                <a:cubicBezTo>
                  <a:pt x="59" y="79"/>
                  <a:pt x="62" y="78"/>
                  <a:pt x="64" y="76"/>
                </a:cubicBezTo>
                <a:cubicBezTo>
                  <a:pt x="66" y="74"/>
                  <a:pt x="70" y="68"/>
                  <a:pt x="70" y="65"/>
                </a:cubicBezTo>
                <a:cubicBezTo>
                  <a:pt x="70" y="62"/>
                  <a:pt x="69" y="60"/>
                  <a:pt x="67" y="57"/>
                </a:cubicBezTo>
                <a:cubicBezTo>
                  <a:pt x="32" y="20"/>
                  <a:pt x="32" y="20"/>
                  <a:pt x="32" y="20"/>
                </a:cubicBezTo>
                <a:cubicBezTo>
                  <a:pt x="31" y="19"/>
                  <a:pt x="30" y="18"/>
                  <a:pt x="28" y="18"/>
                </a:cubicBezTo>
                <a:cubicBezTo>
                  <a:pt x="27" y="18"/>
                  <a:pt x="22" y="20"/>
                  <a:pt x="21" y="21"/>
                </a:cubicBezTo>
                <a:cubicBezTo>
                  <a:pt x="20" y="22"/>
                  <a:pt x="18" y="27"/>
                  <a:pt x="18" y="28"/>
                </a:cubicBezTo>
                <a:cubicBezTo>
                  <a:pt x="18" y="29"/>
                  <a:pt x="19" y="30"/>
                  <a:pt x="19" y="31"/>
                </a:cubicBezTo>
                <a:cubicBezTo>
                  <a:pt x="55" y="69"/>
                  <a:pt x="55" y="69"/>
                  <a:pt x="55" y="69"/>
                </a:cubicBezTo>
                <a:cubicBezTo>
                  <a:pt x="52" y="72"/>
                  <a:pt x="52" y="72"/>
                  <a:pt x="52" y="72"/>
                </a:cubicBezTo>
                <a:cubicBezTo>
                  <a:pt x="17" y="34"/>
                  <a:pt x="17" y="34"/>
                  <a:pt x="17" y="34"/>
                </a:cubicBezTo>
                <a:cubicBezTo>
                  <a:pt x="15" y="32"/>
                  <a:pt x="14" y="30"/>
                  <a:pt x="14" y="28"/>
                </a:cubicBezTo>
                <a:cubicBezTo>
                  <a:pt x="14" y="25"/>
                  <a:pt x="17" y="19"/>
                  <a:pt x="18" y="18"/>
                </a:cubicBezTo>
                <a:cubicBezTo>
                  <a:pt x="20" y="16"/>
                  <a:pt x="26" y="14"/>
                  <a:pt x="28" y="14"/>
                </a:cubicBezTo>
                <a:cubicBezTo>
                  <a:pt x="31" y="14"/>
                  <a:pt x="33" y="15"/>
                  <a:pt x="34" y="17"/>
                </a:cubicBezTo>
                <a:cubicBezTo>
                  <a:pt x="70" y="55"/>
                  <a:pt x="70" y="55"/>
                  <a:pt x="70" y="55"/>
                </a:cubicBezTo>
                <a:cubicBezTo>
                  <a:pt x="73" y="58"/>
                  <a:pt x="74" y="62"/>
                  <a:pt x="74" y="66"/>
                </a:cubicBezTo>
                <a:cubicBezTo>
                  <a:pt x="75" y="70"/>
                  <a:pt x="70" y="77"/>
                  <a:pt x="67" y="79"/>
                </a:cubicBezTo>
                <a:cubicBezTo>
                  <a:pt x="64" y="82"/>
                  <a:pt x="61" y="83"/>
                  <a:pt x="57" y="83"/>
                </a:cubicBezTo>
                <a:cubicBezTo>
                  <a:pt x="52" y="82"/>
                  <a:pt x="49" y="80"/>
                  <a:pt x="46" y="77"/>
                </a:cubicBezTo>
                <a:cubicBezTo>
                  <a:pt x="7" y="36"/>
                  <a:pt x="7" y="36"/>
                  <a:pt x="7" y="36"/>
                </a:cubicBezTo>
                <a:cubicBezTo>
                  <a:pt x="3" y="31"/>
                  <a:pt x="0" y="26"/>
                  <a:pt x="0" y="20"/>
                </a:cubicBezTo>
                <a:cubicBezTo>
                  <a:pt x="0" y="14"/>
                  <a:pt x="2" y="10"/>
                  <a:pt x="6" y="6"/>
                </a:cubicBezTo>
                <a:cubicBezTo>
                  <a:pt x="10" y="2"/>
                  <a:pt x="15" y="0"/>
                  <a:pt x="20" y="1"/>
                </a:cubicBezTo>
                <a:cubicBezTo>
                  <a:pt x="26" y="1"/>
                  <a:pt x="31" y="4"/>
                  <a:pt x="36" y="9"/>
                </a:cubicBezTo>
                <a:lnTo>
                  <a:pt x="58" y="32"/>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nvGrpSpPr>
          <p:cNvPr id="12" name="组合 11"/>
          <p:cNvGrpSpPr/>
          <p:nvPr/>
        </p:nvGrpSpPr>
        <p:grpSpPr>
          <a:xfrm>
            <a:off x="8365242" y="5280295"/>
            <a:ext cx="396698" cy="636109"/>
            <a:chOff x="8369301" y="5195888"/>
            <a:chExt cx="452438" cy="725488"/>
          </a:xfrm>
          <a:solidFill>
            <a:schemeClr val="tx1">
              <a:lumMod val="75000"/>
              <a:lumOff val="25000"/>
            </a:schemeClr>
          </a:solidFill>
        </p:grpSpPr>
        <p:sp>
          <p:nvSpPr>
            <p:cNvPr id="13" name="Freeform 13"/>
            <p:cNvSpPr>
              <a:spLocks noEditPoints="1"/>
            </p:cNvSpPr>
            <p:nvPr/>
          </p:nvSpPr>
          <p:spPr bwMode="auto">
            <a:xfrm>
              <a:off x="8451851" y="5591176"/>
              <a:ext cx="295275" cy="298450"/>
            </a:xfrm>
            <a:custGeom>
              <a:avLst/>
              <a:gdLst>
                <a:gd name="T0" fmla="*/ 36 w 36"/>
                <a:gd name="T1" fmla="*/ 36 h 36"/>
                <a:gd name="T2" fmla="*/ 36 w 36"/>
                <a:gd name="T3" fmla="*/ 0 h 36"/>
                <a:gd name="T4" fmla="*/ 0 w 36"/>
                <a:gd name="T5" fmla="*/ 0 h 36"/>
                <a:gd name="T6" fmla="*/ 0 w 36"/>
                <a:gd name="T7" fmla="*/ 36 h 36"/>
                <a:gd name="T8" fmla="*/ 36 w 36"/>
                <a:gd name="T9" fmla="*/ 36 h 36"/>
                <a:gd name="T10" fmla="*/ 18 w 36"/>
                <a:gd name="T11" fmla="*/ 4 h 36"/>
                <a:gd name="T12" fmla="*/ 24 w 36"/>
                <a:gd name="T13" fmla="*/ 10 h 36"/>
                <a:gd name="T14" fmla="*/ 18 w 36"/>
                <a:gd name="T15" fmla="*/ 16 h 36"/>
                <a:gd name="T16" fmla="*/ 12 w 36"/>
                <a:gd name="T17" fmla="*/ 10 h 36"/>
                <a:gd name="T18" fmla="*/ 18 w 36"/>
                <a:gd name="T19" fmla="*/ 4 h 36"/>
                <a:gd name="T20" fmla="*/ 18 w 36"/>
                <a:gd name="T21" fmla="*/ 20 h 36"/>
                <a:gd name="T22" fmla="*/ 24 w 36"/>
                <a:gd name="T23" fmla="*/ 26 h 36"/>
                <a:gd name="T24" fmla="*/ 18 w 36"/>
                <a:gd name="T25" fmla="*/ 33 h 36"/>
                <a:gd name="T26" fmla="*/ 12 w 36"/>
                <a:gd name="T27" fmla="*/ 26 h 36"/>
                <a:gd name="T28" fmla="*/ 18 w 36"/>
                <a:gd name="T29" fmla="*/ 2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6">
                  <a:moveTo>
                    <a:pt x="36" y="36"/>
                  </a:moveTo>
                  <a:cubicBezTo>
                    <a:pt x="36" y="0"/>
                    <a:pt x="36" y="0"/>
                    <a:pt x="36" y="0"/>
                  </a:cubicBezTo>
                  <a:cubicBezTo>
                    <a:pt x="0" y="0"/>
                    <a:pt x="0" y="0"/>
                    <a:pt x="0" y="0"/>
                  </a:cubicBezTo>
                  <a:cubicBezTo>
                    <a:pt x="0" y="36"/>
                    <a:pt x="0" y="36"/>
                    <a:pt x="0" y="36"/>
                  </a:cubicBezTo>
                  <a:lnTo>
                    <a:pt x="36" y="36"/>
                  </a:lnTo>
                  <a:close/>
                  <a:moveTo>
                    <a:pt x="18" y="4"/>
                  </a:moveTo>
                  <a:cubicBezTo>
                    <a:pt x="21" y="4"/>
                    <a:pt x="24" y="7"/>
                    <a:pt x="24" y="10"/>
                  </a:cubicBezTo>
                  <a:cubicBezTo>
                    <a:pt x="24" y="13"/>
                    <a:pt x="21" y="16"/>
                    <a:pt x="18" y="16"/>
                  </a:cubicBezTo>
                  <a:cubicBezTo>
                    <a:pt x="14" y="16"/>
                    <a:pt x="12" y="13"/>
                    <a:pt x="12" y="10"/>
                  </a:cubicBezTo>
                  <a:cubicBezTo>
                    <a:pt x="12" y="7"/>
                    <a:pt x="14" y="4"/>
                    <a:pt x="18" y="4"/>
                  </a:cubicBezTo>
                  <a:close/>
                  <a:moveTo>
                    <a:pt x="18" y="20"/>
                  </a:moveTo>
                  <a:cubicBezTo>
                    <a:pt x="21" y="20"/>
                    <a:pt x="24" y="23"/>
                    <a:pt x="24" y="26"/>
                  </a:cubicBezTo>
                  <a:cubicBezTo>
                    <a:pt x="24" y="30"/>
                    <a:pt x="21" y="33"/>
                    <a:pt x="18" y="33"/>
                  </a:cubicBezTo>
                  <a:cubicBezTo>
                    <a:pt x="14" y="33"/>
                    <a:pt x="12" y="30"/>
                    <a:pt x="12" y="26"/>
                  </a:cubicBezTo>
                  <a:cubicBezTo>
                    <a:pt x="12" y="23"/>
                    <a:pt x="14" y="20"/>
                    <a:pt x="1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4" name="Freeform 14"/>
            <p:cNvSpPr>
              <a:spLocks noEditPoints="1"/>
            </p:cNvSpPr>
            <p:nvPr/>
          </p:nvSpPr>
          <p:spPr bwMode="auto">
            <a:xfrm>
              <a:off x="8369301" y="5195888"/>
              <a:ext cx="452438" cy="387350"/>
            </a:xfrm>
            <a:custGeom>
              <a:avLst/>
              <a:gdLst>
                <a:gd name="T0" fmla="*/ 28 w 55"/>
                <a:gd name="T1" fmla="*/ 0 h 47"/>
                <a:gd name="T2" fmla="*/ 0 w 55"/>
                <a:gd name="T3" fmla="*/ 47 h 47"/>
                <a:gd name="T4" fmla="*/ 55 w 55"/>
                <a:gd name="T5" fmla="*/ 47 h 47"/>
                <a:gd name="T6" fmla="*/ 28 w 55"/>
                <a:gd name="T7" fmla="*/ 0 h 47"/>
                <a:gd name="T8" fmla="*/ 28 w 55"/>
                <a:gd name="T9" fmla="*/ 41 h 47"/>
                <a:gd name="T10" fmla="*/ 22 w 55"/>
                <a:gd name="T11" fmla="*/ 34 h 47"/>
                <a:gd name="T12" fmla="*/ 28 w 55"/>
                <a:gd name="T13" fmla="*/ 28 h 47"/>
                <a:gd name="T14" fmla="*/ 34 w 55"/>
                <a:gd name="T15" fmla="*/ 34 h 47"/>
                <a:gd name="T16" fmla="*/ 28 w 55"/>
                <a:gd name="T17"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47">
                  <a:moveTo>
                    <a:pt x="28" y="0"/>
                  </a:moveTo>
                  <a:cubicBezTo>
                    <a:pt x="0" y="47"/>
                    <a:pt x="0" y="47"/>
                    <a:pt x="0" y="47"/>
                  </a:cubicBezTo>
                  <a:cubicBezTo>
                    <a:pt x="55" y="47"/>
                    <a:pt x="55" y="47"/>
                    <a:pt x="55" y="47"/>
                  </a:cubicBezTo>
                  <a:lnTo>
                    <a:pt x="28" y="0"/>
                  </a:lnTo>
                  <a:close/>
                  <a:moveTo>
                    <a:pt x="28" y="41"/>
                  </a:moveTo>
                  <a:cubicBezTo>
                    <a:pt x="24" y="41"/>
                    <a:pt x="22" y="38"/>
                    <a:pt x="22" y="34"/>
                  </a:cubicBezTo>
                  <a:cubicBezTo>
                    <a:pt x="22" y="31"/>
                    <a:pt x="24" y="28"/>
                    <a:pt x="28" y="28"/>
                  </a:cubicBezTo>
                  <a:cubicBezTo>
                    <a:pt x="31" y="28"/>
                    <a:pt x="34" y="31"/>
                    <a:pt x="34" y="34"/>
                  </a:cubicBezTo>
                  <a:cubicBezTo>
                    <a:pt x="34" y="38"/>
                    <a:pt x="31" y="41"/>
                    <a:pt x="28"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5" name="Rectangle 15"/>
            <p:cNvSpPr>
              <a:spLocks noChangeArrowheads="1"/>
            </p:cNvSpPr>
            <p:nvPr/>
          </p:nvSpPr>
          <p:spPr bwMode="auto">
            <a:xfrm>
              <a:off x="8410576" y="5897563"/>
              <a:ext cx="37782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6" name="Freeform 16"/>
            <p:cNvSpPr>
              <a:spLocks/>
            </p:cNvSpPr>
            <p:nvPr/>
          </p:nvSpPr>
          <p:spPr bwMode="auto">
            <a:xfrm>
              <a:off x="8410576" y="5897563"/>
              <a:ext cx="377825" cy="23813"/>
            </a:xfrm>
            <a:custGeom>
              <a:avLst/>
              <a:gdLst>
                <a:gd name="T0" fmla="*/ 0 w 238"/>
                <a:gd name="T1" fmla="*/ 15 h 15"/>
                <a:gd name="T2" fmla="*/ 0 w 238"/>
                <a:gd name="T3" fmla="*/ 15 h 15"/>
                <a:gd name="T4" fmla="*/ 238 w 238"/>
                <a:gd name="T5" fmla="*/ 15 h 15"/>
                <a:gd name="T6" fmla="*/ 238 w 238"/>
                <a:gd name="T7" fmla="*/ 0 h 15"/>
                <a:gd name="T8" fmla="*/ 0 w 238"/>
                <a:gd name="T9" fmla="*/ 0 h 15"/>
                <a:gd name="T10" fmla="*/ 0 w 238"/>
                <a:gd name="T11" fmla="*/ 15 h 15"/>
                <a:gd name="T12" fmla="*/ 0 w 238"/>
                <a:gd name="T13" fmla="*/ 15 h 15"/>
                <a:gd name="T14" fmla="*/ 0 w 238"/>
                <a:gd name="T15" fmla="*/ 15 h 15"/>
                <a:gd name="T16" fmla="*/ 0 w 238"/>
                <a:gd name="T17" fmla="*/ 15 h 15"/>
                <a:gd name="T18" fmla="*/ 0 w 238"/>
                <a:gd name="T19" fmla="*/ 0 h 15"/>
                <a:gd name="T20" fmla="*/ 238 w 238"/>
                <a:gd name="T21" fmla="*/ 0 h 15"/>
                <a:gd name="T22" fmla="*/ 238 w 238"/>
                <a:gd name="T23" fmla="*/ 15 h 15"/>
                <a:gd name="T24" fmla="*/ 0 w 238"/>
                <a:gd name="T25" fmla="*/ 15 h 15"/>
                <a:gd name="T26" fmla="*/ 0 w 238"/>
                <a:gd name="T27" fmla="*/ 15 h 15"/>
                <a:gd name="T28" fmla="*/ 0 w 238"/>
                <a:gd name="T29" fmla="*/ 15 h 15"/>
                <a:gd name="T30" fmla="*/ 0 w 238"/>
                <a:gd name="T31"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8" h="15">
                  <a:moveTo>
                    <a:pt x="0" y="15"/>
                  </a:moveTo>
                  <a:lnTo>
                    <a:pt x="0" y="15"/>
                  </a:lnTo>
                  <a:lnTo>
                    <a:pt x="238" y="15"/>
                  </a:lnTo>
                  <a:lnTo>
                    <a:pt x="238" y="0"/>
                  </a:lnTo>
                  <a:lnTo>
                    <a:pt x="0" y="0"/>
                  </a:lnTo>
                  <a:lnTo>
                    <a:pt x="0" y="15"/>
                  </a:lnTo>
                  <a:lnTo>
                    <a:pt x="0" y="15"/>
                  </a:lnTo>
                  <a:lnTo>
                    <a:pt x="0" y="15"/>
                  </a:lnTo>
                  <a:lnTo>
                    <a:pt x="0" y="15"/>
                  </a:lnTo>
                  <a:lnTo>
                    <a:pt x="0" y="0"/>
                  </a:lnTo>
                  <a:lnTo>
                    <a:pt x="238" y="0"/>
                  </a:lnTo>
                  <a:lnTo>
                    <a:pt x="238" y="15"/>
                  </a:lnTo>
                  <a:lnTo>
                    <a:pt x="0" y="15"/>
                  </a:lnTo>
                  <a:lnTo>
                    <a:pt x="0" y="15"/>
                  </a:lnTo>
                  <a:lnTo>
                    <a:pt x="0" y="15"/>
                  </a:ln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sp>
        <p:nvSpPr>
          <p:cNvPr id="17" name="Freeform 17"/>
          <p:cNvSpPr>
            <a:spLocks noEditPoints="1"/>
          </p:cNvSpPr>
          <p:nvPr/>
        </p:nvSpPr>
        <p:spPr bwMode="auto">
          <a:xfrm>
            <a:off x="7204779" y="3159395"/>
            <a:ext cx="519188" cy="535891"/>
          </a:xfrm>
          <a:custGeom>
            <a:avLst/>
            <a:gdLst>
              <a:gd name="T0" fmla="*/ 57 w 72"/>
              <a:gd name="T1" fmla="*/ 0 h 74"/>
              <a:gd name="T2" fmla="*/ 16 w 72"/>
              <a:gd name="T3" fmla="*/ 0 h 74"/>
              <a:gd name="T4" fmla="*/ 0 w 72"/>
              <a:gd name="T5" fmla="*/ 18 h 74"/>
              <a:gd name="T6" fmla="*/ 0 w 72"/>
              <a:gd name="T7" fmla="*/ 34 h 74"/>
              <a:gd name="T8" fmla="*/ 10 w 72"/>
              <a:gd name="T9" fmla="*/ 51 h 74"/>
              <a:gd name="T10" fmla="*/ 2 w 72"/>
              <a:gd name="T11" fmla="*/ 74 h 74"/>
              <a:gd name="T12" fmla="*/ 40 w 72"/>
              <a:gd name="T13" fmla="*/ 52 h 74"/>
              <a:gd name="T14" fmla="*/ 57 w 72"/>
              <a:gd name="T15" fmla="*/ 52 h 74"/>
              <a:gd name="T16" fmla="*/ 72 w 72"/>
              <a:gd name="T17" fmla="*/ 34 h 74"/>
              <a:gd name="T18" fmla="*/ 72 w 72"/>
              <a:gd name="T19" fmla="*/ 18 h 74"/>
              <a:gd name="T20" fmla="*/ 57 w 72"/>
              <a:gd name="T21" fmla="*/ 0 h 74"/>
              <a:gd name="T22" fmla="*/ 54 w 72"/>
              <a:gd name="T23" fmla="*/ 38 h 74"/>
              <a:gd name="T24" fmla="*/ 16 w 72"/>
              <a:gd name="T25" fmla="*/ 38 h 74"/>
              <a:gd name="T26" fmla="*/ 13 w 72"/>
              <a:gd name="T27" fmla="*/ 35 h 74"/>
              <a:gd name="T28" fmla="*/ 16 w 72"/>
              <a:gd name="T29" fmla="*/ 33 h 74"/>
              <a:gd name="T30" fmla="*/ 54 w 72"/>
              <a:gd name="T31" fmla="*/ 33 h 74"/>
              <a:gd name="T32" fmla="*/ 57 w 72"/>
              <a:gd name="T33" fmla="*/ 35 h 74"/>
              <a:gd name="T34" fmla="*/ 54 w 72"/>
              <a:gd name="T35" fmla="*/ 38 h 74"/>
              <a:gd name="T36" fmla="*/ 60 w 72"/>
              <a:gd name="T37" fmla="*/ 29 h 74"/>
              <a:gd name="T38" fmla="*/ 16 w 72"/>
              <a:gd name="T39" fmla="*/ 29 h 74"/>
              <a:gd name="T40" fmla="*/ 13 w 72"/>
              <a:gd name="T41" fmla="*/ 26 h 74"/>
              <a:gd name="T42" fmla="*/ 16 w 72"/>
              <a:gd name="T43" fmla="*/ 23 h 74"/>
              <a:gd name="T44" fmla="*/ 60 w 72"/>
              <a:gd name="T45" fmla="*/ 23 h 74"/>
              <a:gd name="T46" fmla="*/ 63 w 72"/>
              <a:gd name="T47" fmla="*/ 26 h 74"/>
              <a:gd name="T48" fmla="*/ 60 w 72"/>
              <a:gd name="T49" fmla="*/ 29 h 74"/>
              <a:gd name="T50" fmla="*/ 60 w 72"/>
              <a:gd name="T51" fmla="*/ 19 h 74"/>
              <a:gd name="T52" fmla="*/ 16 w 72"/>
              <a:gd name="T53" fmla="*/ 19 h 74"/>
              <a:gd name="T54" fmla="*/ 13 w 72"/>
              <a:gd name="T55" fmla="*/ 16 h 74"/>
              <a:gd name="T56" fmla="*/ 16 w 72"/>
              <a:gd name="T57" fmla="*/ 13 h 74"/>
              <a:gd name="T58" fmla="*/ 60 w 72"/>
              <a:gd name="T59" fmla="*/ 13 h 74"/>
              <a:gd name="T60" fmla="*/ 63 w 72"/>
              <a:gd name="T61" fmla="*/ 16 h 74"/>
              <a:gd name="T62" fmla="*/ 60 w 72"/>
              <a:gd name="T63" fmla="*/ 1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 h="74">
                <a:moveTo>
                  <a:pt x="57" y="0"/>
                </a:moveTo>
                <a:cubicBezTo>
                  <a:pt x="16" y="0"/>
                  <a:pt x="16" y="0"/>
                  <a:pt x="16" y="0"/>
                </a:cubicBezTo>
                <a:cubicBezTo>
                  <a:pt x="7" y="0"/>
                  <a:pt x="0" y="8"/>
                  <a:pt x="0" y="18"/>
                </a:cubicBezTo>
                <a:cubicBezTo>
                  <a:pt x="0" y="34"/>
                  <a:pt x="0" y="34"/>
                  <a:pt x="0" y="34"/>
                </a:cubicBezTo>
                <a:cubicBezTo>
                  <a:pt x="0" y="42"/>
                  <a:pt x="4" y="48"/>
                  <a:pt x="10" y="51"/>
                </a:cubicBezTo>
                <a:cubicBezTo>
                  <a:pt x="4" y="66"/>
                  <a:pt x="2" y="74"/>
                  <a:pt x="2" y="74"/>
                </a:cubicBezTo>
                <a:cubicBezTo>
                  <a:pt x="40" y="52"/>
                  <a:pt x="40" y="52"/>
                  <a:pt x="40" y="52"/>
                </a:cubicBezTo>
                <a:cubicBezTo>
                  <a:pt x="57" y="52"/>
                  <a:pt x="57" y="52"/>
                  <a:pt x="57" y="52"/>
                </a:cubicBezTo>
                <a:cubicBezTo>
                  <a:pt x="65" y="52"/>
                  <a:pt x="72" y="44"/>
                  <a:pt x="72" y="34"/>
                </a:cubicBezTo>
                <a:cubicBezTo>
                  <a:pt x="72" y="18"/>
                  <a:pt x="72" y="18"/>
                  <a:pt x="72" y="18"/>
                </a:cubicBezTo>
                <a:cubicBezTo>
                  <a:pt x="72" y="8"/>
                  <a:pt x="65" y="0"/>
                  <a:pt x="57" y="0"/>
                </a:cubicBezTo>
                <a:close/>
                <a:moveTo>
                  <a:pt x="54" y="38"/>
                </a:moveTo>
                <a:cubicBezTo>
                  <a:pt x="16" y="38"/>
                  <a:pt x="16" y="38"/>
                  <a:pt x="16" y="38"/>
                </a:cubicBezTo>
                <a:cubicBezTo>
                  <a:pt x="14" y="38"/>
                  <a:pt x="13" y="37"/>
                  <a:pt x="13" y="35"/>
                </a:cubicBezTo>
                <a:cubicBezTo>
                  <a:pt x="13" y="34"/>
                  <a:pt x="14" y="33"/>
                  <a:pt x="16" y="33"/>
                </a:cubicBezTo>
                <a:cubicBezTo>
                  <a:pt x="54" y="33"/>
                  <a:pt x="54" y="33"/>
                  <a:pt x="54" y="33"/>
                </a:cubicBezTo>
                <a:cubicBezTo>
                  <a:pt x="56" y="33"/>
                  <a:pt x="57" y="34"/>
                  <a:pt x="57" y="35"/>
                </a:cubicBezTo>
                <a:cubicBezTo>
                  <a:pt x="57" y="37"/>
                  <a:pt x="56" y="38"/>
                  <a:pt x="54" y="38"/>
                </a:cubicBezTo>
                <a:close/>
                <a:moveTo>
                  <a:pt x="60" y="29"/>
                </a:moveTo>
                <a:cubicBezTo>
                  <a:pt x="16" y="29"/>
                  <a:pt x="16" y="29"/>
                  <a:pt x="16" y="29"/>
                </a:cubicBezTo>
                <a:cubicBezTo>
                  <a:pt x="14" y="29"/>
                  <a:pt x="13" y="27"/>
                  <a:pt x="13" y="26"/>
                </a:cubicBezTo>
                <a:cubicBezTo>
                  <a:pt x="13" y="24"/>
                  <a:pt x="14" y="23"/>
                  <a:pt x="16" y="23"/>
                </a:cubicBezTo>
                <a:cubicBezTo>
                  <a:pt x="60" y="23"/>
                  <a:pt x="60" y="23"/>
                  <a:pt x="60" y="23"/>
                </a:cubicBezTo>
                <a:cubicBezTo>
                  <a:pt x="62" y="23"/>
                  <a:pt x="63" y="24"/>
                  <a:pt x="63" y="26"/>
                </a:cubicBezTo>
                <a:cubicBezTo>
                  <a:pt x="63" y="27"/>
                  <a:pt x="62" y="29"/>
                  <a:pt x="60" y="29"/>
                </a:cubicBezTo>
                <a:close/>
                <a:moveTo>
                  <a:pt x="60" y="19"/>
                </a:moveTo>
                <a:cubicBezTo>
                  <a:pt x="16" y="19"/>
                  <a:pt x="16" y="19"/>
                  <a:pt x="16" y="19"/>
                </a:cubicBezTo>
                <a:cubicBezTo>
                  <a:pt x="14" y="19"/>
                  <a:pt x="13" y="18"/>
                  <a:pt x="13" y="16"/>
                </a:cubicBezTo>
                <a:cubicBezTo>
                  <a:pt x="13" y="14"/>
                  <a:pt x="14" y="13"/>
                  <a:pt x="16" y="13"/>
                </a:cubicBezTo>
                <a:cubicBezTo>
                  <a:pt x="60" y="13"/>
                  <a:pt x="60" y="13"/>
                  <a:pt x="60" y="13"/>
                </a:cubicBezTo>
                <a:cubicBezTo>
                  <a:pt x="62" y="13"/>
                  <a:pt x="63" y="14"/>
                  <a:pt x="63" y="16"/>
                </a:cubicBezTo>
                <a:cubicBezTo>
                  <a:pt x="63" y="18"/>
                  <a:pt x="62" y="19"/>
                  <a:pt x="60" y="19"/>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8" name="Freeform 18"/>
          <p:cNvSpPr>
            <a:spLocks noEditPoints="1"/>
          </p:cNvSpPr>
          <p:nvPr/>
        </p:nvSpPr>
        <p:spPr bwMode="auto">
          <a:xfrm>
            <a:off x="3215392" y="5354908"/>
            <a:ext cx="512228" cy="506660"/>
          </a:xfrm>
          <a:custGeom>
            <a:avLst/>
            <a:gdLst>
              <a:gd name="T0" fmla="*/ 42 w 71"/>
              <a:gd name="T1" fmla="*/ 6 h 70"/>
              <a:gd name="T2" fmla="*/ 41 w 71"/>
              <a:gd name="T3" fmla="*/ 7 h 70"/>
              <a:gd name="T4" fmla="*/ 9 w 71"/>
              <a:gd name="T5" fmla="*/ 39 h 70"/>
              <a:gd name="T6" fmla="*/ 3 w 71"/>
              <a:gd name="T7" fmla="*/ 45 h 70"/>
              <a:gd name="T8" fmla="*/ 3 w 71"/>
              <a:gd name="T9" fmla="*/ 54 h 70"/>
              <a:gd name="T10" fmla="*/ 16 w 71"/>
              <a:gd name="T11" fmla="*/ 67 h 70"/>
              <a:gd name="T12" fmla="*/ 25 w 71"/>
              <a:gd name="T13" fmla="*/ 67 h 70"/>
              <a:gd name="T14" fmla="*/ 31 w 71"/>
              <a:gd name="T15" fmla="*/ 61 h 70"/>
              <a:gd name="T16" fmla="*/ 63 w 71"/>
              <a:gd name="T17" fmla="*/ 29 h 70"/>
              <a:gd name="T18" fmla="*/ 64 w 71"/>
              <a:gd name="T19" fmla="*/ 27 h 70"/>
              <a:gd name="T20" fmla="*/ 50 w 71"/>
              <a:gd name="T21" fmla="*/ 20 h 70"/>
              <a:gd name="T22" fmla="*/ 42 w 71"/>
              <a:gd name="T23" fmla="*/ 6 h 70"/>
              <a:gd name="T24" fmla="*/ 7 w 71"/>
              <a:gd name="T25" fmla="*/ 49 h 70"/>
              <a:gd name="T26" fmla="*/ 7 w 71"/>
              <a:gd name="T27" fmla="*/ 45 h 70"/>
              <a:gd name="T28" fmla="*/ 38 w 71"/>
              <a:gd name="T29" fmla="*/ 15 h 70"/>
              <a:gd name="T30" fmla="*/ 41 w 71"/>
              <a:gd name="T31" fmla="*/ 15 h 70"/>
              <a:gd name="T32" fmla="*/ 41 w 71"/>
              <a:gd name="T33" fmla="*/ 19 h 70"/>
              <a:gd name="T34" fmla="*/ 11 w 71"/>
              <a:gd name="T35" fmla="*/ 49 h 70"/>
              <a:gd name="T36" fmla="*/ 7 w 71"/>
              <a:gd name="T37" fmla="*/ 49 h 70"/>
              <a:gd name="T38" fmla="*/ 14 w 71"/>
              <a:gd name="T39" fmla="*/ 56 h 70"/>
              <a:gd name="T40" fmla="*/ 14 w 71"/>
              <a:gd name="T41" fmla="*/ 52 h 70"/>
              <a:gd name="T42" fmla="*/ 37 w 71"/>
              <a:gd name="T43" fmla="*/ 29 h 70"/>
              <a:gd name="T44" fmla="*/ 40 w 71"/>
              <a:gd name="T45" fmla="*/ 29 h 70"/>
              <a:gd name="T46" fmla="*/ 41 w 71"/>
              <a:gd name="T47" fmla="*/ 33 h 70"/>
              <a:gd name="T48" fmla="*/ 17 w 71"/>
              <a:gd name="T49" fmla="*/ 56 h 70"/>
              <a:gd name="T50" fmla="*/ 14 w 71"/>
              <a:gd name="T51" fmla="*/ 56 h 70"/>
              <a:gd name="T52" fmla="*/ 55 w 71"/>
              <a:gd name="T53" fmla="*/ 28 h 70"/>
              <a:gd name="T54" fmla="*/ 55 w 71"/>
              <a:gd name="T55" fmla="*/ 32 h 70"/>
              <a:gd name="T56" fmla="*/ 24 w 71"/>
              <a:gd name="T57" fmla="*/ 63 h 70"/>
              <a:gd name="T58" fmla="*/ 20 w 71"/>
              <a:gd name="T59" fmla="*/ 63 h 70"/>
              <a:gd name="T60" fmla="*/ 20 w 71"/>
              <a:gd name="T61" fmla="*/ 59 h 70"/>
              <a:gd name="T62" fmla="*/ 51 w 71"/>
              <a:gd name="T63" fmla="*/ 28 h 70"/>
              <a:gd name="T64" fmla="*/ 55 w 71"/>
              <a:gd name="T65" fmla="*/ 28 h 70"/>
              <a:gd name="T66" fmla="*/ 64 w 71"/>
              <a:gd name="T67" fmla="*/ 0 h 70"/>
              <a:gd name="T68" fmla="*/ 47 w 71"/>
              <a:gd name="T69" fmla="*/ 4 h 70"/>
              <a:gd name="T70" fmla="*/ 46 w 71"/>
              <a:gd name="T71" fmla="*/ 4 h 70"/>
              <a:gd name="T72" fmla="*/ 44 w 71"/>
              <a:gd name="T73" fmla="*/ 4 h 70"/>
              <a:gd name="T74" fmla="*/ 52 w 71"/>
              <a:gd name="T75" fmla="*/ 18 h 70"/>
              <a:gd name="T76" fmla="*/ 66 w 71"/>
              <a:gd name="T77" fmla="*/ 25 h 70"/>
              <a:gd name="T78" fmla="*/ 66 w 71"/>
              <a:gd name="T79" fmla="*/ 25 h 70"/>
              <a:gd name="T80" fmla="*/ 66 w 71"/>
              <a:gd name="T81" fmla="*/ 24 h 70"/>
              <a:gd name="T82" fmla="*/ 70 w 71"/>
              <a:gd name="T83" fmla="*/ 7 h 70"/>
              <a:gd name="T84" fmla="*/ 64 w 71"/>
              <a:gd name="T8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1" h="70">
                <a:moveTo>
                  <a:pt x="42" y="6"/>
                </a:moveTo>
                <a:cubicBezTo>
                  <a:pt x="42" y="7"/>
                  <a:pt x="41" y="7"/>
                  <a:pt x="41" y="7"/>
                </a:cubicBezTo>
                <a:cubicBezTo>
                  <a:pt x="9" y="39"/>
                  <a:pt x="9" y="39"/>
                  <a:pt x="9" y="39"/>
                </a:cubicBezTo>
                <a:cubicBezTo>
                  <a:pt x="3" y="45"/>
                  <a:pt x="3" y="45"/>
                  <a:pt x="3" y="45"/>
                </a:cubicBezTo>
                <a:cubicBezTo>
                  <a:pt x="0" y="48"/>
                  <a:pt x="0" y="52"/>
                  <a:pt x="3" y="54"/>
                </a:cubicBezTo>
                <a:cubicBezTo>
                  <a:pt x="16" y="67"/>
                  <a:pt x="16" y="67"/>
                  <a:pt x="16" y="67"/>
                </a:cubicBezTo>
                <a:cubicBezTo>
                  <a:pt x="18" y="70"/>
                  <a:pt x="22" y="70"/>
                  <a:pt x="25" y="67"/>
                </a:cubicBezTo>
                <a:cubicBezTo>
                  <a:pt x="31" y="61"/>
                  <a:pt x="31" y="61"/>
                  <a:pt x="31" y="61"/>
                </a:cubicBezTo>
                <a:cubicBezTo>
                  <a:pt x="63" y="29"/>
                  <a:pt x="63" y="29"/>
                  <a:pt x="63" y="29"/>
                </a:cubicBezTo>
                <a:cubicBezTo>
                  <a:pt x="63" y="29"/>
                  <a:pt x="64" y="28"/>
                  <a:pt x="64" y="27"/>
                </a:cubicBezTo>
                <a:cubicBezTo>
                  <a:pt x="59" y="26"/>
                  <a:pt x="54" y="24"/>
                  <a:pt x="50" y="20"/>
                </a:cubicBezTo>
                <a:cubicBezTo>
                  <a:pt x="46" y="16"/>
                  <a:pt x="43" y="11"/>
                  <a:pt x="42" y="6"/>
                </a:cubicBezTo>
                <a:close/>
                <a:moveTo>
                  <a:pt x="7" y="49"/>
                </a:moveTo>
                <a:cubicBezTo>
                  <a:pt x="6" y="48"/>
                  <a:pt x="6" y="46"/>
                  <a:pt x="7" y="45"/>
                </a:cubicBezTo>
                <a:cubicBezTo>
                  <a:pt x="38" y="15"/>
                  <a:pt x="38" y="15"/>
                  <a:pt x="38" y="15"/>
                </a:cubicBezTo>
                <a:cubicBezTo>
                  <a:pt x="39" y="14"/>
                  <a:pt x="40" y="14"/>
                  <a:pt x="41" y="15"/>
                </a:cubicBezTo>
                <a:cubicBezTo>
                  <a:pt x="42" y="16"/>
                  <a:pt x="42" y="17"/>
                  <a:pt x="41" y="19"/>
                </a:cubicBezTo>
                <a:cubicBezTo>
                  <a:pt x="11" y="49"/>
                  <a:pt x="11" y="49"/>
                  <a:pt x="11" y="49"/>
                </a:cubicBezTo>
                <a:cubicBezTo>
                  <a:pt x="10" y="50"/>
                  <a:pt x="8" y="50"/>
                  <a:pt x="7" y="49"/>
                </a:cubicBezTo>
                <a:close/>
                <a:moveTo>
                  <a:pt x="14" y="56"/>
                </a:moveTo>
                <a:cubicBezTo>
                  <a:pt x="13" y="55"/>
                  <a:pt x="13" y="53"/>
                  <a:pt x="14" y="52"/>
                </a:cubicBezTo>
                <a:cubicBezTo>
                  <a:pt x="37" y="29"/>
                  <a:pt x="37" y="29"/>
                  <a:pt x="37" y="29"/>
                </a:cubicBezTo>
                <a:cubicBezTo>
                  <a:pt x="38" y="28"/>
                  <a:pt x="39" y="28"/>
                  <a:pt x="40" y="29"/>
                </a:cubicBezTo>
                <a:cubicBezTo>
                  <a:pt x="41" y="31"/>
                  <a:pt x="42" y="32"/>
                  <a:pt x="41" y="33"/>
                </a:cubicBezTo>
                <a:cubicBezTo>
                  <a:pt x="17" y="56"/>
                  <a:pt x="17" y="56"/>
                  <a:pt x="17" y="56"/>
                </a:cubicBezTo>
                <a:cubicBezTo>
                  <a:pt x="17" y="57"/>
                  <a:pt x="15" y="57"/>
                  <a:pt x="14" y="56"/>
                </a:cubicBezTo>
                <a:close/>
                <a:moveTo>
                  <a:pt x="55" y="28"/>
                </a:moveTo>
                <a:cubicBezTo>
                  <a:pt x="56" y="29"/>
                  <a:pt x="56" y="31"/>
                  <a:pt x="55" y="32"/>
                </a:cubicBezTo>
                <a:cubicBezTo>
                  <a:pt x="24" y="63"/>
                  <a:pt x="24" y="63"/>
                  <a:pt x="24" y="63"/>
                </a:cubicBezTo>
                <a:cubicBezTo>
                  <a:pt x="23" y="64"/>
                  <a:pt x="22" y="64"/>
                  <a:pt x="20" y="63"/>
                </a:cubicBezTo>
                <a:cubicBezTo>
                  <a:pt x="19" y="62"/>
                  <a:pt x="19" y="60"/>
                  <a:pt x="20" y="59"/>
                </a:cubicBezTo>
                <a:cubicBezTo>
                  <a:pt x="51" y="28"/>
                  <a:pt x="51" y="28"/>
                  <a:pt x="51" y="28"/>
                </a:cubicBezTo>
                <a:cubicBezTo>
                  <a:pt x="52" y="27"/>
                  <a:pt x="54" y="27"/>
                  <a:pt x="55" y="28"/>
                </a:cubicBezTo>
                <a:close/>
                <a:moveTo>
                  <a:pt x="64" y="0"/>
                </a:moveTo>
                <a:cubicBezTo>
                  <a:pt x="47" y="4"/>
                  <a:pt x="47" y="4"/>
                  <a:pt x="47" y="4"/>
                </a:cubicBezTo>
                <a:cubicBezTo>
                  <a:pt x="46" y="4"/>
                  <a:pt x="46" y="4"/>
                  <a:pt x="46" y="4"/>
                </a:cubicBezTo>
                <a:cubicBezTo>
                  <a:pt x="45" y="4"/>
                  <a:pt x="45" y="4"/>
                  <a:pt x="44" y="4"/>
                </a:cubicBezTo>
                <a:cubicBezTo>
                  <a:pt x="45" y="9"/>
                  <a:pt x="48" y="14"/>
                  <a:pt x="52" y="18"/>
                </a:cubicBezTo>
                <a:cubicBezTo>
                  <a:pt x="56" y="22"/>
                  <a:pt x="61" y="24"/>
                  <a:pt x="66" y="25"/>
                </a:cubicBezTo>
                <a:cubicBezTo>
                  <a:pt x="66" y="25"/>
                  <a:pt x="66" y="25"/>
                  <a:pt x="66" y="25"/>
                </a:cubicBezTo>
                <a:cubicBezTo>
                  <a:pt x="66" y="24"/>
                  <a:pt x="66" y="24"/>
                  <a:pt x="66" y="24"/>
                </a:cubicBezTo>
                <a:cubicBezTo>
                  <a:pt x="70" y="7"/>
                  <a:pt x="70" y="7"/>
                  <a:pt x="70" y="7"/>
                </a:cubicBezTo>
                <a:cubicBezTo>
                  <a:pt x="71" y="3"/>
                  <a:pt x="68" y="0"/>
                  <a:pt x="64"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nvGrpSpPr>
          <p:cNvPr id="19" name="组合 18"/>
          <p:cNvGrpSpPr/>
          <p:nvPr/>
        </p:nvGrpSpPr>
        <p:grpSpPr>
          <a:xfrm>
            <a:off x="10298817" y="5337445"/>
            <a:ext cx="569297" cy="542851"/>
            <a:chOff x="10302876" y="5253038"/>
            <a:chExt cx="649288" cy="619126"/>
          </a:xfrm>
          <a:solidFill>
            <a:schemeClr val="tx1">
              <a:lumMod val="75000"/>
              <a:lumOff val="25000"/>
            </a:schemeClr>
          </a:solidFill>
        </p:grpSpPr>
        <p:sp>
          <p:nvSpPr>
            <p:cNvPr id="20" name="Freeform 19"/>
            <p:cNvSpPr>
              <a:spLocks/>
            </p:cNvSpPr>
            <p:nvPr/>
          </p:nvSpPr>
          <p:spPr bwMode="auto">
            <a:xfrm>
              <a:off x="10367963" y="5459413"/>
              <a:ext cx="74613" cy="330200"/>
            </a:xfrm>
            <a:custGeom>
              <a:avLst/>
              <a:gdLst>
                <a:gd name="T0" fmla="*/ 9 w 9"/>
                <a:gd name="T1" fmla="*/ 38 h 40"/>
                <a:gd name="T2" fmla="*/ 8 w 9"/>
                <a:gd name="T3" fmla="*/ 40 h 40"/>
                <a:gd name="T4" fmla="*/ 2 w 9"/>
                <a:gd name="T5" fmla="*/ 40 h 40"/>
                <a:gd name="T6" fmla="*/ 0 w 9"/>
                <a:gd name="T7" fmla="*/ 38 h 40"/>
                <a:gd name="T8" fmla="*/ 0 w 9"/>
                <a:gd name="T9" fmla="*/ 2 h 40"/>
                <a:gd name="T10" fmla="*/ 2 w 9"/>
                <a:gd name="T11" fmla="*/ 0 h 40"/>
                <a:gd name="T12" fmla="*/ 8 w 9"/>
                <a:gd name="T13" fmla="*/ 0 h 40"/>
                <a:gd name="T14" fmla="*/ 9 w 9"/>
                <a:gd name="T15" fmla="*/ 2 h 40"/>
                <a:gd name="T16" fmla="*/ 9 w 9"/>
                <a:gd name="T17" fmla="*/ 3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40">
                  <a:moveTo>
                    <a:pt x="9" y="38"/>
                  </a:moveTo>
                  <a:cubicBezTo>
                    <a:pt x="9" y="39"/>
                    <a:pt x="9" y="40"/>
                    <a:pt x="8" y="40"/>
                  </a:cubicBezTo>
                  <a:cubicBezTo>
                    <a:pt x="2" y="40"/>
                    <a:pt x="2" y="40"/>
                    <a:pt x="2" y="40"/>
                  </a:cubicBezTo>
                  <a:cubicBezTo>
                    <a:pt x="1" y="40"/>
                    <a:pt x="0" y="39"/>
                    <a:pt x="0" y="38"/>
                  </a:cubicBezTo>
                  <a:cubicBezTo>
                    <a:pt x="0" y="2"/>
                    <a:pt x="0" y="2"/>
                    <a:pt x="0" y="2"/>
                  </a:cubicBezTo>
                  <a:cubicBezTo>
                    <a:pt x="0" y="1"/>
                    <a:pt x="1" y="0"/>
                    <a:pt x="2" y="0"/>
                  </a:cubicBezTo>
                  <a:cubicBezTo>
                    <a:pt x="8" y="0"/>
                    <a:pt x="8" y="0"/>
                    <a:pt x="8" y="0"/>
                  </a:cubicBezTo>
                  <a:cubicBezTo>
                    <a:pt x="9" y="0"/>
                    <a:pt x="9" y="1"/>
                    <a:pt x="9" y="2"/>
                  </a:cubicBezTo>
                  <a:lnTo>
                    <a:pt x="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1" name="Freeform 20"/>
            <p:cNvSpPr>
              <a:spLocks/>
            </p:cNvSpPr>
            <p:nvPr/>
          </p:nvSpPr>
          <p:spPr bwMode="auto">
            <a:xfrm>
              <a:off x="10483851" y="5459413"/>
              <a:ext cx="65088" cy="330200"/>
            </a:xfrm>
            <a:custGeom>
              <a:avLst/>
              <a:gdLst>
                <a:gd name="T0" fmla="*/ 8 w 8"/>
                <a:gd name="T1" fmla="*/ 38 h 40"/>
                <a:gd name="T2" fmla="*/ 7 w 8"/>
                <a:gd name="T3" fmla="*/ 40 h 40"/>
                <a:gd name="T4" fmla="*/ 1 w 8"/>
                <a:gd name="T5" fmla="*/ 40 h 40"/>
                <a:gd name="T6" fmla="*/ 0 w 8"/>
                <a:gd name="T7" fmla="*/ 38 h 40"/>
                <a:gd name="T8" fmla="*/ 0 w 8"/>
                <a:gd name="T9" fmla="*/ 2 h 40"/>
                <a:gd name="T10" fmla="*/ 1 w 8"/>
                <a:gd name="T11" fmla="*/ 0 h 40"/>
                <a:gd name="T12" fmla="*/ 7 w 8"/>
                <a:gd name="T13" fmla="*/ 0 h 40"/>
                <a:gd name="T14" fmla="*/ 8 w 8"/>
                <a:gd name="T15" fmla="*/ 2 h 40"/>
                <a:gd name="T16" fmla="*/ 8 w 8"/>
                <a:gd name="T17" fmla="*/ 3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0">
                  <a:moveTo>
                    <a:pt x="8" y="38"/>
                  </a:moveTo>
                  <a:cubicBezTo>
                    <a:pt x="8" y="39"/>
                    <a:pt x="8" y="40"/>
                    <a:pt x="7" y="40"/>
                  </a:cubicBezTo>
                  <a:cubicBezTo>
                    <a:pt x="1" y="40"/>
                    <a:pt x="1" y="40"/>
                    <a:pt x="1" y="40"/>
                  </a:cubicBezTo>
                  <a:cubicBezTo>
                    <a:pt x="0" y="40"/>
                    <a:pt x="0" y="39"/>
                    <a:pt x="0" y="38"/>
                  </a:cubicBezTo>
                  <a:cubicBezTo>
                    <a:pt x="0" y="2"/>
                    <a:pt x="0" y="2"/>
                    <a:pt x="0" y="2"/>
                  </a:cubicBezTo>
                  <a:cubicBezTo>
                    <a:pt x="0" y="1"/>
                    <a:pt x="0" y="0"/>
                    <a:pt x="1" y="0"/>
                  </a:cubicBezTo>
                  <a:cubicBezTo>
                    <a:pt x="7" y="0"/>
                    <a:pt x="7" y="0"/>
                    <a:pt x="7" y="0"/>
                  </a:cubicBezTo>
                  <a:cubicBezTo>
                    <a:pt x="8" y="0"/>
                    <a:pt x="8" y="1"/>
                    <a:pt x="8" y="2"/>
                  </a:cubicBezTo>
                  <a:lnTo>
                    <a:pt x="8"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2" name="Freeform 21"/>
            <p:cNvSpPr>
              <a:spLocks/>
            </p:cNvSpPr>
            <p:nvPr/>
          </p:nvSpPr>
          <p:spPr bwMode="auto">
            <a:xfrm>
              <a:off x="10698163" y="5459413"/>
              <a:ext cx="73025" cy="330200"/>
            </a:xfrm>
            <a:custGeom>
              <a:avLst/>
              <a:gdLst>
                <a:gd name="T0" fmla="*/ 9 w 9"/>
                <a:gd name="T1" fmla="*/ 38 h 40"/>
                <a:gd name="T2" fmla="*/ 8 w 9"/>
                <a:gd name="T3" fmla="*/ 40 h 40"/>
                <a:gd name="T4" fmla="*/ 2 w 9"/>
                <a:gd name="T5" fmla="*/ 40 h 40"/>
                <a:gd name="T6" fmla="*/ 0 w 9"/>
                <a:gd name="T7" fmla="*/ 38 h 40"/>
                <a:gd name="T8" fmla="*/ 0 w 9"/>
                <a:gd name="T9" fmla="*/ 2 h 40"/>
                <a:gd name="T10" fmla="*/ 2 w 9"/>
                <a:gd name="T11" fmla="*/ 0 h 40"/>
                <a:gd name="T12" fmla="*/ 8 w 9"/>
                <a:gd name="T13" fmla="*/ 0 h 40"/>
                <a:gd name="T14" fmla="*/ 9 w 9"/>
                <a:gd name="T15" fmla="*/ 2 h 40"/>
                <a:gd name="T16" fmla="*/ 9 w 9"/>
                <a:gd name="T17" fmla="*/ 3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40">
                  <a:moveTo>
                    <a:pt x="9" y="38"/>
                  </a:moveTo>
                  <a:cubicBezTo>
                    <a:pt x="9" y="39"/>
                    <a:pt x="8" y="40"/>
                    <a:pt x="8" y="40"/>
                  </a:cubicBezTo>
                  <a:cubicBezTo>
                    <a:pt x="2" y="40"/>
                    <a:pt x="2" y="40"/>
                    <a:pt x="2" y="40"/>
                  </a:cubicBezTo>
                  <a:cubicBezTo>
                    <a:pt x="1" y="40"/>
                    <a:pt x="0" y="39"/>
                    <a:pt x="0" y="38"/>
                  </a:cubicBezTo>
                  <a:cubicBezTo>
                    <a:pt x="0" y="2"/>
                    <a:pt x="0" y="2"/>
                    <a:pt x="0" y="2"/>
                  </a:cubicBezTo>
                  <a:cubicBezTo>
                    <a:pt x="0" y="1"/>
                    <a:pt x="1" y="0"/>
                    <a:pt x="2" y="0"/>
                  </a:cubicBezTo>
                  <a:cubicBezTo>
                    <a:pt x="8" y="0"/>
                    <a:pt x="8" y="0"/>
                    <a:pt x="8" y="0"/>
                  </a:cubicBezTo>
                  <a:cubicBezTo>
                    <a:pt x="8" y="0"/>
                    <a:pt x="9" y="1"/>
                    <a:pt x="9" y="2"/>
                  </a:cubicBezTo>
                  <a:lnTo>
                    <a:pt x="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3" name="Freeform 22"/>
            <p:cNvSpPr>
              <a:spLocks/>
            </p:cNvSpPr>
            <p:nvPr/>
          </p:nvSpPr>
          <p:spPr bwMode="auto">
            <a:xfrm>
              <a:off x="10590213" y="5459413"/>
              <a:ext cx="74613" cy="330200"/>
            </a:xfrm>
            <a:custGeom>
              <a:avLst/>
              <a:gdLst>
                <a:gd name="T0" fmla="*/ 9 w 9"/>
                <a:gd name="T1" fmla="*/ 38 h 40"/>
                <a:gd name="T2" fmla="*/ 7 w 9"/>
                <a:gd name="T3" fmla="*/ 40 h 40"/>
                <a:gd name="T4" fmla="*/ 1 w 9"/>
                <a:gd name="T5" fmla="*/ 40 h 40"/>
                <a:gd name="T6" fmla="*/ 0 w 9"/>
                <a:gd name="T7" fmla="*/ 38 h 40"/>
                <a:gd name="T8" fmla="*/ 0 w 9"/>
                <a:gd name="T9" fmla="*/ 2 h 40"/>
                <a:gd name="T10" fmla="*/ 1 w 9"/>
                <a:gd name="T11" fmla="*/ 0 h 40"/>
                <a:gd name="T12" fmla="*/ 7 w 9"/>
                <a:gd name="T13" fmla="*/ 0 h 40"/>
                <a:gd name="T14" fmla="*/ 9 w 9"/>
                <a:gd name="T15" fmla="*/ 2 h 40"/>
                <a:gd name="T16" fmla="*/ 9 w 9"/>
                <a:gd name="T17" fmla="*/ 3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40">
                  <a:moveTo>
                    <a:pt x="9" y="38"/>
                  </a:moveTo>
                  <a:cubicBezTo>
                    <a:pt x="9" y="39"/>
                    <a:pt x="8" y="40"/>
                    <a:pt x="7" y="40"/>
                  </a:cubicBezTo>
                  <a:cubicBezTo>
                    <a:pt x="1" y="40"/>
                    <a:pt x="1" y="40"/>
                    <a:pt x="1" y="40"/>
                  </a:cubicBezTo>
                  <a:cubicBezTo>
                    <a:pt x="1" y="40"/>
                    <a:pt x="0" y="39"/>
                    <a:pt x="0" y="38"/>
                  </a:cubicBezTo>
                  <a:cubicBezTo>
                    <a:pt x="0" y="2"/>
                    <a:pt x="0" y="2"/>
                    <a:pt x="0" y="2"/>
                  </a:cubicBezTo>
                  <a:cubicBezTo>
                    <a:pt x="0" y="1"/>
                    <a:pt x="1" y="0"/>
                    <a:pt x="1" y="0"/>
                  </a:cubicBezTo>
                  <a:cubicBezTo>
                    <a:pt x="7" y="0"/>
                    <a:pt x="7" y="0"/>
                    <a:pt x="7" y="0"/>
                  </a:cubicBezTo>
                  <a:cubicBezTo>
                    <a:pt x="8" y="0"/>
                    <a:pt x="9" y="1"/>
                    <a:pt x="9" y="2"/>
                  </a:cubicBezTo>
                  <a:lnTo>
                    <a:pt x="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4" name="Freeform 23"/>
            <p:cNvSpPr>
              <a:spLocks/>
            </p:cNvSpPr>
            <p:nvPr/>
          </p:nvSpPr>
          <p:spPr bwMode="auto">
            <a:xfrm>
              <a:off x="10812463" y="5467351"/>
              <a:ext cx="66675" cy="322263"/>
            </a:xfrm>
            <a:custGeom>
              <a:avLst/>
              <a:gdLst>
                <a:gd name="T0" fmla="*/ 8 w 8"/>
                <a:gd name="T1" fmla="*/ 38 h 39"/>
                <a:gd name="T2" fmla="*/ 7 w 8"/>
                <a:gd name="T3" fmla="*/ 39 h 39"/>
                <a:gd name="T4" fmla="*/ 1 w 8"/>
                <a:gd name="T5" fmla="*/ 39 h 39"/>
                <a:gd name="T6" fmla="*/ 0 w 8"/>
                <a:gd name="T7" fmla="*/ 38 h 39"/>
                <a:gd name="T8" fmla="*/ 0 w 8"/>
                <a:gd name="T9" fmla="*/ 1 h 39"/>
                <a:gd name="T10" fmla="*/ 1 w 8"/>
                <a:gd name="T11" fmla="*/ 0 h 39"/>
                <a:gd name="T12" fmla="*/ 7 w 8"/>
                <a:gd name="T13" fmla="*/ 0 h 39"/>
                <a:gd name="T14" fmla="*/ 8 w 8"/>
                <a:gd name="T15" fmla="*/ 1 h 39"/>
                <a:gd name="T16" fmla="*/ 8 w 8"/>
                <a:gd name="T17"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39">
                  <a:moveTo>
                    <a:pt x="8" y="38"/>
                  </a:moveTo>
                  <a:cubicBezTo>
                    <a:pt x="8" y="39"/>
                    <a:pt x="8" y="39"/>
                    <a:pt x="7" y="39"/>
                  </a:cubicBezTo>
                  <a:cubicBezTo>
                    <a:pt x="1" y="39"/>
                    <a:pt x="1" y="39"/>
                    <a:pt x="1" y="39"/>
                  </a:cubicBezTo>
                  <a:cubicBezTo>
                    <a:pt x="0" y="39"/>
                    <a:pt x="0" y="39"/>
                    <a:pt x="0" y="38"/>
                  </a:cubicBezTo>
                  <a:cubicBezTo>
                    <a:pt x="0" y="1"/>
                    <a:pt x="0" y="1"/>
                    <a:pt x="0" y="1"/>
                  </a:cubicBezTo>
                  <a:cubicBezTo>
                    <a:pt x="0" y="0"/>
                    <a:pt x="0" y="0"/>
                    <a:pt x="1" y="0"/>
                  </a:cubicBezTo>
                  <a:cubicBezTo>
                    <a:pt x="7" y="0"/>
                    <a:pt x="7" y="0"/>
                    <a:pt x="7" y="0"/>
                  </a:cubicBezTo>
                  <a:cubicBezTo>
                    <a:pt x="8" y="0"/>
                    <a:pt x="8" y="0"/>
                    <a:pt x="8" y="1"/>
                  </a:cubicBezTo>
                  <a:lnTo>
                    <a:pt x="8"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5" name="Freeform 24"/>
            <p:cNvSpPr>
              <a:spLocks/>
            </p:cNvSpPr>
            <p:nvPr/>
          </p:nvSpPr>
          <p:spPr bwMode="auto">
            <a:xfrm>
              <a:off x="10334626" y="5253038"/>
              <a:ext cx="576263" cy="182563"/>
            </a:xfrm>
            <a:custGeom>
              <a:avLst/>
              <a:gdLst>
                <a:gd name="T0" fmla="*/ 23 w 70"/>
                <a:gd name="T1" fmla="*/ 4 h 22"/>
                <a:gd name="T2" fmla="*/ 47 w 70"/>
                <a:gd name="T3" fmla="*/ 4 h 22"/>
                <a:gd name="T4" fmla="*/ 64 w 70"/>
                <a:gd name="T5" fmla="*/ 14 h 22"/>
                <a:gd name="T6" fmla="*/ 62 w 70"/>
                <a:gd name="T7" fmla="*/ 22 h 22"/>
                <a:gd name="T8" fmla="*/ 49 w 70"/>
                <a:gd name="T9" fmla="*/ 22 h 22"/>
                <a:gd name="T10" fmla="*/ 21 w 70"/>
                <a:gd name="T11" fmla="*/ 22 h 22"/>
                <a:gd name="T12" fmla="*/ 9 w 70"/>
                <a:gd name="T13" fmla="*/ 22 h 22"/>
                <a:gd name="T14" fmla="*/ 7 w 70"/>
                <a:gd name="T15" fmla="*/ 14 h 22"/>
                <a:gd name="T16" fmla="*/ 23 w 70"/>
                <a:gd name="T17"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22">
                  <a:moveTo>
                    <a:pt x="23" y="4"/>
                  </a:moveTo>
                  <a:cubicBezTo>
                    <a:pt x="30" y="0"/>
                    <a:pt x="41" y="0"/>
                    <a:pt x="47" y="4"/>
                  </a:cubicBezTo>
                  <a:cubicBezTo>
                    <a:pt x="64" y="14"/>
                    <a:pt x="64" y="14"/>
                    <a:pt x="64" y="14"/>
                  </a:cubicBezTo>
                  <a:cubicBezTo>
                    <a:pt x="70" y="18"/>
                    <a:pt x="69" y="22"/>
                    <a:pt x="62" y="22"/>
                  </a:cubicBezTo>
                  <a:cubicBezTo>
                    <a:pt x="49" y="22"/>
                    <a:pt x="49" y="22"/>
                    <a:pt x="49" y="22"/>
                  </a:cubicBezTo>
                  <a:cubicBezTo>
                    <a:pt x="42" y="22"/>
                    <a:pt x="29" y="22"/>
                    <a:pt x="21" y="22"/>
                  </a:cubicBezTo>
                  <a:cubicBezTo>
                    <a:pt x="9" y="22"/>
                    <a:pt x="9" y="22"/>
                    <a:pt x="9" y="22"/>
                  </a:cubicBezTo>
                  <a:cubicBezTo>
                    <a:pt x="1" y="22"/>
                    <a:pt x="0" y="18"/>
                    <a:pt x="7" y="14"/>
                  </a:cubicBezTo>
                  <a:lnTo>
                    <a:pt x="23"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6" name="Freeform 25"/>
            <p:cNvSpPr>
              <a:spLocks noEditPoints="1"/>
            </p:cNvSpPr>
            <p:nvPr/>
          </p:nvSpPr>
          <p:spPr bwMode="auto">
            <a:xfrm>
              <a:off x="10302876" y="5797551"/>
              <a:ext cx="649288" cy="74613"/>
            </a:xfrm>
            <a:custGeom>
              <a:avLst/>
              <a:gdLst>
                <a:gd name="T0" fmla="*/ 77 w 79"/>
                <a:gd name="T1" fmla="*/ 0 h 9"/>
                <a:gd name="T2" fmla="*/ 1 w 79"/>
                <a:gd name="T3" fmla="*/ 0 h 9"/>
                <a:gd name="T4" fmla="*/ 0 w 79"/>
                <a:gd name="T5" fmla="*/ 1 h 9"/>
                <a:gd name="T6" fmla="*/ 0 w 79"/>
                <a:gd name="T7" fmla="*/ 8 h 9"/>
                <a:gd name="T8" fmla="*/ 1 w 79"/>
                <a:gd name="T9" fmla="*/ 9 h 9"/>
                <a:gd name="T10" fmla="*/ 77 w 79"/>
                <a:gd name="T11" fmla="*/ 9 h 9"/>
                <a:gd name="T12" fmla="*/ 79 w 79"/>
                <a:gd name="T13" fmla="*/ 8 h 9"/>
                <a:gd name="T14" fmla="*/ 79 w 79"/>
                <a:gd name="T15" fmla="*/ 1 h 9"/>
                <a:gd name="T16" fmla="*/ 77 w 79"/>
                <a:gd name="T17" fmla="*/ 0 h 9"/>
                <a:gd name="T18" fmla="*/ 54 w 79"/>
                <a:gd name="T19" fmla="*/ 7 h 9"/>
                <a:gd name="T20" fmla="*/ 53 w 79"/>
                <a:gd name="T21" fmla="*/ 8 h 9"/>
                <a:gd name="T22" fmla="*/ 26 w 79"/>
                <a:gd name="T23" fmla="*/ 8 h 9"/>
                <a:gd name="T24" fmla="*/ 25 w 79"/>
                <a:gd name="T25" fmla="*/ 7 h 9"/>
                <a:gd name="T26" fmla="*/ 25 w 79"/>
                <a:gd name="T27" fmla="*/ 6 h 9"/>
                <a:gd name="T28" fmla="*/ 26 w 79"/>
                <a:gd name="T29" fmla="*/ 5 h 9"/>
                <a:gd name="T30" fmla="*/ 53 w 79"/>
                <a:gd name="T31" fmla="*/ 5 h 9"/>
                <a:gd name="T32" fmla="*/ 54 w 79"/>
                <a:gd name="T33" fmla="*/ 6 h 9"/>
                <a:gd name="T34" fmla="*/ 54 w 79"/>
                <a:gd name="T35" fmla="*/ 7 h 9"/>
                <a:gd name="T36" fmla="*/ 54 w 79"/>
                <a:gd name="T37" fmla="*/ 3 h 9"/>
                <a:gd name="T38" fmla="*/ 53 w 79"/>
                <a:gd name="T39" fmla="*/ 4 h 9"/>
                <a:gd name="T40" fmla="*/ 26 w 79"/>
                <a:gd name="T41" fmla="*/ 4 h 9"/>
                <a:gd name="T42" fmla="*/ 25 w 79"/>
                <a:gd name="T43" fmla="*/ 3 h 9"/>
                <a:gd name="T44" fmla="*/ 25 w 79"/>
                <a:gd name="T45" fmla="*/ 3 h 9"/>
                <a:gd name="T46" fmla="*/ 26 w 79"/>
                <a:gd name="T47" fmla="*/ 2 h 9"/>
                <a:gd name="T48" fmla="*/ 53 w 79"/>
                <a:gd name="T49" fmla="*/ 2 h 9"/>
                <a:gd name="T50" fmla="*/ 54 w 79"/>
                <a:gd name="T51"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9" h="9">
                  <a:moveTo>
                    <a:pt x="77" y="0"/>
                  </a:moveTo>
                  <a:cubicBezTo>
                    <a:pt x="1" y="0"/>
                    <a:pt x="1" y="0"/>
                    <a:pt x="1" y="0"/>
                  </a:cubicBezTo>
                  <a:cubicBezTo>
                    <a:pt x="1" y="0"/>
                    <a:pt x="0" y="0"/>
                    <a:pt x="0" y="1"/>
                  </a:cubicBezTo>
                  <a:cubicBezTo>
                    <a:pt x="0" y="8"/>
                    <a:pt x="0" y="8"/>
                    <a:pt x="0" y="8"/>
                  </a:cubicBezTo>
                  <a:cubicBezTo>
                    <a:pt x="0" y="9"/>
                    <a:pt x="1" y="9"/>
                    <a:pt x="1" y="9"/>
                  </a:cubicBezTo>
                  <a:cubicBezTo>
                    <a:pt x="77" y="9"/>
                    <a:pt x="77" y="9"/>
                    <a:pt x="77" y="9"/>
                  </a:cubicBezTo>
                  <a:cubicBezTo>
                    <a:pt x="78" y="9"/>
                    <a:pt x="79" y="9"/>
                    <a:pt x="79" y="8"/>
                  </a:cubicBezTo>
                  <a:cubicBezTo>
                    <a:pt x="79" y="1"/>
                    <a:pt x="79" y="1"/>
                    <a:pt x="79" y="1"/>
                  </a:cubicBezTo>
                  <a:cubicBezTo>
                    <a:pt x="79" y="0"/>
                    <a:pt x="78" y="0"/>
                    <a:pt x="77" y="0"/>
                  </a:cubicBezTo>
                  <a:close/>
                  <a:moveTo>
                    <a:pt x="54" y="7"/>
                  </a:moveTo>
                  <a:cubicBezTo>
                    <a:pt x="54" y="7"/>
                    <a:pt x="53" y="8"/>
                    <a:pt x="53" y="8"/>
                  </a:cubicBezTo>
                  <a:cubicBezTo>
                    <a:pt x="26" y="8"/>
                    <a:pt x="26" y="8"/>
                    <a:pt x="26" y="8"/>
                  </a:cubicBezTo>
                  <a:cubicBezTo>
                    <a:pt x="25" y="8"/>
                    <a:pt x="25" y="7"/>
                    <a:pt x="25" y="7"/>
                  </a:cubicBezTo>
                  <a:cubicBezTo>
                    <a:pt x="25" y="6"/>
                    <a:pt x="25" y="6"/>
                    <a:pt x="25" y="6"/>
                  </a:cubicBezTo>
                  <a:cubicBezTo>
                    <a:pt x="25" y="6"/>
                    <a:pt x="25" y="5"/>
                    <a:pt x="26" y="5"/>
                  </a:cubicBezTo>
                  <a:cubicBezTo>
                    <a:pt x="53" y="5"/>
                    <a:pt x="53" y="5"/>
                    <a:pt x="53" y="5"/>
                  </a:cubicBezTo>
                  <a:cubicBezTo>
                    <a:pt x="53" y="5"/>
                    <a:pt x="54" y="6"/>
                    <a:pt x="54" y="6"/>
                  </a:cubicBezTo>
                  <a:lnTo>
                    <a:pt x="54" y="7"/>
                  </a:lnTo>
                  <a:close/>
                  <a:moveTo>
                    <a:pt x="54" y="3"/>
                  </a:moveTo>
                  <a:cubicBezTo>
                    <a:pt x="54" y="4"/>
                    <a:pt x="53" y="4"/>
                    <a:pt x="53" y="4"/>
                  </a:cubicBezTo>
                  <a:cubicBezTo>
                    <a:pt x="26" y="4"/>
                    <a:pt x="26" y="4"/>
                    <a:pt x="26" y="4"/>
                  </a:cubicBezTo>
                  <a:cubicBezTo>
                    <a:pt x="25" y="4"/>
                    <a:pt x="25" y="4"/>
                    <a:pt x="25" y="3"/>
                  </a:cubicBezTo>
                  <a:cubicBezTo>
                    <a:pt x="25" y="3"/>
                    <a:pt x="25" y="3"/>
                    <a:pt x="25" y="3"/>
                  </a:cubicBezTo>
                  <a:cubicBezTo>
                    <a:pt x="25" y="2"/>
                    <a:pt x="25" y="2"/>
                    <a:pt x="26" y="2"/>
                  </a:cubicBezTo>
                  <a:cubicBezTo>
                    <a:pt x="53" y="2"/>
                    <a:pt x="53" y="2"/>
                    <a:pt x="53" y="2"/>
                  </a:cubicBezTo>
                  <a:cubicBezTo>
                    <a:pt x="53" y="2"/>
                    <a:pt x="54" y="2"/>
                    <a:pt x="5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27" name="组合 26"/>
          <p:cNvGrpSpPr/>
          <p:nvPr/>
        </p:nvGrpSpPr>
        <p:grpSpPr>
          <a:xfrm>
            <a:off x="2251779" y="5264420"/>
            <a:ext cx="353549" cy="656988"/>
            <a:chOff x="2255838" y="5180013"/>
            <a:chExt cx="403225" cy="749300"/>
          </a:xfrm>
          <a:solidFill>
            <a:schemeClr val="tx1">
              <a:lumMod val="75000"/>
              <a:lumOff val="25000"/>
            </a:schemeClr>
          </a:solidFill>
        </p:grpSpPr>
        <p:sp>
          <p:nvSpPr>
            <p:cNvPr id="28" name="Freeform 26"/>
            <p:cNvSpPr>
              <a:spLocks noEditPoints="1"/>
            </p:cNvSpPr>
            <p:nvPr/>
          </p:nvSpPr>
          <p:spPr bwMode="auto">
            <a:xfrm>
              <a:off x="2255838" y="5180013"/>
              <a:ext cx="403225" cy="534988"/>
            </a:xfrm>
            <a:custGeom>
              <a:avLst/>
              <a:gdLst>
                <a:gd name="T0" fmla="*/ 36 w 49"/>
                <a:gd name="T1" fmla="*/ 64 h 65"/>
                <a:gd name="T2" fmla="*/ 38 w 49"/>
                <a:gd name="T3" fmla="*/ 65 h 65"/>
                <a:gd name="T4" fmla="*/ 38 w 49"/>
                <a:gd name="T5" fmla="*/ 60 h 65"/>
                <a:gd name="T6" fmla="*/ 49 w 49"/>
                <a:gd name="T7" fmla="*/ 24 h 65"/>
                <a:gd name="T8" fmla="*/ 25 w 49"/>
                <a:gd name="T9" fmla="*/ 0 h 65"/>
                <a:gd name="T10" fmla="*/ 0 w 49"/>
                <a:gd name="T11" fmla="*/ 24 h 65"/>
                <a:gd name="T12" fmla="*/ 12 w 49"/>
                <a:gd name="T13" fmla="*/ 60 h 65"/>
                <a:gd name="T14" fmla="*/ 12 w 49"/>
                <a:gd name="T15" fmla="*/ 65 h 65"/>
                <a:gd name="T16" fmla="*/ 13 w 49"/>
                <a:gd name="T17" fmla="*/ 64 h 65"/>
                <a:gd name="T18" fmla="*/ 36 w 49"/>
                <a:gd name="T19" fmla="*/ 64 h 65"/>
                <a:gd name="T20" fmla="*/ 8 w 49"/>
                <a:gd name="T21" fmla="*/ 27 h 65"/>
                <a:gd name="T22" fmla="*/ 7 w 49"/>
                <a:gd name="T23" fmla="*/ 28 h 65"/>
                <a:gd name="T24" fmla="*/ 5 w 49"/>
                <a:gd name="T25" fmla="*/ 27 h 65"/>
                <a:gd name="T26" fmla="*/ 5 w 49"/>
                <a:gd name="T27" fmla="*/ 19 h 65"/>
                <a:gd name="T28" fmla="*/ 7 w 49"/>
                <a:gd name="T29" fmla="*/ 17 h 65"/>
                <a:gd name="T30" fmla="*/ 8 w 49"/>
                <a:gd name="T31" fmla="*/ 19 h 65"/>
                <a:gd name="T32" fmla="*/ 8 w 49"/>
                <a:gd name="T33" fmla="*/ 2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65">
                  <a:moveTo>
                    <a:pt x="36" y="64"/>
                  </a:moveTo>
                  <a:cubicBezTo>
                    <a:pt x="37" y="64"/>
                    <a:pt x="37" y="64"/>
                    <a:pt x="38" y="65"/>
                  </a:cubicBezTo>
                  <a:cubicBezTo>
                    <a:pt x="38" y="60"/>
                    <a:pt x="38" y="60"/>
                    <a:pt x="38" y="60"/>
                  </a:cubicBezTo>
                  <a:cubicBezTo>
                    <a:pt x="38" y="53"/>
                    <a:pt x="49" y="30"/>
                    <a:pt x="49" y="24"/>
                  </a:cubicBezTo>
                  <a:cubicBezTo>
                    <a:pt x="49" y="11"/>
                    <a:pt x="38" y="0"/>
                    <a:pt x="25" y="0"/>
                  </a:cubicBezTo>
                  <a:cubicBezTo>
                    <a:pt x="11" y="0"/>
                    <a:pt x="0" y="11"/>
                    <a:pt x="0" y="24"/>
                  </a:cubicBezTo>
                  <a:cubicBezTo>
                    <a:pt x="0" y="30"/>
                    <a:pt x="11" y="54"/>
                    <a:pt x="12" y="60"/>
                  </a:cubicBezTo>
                  <a:cubicBezTo>
                    <a:pt x="12" y="65"/>
                    <a:pt x="12" y="65"/>
                    <a:pt x="12" y="65"/>
                  </a:cubicBezTo>
                  <a:cubicBezTo>
                    <a:pt x="12" y="64"/>
                    <a:pt x="13" y="64"/>
                    <a:pt x="13" y="64"/>
                  </a:cubicBezTo>
                  <a:lnTo>
                    <a:pt x="36" y="64"/>
                  </a:lnTo>
                  <a:close/>
                  <a:moveTo>
                    <a:pt x="8" y="27"/>
                  </a:moveTo>
                  <a:cubicBezTo>
                    <a:pt x="8" y="28"/>
                    <a:pt x="7" y="28"/>
                    <a:pt x="7" y="28"/>
                  </a:cubicBezTo>
                  <a:cubicBezTo>
                    <a:pt x="6" y="28"/>
                    <a:pt x="5" y="28"/>
                    <a:pt x="5" y="27"/>
                  </a:cubicBezTo>
                  <a:cubicBezTo>
                    <a:pt x="5" y="19"/>
                    <a:pt x="5" y="19"/>
                    <a:pt x="5" y="19"/>
                  </a:cubicBezTo>
                  <a:cubicBezTo>
                    <a:pt x="5" y="18"/>
                    <a:pt x="6" y="17"/>
                    <a:pt x="7" y="17"/>
                  </a:cubicBezTo>
                  <a:cubicBezTo>
                    <a:pt x="7" y="17"/>
                    <a:pt x="8" y="18"/>
                    <a:pt x="8" y="19"/>
                  </a:cubicBezTo>
                  <a:lnTo>
                    <a:pt x="8"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9" name="Freeform 27"/>
            <p:cNvSpPr>
              <a:spLocks/>
            </p:cNvSpPr>
            <p:nvPr/>
          </p:nvSpPr>
          <p:spPr bwMode="auto">
            <a:xfrm>
              <a:off x="2379663" y="5897563"/>
              <a:ext cx="165100" cy="31750"/>
            </a:xfrm>
            <a:custGeom>
              <a:avLst/>
              <a:gdLst>
                <a:gd name="T0" fmla="*/ 0 w 20"/>
                <a:gd name="T1" fmla="*/ 3 h 4"/>
                <a:gd name="T2" fmla="*/ 2 w 20"/>
                <a:gd name="T3" fmla="*/ 4 h 4"/>
                <a:gd name="T4" fmla="*/ 18 w 20"/>
                <a:gd name="T5" fmla="*/ 4 h 4"/>
                <a:gd name="T6" fmla="*/ 20 w 20"/>
                <a:gd name="T7" fmla="*/ 3 h 4"/>
                <a:gd name="T8" fmla="*/ 20 w 20"/>
                <a:gd name="T9" fmla="*/ 0 h 4"/>
                <a:gd name="T10" fmla="*/ 0 w 20"/>
                <a:gd name="T11" fmla="*/ 0 h 4"/>
                <a:gd name="T12" fmla="*/ 0 w 20"/>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20" h="4">
                  <a:moveTo>
                    <a:pt x="0" y="3"/>
                  </a:moveTo>
                  <a:cubicBezTo>
                    <a:pt x="0" y="4"/>
                    <a:pt x="1" y="4"/>
                    <a:pt x="2" y="4"/>
                  </a:cubicBezTo>
                  <a:cubicBezTo>
                    <a:pt x="18" y="4"/>
                    <a:pt x="18" y="4"/>
                    <a:pt x="18" y="4"/>
                  </a:cubicBezTo>
                  <a:cubicBezTo>
                    <a:pt x="19" y="4"/>
                    <a:pt x="20" y="4"/>
                    <a:pt x="20" y="3"/>
                  </a:cubicBezTo>
                  <a:cubicBezTo>
                    <a:pt x="20" y="0"/>
                    <a:pt x="20" y="0"/>
                    <a:pt x="20" y="0"/>
                  </a:cubicBezTo>
                  <a:cubicBezTo>
                    <a:pt x="0" y="0"/>
                    <a:pt x="0" y="0"/>
                    <a:pt x="0"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30" name="Freeform 28"/>
            <p:cNvSpPr>
              <a:spLocks/>
            </p:cNvSpPr>
            <p:nvPr/>
          </p:nvSpPr>
          <p:spPr bwMode="auto">
            <a:xfrm>
              <a:off x="2338388" y="5715001"/>
              <a:ext cx="239713" cy="165100"/>
            </a:xfrm>
            <a:custGeom>
              <a:avLst/>
              <a:gdLst>
                <a:gd name="T0" fmla="*/ 28 w 29"/>
                <a:gd name="T1" fmla="*/ 1 h 20"/>
                <a:gd name="T2" fmla="*/ 26 w 29"/>
                <a:gd name="T3" fmla="*/ 0 h 20"/>
                <a:gd name="T4" fmla="*/ 3 w 29"/>
                <a:gd name="T5" fmla="*/ 0 h 20"/>
                <a:gd name="T6" fmla="*/ 2 w 29"/>
                <a:gd name="T7" fmla="*/ 1 h 20"/>
                <a:gd name="T8" fmla="*/ 0 w 29"/>
                <a:gd name="T9" fmla="*/ 3 h 20"/>
                <a:gd name="T10" fmla="*/ 0 w 29"/>
                <a:gd name="T11" fmla="*/ 17 h 20"/>
                <a:gd name="T12" fmla="*/ 3 w 29"/>
                <a:gd name="T13" fmla="*/ 20 h 20"/>
                <a:gd name="T14" fmla="*/ 5 w 29"/>
                <a:gd name="T15" fmla="*/ 20 h 20"/>
                <a:gd name="T16" fmla="*/ 25 w 29"/>
                <a:gd name="T17" fmla="*/ 20 h 20"/>
                <a:gd name="T18" fmla="*/ 26 w 29"/>
                <a:gd name="T19" fmla="*/ 20 h 20"/>
                <a:gd name="T20" fmla="*/ 29 w 29"/>
                <a:gd name="T21" fmla="*/ 17 h 20"/>
                <a:gd name="T22" fmla="*/ 29 w 29"/>
                <a:gd name="T23" fmla="*/ 3 h 20"/>
                <a:gd name="T24" fmla="*/ 28 w 29"/>
                <a:gd name="T25"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20">
                  <a:moveTo>
                    <a:pt x="28" y="1"/>
                  </a:moveTo>
                  <a:cubicBezTo>
                    <a:pt x="27" y="0"/>
                    <a:pt x="27" y="0"/>
                    <a:pt x="26" y="0"/>
                  </a:cubicBezTo>
                  <a:cubicBezTo>
                    <a:pt x="3" y="0"/>
                    <a:pt x="3" y="0"/>
                    <a:pt x="3" y="0"/>
                  </a:cubicBezTo>
                  <a:cubicBezTo>
                    <a:pt x="3" y="0"/>
                    <a:pt x="2" y="0"/>
                    <a:pt x="2" y="1"/>
                  </a:cubicBezTo>
                  <a:cubicBezTo>
                    <a:pt x="1" y="1"/>
                    <a:pt x="0" y="2"/>
                    <a:pt x="0" y="3"/>
                  </a:cubicBezTo>
                  <a:cubicBezTo>
                    <a:pt x="0" y="17"/>
                    <a:pt x="0" y="17"/>
                    <a:pt x="0" y="17"/>
                  </a:cubicBezTo>
                  <a:cubicBezTo>
                    <a:pt x="0" y="19"/>
                    <a:pt x="2" y="20"/>
                    <a:pt x="3" y="20"/>
                  </a:cubicBezTo>
                  <a:cubicBezTo>
                    <a:pt x="5" y="20"/>
                    <a:pt x="5" y="20"/>
                    <a:pt x="5" y="20"/>
                  </a:cubicBezTo>
                  <a:cubicBezTo>
                    <a:pt x="25" y="20"/>
                    <a:pt x="25" y="20"/>
                    <a:pt x="25" y="20"/>
                  </a:cubicBezTo>
                  <a:cubicBezTo>
                    <a:pt x="26" y="20"/>
                    <a:pt x="26" y="20"/>
                    <a:pt x="26" y="20"/>
                  </a:cubicBezTo>
                  <a:cubicBezTo>
                    <a:pt x="28" y="20"/>
                    <a:pt x="29" y="19"/>
                    <a:pt x="29" y="17"/>
                  </a:cubicBezTo>
                  <a:cubicBezTo>
                    <a:pt x="29" y="3"/>
                    <a:pt x="29" y="3"/>
                    <a:pt x="29" y="3"/>
                  </a:cubicBezTo>
                  <a:cubicBezTo>
                    <a:pt x="29" y="2"/>
                    <a:pt x="28" y="1"/>
                    <a:pt x="2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31" name="组合 30"/>
          <p:cNvGrpSpPr/>
          <p:nvPr/>
        </p:nvGrpSpPr>
        <p:grpSpPr>
          <a:xfrm>
            <a:off x="5180717" y="3045095"/>
            <a:ext cx="462118" cy="730760"/>
            <a:chOff x="5184776" y="2960688"/>
            <a:chExt cx="527050" cy="833438"/>
          </a:xfrm>
          <a:solidFill>
            <a:schemeClr val="tx1">
              <a:lumMod val="75000"/>
              <a:lumOff val="25000"/>
            </a:schemeClr>
          </a:solidFill>
        </p:grpSpPr>
        <p:sp>
          <p:nvSpPr>
            <p:cNvPr id="32" name="Freeform 29"/>
            <p:cNvSpPr>
              <a:spLocks/>
            </p:cNvSpPr>
            <p:nvPr/>
          </p:nvSpPr>
          <p:spPr bwMode="auto">
            <a:xfrm>
              <a:off x="5184776" y="2960688"/>
              <a:ext cx="527050" cy="544513"/>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33" name="Freeform 30"/>
            <p:cNvSpPr>
              <a:spLocks/>
            </p:cNvSpPr>
            <p:nvPr/>
          </p:nvSpPr>
          <p:spPr bwMode="auto">
            <a:xfrm>
              <a:off x="5308601" y="3505201"/>
              <a:ext cx="287338" cy="288925"/>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34" name="组合 33"/>
          <p:cNvGrpSpPr/>
          <p:nvPr/>
        </p:nvGrpSpPr>
        <p:grpSpPr>
          <a:xfrm>
            <a:off x="6226879" y="3027633"/>
            <a:ext cx="547026" cy="753031"/>
            <a:chOff x="6230938" y="2943226"/>
            <a:chExt cx="623888" cy="858838"/>
          </a:xfrm>
          <a:solidFill>
            <a:schemeClr val="tx1">
              <a:lumMod val="75000"/>
              <a:lumOff val="25000"/>
            </a:schemeClr>
          </a:solidFill>
        </p:grpSpPr>
        <p:sp>
          <p:nvSpPr>
            <p:cNvPr id="35" name="Freeform 31"/>
            <p:cNvSpPr>
              <a:spLocks/>
            </p:cNvSpPr>
            <p:nvPr/>
          </p:nvSpPr>
          <p:spPr bwMode="auto">
            <a:xfrm>
              <a:off x="6230938" y="2943226"/>
              <a:ext cx="623888" cy="652463"/>
            </a:xfrm>
            <a:custGeom>
              <a:avLst/>
              <a:gdLst>
                <a:gd name="T0" fmla="*/ 72 w 76"/>
                <a:gd name="T1" fmla="*/ 44 h 79"/>
                <a:gd name="T2" fmla="*/ 47 w 76"/>
                <a:gd name="T3" fmla="*/ 7 h 79"/>
                <a:gd name="T4" fmla="*/ 31 w 76"/>
                <a:gd name="T5" fmla="*/ 6 h 79"/>
                <a:gd name="T6" fmla="*/ 4 w 76"/>
                <a:gd name="T7" fmla="*/ 45 h 79"/>
                <a:gd name="T8" fmla="*/ 10 w 76"/>
                <a:gd name="T9" fmla="*/ 56 h 79"/>
                <a:gd name="T10" fmla="*/ 21 w 76"/>
                <a:gd name="T11" fmla="*/ 56 h 79"/>
                <a:gd name="T12" fmla="*/ 21 w 76"/>
                <a:gd name="T13" fmla="*/ 79 h 79"/>
                <a:gd name="T14" fmla="*/ 55 w 76"/>
                <a:gd name="T15" fmla="*/ 79 h 79"/>
                <a:gd name="T16" fmla="*/ 55 w 76"/>
                <a:gd name="T17" fmla="*/ 56 h 79"/>
                <a:gd name="T18" fmla="*/ 65 w 76"/>
                <a:gd name="T19" fmla="*/ 56 h 79"/>
                <a:gd name="T20" fmla="*/ 72 w 76"/>
                <a:gd name="T21" fmla="*/ 4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79">
                  <a:moveTo>
                    <a:pt x="72" y="44"/>
                  </a:moveTo>
                  <a:cubicBezTo>
                    <a:pt x="47" y="7"/>
                    <a:pt x="47" y="7"/>
                    <a:pt x="47" y="7"/>
                  </a:cubicBezTo>
                  <a:cubicBezTo>
                    <a:pt x="42" y="0"/>
                    <a:pt x="35" y="0"/>
                    <a:pt x="31" y="6"/>
                  </a:cubicBezTo>
                  <a:cubicBezTo>
                    <a:pt x="4" y="45"/>
                    <a:pt x="4" y="45"/>
                    <a:pt x="4" y="45"/>
                  </a:cubicBezTo>
                  <a:cubicBezTo>
                    <a:pt x="0" y="51"/>
                    <a:pt x="2" y="56"/>
                    <a:pt x="10" y="56"/>
                  </a:cubicBezTo>
                  <a:cubicBezTo>
                    <a:pt x="21" y="56"/>
                    <a:pt x="21" y="56"/>
                    <a:pt x="21" y="56"/>
                  </a:cubicBezTo>
                  <a:cubicBezTo>
                    <a:pt x="21" y="79"/>
                    <a:pt x="21" y="79"/>
                    <a:pt x="21" y="79"/>
                  </a:cubicBezTo>
                  <a:cubicBezTo>
                    <a:pt x="55" y="79"/>
                    <a:pt x="55" y="79"/>
                    <a:pt x="55" y="79"/>
                  </a:cubicBezTo>
                  <a:cubicBezTo>
                    <a:pt x="55" y="56"/>
                    <a:pt x="55" y="56"/>
                    <a:pt x="55" y="56"/>
                  </a:cubicBezTo>
                  <a:cubicBezTo>
                    <a:pt x="65" y="56"/>
                    <a:pt x="65" y="56"/>
                    <a:pt x="65" y="56"/>
                  </a:cubicBezTo>
                  <a:cubicBezTo>
                    <a:pt x="73" y="56"/>
                    <a:pt x="76" y="51"/>
                    <a:pt x="72"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36" name="Rectangle 32"/>
            <p:cNvSpPr>
              <a:spLocks noChangeArrowheads="1"/>
            </p:cNvSpPr>
            <p:nvPr/>
          </p:nvSpPr>
          <p:spPr bwMode="auto">
            <a:xfrm>
              <a:off x="6402388" y="3629026"/>
              <a:ext cx="280988"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37" name="Freeform 33"/>
            <p:cNvSpPr>
              <a:spLocks/>
            </p:cNvSpPr>
            <p:nvPr/>
          </p:nvSpPr>
          <p:spPr bwMode="auto">
            <a:xfrm>
              <a:off x="6402388" y="3752851"/>
              <a:ext cx="280988" cy="49213"/>
            </a:xfrm>
            <a:custGeom>
              <a:avLst/>
              <a:gdLst>
                <a:gd name="T0" fmla="*/ 6 w 34"/>
                <a:gd name="T1" fmla="*/ 6 h 6"/>
                <a:gd name="T2" fmla="*/ 28 w 34"/>
                <a:gd name="T3" fmla="*/ 6 h 6"/>
                <a:gd name="T4" fmla="*/ 34 w 34"/>
                <a:gd name="T5" fmla="*/ 0 h 6"/>
                <a:gd name="T6" fmla="*/ 0 w 34"/>
                <a:gd name="T7" fmla="*/ 0 h 6"/>
                <a:gd name="T8" fmla="*/ 6 w 34"/>
                <a:gd name="T9" fmla="*/ 6 h 6"/>
              </a:gdLst>
              <a:ahLst/>
              <a:cxnLst>
                <a:cxn ang="0">
                  <a:pos x="T0" y="T1"/>
                </a:cxn>
                <a:cxn ang="0">
                  <a:pos x="T2" y="T3"/>
                </a:cxn>
                <a:cxn ang="0">
                  <a:pos x="T4" y="T5"/>
                </a:cxn>
                <a:cxn ang="0">
                  <a:pos x="T6" y="T7"/>
                </a:cxn>
                <a:cxn ang="0">
                  <a:pos x="T8" y="T9"/>
                </a:cxn>
              </a:cxnLst>
              <a:rect l="0" t="0" r="r" b="b"/>
              <a:pathLst>
                <a:path w="34" h="6">
                  <a:moveTo>
                    <a:pt x="6" y="6"/>
                  </a:moveTo>
                  <a:cubicBezTo>
                    <a:pt x="28" y="6"/>
                    <a:pt x="28" y="6"/>
                    <a:pt x="28" y="6"/>
                  </a:cubicBezTo>
                  <a:cubicBezTo>
                    <a:pt x="31" y="6"/>
                    <a:pt x="34" y="4"/>
                    <a:pt x="34" y="0"/>
                  </a:cubicBezTo>
                  <a:cubicBezTo>
                    <a:pt x="0" y="0"/>
                    <a:pt x="0" y="0"/>
                    <a:pt x="0" y="0"/>
                  </a:cubicBezTo>
                  <a:cubicBezTo>
                    <a:pt x="0" y="4"/>
                    <a:pt x="3" y="6"/>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38" name="Rectangle 34"/>
            <p:cNvSpPr>
              <a:spLocks noChangeArrowheads="1"/>
            </p:cNvSpPr>
            <p:nvPr/>
          </p:nvSpPr>
          <p:spPr bwMode="auto">
            <a:xfrm>
              <a:off x="6402388" y="3702051"/>
              <a:ext cx="280988"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sp>
        <p:nvSpPr>
          <p:cNvPr id="39" name="Freeform 35"/>
          <p:cNvSpPr>
            <a:spLocks noEditPoints="1"/>
          </p:cNvSpPr>
          <p:nvPr/>
        </p:nvSpPr>
        <p:spPr bwMode="auto">
          <a:xfrm>
            <a:off x="3091567" y="4199208"/>
            <a:ext cx="743287" cy="701529"/>
          </a:xfrm>
          <a:custGeom>
            <a:avLst/>
            <a:gdLst>
              <a:gd name="T0" fmla="*/ 82 w 103"/>
              <a:gd name="T1" fmla="*/ 7 h 97"/>
              <a:gd name="T2" fmla="*/ 73 w 103"/>
              <a:gd name="T3" fmla="*/ 24 h 97"/>
              <a:gd name="T4" fmla="*/ 72 w 103"/>
              <a:gd name="T5" fmla="*/ 23 h 97"/>
              <a:gd name="T6" fmla="*/ 35 w 103"/>
              <a:gd name="T7" fmla="*/ 23 h 97"/>
              <a:gd name="T8" fmla="*/ 5 w 103"/>
              <a:gd name="T9" fmla="*/ 71 h 97"/>
              <a:gd name="T10" fmla="*/ 44 w 103"/>
              <a:gd name="T11" fmla="*/ 92 h 97"/>
              <a:gd name="T12" fmla="*/ 83 w 103"/>
              <a:gd name="T13" fmla="*/ 44 h 97"/>
              <a:gd name="T14" fmla="*/ 73 w 103"/>
              <a:gd name="T15" fmla="*/ 25 h 97"/>
              <a:gd name="T16" fmla="*/ 95 w 103"/>
              <a:gd name="T17" fmla="*/ 14 h 97"/>
              <a:gd name="T18" fmla="*/ 98 w 103"/>
              <a:gd name="T19" fmla="*/ 10 h 97"/>
              <a:gd name="T20" fmla="*/ 27 w 103"/>
              <a:gd name="T21" fmla="*/ 45 h 97"/>
              <a:gd name="T22" fmla="*/ 39 w 103"/>
              <a:gd name="T23" fmla="*/ 44 h 97"/>
              <a:gd name="T24" fmla="*/ 26 w 103"/>
              <a:gd name="T25" fmla="*/ 57 h 97"/>
              <a:gd name="T26" fmla="*/ 43 w 103"/>
              <a:gd name="T27" fmla="*/ 78 h 97"/>
              <a:gd name="T28" fmla="*/ 32 w 103"/>
              <a:gd name="T29" fmla="*/ 69 h 97"/>
              <a:gd name="T30" fmla="*/ 44 w 103"/>
              <a:gd name="T31" fmla="*/ 67 h 97"/>
              <a:gd name="T32" fmla="*/ 42 w 103"/>
              <a:gd name="T33" fmla="*/ 61 h 97"/>
              <a:gd name="T34" fmla="*/ 17 w 103"/>
              <a:gd name="T35" fmla="*/ 67 h 97"/>
              <a:gd name="T36" fmla="*/ 40 w 103"/>
              <a:gd name="T37" fmla="*/ 59 h 97"/>
              <a:gd name="T38" fmla="*/ 42 w 103"/>
              <a:gd name="T39" fmla="*/ 61 h 97"/>
              <a:gd name="T40" fmla="*/ 59 w 103"/>
              <a:gd name="T41" fmla="*/ 38 h 97"/>
              <a:gd name="T42" fmla="*/ 67 w 103"/>
              <a:gd name="T43" fmla="*/ 30 h 97"/>
              <a:gd name="T44" fmla="*/ 96 w 103"/>
              <a:gd name="T45" fmla="*/ 11 h 97"/>
              <a:gd name="T46" fmla="*/ 94 w 103"/>
              <a:gd name="T47" fmla="*/ 13 h 97"/>
              <a:gd name="T48" fmla="*/ 77 w 103"/>
              <a:gd name="T49" fmla="*/ 15 h 97"/>
              <a:gd name="T50" fmla="*/ 88 w 103"/>
              <a:gd name="T51" fmla="*/ 4 h 97"/>
              <a:gd name="T52" fmla="*/ 35 w 103"/>
              <a:gd name="T53" fmla="*/ 71 h 97"/>
              <a:gd name="T54" fmla="*/ 40 w 103"/>
              <a:gd name="T55" fmla="*/ 76 h 97"/>
              <a:gd name="T56" fmla="*/ 43 w 103"/>
              <a:gd name="T57" fmla="*/ 69 h 97"/>
              <a:gd name="T58" fmla="*/ 35 w 103"/>
              <a:gd name="T59" fmla="*/ 53 h 97"/>
              <a:gd name="T60" fmla="*/ 37 w 103"/>
              <a:gd name="T61" fmla="*/ 45 h 97"/>
              <a:gd name="T62" fmla="*/ 28 w 103"/>
              <a:gd name="T63" fmla="*/ 5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97">
                <a:moveTo>
                  <a:pt x="88" y="3"/>
                </a:moveTo>
                <a:cubicBezTo>
                  <a:pt x="85" y="5"/>
                  <a:pt x="84" y="5"/>
                  <a:pt x="82" y="7"/>
                </a:cubicBezTo>
                <a:cubicBezTo>
                  <a:pt x="80" y="10"/>
                  <a:pt x="77" y="12"/>
                  <a:pt x="76" y="14"/>
                </a:cubicBezTo>
                <a:cubicBezTo>
                  <a:pt x="74" y="18"/>
                  <a:pt x="73" y="21"/>
                  <a:pt x="73" y="24"/>
                </a:cubicBezTo>
                <a:cubicBezTo>
                  <a:pt x="73" y="24"/>
                  <a:pt x="73" y="24"/>
                  <a:pt x="73" y="24"/>
                </a:cubicBezTo>
                <a:cubicBezTo>
                  <a:pt x="72" y="23"/>
                  <a:pt x="72" y="23"/>
                  <a:pt x="72" y="23"/>
                </a:cubicBezTo>
                <a:cubicBezTo>
                  <a:pt x="67" y="18"/>
                  <a:pt x="59" y="15"/>
                  <a:pt x="53" y="15"/>
                </a:cubicBezTo>
                <a:cubicBezTo>
                  <a:pt x="48" y="15"/>
                  <a:pt x="39" y="19"/>
                  <a:pt x="35" y="23"/>
                </a:cubicBezTo>
                <a:cubicBezTo>
                  <a:pt x="5" y="53"/>
                  <a:pt x="5" y="53"/>
                  <a:pt x="5" y="53"/>
                </a:cubicBezTo>
                <a:cubicBezTo>
                  <a:pt x="0" y="58"/>
                  <a:pt x="0" y="66"/>
                  <a:pt x="5" y="71"/>
                </a:cubicBezTo>
                <a:cubicBezTo>
                  <a:pt x="27" y="92"/>
                  <a:pt x="27" y="92"/>
                  <a:pt x="27" y="92"/>
                </a:cubicBezTo>
                <a:cubicBezTo>
                  <a:pt x="31" y="97"/>
                  <a:pt x="39" y="97"/>
                  <a:pt x="44" y="92"/>
                </a:cubicBezTo>
                <a:cubicBezTo>
                  <a:pt x="74" y="62"/>
                  <a:pt x="74" y="62"/>
                  <a:pt x="74" y="62"/>
                </a:cubicBezTo>
                <a:cubicBezTo>
                  <a:pt x="79" y="58"/>
                  <a:pt x="82" y="49"/>
                  <a:pt x="83" y="44"/>
                </a:cubicBezTo>
                <a:cubicBezTo>
                  <a:pt x="83" y="38"/>
                  <a:pt x="79" y="30"/>
                  <a:pt x="74" y="25"/>
                </a:cubicBezTo>
                <a:cubicBezTo>
                  <a:pt x="73" y="25"/>
                  <a:pt x="73" y="25"/>
                  <a:pt x="73" y="25"/>
                </a:cubicBezTo>
                <a:cubicBezTo>
                  <a:pt x="73" y="25"/>
                  <a:pt x="73" y="25"/>
                  <a:pt x="73" y="25"/>
                </a:cubicBezTo>
                <a:cubicBezTo>
                  <a:pt x="81" y="23"/>
                  <a:pt x="89" y="19"/>
                  <a:pt x="95" y="14"/>
                </a:cubicBezTo>
                <a:cubicBezTo>
                  <a:pt x="95" y="13"/>
                  <a:pt x="95" y="13"/>
                  <a:pt x="95" y="13"/>
                </a:cubicBezTo>
                <a:cubicBezTo>
                  <a:pt x="96" y="12"/>
                  <a:pt x="97" y="12"/>
                  <a:pt x="98" y="10"/>
                </a:cubicBezTo>
                <a:cubicBezTo>
                  <a:pt x="103" y="3"/>
                  <a:pt x="94" y="0"/>
                  <a:pt x="88" y="3"/>
                </a:cubicBezTo>
                <a:close/>
                <a:moveTo>
                  <a:pt x="27" y="45"/>
                </a:moveTo>
                <a:cubicBezTo>
                  <a:pt x="32" y="41"/>
                  <a:pt x="32" y="41"/>
                  <a:pt x="32" y="41"/>
                </a:cubicBezTo>
                <a:cubicBezTo>
                  <a:pt x="36" y="42"/>
                  <a:pt x="39" y="44"/>
                  <a:pt x="39" y="44"/>
                </a:cubicBezTo>
                <a:cubicBezTo>
                  <a:pt x="42" y="47"/>
                  <a:pt x="42" y="51"/>
                  <a:pt x="38" y="55"/>
                </a:cubicBezTo>
                <a:cubicBezTo>
                  <a:pt x="33" y="60"/>
                  <a:pt x="29" y="60"/>
                  <a:pt x="26" y="57"/>
                </a:cubicBezTo>
                <a:cubicBezTo>
                  <a:pt x="23" y="54"/>
                  <a:pt x="23" y="50"/>
                  <a:pt x="27" y="45"/>
                </a:cubicBezTo>
                <a:close/>
                <a:moveTo>
                  <a:pt x="43" y="78"/>
                </a:moveTo>
                <a:cubicBezTo>
                  <a:pt x="38" y="83"/>
                  <a:pt x="34" y="83"/>
                  <a:pt x="31" y="80"/>
                </a:cubicBezTo>
                <a:cubicBezTo>
                  <a:pt x="28" y="77"/>
                  <a:pt x="28" y="73"/>
                  <a:pt x="32" y="69"/>
                </a:cubicBezTo>
                <a:cubicBezTo>
                  <a:pt x="37" y="64"/>
                  <a:pt x="37" y="64"/>
                  <a:pt x="37" y="64"/>
                </a:cubicBezTo>
                <a:cubicBezTo>
                  <a:pt x="41" y="66"/>
                  <a:pt x="44" y="67"/>
                  <a:pt x="44" y="67"/>
                </a:cubicBezTo>
                <a:cubicBezTo>
                  <a:pt x="47" y="70"/>
                  <a:pt x="47" y="74"/>
                  <a:pt x="43" y="78"/>
                </a:cubicBezTo>
                <a:close/>
                <a:moveTo>
                  <a:pt x="42" y="61"/>
                </a:moveTo>
                <a:cubicBezTo>
                  <a:pt x="30" y="64"/>
                  <a:pt x="30" y="64"/>
                  <a:pt x="30" y="64"/>
                </a:cubicBezTo>
                <a:cubicBezTo>
                  <a:pt x="24" y="66"/>
                  <a:pt x="18" y="67"/>
                  <a:pt x="17" y="67"/>
                </a:cubicBezTo>
                <a:cubicBezTo>
                  <a:pt x="17" y="66"/>
                  <a:pt x="22" y="64"/>
                  <a:pt x="28" y="63"/>
                </a:cubicBezTo>
                <a:cubicBezTo>
                  <a:pt x="40" y="59"/>
                  <a:pt x="40" y="59"/>
                  <a:pt x="40" y="59"/>
                </a:cubicBezTo>
                <a:cubicBezTo>
                  <a:pt x="46" y="58"/>
                  <a:pt x="52" y="57"/>
                  <a:pt x="53" y="57"/>
                </a:cubicBezTo>
                <a:cubicBezTo>
                  <a:pt x="53" y="58"/>
                  <a:pt x="48" y="59"/>
                  <a:pt x="42" y="61"/>
                </a:cubicBezTo>
                <a:close/>
                <a:moveTo>
                  <a:pt x="67" y="38"/>
                </a:moveTo>
                <a:cubicBezTo>
                  <a:pt x="65" y="40"/>
                  <a:pt x="61" y="40"/>
                  <a:pt x="59" y="38"/>
                </a:cubicBezTo>
                <a:cubicBezTo>
                  <a:pt x="57" y="36"/>
                  <a:pt x="57" y="32"/>
                  <a:pt x="59" y="30"/>
                </a:cubicBezTo>
                <a:cubicBezTo>
                  <a:pt x="61" y="28"/>
                  <a:pt x="65" y="28"/>
                  <a:pt x="67" y="30"/>
                </a:cubicBezTo>
                <a:cubicBezTo>
                  <a:pt x="69" y="32"/>
                  <a:pt x="69" y="36"/>
                  <a:pt x="67" y="38"/>
                </a:cubicBezTo>
                <a:close/>
                <a:moveTo>
                  <a:pt x="96" y="11"/>
                </a:moveTo>
                <a:cubicBezTo>
                  <a:pt x="95" y="12"/>
                  <a:pt x="95" y="12"/>
                  <a:pt x="95" y="12"/>
                </a:cubicBezTo>
                <a:cubicBezTo>
                  <a:pt x="94" y="13"/>
                  <a:pt x="94" y="13"/>
                  <a:pt x="94" y="13"/>
                </a:cubicBezTo>
                <a:cubicBezTo>
                  <a:pt x="89" y="18"/>
                  <a:pt x="81" y="22"/>
                  <a:pt x="74" y="24"/>
                </a:cubicBezTo>
                <a:cubicBezTo>
                  <a:pt x="74" y="21"/>
                  <a:pt x="75" y="18"/>
                  <a:pt x="77" y="15"/>
                </a:cubicBezTo>
                <a:cubicBezTo>
                  <a:pt x="78" y="13"/>
                  <a:pt x="80" y="10"/>
                  <a:pt x="83" y="8"/>
                </a:cubicBezTo>
                <a:cubicBezTo>
                  <a:pt x="85" y="6"/>
                  <a:pt x="86" y="5"/>
                  <a:pt x="88" y="4"/>
                </a:cubicBezTo>
                <a:cubicBezTo>
                  <a:pt x="97" y="0"/>
                  <a:pt x="101" y="4"/>
                  <a:pt x="96" y="11"/>
                </a:cubicBezTo>
                <a:close/>
                <a:moveTo>
                  <a:pt x="35" y="71"/>
                </a:moveTo>
                <a:cubicBezTo>
                  <a:pt x="32" y="73"/>
                  <a:pt x="31" y="77"/>
                  <a:pt x="33" y="78"/>
                </a:cubicBezTo>
                <a:cubicBezTo>
                  <a:pt x="35" y="80"/>
                  <a:pt x="38" y="79"/>
                  <a:pt x="40" y="76"/>
                </a:cubicBezTo>
                <a:cubicBezTo>
                  <a:pt x="43" y="74"/>
                  <a:pt x="43" y="74"/>
                  <a:pt x="43" y="74"/>
                </a:cubicBezTo>
                <a:cubicBezTo>
                  <a:pt x="43" y="71"/>
                  <a:pt x="43" y="69"/>
                  <a:pt x="43" y="69"/>
                </a:cubicBezTo>
                <a:cubicBezTo>
                  <a:pt x="41" y="67"/>
                  <a:pt x="38" y="68"/>
                  <a:pt x="35" y="71"/>
                </a:cubicBezTo>
                <a:close/>
                <a:moveTo>
                  <a:pt x="35" y="53"/>
                </a:moveTo>
                <a:cubicBezTo>
                  <a:pt x="38" y="50"/>
                  <a:pt x="38" y="50"/>
                  <a:pt x="38" y="50"/>
                </a:cubicBezTo>
                <a:cubicBezTo>
                  <a:pt x="38" y="48"/>
                  <a:pt x="37" y="45"/>
                  <a:pt x="37" y="45"/>
                </a:cubicBezTo>
                <a:cubicBezTo>
                  <a:pt x="36" y="44"/>
                  <a:pt x="32" y="45"/>
                  <a:pt x="30" y="48"/>
                </a:cubicBezTo>
                <a:cubicBezTo>
                  <a:pt x="27" y="50"/>
                  <a:pt x="26" y="53"/>
                  <a:pt x="28" y="55"/>
                </a:cubicBezTo>
                <a:cubicBezTo>
                  <a:pt x="29" y="57"/>
                  <a:pt x="32" y="56"/>
                  <a:pt x="35" y="53"/>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nvGrpSpPr>
          <p:cNvPr id="40" name="组合 39"/>
          <p:cNvGrpSpPr/>
          <p:nvPr/>
        </p:nvGrpSpPr>
        <p:grpSpPr>
          <a:xfrm>
            <a:off x="1124655" y="5305695"/>
            <a:ext cx="599920" cy="577649"/>
            <a:chOff x="1128713" y="5221288"/>
            <a:chExt cx="684213" cy="658813"/>
          </a:xfrm>
          <a:solidFill>
            <a:schemeClr val="tx1">
              <a:lumMod val="75000"/>
              <a:lumOff val="25000"/>
            </a:schemeClr>
          </a:solidFill>
        </p:grpSpPr>
        <p:sp>
          <p:nvSpPr>
            <p:cNvPr id="41" name="Freeform 36"/>
            <p:cNvSpPr>
              <a:spLocks/>
            </p:cNvSpPr>
            <p:nvPr/>
          </p:nvSpPr>
          <p:spPr bwMode="auto">
            <a:xfrm>
              <a:off x="1236663" y="5368926"/>
              <a:ext cx="468313" cy="511175"/>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6"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2" name="Freeform 37"/>
            <p:cNvSpPr>
              <a:spLocks/>
            </p:cNvSpPr>
            <p:nvPr/>
          </p:nvSpPr>
          <p:spPr bwMode="auto">
            <a:xfrm>
              <a:off x="1128713" y="5221288"/>
              <a:ext cx="684213" cy="369888"/>
            </a:xfrm>
            <a:custGeom>
              <a:avLst/>
              <a:gdLst>
                <a:gd name="T0" fmla="*/ 81 w 83"/>
                <a:gd name="T1" fmla="*/ 35 h 45"/>
                <a:gd name="T2" fmla="*/ 45 w 83"/>
                <a:gd name="T3" fmla="*/ 2 h 45"/>
                <a:gd name="T4" fmla="*/ 38 w 83"/>
                <a:gd name="T5" fmla="*/ 2 h 45"/>
                <a:gd name="T6" fmla="*/ 2 w 83"/>
                <a:gd name="T7" fmla="*/ 35 h 45"/>
                <a:gd name="T8" fmla="*/ 2 w 83"/>
                <a:gd name="T9" fmla="*/ 43 h 45"/>
                <a:gd name="T10" fmla="*/ 2 w 83"/>
                <a:gd name="T11" fmla="*/ 43 h 45"/>
                <a:gd name="T12" fmla="*/ 6 w 83"/>
                <a:gd name="T13" fmla="*/ 44 h 45"/>
                <a:gd name="T14" fmla="*/ 10 w 83"/>
                <a:gd name="T15" fmla="*/ 43 h 45"/>
                <a:gd name="T16" fmla="*/ 42 w 83"/>
                <a:gd name="T17" fmla="*/ 13 h 45"/>
                <a:gd name="T18" fmla="*/ 74 w 83"/>
                <a:gd name="T19" fmla="*/ 43 h 45"/>
                <a:gd name="T20" fmla="*/ 81 w 83"/>
                <a:gd name="T21" fmla="*/ 43 h 45"/>
                <a:gd name="T22" fmla="*/ 81 w 83"/>
                <a:gd name="T2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45">
                  <a:moveTo>
                    <a:pt x="81" y="35"/>
                  </a:moveTo>
                  <a:cubicBezTo>
                    <a:pt x="45" y="2"/>
                    <a:pt x="45" y="2"/>
                    <a:pt x="45" y="2"/>
                  </a:cubicBezTo>
                  <a:cubicBezTo>
                    <a:pt x="43" y="0"/>
                    <a:pt x="40" y="0"/>
                    <a:pt x="38" y="2"/>
                  </a:cubicBezTo>
                  <a:cubicBezTo>
                    <a:pt x="2" y="35"/>
                    <a:pt x="2" y="35"/>
                    <a:pt x="2" y="35"/>
                  </a:cubicBezTo>
                  <a:cubicBezTo>
                    <a:pt x="0" y="37"/>
                    <a:pt x="0" y="40"/>
                    <a:pt x="2" y="43"/>
                  </a:cubicBezTo>
                  <a:cubicBezTo>
                    <a:pt x="2" y="43"/>
                    <a:pt x="2" y="43"/>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79" y="45"/>
                    <a:pt x="81" y="43"/>
                  </a:cubicBezTo>
                  <a:cubicBezTo>
                    <a:pt x="83" y="40"/>
                    <a:pt x="83" y="37"/>
                    <a:pt x="81"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43" name="组合 42"/>
          <p:cNvGrpSpPr/>
          <p:nvPr/>
        </p:nvGrpSpPr>
        <p:grpSpPr>
          <a:xfrm>
            <a:off x="5099754" y="5305695"/>
            <a:ext cx="598527" cy="586000"/>
            <a:chOff x="5103813" y="5221288"/>
            <a:chExt cx="682625" cy="668338"/>
          </a:xfrm>
          <a:solidFill>
            <a:schemeClr val="tx1">
              <a:lumMod val="75000"/>
              <a:lumOff val="25000"/>
            </a:schemeClr>
          </a:solidFill>
        </p:grpSpPr>
        <p:sp>
          <p:nvSpPr>
            <p:cNvPr id="44" name="Freeform 38"/>
            <p:cNvSpPr>
              <a:spLocks noEditPoints="1"/>
            </p:cNvSpPr>
            <p:nvPr/>
          </p:nvSpPr>
          <p:spPr bwMode="auto">
            <a:xfrm>
              <a:off x="5103813" y="5221288"/>
              <a:ext cx="641350" cy="627063"/>
            </a:xfrm>
            <a:custGeom>
              <a:avLst/>
              <a:gdLst>
                <a:gd name="T0" fmla="*/ 18 w 78"/>
                <a:gd name="T1" fmla="*/ 38 h 76"/>
                <a:gd name="T2" fmla="*/ 24 w 78"/>
                <a:gd name="T3" fmla="*/ 44 h 76"/>
                <a:gd name="T4" fmla="*/ 58 w 78"/>
                <a:gd name="T5" fmla="*/ 75 h 76"/>
                <a:gd name="T6" fmla="*/ 59 w 78"/>
                <a:gd name="T7" fmla="*/ 76 h 76"/>
                <a:gd name="T8" fmla="*/ 65 w 78"/>
                <a:gd name="T9" fmla="*/ 64 h 76"/>
                <a:gd name="T10" fmla="*/ 78 w 78"/>
                <a:gd name="T11" fmla="*/ 57 h 76"/>
                <a:gd name="T12" fmla="*/ 77 w 78"/>
                <a:gd name="T13" fmla="*/ 55 h 76"/>
                <a:gd name="T14" fmla="*/ 61 w 78"/>
                <a:gd name="T15" fmla="*/ 38 h 76"/>
                <a:gd name="T16" fmla="*/ 63 w 78"/>
                <a:gd name="T17" fmla="*/ 37 h 76"/>
                <a:gd name="T18" fmla="*/ 63 w 78"/>
                <a:gd name="T19" fmla="*/ 37 h 76"/>
                <a:gd name="T20" fmla="*/ 63 w 78"/>
                <a:gd name="T21" fmla="*/ 31 h 76"/>
                <a:gd name="T22" fmla="*/ 34 w 78"/>
                <a:gd name="T23" fmla="*/ 3 h 76"/>
                <a:gd name="T24" fmla="*/ 34 w 78"/>
                <a:gd name="T25" fmla="*/ 3 h 76"/>
                <a:gd name="T26" fmla="*/ 29 w 78"/>
                <a:gd name="T27" fmla="*/ 3 h 76"/>
                <a:gd name="T28" fmla="*/ 26 w 78"/>
                <a:gd name="T29" fmla="*/ 5 h 76"/>
                <a:gd name="T30" fmla="*/ 26 w 78"/>
                <a:gd name="T31" fmla="*/ 5 h 76"/>
                <a:gd name="T32" fmla="*/ 26 w 78"/>
                <a:gd name="T33" fmla="*/ 6 h 76"/>
                <a:gd name="T34" fmla="*/ 16 w 78"/>
                <a:gd name="T35" fmla="*/ 1 h 76"/>
                <a:gd name="T36" fmla="*/ 3 w 78"/>
                <a:gd name="T37" fmla="*/ 15 h 76"/>
                <a:gd name="T38" fmla="*/ 18 w 78"/>
                <a:gd name="T39" fmla="*/ 38 h 76"/>
                <a:gd name="T40" fmla="*/ 28 w 78"/>
                <a:gd name="T41" fmla="*/ 5 h 76"/>
                <a:gd name="T42" fmla="*/ 28 w 78"/>
                <a:gd name="T43" fmla="*/ 5 h 76"/>
                <a:gd name="T44" fmla="*/ 28 w 78"/>
                <a:gd name="T45" fmla="*/ 5 h 76"/>
                <a:gd name="T46" fmla="*/ 29 w 78"/>
                <a:gd name="T47" fmla="*/ 5 h 76"/>
                <a:gd name="T48" fmla="*/ 28 w 78"/>
                <a:gd name="T49" fmla="*/ 5 h 76"/>
                <a:gd name="T50" fmla="*/ 29 w 78"/>
                <a:gd name="T51" fmla="*/ 5 h 76"/>
                <a:gd name="T52" fmla="*/ 59 w 78"/>
                <a:gd name="T53" fmla="*/ 36 h 76"/>
                <a:gd name="T54" fmla="*/ 46 w 78"/>
                <a:gd name="T55" fmla="*/ 22 h 76"/>
                <a:gd name="T56" fmla="*/ 40 w 78"/>
                <a:gd name="T57" fmla="*/ 16 h 76"/>
                <a:gd name="T58" fmla="*/ 29 w 78"/>
                <a:gd name="T59" fmla="*/ 8 h 76"/>
                <a:gd name="T60" fmla="*/ 31 w 78"/>
                <a:gd name="T61" fmla="*/ 5 h 76"/>
                <a:gd name="T62" fmla="*/ 32 w 78"/>
                <a:gd name="T63" fmla="*/ 5 h 76"/>
                <a:gd name="T64" fmla="*/ 32 w 78"/>
                <a:gd name="T65" fmla="*/ 5 h 76"/>
                <a:gd name="T66" fmla="*/ 61 w 78"/>
                <a:gd name="T67" fmla="*/ 34 h 76"/>
                <a:gd name="T68" fmla="*/ 61 w 78"/>
                <a:gd name="T69" fmla="*/ 34 h 76"/>
                <a:gd name="T70" fmla="*/ 61 w 78"/>
                <a:gd name="T71" fmla="*/ 34 h 76"/>
                <a:gd name="T72" fmla="*/ 59 w 78"/>
                <a:gd name="T73" fmla="*/ 36 h 76"/>
                <a:gd name="T74" fmla="*/ 31 w 78"/>
                <a:gd name="T75" fmla="*/ 45 h 76"/>
                <a:gd name="T76" fmla="*/ 32 w 78"/>
                <a:gd name="T77" fmla="*/ 44 h 76"/>
                <a:gd name="T78" fmla="*/ 34 w 78"/>
                <a:gd name="T79" fmla="*/ 45 h 76"/>
                <a:gd name="T80" fmla="*/ 56 w 78"/>
                <a:gd name="T81" fmla="*/ 64 h 76"/>
                <a:gd name="T82" fmla="*/ 57 w 78"/>
                <a:gd name="T83" fmla="*/ 66 h 76"/>
                <a:gd name="T84" fmla="*/ 56 w 78"/>
                <a:gd name="T85" fmla="*/ 67 h 76"/>
                <a:gd name="T86" fmla="*/ 54 w 78"/>
                <a:gd name="T87" fmla="*/ 66 h 76"/>
                <a:gd name="T88" fmla="*/ 32 w 78"/>
                <a:gd name="T89" fmla="*/ 47 h 76"/>
                <a:gd name="T90" fmla="*/ 31 w 78"/>
                <a:gd name="T91" fmla="*/ 4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8" h="76">
                  <a:moveTo>
                    <a:pt x="18" y="38"/>
                  </a:moveTo>
                  <a:cubicBezTo>
                    <a:pt x="24" y="44"/>
                    <a:pt x="24" y="44"/>
                    <a:pt x="24" y="44"/>
                  </a:cubicBezTo>
                  <a:cubicBezTo>
                    <a:pt x="58" y="75"/>
                    <a:pt x="58" y="75"/>
                    <a:pt x="58" y="75"/>
                  </a:cubicBezTo>
                  <a:cubicBezTo>
                    <a:pt x="58" y="75"/>
                    <a:pt x="59" y="75"/>
                    <a:pt x="59" y="76"/>
                  </a:cubicBezTo>
                  <a:cubicBezTo>
                    <a:pt x="60" y="71"/>
                    <a:pt x="61" y="67"/>
                    <a:pt x="65" y="64"/>
                  </a:cubicBezTo>
                  <a:cubicBezTo>
                    <a:pt x="69" y="59"/>
                    <a:pt x="73" y="58"/>
                    <a:pt x="78" y="57"/>
                  </a:cubicBezTo>
                  <a:cubicBezTo>
                    <a:pt x="78" y="57"/>
                    <a:pt x="77" y="56"/>
                    <a:pt x="77" y="55"/>
                  </a:cubicBezTo>
                  <a:cubicBezTo>
                    <a:pt x="61" y="38"/>
                    <a:pt x="61" y="38"/>
                    <a:pt x="61" y="38"/>
                  </a:cubicBezTo>
                  <a:cubicBezTo>
                    <a:pt x="63" y="37"/>
                    <a:pt x="63" y="37"/>
                    <a:pt x="63" y="37"/>
                  </a:cubicBezTo>
                  <a:cubicBezTo>
                    <a:pt x="63" y="37"/>
                    <a:pt x="63" y="37"/>
                    <a:pt x="63" y="37"/>
                  </a:cubicBezTo>
                  <a:cubicBezTo>
                    <a:pt x="64" y="35"/>
                    <a:pt x="64" y="33"/>
                    <a:pt x="63" y="31"/>
                  </a:cubicBezTo>
                  <a:cubicBezTo>
                    <a:pt x="34" y="3"/>
                    <a:pt x="34" y="3"/>
                    <a:pt x="34" y="3"/>
                  </a:cubicBezTo>
                  <a:cubicBezTo>
                    <a:pt x="34" y="3"/>
                    <a:pt x="34" y="3"/>
                    <a:pt x="34" y="3"/>
                  </a:cubicBezTo>
                  <a:cubicBezTo>
                    <a:pt x="33" y="1"/>
                    <a:pt x="31" y="1"/>
                    <a:pt x="29" y="3"/>
                  </a:cubicBezTo>
                  <a:cubicBezTo>
                    <a:pt x="26" y="5"/>
                    <a:pt x="26" y="5"/>
                    <a:pt x="26" y="5"/>
                  </a:cubicBezTo>
                  <a:cubicBezTo>
                    <a:pt x="26" y="5"/>
                    <a:pt x="26" y="5"/>
                    <a:pt x="26" y="5"/>
                  </a:cubicBezTo>
                  <a:cubicBezTo>
                    <a:pt x="26" y="6"/>
                    <a:pt x="26" y="6"/>
                    <a:pt x="26" y="6"/>
                  </a:cubicBezTo>
                  <a:cubicBezTo>
                    <a:pt x="22" y="3"/>
                    <a:pt x="17" y="0"/>
                    <a:pt x="16" y="1"/>
                  </a:cubicBezTo>
                  <a:cubicBezTo>
                    <a:pt x="3" y="15"/>
                    <a:pt x="3" y="15"/>
                    <a:pt x="3" y="15"/>
                  </a:cubicBezTo>
                  <a:cubicBezTo>
                    <a:pt x="0" y="17"/>
                    <a:pt x="16" y="36"/>
                    <a:pt x="18" y="38"/>
                  </a:cubicBezTo>
                  <a:close/>
                  <a:moveTo>
                    <a:pt x="28" y="5"/>
                  </a:moveTo>
                  <a:cubicBezTo>
                    <a:pt x="28" y="5"/>
                    <a:pt x="28" y="5"/>
                    <a:pt x="28" y="5"/>
                  </a:cubicBezTo>
                  <a:cubicBezTo>
                    <a:pt x="28" y="5"/>
                    <a:pt x="28" y="5"/>
                    <a:pt x="28" y="5"/>
                  </a:cubicBezTo>
                  <a:close/>
                  <a:moveTo>
                    <a:pt x="29" y="5"/>
                  </a:moveTo>
                  <a:cubicBezTo>
                    <a:pt x="28" y="5"/>
                    <a:pt x="28" y="5"/>
                    <a:pt x="28" y="5"/>
                  </a:cubicBezTo>
                  <a:lnTo>
                    <a:pt x="29" y="5"/>
                  </a:lnTo>
                  <a:close/>
                  <a:moveTo>
                    <a:pt x="59" y="36"/>
                  </a:moveTo>
                  <a:cubicBezTo>
                    <a:pt x="46" y="22"/>
                    <a:pt x="46" y="22"/>
                    <a:pt x="46" y="22"/>
                  </a:cubicBezTo>
                  <a:cubicBezTo>
                    <a:pt x="40" y="16"/>
                    <a:pt x="40" y="16"/>
                    <a:pt x="40" y="16"/>
                  </a:cubicBezTo>
                  <a:cubicBezTo>
                    <a:pt x="39" y="15"/>
                    <a:pt x="34" y="11"/>
                    <a:pt x="29" y="8"/>
                  </a:cubicBezTo>
                  <a:cubicBezTo>
                    <a:pt x="31" y="5"/>
                    <a:pt x="31" y="5"/>
                    <a:pt x="31" y="5"/>
                  </a:cubicBezTo>
                  <a:cubicBezTo>
                    <a:pt x="32" y="5"/>
                    <a:pt x="32" y="5"/>
                    <a:pt x="32" y="5"/>
                  </a:cubicBezTo>
                  <a:cubicBezTo>
                    <a:pt x="32" y="5"/>
                    <a:pt x="32" y="5"/>
                    <a:pt x="32" y="5"/>
                  </a:cubicBezTo>
                  <a:cubicBezTo>
                    <a:pt x="61" y="34"/>
                    <a:pt x="61" y="34"/>
                    <a:pt x="61" y="34"/>
                  </a:cubicBezTo>
                  <a:cubicBezTo>
                    <a:pt x="61" y="34"/>
                    <a:pt x="61" y="34"/>
                    <a:pt x="61" y="34"/>
                  </a:cubicBezTo>
                  <a:cubicBezTo>
                    <a:pt x="61" y="34"/>
                    <a:pt x="61" y="34"/>
                    <a:pt x="61" y="34"/>
                  </a:cubicBezTo>
                  <a:lnTo>
                    <a:pt x="59" y="36"/>
                  </a:lnTo>
                  <a:close/>
                  <a:moveTo>
                    <a:pt x="31" y="45"/>
                  </a:moveTo>
                  <a:cubicBezTo>
                    <a:pt x="32" y="44"/>
                    <a:pt x="32" y="44"/>
                    <a:pt x="32" y="44"/>
                  </a:cubicBezTo>
                  <a:cubicBezTo>
                    <a:pt x="32" y="43"/>
                    <a:pt x="33" y="44"/>
                    <a:pt x="34" y="45"/>
                  </a:cubicBezTo>
                  <a:cubicBezTo>
                    <a:pt x="56" y="64"/>
                    <a:pt x="56" y="64"/>
                    <a:pt x="56" y="64"/>
                  </a:cubicBezTo>
                  <a:cubicBezTo>
                    <a:pt x="57" y="65"/>
                    <a:pt x="57" y="65"/>
                    <a:pt x="57" y="66"/>
                  </a:cubicBezTo>
                  <a:cubicBezTo>
                    <a:pt x="56" y="67"/>
                    <a:pt x="56" y="67"/>
                    <a:pt x="56" y="67"/>
                  </a:cubicBezTo>
                  <a:cubicBezTo>
                    <a:pt x="55" y="68"/>
                    <a:pt x="54" y="67"/>
                    <a:pt x="54" y="66"/>
                  </a:cubicBezTo>
                  <a:cubicBezTo>
                    <a:pt x="32" y="47"/>
                    <a:pt x="32" y="47"/>
                    <a:pt x="32" y="47"/>
                  </a:cubicBezTo>
                  <a:cubicBezTo>
                    <a:pt x="31" y="47"/>
                    <a:pt x="30" y="46"/>
                    <a:pt x="31"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5" name="Freeform 39"/>
            <p:cNvSpPr>
              <a:spLocks noEditPoints="1"/>
            </p:cNvSpPr>
            <p:nvPr/>
          </p:nvSpPr>
          <p:spPr bwMode="auto">
            <a:xfrm>
              <a:off x="5605463" y="5715001"/>
              <a:ext cx="180975" cy="174625"/>
            </a:xfrm>
            <a:custGeom>
              <a:avLst/>
              <a:gdLst>
                <a:gd name="T0" fmla="*/ 0 w 22"/>
                <a:gd name="T1" fmla="*/ 16 h 21"/>
                <a:gd name="T2" fmla="*/ 2 w 22"/>
                <a:gd name="T3" fmla="*/ 16 h 21"/>
                <a:gd name="T4" fmla="*/ 3 w 22"/>
                <a:gd name="T5" fmla="*/ 16 h 21"/>
                <a:gd name="T6" fmla="*/ 16 w 22"/>
                <a:gd name="T7" fmla="*/ 20 h 21"/>
                <a:gd name="T8" fmla="*/ 21 w 22"/>
                <a:gd name="T9" fmla="*/ 14 h 21"/>
                <a:gd name="T10" fmla="*/ 17 w 22"/>
                <a:gd name="T11" fmla="*/ 1 h 21"/>
                <a:gd name="T12" fmla="*/ 16 w 22"/>
                <a:gd name="T13" fmla="*/ 1 h 21"/>
                <a:gd name="T14" fmla="*/ 16 w 22"/>
                <a:gd name="T15" fmla="*/ 0 h 21"/>
                <a:gd name="T16" fmla="*/ 5 w 22"/>
                <a:gd name="T17" fmla="*/ 5 h 21"/>
                <a:gd name="T18" fmla="*/ 0 w 22"/>
                <a:gd name="T19" fmla="*/ 16 h 21"/>
                <a:gd name="T20" fmla="*/ 5 w 22"/>
                <a:gd name="T21" fmla="*/ 14 h 21"/>
                <a:gd name="T22" fmla="*/ 5 w 22"/>
                <a:gd name="T23" fmla="*/ 13 h 21"/>
                <a:gd name="T24" fmla="*/ 6 w 22"/>
                <a:gd name="T25" fmla="*/ 13 h 21"/>
                <a:gd name="T26" fmla="*/ 14 w 22"/>
                <a:gd name="T27" fmla="*/ 17 h 21"/>
                <a:gd name="T28" fmla="*/ 15 w 22"/>
                <a:gd name="T29" fmla="*/ 17 h 21"/>
                <a:gd name="T30" fmla="*/ 15 w 22"/>
                <a:gd name="T31" fmla="*/ 18 h 21"/>
                <a:gd name="T32" fmla="*/ 14 w 22"/>
                <a:gd name="T33" fmla="*/ 18 h 21"/>
                <a:gd name="T34" fmla="*/ 5 w 22"/>
                <a:gd name="T35" fmla="*/ 1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 h="21">
                  <a:moveTo>
                    <a:pt x="0" y="16"/>
                  </a:moveTo>
                  <a:cubicBezTo>
                    <a:pt x="1" y="16"/>
                    <a:pt x="1" y="16"/>
                    <a:pt x="2" y="16"/>
                  </a:cubicBezTo>
                  <a:cubicBezTo>
                    <a:pt x="3" y="16"/>
                    <a:pt x="3" y="16"/>
                    <a:pt x="3" y="16"/>
                  </a:cubicBezTo>
                  <a:cubicBezTo>
                    <a:pt x="16" y="20"/>
                    <a:pt x="16" y="20"/>
                    <a:pt x="16" y="20"/>
                  </a:cubicBezTo>
                  <a:cubicBezTo>
                    <a:pt x="19" y="21"/>
                    <a:pt x="22" y="18"/>
                    <a:pt x="21" y="14"/>
                  </a:cubicBezTo>
                  <a:cubicBezTo>
                    <a:pt x="17" y="1"/>
                    <a:pt x="17" y="1"/>
                    <a:pt x="17" y="1"/>
                  </a:cubicBezTo>
                  <a:cubicBezTo>
                    <a:pt x="16" y="1"/>
                    <a:pt x="16" y="1"/>
                    <a:pt x="16" y="1"/>
                  </a:cubicBezTo>
                  <a:cubicBezTo>
                    <a:pt x="16" y="0"/>
                    <a:pt x="16" y="0"/>
                    <a:pt x="16" y="0"/>
                  </a:cubicBezTo>
                  <a:cubicBezTo>
                    <a:pt x="12" y="1"/>
                    <a:pt x="9" y="2"/>
                    <a:pt x="5" y="5"/>
                  </a:cubicBezTo>
                  <a:cubicBezTo>
                    <a:pt x="2" y="9"/>
                    <a:pt x="1" y="12"/>
                    <a:pt x="0" y="16"/>
                  </a:cubicBezTo>
                  <a:close/>
                  <a:moveTo>
                    <a:pt x="5" y="14"/>
                  </a:moveTo>
                  <a:cubicBezTo>
                    <a:pt x="5" y="13"/>
                    <a:pt x="5" y="13"/>
                    <a:pt x="5" y="13"/>
                  </a:cubicBezTo>
                  <a:cubicBezTo>
                    <a:pt x="6" y="13"/>
                    <a:pt x="6" y="13"/>
                    <a:pt x="6" y="13"/>
                  </a:cubicBezTo>
                  <a:cubicBezTo>
                    <a:pt x="14" y="17"/>
                    <a:pt x="14" y="17"/>
                    <a:pt x="14" y="17"/>
                  </a:cubicBezTo>
                  <a:cubicBezTo>
                    <a:pt x="15" y="17"/>
                    <a:pt x="15" y="17"/>
                    <a:pt x="15" y="17"/>
                  </a:cubicBezTo>
                  <a:cubicBezTo>
                    <a:pt x="15" y="18"/>
                    <a:pt x="15" y="18"/>
                    <a:pt x="15" y="18"/>
                  </a:cubicBezTo>
                  <a:cubicBezTo>
                    <a:pt x="14" y="18"/>
                    <a:pt x="14" y="18"/>
                    <a:pt x="14" y="18"/>
                  </a:cubicBezTo>
                  <a:cubicBezTo>
                    <a:pt x="5" y="14"/>
                    <a:pt x="5" y="14"/>
                    <a:pt x="5"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46" name="组合 45"/>
          <p:cNvGrpSpPr/>
          <p:nvPr/>
        </p:nvGrpSpPr>
        <p:grpSpPr>
          <a:xfrm>
            <a:off x="6217354" y="4248420"/>
            <a:ext cx="563730" cy="558162"/>
            <a:chOff x="6221413" y="4164013"/>
            <a:chExt cx="642938" cy="636588"/>
          </a:xfrm>
          <a:solidFill>
            <a:schemeClr val="tx1">
              <a:lumMod val="75000"/>
              <a:lumOff val="25000"/>
            </a:schemeClr>
          </a:solidFill>
        </p:grpSpPr>
        <p:sp>
          <p:nvSpPr>
            <p:cNvPr id="47" name="Freeform 40"/>
            <p:cNvSpPr>
              <a:spLocks/>
            </p:cNvSpPr>
            <p:nvPr/>
          </p:nvSpPr>
          <p:spPr bwMode="auto">
            <a:xfrm>
              <a:off x="6221413" y="4164013"/>
              <a:ext cx="642938" cy="636588"/>
            </a:xfrm>
            <a:custGeom>
              <a:avLst/>
              <a:gdLst>
                <a:gd name="T0" fmla="*/ 0 w 78"/>
                <a:gd name="T1" fmla="*/ 38 h 77"/>
                <a:gd name="T2" fmla="*/ 39 w 78"/>
                <a:gd name="T3" fmla="*/ 0 h 77"/>
                <a:gd name="T4" fmla="*/ 39 w 78"/>
                <a:gd name="T5" fmla="*/ 2 h 77"/>
                <a:gd name="T6" fmla="*/ 39 w 78"/>
                <a:gd name="T7" fmla="*/ 4 h 77"/>
                <a:gd name="T8" fmla="*/ 5 w 78"/>
                <a:gd name="T9" fmla="*/ 38 h 77"/>
                <a:gd name="T10" fmla="*/ 39 w 78"/>
                <a:gd name="T11" fmla="*/ 72 h 77"/>
                <a:gd name="T12" fmla="*/ 73 w 78"/>
                <a:gd name="T13" fmla="*/ 38 h 77"/>
                <a:gd name="T14" fmla="*/ 39 w 78"/>
                <a:gd name="T15" fmla="*/ 4 h 77"/>
                <a:gd name="T16" fmla="*/ 39 w 78"/>
                <a:gd name="T17" fmla="*/ 2 h 77"/>
                <a:gd name="T18" fmla="*/ 39 w 78"/>
                <a:gd name="T19" fmla="*/ 0 h 77"/>
                <a:gd name="T20" fmla="*/ 78 w 78"/>
                <a:gd name="T21" fmla="*/ 38 h 77"/>
                <a:gd name="T22" fmla="*/ 39 w 78"/>
                <a:gd name="T23" fmla="*/ 77 h 77"/>
                <a:gd name="T24" fmla="*/ 0 w 78"/>
                <a:gd name="T25"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77">
                  <a:moveTo>
                    <a:pt x="0" y="38"/>
                  </a:moveTo>
                  <a:cubicBezTo>
                    <a:pt x="0" y="17"/>
                    <a:pt x="18" y="0"/>
                    <a:pt x="39" y="0"/>
                  </a:cubicBezTo>
                  <a:cubicBezTo>
                    <a:pt x="39" y="2"/>
                    <a:pt x="39" y="2"/>
                    <a:pt x="39" y="2"/>
                  </a:cubicBezTo>
                  <a:cubicBezTo>
                    <a:pt x="39" y="4"/>
                    <a:pt x="39" y="4"/>
                    <a:pt x="39" y="4"/>
                  </a:cubicBezTo>
                  <a:cubicBezTo>
                    <a:pt x="20" y="4"/>
                    <a:pt x="5" y="20"/>
                    <a:pt x="5" y="38"/>
                  </a:cubicBezTo>
                  <a:cubicBezTo>
                    <a:pt x="5" y="57"/>
                    <a:pt x="20" y="72"/>
                    <a:pt x="39" y="72"/>
                  </a:cubicBezTo>
                  <a:cubicBezTo>
                    <a:pt x="58" y="72"/>
                    <a:pt x="73" y="57"/>
                    <a:pt x="73" y="38"/>
                  </a:cubicBezTo>
                  <a:cubicBezTo>
                    <a:pt x="73" y="20"/>
                    <a:pt x="58" y="4"/>
                    <a:pt x="39" y="4"/>
                  </a:cubicBezTo>
                  <a:cubicBezTo>
                    <a:pt x="39" y="2"/>
                    <a:pt x="39" y="2"/>
                    <a:pt x="39" y="2"/>
                  </a:cubicBezTo>
                  <a:cubicBezTo>
                    <a:pt x="39" y="0"/>
                    <a:pt x="39" y="0"/>
                    <a:pt x="39" y="0"/>
                  </a:cubicBezTo>
                  <a:cubicBezTo>
                    <a:pt x="60" y="0"/>
                    <a:pt x="78" y="17"/>
                    <a:pt x="78" y="38"/>
                  </a:cubicBezTo>
                  <a:cubicBezTo>
                    <a:pt x="78" y="60"/>
                    <a:pt x="60" y="77"/>
                    <a:pt x="39" y="77"/>
                  </a:cubicBezTo>
                  <a:cubicBezTo>
                    <a:pt x="18" y="77"/>
                    <a:pt x="0" y="60"/>
                    <a:pt x="0"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8" name="Freeform 41"/>
            <p:cNvSpPr>
              <a:spLocks noEditPoints="1"/>
            </p:cNvSpPr>
            <p:nvPr/>
          </p:nvSpPr>
          <p:spPr bwMode="auto">
            <a:xfrm>
              <a:off x="6402388" y="4279901"/>
              <a:ext cx="304800" cy="420688"/>
            </a:xfrm>
            <a:custGeom>
              <a:avLst/>
              <a:gdLst>
                <a:gd name="T0" fmla="*/ 23 w 37"/>
                <a:gd name="T1" fmla="*/ 35 h 51"/>
                <a:gd name="T2" fmla="*/ 21 w 37"/>
                <a:gd name="T3" fmla="*/ 35 h 51"/>
                <a:gd name="T4" fmla="*/ 10 w 37"/>
                <a:gd name="T5" fmla="*/ 34 h 51"/>
                <a:gd name="T6" fmla="*/ 10 w 37"/>
                <a:gd name="T7" fmla="*/ 30 h 51"/>
                <a:gd name="T8" fmla="*/ 11 w 37"/>
                <a:gd name="T9" fmla="*/ 28 h 51"/>
                <a:gd name="T10" fmla="*/ 13 w 37"/>
                <a:gd name="T11" fmla="*/ 25 h 51"/>
                <a:gd name="T12" fmla="*/ 20 w 37"/>
                <a:gd name="T13" fmla="*/ 19 h 51"/>
                <a:gd name="T14" fmla="*/ 23 w 37"/>
                <a:gd name="T15" fmla="*/ 15 h 51"/>
                <a:gd name="T16" fmla="*/ 22 w 37"/>
                <a:gd name="T17" fmla="*/ 12 h 51"/>
                <a:gd name="T18" fmla="*/ 18 w 37"/>
                <a:gd name="T19" fmla="*/ 11 h 51"/>
                <a:gd name="T20" fmla="*/ 14 w 37"/>
                <a:gd name="T21" fmla="*/ 12 h 51"/>
                <a:gd name="T22" fmla="*/ 12 w 37"/>
                <a:gd name="T23" fmla="*/ 18 h 51"/>
                <a:gd name="T24" fmla="*/ 10 w 37"/>
                <a:gd name="T25" fmla="*/ 18 h 51"/>
                <a:gd name="T26" fmla="*/ 1 w 37"/>
                <a:gd name="T27" fmla="*/ 8 h 51"/>
                <a:gd name="T28" fmla="*/ 4 w 37"/>
                <a:gd name="T29" fmla="*/ 5 h 51"/>
                <a:gd name="T30" fmla="*/ 18 w 37"/>
                <a:gd name="T31" fmla="*/ 0 h 51"/>
                <a:gd name="T32" fmla="*/ 30 w 37"/>
                <a:gd name="T33" fmla="*/ 3 h 51"/>
                <a:gd name="T34" fmla="*/ 37 w 37"/>
                <a:gd name="T35" fmla="*/ 14 h 51"/>
                <a:gd name="T36" fmla="*/ 35 w 37"/>
                <a:gd name="T37" fmla="*/ 20 h 51"/>
                <a:gd name="T38" fmla="*/ 28 w 37"/>
                <a:gd name="T39" fmla="*/ 26 h 51"/>
                <a:gd name="T40" fmla="*/ 24 w 37"/>
                <a:gd name="T41" fmla="*/ 31 h 51"/>
                <a:gd name="T42" fmla="*/ 23 w 37"/>
                <a:gd name="T43" fmla="*/ 35 h 51"/>
                <a:gd name="T44" fmla="*/ 10 w 37"/>
                <a:gd name="T45" fmla="*/ 44 h 51"/>
                <a:gd name="T46" fmla="*/ 17 w 37"/>
                <a:gd name="T47" fmla="*/ 38 h 51"/>
                <a:gd name="T48" fmla="*/ 24 w 37"/>
                <a:gd name="T49" fmla="*/ 44 h 51"/>
                <a:gd name="T50" fmla="*/ 17 w 37"/>
                <a:gd name="T51" fmla="*/ 51 h 51"/>
                <a:gd name="T52" fmla="*/ 10 w 37"/>
                <a:gd name="T53" fmla="*/ 4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1">
                  <a:moveTo>
                    <a:pt x="23" y="35"/>
                  </a:moveTo>
                  <a:cubicBezTo>
                    <a:pt x="21" y="35"/>
                    <a:pt x="21" y="35"/>
                    <a:pt x="21" y="35"/>
                  </a:cubicBezTo>
                  <a:cubicBezTo>
                    <a:pt x="15" y="35"/>
                    <a:pt x="10" y="35"/>
                    <a:pt x="10" y="34"/>
                  </a:cubicBezTo>
                  <a:cubicBezTo>
                    <a:pt x="10" y="34"/>
                    <a:pt x="10" y="32"/>
                    <a:pt x="10" y="30"/>
                  </a:cubicBezTo>
                  <a:cubicBezTo>
                    <a:pt x="10" y="30"/>
                    <a:pt x="10" y="30"/>
                    <a:pt x="11" y="28"/>
                  </a:cubicBezTo>
                  <a:cubicBezTo>
                    <a:pt x="11" y="27"/>
                    <a:pt x="12" y="26"/>
                    <a:pt x="13" y="25"/>
                  </a:cubicBezTo>
                  <a:cubicBezTo>
                    <a:pt x="14" y="24"/>
                    <a:pt x="16" y="22"/>
                    <a:pt x="20" y="19"/>
                  </a:cubicBezTo>
                  <a:cubicBezTo>
                    <a:pt x="22" y="17"/>
                    <a:pt x="23" y="16"/>
                    <a:pt x="23" y="15"/>
                  </a:cubicBezTo>
                  <a:cubicBezTo>
                    <a:pt x="23" y="13"/>
                    <a:pt x="22" y="13"/>
                    <a:pt x="22" y="12"/>
                  </a:cubicBezTo>
                  <a:cubicBezTo>
                    <a:pt x="21" y="11"/>
                    <a:pt x="20" y="11"/>
                    <a:pt x="18" y="11"/>
                  </a:cubicBezTo>
                  <a:cubicBezTo>
                    <a:pt x="17" y="11"/>
                    <a:pt x="15" y="11"/>
                    <a:pt x="14" y="12"/>
                  </a:cubicBezTo>
                  <a:cubicBezTo>
                    <a:pt x="13" y="13"/>
                    <a:pt x="12" y="15"/>
                    <a:pt x="12" y="18"/>
                  </a:cubicBezTo>
                  <a:cubicBezTo>
                    <a:pt x="10" y="18"/>
                    <a:pt x="10" y="18"/>
                    <a:pt x="10" y="18"/>
                  </a:cubicBezTo>
                  <a:cubicBezTo>
                    <a:pt x="4" y="17"/>
                    <a:pt x="0" y="12"/>
                    <a:pt x="1" y="8"/>
                  </a:cubicBezTo>
                  <a:cubicBezTo>
                    <a:pt x="1" y="8"/>
                    <a:pt x="1" y="8"/>
                    <a:pt x="4" y="5"/>
                  </a:cubicBezTo>
                  <a:cubicBezTo>
                    <a:pt x="7" y="2"/>
                    <a:pt x="12" y="0"/>
                    <a:pt x="18" y="0"/>
                  </a:cubicBezTo>
                  <a:cubicBezTo>
                    <a:pt x="23" y="0"/>
                    <a:pt x="27" y="1"/>
                    <a:pt x="30" y="3"/>
                  </a:cubicBezTo>
                  <a:cubicBezTo>
                    <a:pt x="34" y="6"/>
                    <a:pt x="37" y="10"/>
                    <a:pt x="37" y="14"/>
                  </a:cubicBezTo>
                  <a:cubicBezTo>
                    <a:pt x="37" y="16"/>
                    <a:pt x="36" y="18"/>
                    <a:pt x="35" y="20"/>
                  </a:cubicBezTo>
                  <a:cubicBezTo>
                    <a:pt x="34" y="22"/>
                    <a:pt x="32" y="24"/>
                    <a:pt x="28" y="26"/>
                  </a:cubicBezTo>
                  <a:cubicBezTo>
                    <a:pt x="26" y="28"/>
                    <a:pt x="25" y="30"/>
                    <a:pt x="24" y="31"/>
                  </a:cubicBezTo>
                  <a:cubicBezTo>
                    <a:pt x="23" y="32"/>
                    <a:pt x="23" y="33"/>
                    <a:pt x="23" y="35"/>
                  </a:cubicBezTo>
                  <a:close/>
                  <a:moveTo>
                    <a:pt x="10" y="44"/>
                  </a:moveTo>
                  <a:cubicBezTo>
                    <a:pt x="10" y="41"/>
                    <a:pt x="13" y="38"/>
                    <a:pt x="17" y="38"/>
                  </a:cubicBezTo>
                  <a:cubicBezTo>
                    <a:pt x="21" y="38"/>
                    <a:pt x="24" y="41"/>
                    <a:pt x="24" y="44"/>
                  </a:cubicBezTo>
                  <a:cubicBezTo>
                    <a:pt x="24" y="48"/>
                    <a:pt x="21" y="51"/>
                    <a:pt x="17" y="51"/>
                  </a:cubicBezTo>
                  <a:cubicBezTo>
                    <a:pt x="13" y="51"/>
                    <a:pt x="10" y="48"/>
                    <a:pt x="10"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9" name="Freeform 42"/>
            <p:cNvSpPr>
              <a:spLocks noEditPoints="1"/>
            </p:cNvSpPr>
            <p:nvPr/>
          </p:nvSpPr>
          <p:spPr bwMode="auto">
            <a:xfrm>
              <a:off x="6402388" y="4279901"/>
              <a:ext cx="304800" cy="420688"/>
            </a:xfrm>
            <a:custGeom>
              <a:avLst/>
              <a:gdLst>
                <a:gd name="T0" fmla="*/ 23 w 37"/>
                <a:gd name="T1" fmla="*/ 35 h 51"/>
                <a:gd name="T2" fmla="*/ 21 w 37"/>
                <a:gd name="T3" fmla="*/ 35 h 51"/>
                <a:gd name="T4" fmla="*/ 10 w 37"/>
                <a:gd name="T5" fmla="*/ 34 h 51"/>
                <a:gd name="T6" fmla="*/ 10 w 37"/>
                <a:gd name="T7" fmla="*/ 30 h 51"/>
                <a:gd name="T8" fmla="*/ 11 w 37"/>
                <a:gd name="T9" fmla="*/ 28 h 51"/>
                <a:gd name="T10" fmla="*/ 13 w 37"/>
                <a:gd name="T11" fmla="*/ 25 h 51"/>
                <a:gd name="T12" fmla="*/ 20 w 37"/>
                <a:gd name="T13" fmla="*/ 19 h 51"/>
                <a:gd name="T14" fmla="*/ 23 w 37"/>
                <a:gd name="T15" fmla="*/ 15 h 51"/>
                <a:gd name="T16" fmla="*/ 22 w 37"/>
                <a:gd name="T17" fmla="*/ 12 h 51"/>
                <a:gd name="T18" fmla="*/ 18 w 37"/>
                <a:gd name="T19" fmla="*/ 11 h 51"/>
                <a:gd name="T20" fmla="*/ 14 w 37"/>
                <a:gd name="T21" fmla="*/ 12 h 51"/>
                <a:gd name="T22" fmla="*/ 12 w 37"/>
                <a:gd name="T23" fmla="*/ 18 h 51"/>
                <a:gd name="T24" fmla="*/ 10 w 37"/>
                <a:gd name="T25" fmla="*/ 18 h 51"/>
                <a:gd name="T26" fmla="*/ 1 w 37"/>
                <a:gd name="T27" fmla="*/ 8 h 51"/>
                <a:gd name="T28" fmla="*/ 4 w 37"/>
                <a:gd name="T29" fmla="*/ 5 h 51"/>
                <a:gd name="T30" fmla="*/ 18 w 37"/>
                <a:gd name="T31" fmla="*/ 0 h 51"/>
                <a:gd name="T32" fmla="*/ 30 w 37"/>
                <a:gd name="T33" fmla="*/ 3 h 51"/>
                <a:gd name="T34" fmla="*/ 37 w 37"/>
                <a:gd name="T35" fmla="*/ 14 h 51"/>
                <a:gd name="T36" fmla="*/ 35 w 37"/>
                <a:gd name="T37" fmla="*/ 20 h 51"/>
                <a:gd name="T38" fmla="*/ 28 w 37"/>
                <a:gd name="T39" fmla="*/ 26 h 51"/>
                <a:gd name="T40" fmla="*/ 24 w 37"/>
                <a:gd name="T41" fmla="*/ 31 h 51"/>
                <a:gd name="T42" fmla="*/ 23 w 37"/>
                <a:gd name="T43" fmla="*/ 35 h 51"/>
                <a:gd name="T44" fmla="*/ 10 w 37"/>
                <a:gd name="T45" fmla="*/ 44 h 51"/>
                <a:gd name="T46" fmla="*/ 17 w 37"/>
                <a:gd name="T47" fmla="*/ 38 h 51"/>
                <a:gd name="T48" fmla="*/ 24 w 37"/>
                <a:gd name="T49" fmla="*/ 44 h 51"/>
                <a:gd name="T50" fmla="*/ 17 w 37"/>
                <a:gd name="T51" fmla="*/ 51 h 51"/>
                <a:gd name="T52" fmla="*/ 10 w 37"/>
                <a:gd name="T53" fmla="*/ 4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1">
                  <a:moveTo>
                    <a:pt x="23" y="35"/>
                  </a:moveTo>
                  <a:cubicBezTo>
                    <a:pt x="21" y="35"/>
                    <a:pt x="21" y="35"/>
                    <a:pt x="21" y="35"/>
                  </a:cubicBezTo>
                  <a:cubicBezTo>
                    <a:pt x="15" y="35"/>
                    <a:pt x="10" y="35"/>
                    <a:pt x="10" y="34"/>
                  </a:cubicBezTo>
                  <a:cubicBezTo>
                    <a:pt x="10" y="34"/>
                    <a:pt x="10" y="32"/>
                    <a:pt x="10" y="30"/>
                  </a:cubicBezTo>
                  <a:cubicBezTo>
                    <a:pt x="10" y="30"/>
                    <a:pt x="10" y="30"/>
                    <a:pt x="11" y="28"/>
                  </a:cubicBezTo>
                  <a:cubicBezTo>
                    <a:pt x="11" y="27"/>
                    <a:pt x="12" y="26"/>
                    <a:pt x="13" y="25"/>
                  </a:cubicBezTo>
                  <a:cubicBezTo>
                    <a:pt x="14" y="24"/>
                    <a:pt x="16" y="22"/>
                    <a:pt x="20" y="19"/>
                  </a:cubicBezTo>
                  <a:cubicBezTo>
                    <a:pt x="22" y="17"/>
                    <a:pt x="23" y="16"/>
                    <a:pt x="23" y="15"/>
                  </a:cubicBezTo>
                  <a:cubicBezTo>
                    <a:pt x="23" y="13"/>
                    <a:pt x="22" y="13"/>
                    <a:pt x="22" y="12"/>
                  </a:cubicBezTo>
                  <a:cubicBezTo>
                    <a:pt x="21" y="11"/>
                    <a:pt x="20" y="11"/>
                    <a:pt x="18" y="11"/>
                  </a:cubicBezTo>
                  <a:cubicBezTo>
                    <a:pt x="17" y="11"/>
                    <a:pt x="15" y="11"/>
                    <a:pt x="14" y="12"/>
                  </a:cubicBezTo>
                  <a:cubicBezTo>
                    <a:pt x="13" y="13"/>
                    <a:pt x="12" y="15"/>
                    <a:pt x="12" y="18"/>
                  </a:cubicBezTo>
                  <a:cubicBezTo>
                    <a:pt x="10" y="18"/>
                    <a:pt x="10" y="18"/>
                    <a:pt x="10" y="18"/>
                  </a:cubicBezTo>
                  <a:cubicBezTo>
                    <a:pt x="4" y="17"/>
                    <a:pt x="0" y="12"/>
                    <a:pt x="1" y="8"/>
                  </a:cubicBezTo>
                  <a:cubicBezTo>
                    <a:pt x="1" y="8"/>
                    <a:pt x="1" y="8"/>
                    <a:pt x="4" y="5"/>
                  </a:cubicBezTo>
                  <a:cubicBezTo>
                    <a:pt x="7" y="2"/>
                    <a:pt x="12" y="0"/>
                    <a:pt x="18" y="0"/>
                  </a:cubicBezTo>
                  <a:cubicBezTo>
                    <a:pt x="23" y="0"/>
                    <a:pt x="27" y="1"/>
                    <a:pt x="30" y="3"/>
                  </a:cubicBezTo>
                  <a:cubicBezTo>
                    <a:pt x="34" y="6"/>
                    <a:pt x="37" y="10"/>
                    <a:pt x="37" y="14"/>
                  </a:cubicBezTo>
                  <a:cubicBezTo>
                    <a:pt x="37" y="16"/>
                    <a:pt x="36" y="18"/>
                    <a:pt x="35" y="20"/>
                  </a:cubicBezTo>
                  <a:cubicBezTo>
                    <a:pt x="34" y="22"/>
                    <a:pt x="32" y="24"/>
                    <a:pt x="28" y="26"/>
                  </a:cubicBezTo>
                  <a:cubicBezTo>
                    <a:pt x="26" y="28"/>
                    <a:pt x="25" y="30"/>
                    <a:pt x="24" y="31"/>
                  </a:cubicBezTo>
                  <a:cubicBezTo>
                    <a:pt x="23" y="32"/>
                    <a:pt x="23" y="33"/>
                    <a:pt x="23" y="35"/>
                  </a:cubicBezTo>
                  <a:close/>
                  <a:moveTo>
                    <a:pt x="10" y="44"/>
                  </a:moveTo>
                  <a:cubicBezTo>
                    <a:pt x="10" y="41"/>
                    <a:pt x="13" y="38"/>
                    <a:pt x="17" y="38"/>
                  </a:cubicBezTo>
                  <a:cubicBezTo>
                    <a:pt x="21" y="38"/>
                    <a:pt x="24" y="41"/>
                    <a:pt x="24" y="44"/>
                  </a:cubicBezTo>
                  <a:cubicBezTo>
                    <a:pt x="24" y="48"/>
                    <a:pt x="21" y="51"/>
                    <a:pt x="17" y="51"/>
                  </a:cubicBezTo>
                  <a:cubicBezTo>
                    <a:pt x="13" y="51"/>
                    <a:pt x="10" y="48"/>
                    <a:pt x="10"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sp>
        <p:nvSpPr>
          <p:cNvPr id="50" name="Freeform 47"/>
          <p:cNvSpPr>
            <a:spLocks noEditPoints="1"/>
          </p:cNvSpPr>
          <p:nvPr/>
        </p:nvSpPr>
        <p:spPr bwMode="auto">
          <a:xfrm>
            <a:off x="7188905" y="4257945"/>
            <a:ext cx="548418" cy="541459"/>
          </a:xfrm>
          <a:custGeom>
            <a:avLst/>
            <a:gdLst>
              <a:gd name="T0" fmla="*/ 38 w 76"/>
              <a:gd name="T1" fmla="*/ 25 h 75"/>
              <a:gd name="T2" fmla="*/ 38 w 76"/>
              <a:gd name="T3" fmla="*/ 25 h 75"/>
              <a:gd name="T4" fmla="*/ 44 w 76"/>
              <a:gd name="T5" fmla="*/ 22 h 75"/>
              <a:gd name="T6" fmla="*/ 47 w 76"/>
              <a:gd name="T7" fmla="*/ 16 h 75"/>
              <a:gd name="T8" fmla="*/ 44 w 76"/>
              <a:gd name="T9" fmla="*/ 10 h 75"/>
              <a:gd name="T10" fmla="*/ 38 w 76"/>
              <a:gd name="T11" fmla="*/ 8 h 75"/>
              <a:gd name="T12" fmla="*/ 32 w 76"/>
              <a:gd name="T13" fmla="*/ 10 h 75"/>
              <a:gd name="T14" fmla="*/ 34 w 76"/>
              <a:gd name="T15" fmla="*/ 12 h 75"/>
              <a:gd name="T16" fmla="*/ 32 w 76"/>
              <a:gd name="T17" fmla="*/ 10 h 75"/>
              <a:gd name="T18" fmla="*/ 30 w 76"/>
              <a:gd name="T19" fmla="*/ 16 h 75"/>
              <a:gd name="T20" fmla="*/ 32 w 76"/>
              <a:gd name="T21" fmla="*/ 22 h 75"/>
              <a:gd name="T22" fmla="*/ 38 w 76"/>
              <a:gd name="T23" fmla="*/ 25 h 75"/>
              <a:gd name="T24" fmla="*/ 47 w 76"/>
              <a:gd name="T25" fmla="*/ 61 h 75"/>
              <a:gd name="T26" fmla="*/ 46 w 76"/>
              <a:gd name="T27" fmla="*/ 61 h 75"/>
              <a:gd name="T28" fmla="*/ 46 w 76"/>
              <a:gd name="T29" fmla="*/ 61 h 75"/>
              <a:gd name="T30" fmla="*/ 46 w 76"/>
              <a:gd name="T31" fmla="*/ 57 h 75"/>
              <a:gd name="T32" fmla="*/ 46 w 76"/>
              <a:gd name="T33" fmla="*/ 26 h 75"/>
              <a:gd name="T34" fmla="*/ 26 w 76"/>
              <a:gd name="T35" fmla="*/ 26 h 75"/>
              <a:gd name="T36" fmla="*/ 26 w 76"/>
              <a:gd name="T37" fmla="*/ 32 h 75"/>
              <a:gd name="T38" fmla="*/ 28 w 76"/>
              <a:gd name="T39" fmla="*/ 32 h 75"/>
              <a:gd name="T40" fmla="*/ 29 w 76"/>
              <a:gd name="T41" fmla="*/ 32 h 75"/>
              <a:gd name="T42" fmla="*/ 30 w 76"/>
              <a:gd name="T43" fmla="*/ 32 h 75"/>
              <a:gd name="T44" fmla="*/ 30 w 76"/>
              <a:gd name="T45" fmla="*/ 32 h 75"/>
              <a:gd name="T46" fmla="*/ 30 w 76"/>
              <a:gd name="T47" fmla="*/ 36 h 75"/>
              <a:gd name="T48" fmla="*/ 30 w 76"/>
              <a:gd name="T49" fmla="*/ 57 h 75"/>
              <a:gd name="T50" fmla="*/ 30 w 76"/>
              <a:gd name="T51" fmla="*/ 60 h 75"/>
              <a:gd name="T52" fmla="*/ 30 w 76"/>
              <a:gd name="T53" fmla="*/ 61 h 75"/>
              <a:gd name="T54" fmla="*/ 28 w 76"/>
              <a:gd name="T55" fmla="*/ 61 h 75"/>
              <a:gd name="T56" fmla="*/ 26 w 76"/>
              <a:gd name="T57" fmla="*/ 61 h 75"/>
              <a:gd name="T58" fmla="*/ 26 w 76"/>
              <a:gd name="T59" fmla="*/ 67 h 75"/>
              <a:gd name="T60" fmla="*/ 50 w 76"/>
              <a:gd name="T61" fmla="*/ 67 h 75"/>
              <a:gd name="T62" fmla="*/ 50 w 76"/>
              <a:gd name="T63" fmla="*/ 65 h 75"/>
              <a:gd name="T64" fmla="*/ 50 w 76"/>
              <a:gd name="T65" fmla="*/ 64 h 75"/>
              <a:gd name="T66" fmla="*/ 50 w 76"/>
              <a:gd name="T67" fmla="*/ 61 h 75"/>
              <a:gd name="T68" fmla="*/ 48 w 76"/>
              <a:gd name="T69" fmla="*/ 61 h 75"/>
              <a:gd name="T70" fmla="*/ 47 w 76"/>
              <a:gd name="T71" fmla="*/ 61 h 75"/>
              <a:gd name="T72" fmla="*/ 38 w 76"/>
              <a:gd name="T73" fmla="*/ 0 h 75"/>
              <a:gd name="T74" fmla="*/ 0 w 76"/>
              <a:gd name="T75" fmla="*/ 37 h 75"/>
              <a:gd name="T76" fmla="*/ 38 w 76"/>
              <a:gd name="T77" fmla="*/ 75 h 75"/>
              <a:gd name="T78" fmla="*/ 76 w 76"/>
              <a:gd name="T79" fmla="*/ 37 h 75"/>
              <a:gd name="T80" fmla="*/ 38 w 76"/>
              <a:gd name="T81" fmla="*/ 0 h 75"/>
              <a:gd name="T82" fmla="*/ 38 w 76"/>
              <a:gd name="T83" fmla="*/ 70 h 75"/>
              <a:gd name="T84" fmla="*/ 5 w 76"/>
              <a:gd name="T85" fmla="*/ 37 h 75"/>
              <a:gd name="T86" fmla="*/ 38 w 76"/>
              <a:gd name="T87" fmla="*/ 5 h 75"/>
              <a:gd name="T88" fmla="*/ 71 w 76"/>
              <a:gd name="T89" fmla="*/ 37 h 75"/>
              <a:gd name="T90" fmla="*/ 38 w 76"/>
              <a:gd name="T91" fmla="*/ 7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75">
                <a:moveTo>
                  <a:pt x="38" y="25"/>
                </a:moveTo>
                <a:cubicBezTo>
                  <a:pt x="38" y="25"/>
                  <a:pt x="38" y="25"/>
                  <a:pt x="38" y="25"/>
                </a:cubicBezTo>
                <a:cubicBezTo>
                  <a:pt x="40" y="25"/>
                  <a:pt x="43" y="24"/>
                  <a:pt x="44" y="22"/>
                </a:cubicBezTo>
                <a:cubicBezTo>
                  <a:pt x="46" y="21"/>
                  <a:pt x="47" y="18"/>
                  <a:pt x="47" y="16"/>
                </a:cubicBezTo>
                <a:cubicBezTo>
                  <a:pt x="47" y="14"/>
                  <a:pt x="46" y="12"/>
                  <a:pt x="44" y="10"/>
                </a:cubicBezTo>
                <a:cubicBezTo>
                  <a:pt x="43" y="8"/>
                  <a:pt x="40" y="8"/>
                  <a:pt x="38" y="8"/>
                </a:cubicBezTo>
                <a:cubicBezTo>
                  <a:pt x="36" y="8"/>
                  <a:pt x="34" y="8"/>
                  <a:pt x="32" y="10"/>
                </a:cubicBezTo>
                <a:cubicBezTo>
                  <a:pt x="34" y="12"/>
                  <a:pt x="34" y="12"/>
                  <a:pt x="34" y="12"/>
                </a:cubicBezTo>
                <a:cubicBezTo>
                  <a:pt x="32" y="10"/>
                  <a:pt x="32" y="10"/>
                  <a:pt x="32" y="10"/>
                </a:cubicBezTo>
                <a:cubicBezTo>
                  <a:pt x="30" y="12"/>
                  <a:pt x="30" y="14"/>
                  <a:pt x="30" y="16"/>
                </a:cubicBezTo>
                <a:cubicBezTo>
                  <a:pt x="30" y="18"/>
                  <a:pt x="30" y="21"/>
                  <a:pt x="32" y="22"/>
                </a:cubicBezTo>
                <a:cubicBezTo>
                  <a:pt x="34" y="24"/>
                  <a:pt x="36" y="25"/>
                  <a:pt x="38" y="25"/>
                </a:cubicBezTo>
                <a:close/>
                <a:moveTo>
                  <a:pt x="47" y="61"/>
                </a:moveTo>
                <a:cubicBezTo>
                  <a:pt x="46" y="61"/>
                  <a:pt x="46" y="61"/>
                  <a:pt x="46" y="61"/>
                </a:cubicBezTo>
                <a:cubicBezTo>
                  <a:pt x="46" y="61"/>
                  <a:pt x="46" y="61"/>
                  <a:pt x="46" y="61"/>
                </a:cubicBezTo>
                <a:cubicBezTo>
                  <a:pt x="46" y="61"/>
                  <a:pt x="46" y="59"/>
                  <a:pt x="46" y="57"/>
                </a:cubicBezTo>
                <a:cubicBezTo>
                  <a:pt x="46" y="26"/>
                  <a:pt x="46" y="26"/>
                  <a:pt x="46" y="26"/>
                </a:cubicBezTo>
                <a:cubicBezTo>
                  <a:pt x="26" y="26"/>
                  <a:pt x="26" y="26"/>
                  <a:pt x="26" y="26"/>
                </a:cubicBezTo>
                <a:cubicBezTo>
                  <a:pt x="26" y="32"/>
                  <a:pt x="26" y="32"/>
                  <a:pt x="26" y="32"/>
                </a:cubicBezTo>
                <a:cubicBezTo>
                  <a:pt x="28" y="32"/>
                  <a:pt x="28" y="32"/>
                  <a:pt x="28" y="32"/>
                </a:cubicBezTo>
                <a:cubicBezTo>
                  <a:pt x="29" y="32"/>
                  <a:pt x="29" y="32"/>
                  <a:pt x="29" y="32"/>
                </a:cubicBezTo>
                <a:cubicBezTo>
                  <a:pt x="30" y="32"/>
                  <a:pt x="30" y="32"/>
                  <a:pt x="30" y="32"/>
                </a:cubicBezTo>
                <a:cubicBezTo>
                  <a:pt x="30" y="32"/>
                  <a:pt x="30" y="32"/>
                  <a:pt x="30" y="32"/>
                </a:cubicBezTo>
                <a:cubicBezTo>
                  <a:pt x="30" y="32"/>
                  <a:pt x="30" y="34"/>
                  <a:pt x="30" y="36"/>
                </a:cubicBezTo>
                <a:cubicBezTo>
                  <a:pt x="30" y="57"/>
                  <a:pt x="30" y="57"/>
                  <a:pt x="30" y="57"/>
                </a:cubicBezTo>
                <a:cubicBezTo>
                  <a:pt x="30" y="59"/>
                  <a:pt x="30" y="60"/>
                  <a:pt x="30" y="60"/>
                </a:cubicBezTo>
                <a:cubicBezTo>
                  <a:pt x="30" y="61"/>
                  <a:pt x="30" y="61"/>
                  <a:pt x="30" y="61"/>
                </a:cubicBezTo>
                <a:cubicBezTo>
                  <a:pt x="30" y="61"/>
                  <a:pt x="29" y="61"/>
                  <a:pt x="28" y="61"/>
                </a:cubicBezTo>
                <a:cubicBezTo>
                  <a:pt x="26" y="61"/>
                  <a:pt x="26" y="61"/>
                  <a:pt x="26" y="61"/>
                </a:cubicBezTo>
                <a:cubicBezTo>
                  <a:pt x="26" y="67"/>
                  <a:pt x="26" y="67"/>
                  <a:pt x="26" y="67"/>
                </a:cubicBezTo>
                <a:cubicBezTo>
                  <a:pt x="50" y="67"/>
                  <a:pt x="50" y="67"/>
                  <a:pt x="50" y="67"/>
                </a:cubicBezTo>
                <a:cubicBezTo>
                  <a:pt x="50" y="65"/>
                  <a:pt x="50" y="65"/>
                  <a:pt x="50" y="65"/>
                </a:cubicBezTo>
                <a:cubicBezTo>
                  <a:pt x="50" y="64"/>
                  <a:pt x="50" y="64"/>
                  <a:pt x="50" y="64"/>
                </a:cubicBezTo>
                <a:cubicBezTo>
                  <a:pt x="50" y="61"/>
                  <a:pt x="50" y="61"/>
                  <a:pt x="50" y="61"/>
                </a:cubicBezTo>
                <a:cubicBezTo>
                  <a:pt x="48" y="61"/>
                  <a:pt x="48" y="61"/>
                  <a:pt x="48" y="61"/>
                </a:cubicBezTo>
                <a:cubicBezTo>
                  <a:pt x="47" y="61"/>
                  <a:pt x="47" y="61"/>
                  <a:pt x="47" y="61"/>
                </a:cubicBezTo>
                <a:close/>
                <a:moveTo>
                  <a:pt x="38" y="0"/>
                </a:moveTo>
                <a:cubicBezTo>
                  <a:pt x="17" y="0"/>
                  <a:pt x="0" y="17"/>
                  <a:pt x="0" y="37"/>
                </a:cubicBezTo>
                <a:cubicBezTo>
                  <a:pt x="0" y="58"/>
                  <a:pt x="17" y="75"/>
                  <a:pt x="38" y="75"/>
                </a:cubicBezTo>
                <a:cubicBezTo>
                  <a:pt x="59" y="75"/>
                  <a:pt x="76" y="58"/>
                  <a:pt x="76" y="37"/>
                </a:cubicBezTo>
                <a:cubicBezTo>
                  <a:pt x="76" y="17"/>
                  <a:pt x="59" y="0"/>
                  <a:pt x="38" y="0"/>
                </a:cubicBezTo>
                <a:close/>
                <a:moveTo>
                  <a:pt x="38" y="70"/>
                </a:moveTo>
                <a:cubicBezTo>
                  <a:pt x="20" y="70"/>
                  <a:pt x="5" y="56"/>
                  <a:pt x="5" y="37"/>
                </a:cubicBezTo>
                <a:cubicBezTo>
                  <a:pt x="5" y="19"/>
                  <a:pt x="20" y="5"/>
                  <a:pt x="38" y="5"/>
                </a:cubicBezTo>
                <a:cubicBezTo>
                  <a:pt x="56" y="5"/>
                  <a:pt x="71" y="19"/>
                  <a:pt x="71" y="37"/>
                </a:cubicBezTo>
                <a:cubicBezTo>
                  <a:pt x="71" y="56"/>
                  <a:pt x="56" y="70"/>
                  <a:pt x="38" y="7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1" name="Freeform 50"/>
          <p:cNvSpPr>
            <a:spLocks/>
          </p:cNvSpPr>
          <p:nvPr/>
        </p:nvSpPr>
        <p:spPr bwMode="auto">
          <a:xfrm>
            <a:off x="9130417" y="4438920"/>
            <a:ext cx="663948" cy="318751"/>
          </a:xfrm>
          <a:custGeom>
            <a:avLst/>
            <a:gdLst>
              <a:gd name="T0" fmla="*/ 38 w 92"/>
              <a:gd name="T1" fmla="*/ 44 h 44"/>
              <a:gd name="T2" fmla="*/ 34 w 92"/>
              <a:gd name="T3" fmla="*/ 42 h 44"/>
              <a:gd name="T4" fmla="*/ 19 w 92"/>
              <a:gd name="T5" fmla="*/ 7 h 44"/>
              <a:gd name="T6" fmla="*/ 4 w 92"/>
              <a:gd name="T7" fmla="*/ 7 h 44"/>
              <a:gd name="T8" fmla="*/ 0 w 92"/>
              <a:gd name="T9" fmla="*/ 3 h 44"/>
              <a:gd name="T10" fmla="*/ 4 w 92"/>
              <a:gd name="T11" fmla="*/ 0 h 44"/>
              <a:gd name="T12" fmla="*/ 22 w 92"/>
              <a:gd name="T13" fmla="*/ 0 h 44"/>
              <a:gd name="T14" fmla="*/ 25 w 92"/>
              <a:gd name="T15" fmla="*/ 2 h 44"/>
              <a:gd name="T16" fmla="*/ 40 w 92"/>
              <a:gd name="T17" fmla="*/ 37 h 44"/>
              <a:gd name="T18" fmla="*/ 88 w 92"/>
              <a:gd name="T19" fmla="*/ 37 h 44"/>
              <a:gd name="T20" fmla="*/ 92 w 92"/>
              <a:gd name="T21" fmla="*/ 40 h 44"/>
              <a:gd name="T22" fmla="*/ 88 w 92"/>
              <a:gd name="T23" fmla="*/ 44 h 44"/>
              <a:gd name="T24" fmla="*/ 38 w 92"/>
              <a:gd name="T25"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 h="44">
                <a:moveTo>
                  <a:pt x="38" y="44"/>
                </a:moveTo>
                <a:cubicBezTo>
                  <a:pt x="34" y="42"/>
                  <a:pt x="34" y="42"/>
                  <a:pt x="34" y="42"/>
                </a:cubicBezTo>
                <a:cubicBezTo>
                  <a:pt x="19" y="7"/>
                  <a:pt x="19" y="7"/>
                  <a:pt x="19" y="7"/>
                </a:cubicBezTo>
                <a:cubicBezTo>
                  <a:pt x="4" y="7"/>
                  <a:pt x="4" y="7"/>
                  <a:pt x="4" y="7"/>
                </a:cubicBezTo>
                <a:cubicBezTo>
                  <a:pt x="2" y="7"/>
                  <a:pt x="0" y="5"/>
                  <a:pt x="0" y="3"/>
                </a:cubicBezTo>
                <a:cubicBezTo>
                  <a:pt x="0" y="1"/>
                  <a:pt x="2" y="0"/>
                  <a:pt x="4" y="0"/>
                </a:cubicBezTo>
                <a:cubicBezTo>
                  <a:pt x="22" y="0"/>
                  <a:pt x="22" y="0"/>
                  <a:pt x="22" y="0"/>
                </a:cubicBezTo>
                <a:cubicBezTo>
                  <a:pt x="25" y="2"/>
                  <a:pt x="25" y="2"/>
                  <a:pt x="25" y="2"/>
                </a:cubicBezTo>
                <a:cubicBezTo>
                  <a:pt x="40" y="37"/>
                  <a:pt x="40" y="37"/>
                  <a:pt x="40" y="37"/>
                </a:cubicBezTo>
                <a:cubicBezTo>
                  <a:pt x="88" y="37"/>
                  <a:pt x="88" y="37"/>
                  <a:pt x="88" y="37"/>
                </a:cubicBezTo>
                <a:cubicBezTo>
                  <a:pt x="90" y="37"/>
                  <a:pt x="92" y="38"/>
                  <a:pt x="92" y="40"/>
                </a:cubicBezTo>
                <a:cubicBezTo>
                  <a:pt x="92" y="43"/>
                  <a:pt x="90" y="44"/>
                  <a:pt x="88" y="44"/>
                </a:cubicBezTo>
                <a:lnTo>
                  <a:pt x="38" y="44"/>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nvGrpSpPr>
          <p:cNvPr id="52" name="组合 51"/>
          <p:cNvGrpSpPr/>
          <p:nvPr/>
        </p:nvGrpSpPr>
        <p:grpSpPr>
          <a:xfrm>
            <a:off x="9360604" y="4356370"/>
            <a:ext cx="562337" cy="499701"/>
            <a:chOff x="9364663" y="4271963"/>
            <a:chExt cx="641350" cy="569913"/>
          </a:xfrm>
          <a:solidFill>
            <a:schemeClr val="tx1">
              <a:lumMod val="75000"/>
              <a:lumOff val="25000"/>
            </a:schemeClr>
          </a:solidFill>
        </p:grpSpPr>
        <p:sp>
          <p:nvSpPr>
            <p:cNvPr id="53" name="Oval 48"/>
            <p:cNvSpPr>
              <a:spLocks noChangeArrowheads="1"/>
            </p:cNvSpPr>
            <p:nvPr/>
          </p:nvSpPr>
          <p:spPr bwMode="auto">
            <a:xfrm>
              <a:off x="9471026" y="4733926"/>
              <a:ext cx="115888" cy="1079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4" name="Oval 49"/>
            <p:cNvSpPr>
              <a:spLocks noChangeArrowheads="1"/>
            </p:cNvSpPr>
            <p:nvPr/>
          </p:nvSpPr>
          <p:spPr bwMode="auto">
            <a:xfrm>
              <a:off x="9759951" y="4733926"/>
              <a:ext cx="114300" cy="1079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5" name="Freeform 51"/>
            <p:cNvSpPr>
              <a:spLocks/>
            </p:cNvSpPr>
            <p:nvPr/>
          </p:nvSpPr>
          <p:spPr bwMode="auto">
            <a:xfrm>
              <a:off x="9364663" y="4271963"/>
              <a:ext cx="633413" cy="354013"/>
            </a:xfrm>
            <a:custGeom>
              <a:avLst/>
              <a:gdLst>
                <a:gd name="T0" fmla="*/ 52 w 77"/>
                <a:gd name="T1" fmla="*/ 23 h 43"/>
                <a:gd name="T2" fmla="*/ 66 w 77"/>
                <a:gd name="T3" fmla="*/ 9 h 43"/>
                <a:gd name="T4" fmla="*/ 74 w 77"/>
                <a:gd name="T5" fmla="*/ 11 h 43"/>
                <a:gd name="T6" fmla="*/ 75 w 77"/>
                <a:gd name="T7" fmla="*/ 10 h 43"/>
                <a:gd name="T8" fmla="*/ 68 w 77"/>
                <a:gd name="T9" fmla="*/ 0 h 43"/>
                <a:gd name="T10" fmla="*/ 50 w 77"/>
                <a:gd name="T11" fmla="*/ 0 h 43"/>
                <a:gd name="T12" fmla="*/ 27 w 77"/>
                <a:gd name="T13" fmla="*/ 0 h 43"/>
                <a:gd name="T14" fmla="*/ 10 w 77"/>
                <a:gd name="T15" fmla="*/ 0 h 43"/>
                <a:gd name="T16" fmla="*/ 3 w 77"/>
                <a:gd name="T17" fmla="*/ 10 h 43"/>
                <a:gd name="T18" fmla="*/ 12 w 77"/>
                <a:gd name="T19" fmla="*/ 33 h 43"/>
                <a:gd name="T20" fmla="*/ 27 w 77"/>
                <a:gd name="T21" fmla="*/ 43 h 43"/>
                <a:gd name="T22" fmla="*/ 50 w 77"/>
                <a:gd name="T23" fmla="*/ 43 h 43"/>
                <a:gd name="T24" fmla="*/ 64 w 77"/>
                <a:gd name="T25" fmla="*/ 36 h 43"/>
                <a:gd name="T26" fmla="*/ 52 w 77"/>
                <a:gd name="T27" fmla="*/ 2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7" h="43">
                  <a:moveTo>
                    <a:pt x="52" y="23"/>
                  </a:moveTo>
                  <a:cubicBezTo>
                    <a:pt x="52" y="15"/>
                    <a:pt x="58" y="9"/>
                    <a:pt x="66" y="9"/>
                  </a:cubicBezTo>
                  <a:cubicBezTo>
                    <a:pt x="69" y="9"/>
                    <a:pt x="72" y="10"/>
                    <a:pt x="74" y="11"/>
                  </a:cubicBezTo>
                  <a:cubicBezTo>
                    <a:pt x="75" y="10"/>
                    <a:pt x="75" y="10"/>
                    <a:pt x="75" y="10"/>
                  </a:cubicBezTo>
                  <a:cubicBezTo>
                    <a:pt x="77" y="4"/>
                    <a:pt x="74" y="0"/>
                    <a:pt x="68" y="0"/>
                  </a:cubicBezTo>
                  <a:cubicBezTo>
                    <a:pt x="50" y="0"/>
                    <a:pt x="50" y="0"/>
                    <a:pt x="50" y="0"/>
                  </a:cubicBezTo>
                  <a:cubicBezTo>
                    <a:pt x="44" y="0"/>
                    <a:pt x="34" y="0"/>
                    <a:pt x="27" y="0"/>
                  </a:cubicBezTo>
                  <a:cubicBezTo>
                    <a:pt x="10" y="0"/>
                    <a:pt x="10" y="0"/>
                    <a:pt x="10" y="0"/>
                  </a:cubicBezTo>
                  <a:cubicBezTo>
                    <a:pt x="3" y="0"/>
                    <a:pt x="0" y="4"/>
                    <a:pt x="3" y="10"/>
                  </a:cubicBezTo>
                  <a:cubicBezTo>
                    <a:pt x="12" y="33"/>
                    <a:pt x="12" y="33"/>
                    <a:pt x="12" y="33"/>
                  </a:cubicBezTo>
                  <a:cubicBezTo>
                    <a:pt x="14" y="39"/>
                    <a:pt x="21" y="43"/>
                    <a:pt x="27" y="43"/>
                  </a:cubicBezTo>
                  <a:cubicBezTo>
                    <a:pt x="50" y="43"/>
                    <a:pt x="50" y="43"/>
                    <a:pt x="50" y="43"/>
                  </a:cubicBezTo>
                  <a:cubicBezTo>
                    <a:pt x="55" y="43"/>
                    <a:pt x="60" y="40"/>
                    <a:pt x="64" y="36"/>
                  </a:cubicBezTo>
                  <a:cubicBezTo>
                    <a:pt x="57" y="35"/>
                    <a:pt x="52" y="29"/>
                    <a:pt x="5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6" name="Freeform 52"/>
            <p:cNvSpPr>
              <a:spLocks noEditPoints="1"/>
            </p:cNvSpPr>
            <p:nvPr/>
          </p:nvSpPr>
          <p:spPr bwMode="auto">
            <a:xfrm>
              <a:off x="9809163" y="4362451"/>
              <a:ext cx="196850" cy="190500"/>
            </a:xfrm>
            <a:custGeom>
              <a:avLst/>
              <a:gdLst>
                <a:gd name="T0" fmla="*/ 19 w 24"/>
                <a:gd name="T1" fmla="*/ 3 h 23"/>
                <a:gd name="T2" fmla="*/ 12 w 24"/>
                <a:gd name="T3" fmla="*/ 0 h 23"/>
                <a:gd name="T4" fmla="*/ 0 w 24"/>
                <a:gd name="T5" fmla="*/ 12 h 23"/>
                <a:gd name="T6" fmla="*/ 11 w 24"/>
                <a:gd name="T7" fmla="*/ 23 h 23"/>
                <a:gd name="T8" fmla="*/ 12 w 24"/>
                <a:gd name="T9" fmla="*/ 23 h 23"/>
                <a:gd name="T10" fmla="*/ 24 w 24"/>
                <a:gd name="T11" fmla="*/ 12 h 23"/>
                <a:gd name="T12" fmla="*/ 19 w 24"/>
                <a:gd name="T13" fmla="*/ 3 h 23"/>
                <a:gd name="T14" fmla="*/ 15 w 24"/>
                <a:gd name="T15" fmla="*/ 13 h 23"/>
                <a:gd name="T16" fmla="*/ 19 w 24"/>
                <a:gd name="T17" fmla="*/ 17 h 23"/>
                <a:gd name="T18" fmla="*/ 19 w 24"/>
                <a:gd name="T19" fmla="*/ 19 h 23"/>
                <a:gd name="T20" fmla="*/ 18 w 24"/>
                <a:gd name="T21" fmla="*/ 20 h 23"/>
                <a:gd name="T22" fmla="*/ 17 w 24"/>
                <a:gd name="T23" fmla="*/ 19 h 23"/>
                <a:gd name="T24" fmla="*/ 14 w 24"/>
                <a:gd name="T25" fmla="*/ 16 h 23"/>
                <a:gd name="T26" fmla="*/ 12 w 24"/>
                <a:gd name="T27" fmla="*/ 14 h 23"/>
                <a:gd name="T28" fmla="*/ 7 w 24"/>
                <a:gd name="T29" fmla="*/ 19 h 23"/>
                <a:gd name="T30" fmla="*/ 6 w 24"/>
                <a:gd name="T31" fmla="*/ 20 h 23"/>
                <a:gd name="T32" fmla="*/ 4 w 24"/>
                <a:gd name="T33" fmla="*/ 19 h 23"/>
                <a:gd name="T34" fmla="*/ 4 w 24"/>
                <a:gd name="T35" fmla="*/ 17 h 23"/>
                <a:gd name="T36" fmla="*/ 10 w 24"/>
                <a:gd name="T37" fmla="*/ 12 h 23"/>
                <a:gd name="T38" fmla="*/ 4 w 24"/>
                <a:gd name="T39" fmla="*/ 6 h 23"/>
                <a:gd name="T40" fmla="*/ 4 w 24"/>
                <a:gd name="T41" fmla="*/ 4 h 23"/>
                <a:gd name="T42" fmla="*/ 7 w 24"/>
                <a:gd name="T43" fmla="*/ 4 h 23"/>
                <a:gd name="T44" fmla="*/ 12 w 24"/>
                <a:gd name="T45" fmla="*/ 9 h 23"/>
                <a:gd name="T46" fmla="*/ 17 w 24"/>
                <a:gd name="T47" fmla="*/ 4 h 23"/>
                <a:gd name="T48" fmla="*/ 19 w 24"/>
                <a:gd name="T49" fmla="*/ 4 h 23"/>
                <a:gd name="T50" fmla="*/ 19 w 24"/>
                <a:gd name="T51" fmla="*/ 4 h 23"/>
                <a:gd name="T52" fmla="*/ 19 w 24"/>
                <a:gd name="T53" fmla="*/ 6 h 23"/>
                <a:gd name="T54" fmla="*/ 17 w 24"/>
                <a:gd name="T55" fmla="*/ 9 h 23"/>
                <a:gd name="T56" fmla="*/ 14 w 24"/>
                <a:gd name="T57" fmla="*/ 12 h 23"/>
                <a:gd name="T58" fmla="*/ 15 w 24"/>
                <a:gd name="T59"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23">
                  <a:moveTo>
                    <a:pt x="19" y="3"/>
                  </a:moveTo>
                  <a:cubicBezTo>
                    <a:pt x="17" y="1"/>
                    <a:pt x="15" y="0"/>
                    <a:pt x="12" y="0"/>
                  </a:cubicBezTo>
                  <a:cubicBezTo>
                    <a:pt x="5" y="0"/>
                    <a:pt x="0" y="5"/>
                    <a:pt x="0" y="12"/>
                  </a:cubicBezTo>
                  <a:cubicBezTo>
                    <a:pt x="0" y="18"/>
                    <a:pt x="5" y="23"/>
                    <a:pt x="11" y="23"/>
                  </a:cubicBezTo>
                  <a:cubicBezTo>
                    <a:pt x="12" y="23"/>
                    <a:pt x="12" y="23"/>
                    <a:pt x="12" y="23"/>
                  </a:cubicBezTo>
                  <a:cubicBezTo>
                    <a:pt x="18" y="23"/>
                    <a:pt x="24" y="18"/>
                    <a:pt x="24" y="12"/>
                  </a:cubicBezTo>
                  <a:cubicBezTo>
                    <a:pt x="24" y="8"/>
                    <a:pt x="22" y="5"/>
                    <a:pt x="19" y="3"/>
                  </a:cubicBezTo>
                  <a:close/>
                  <a:moveTo>
                    <a:pt x="15" y="13"/>
                  </a:moveTo>
                  <a:cubicBezTo>
                    <a:pt x="19" y="17"/>
                    <a:pt x="19" y="17"/>
                    <a:pt x="19" y="17"/>
                  </a:cubicBezTo>
                  <a:cubicBezTo>
                    <a:pt x="20" y="17"/>
                    <a:pt x="20" y="18"/>
                    <a:pt x="19" y="19"/>
                  </a:cubicBezTo>
                  <a:cubicBezTo>
                    <a:pt x="19" y="19"/>
                    <a:pt x="19" y="20"/>
                    <a:pt x="18" y="20"/>
                  </a:cubicBezTo>
                  <a:cubicBezTo>
                    <a:pt x="18" y="20"/>
                    <a:pt x="17" y="19"/>
                    <a:pt x="17" y="19"/>
                  </a:cubicBezTo>
                  <a:cubicBezTo>
                    <a:pt x="14" y="16"/>
                    <a:pt x="14" y="16"/>
                    <a:pt x="14" y="16"/>
                  </a:cubicBezTo>
                  <a:cubicBezTo>
                    <a:pt x="12" y="14"/>
                    <a:pt x="12" y="14"/>
                    <a:pt x="12" y="14"/>
                  </a:cubicBezTo>
                  <a:cubicBezTo>
                    <a:pt x="7" y="19"/>
                    <a:pt x="7" y="19"/>
                    <a:pt x="7" y="19"/>
                  </a:cubicBezTo>
                  <a:cubicBezTo>
                    <a:pt x="6" y="19"/>
                    <a:pt x="6" y="20"/>
                    <a:pt x="6" y="20"/>
                  </a:cubicBezTo>
                  <a:cubicBezTo>
                    <a:pt x="5" y="20"/>
                    <a:pt x="5" y="19"/>
                    <a:pt x="4" y="19"/>
                  </a:cubicBezTo>
                  <a:cubicBezTo>
                    <a:pt x="4" y="18"/>
                    <a:pt x="4" y="17"/>
                    <a:pt x="4" y="17"/>
                  </a:cubicBezTo>
                  <a:cubicBezTo>
                    <a:pt x="10" y="12"/>
                    <a:pt x="10" y="12"/>
                    <a:pt x="10" y="12"/>
                  </a:cubicBezTo>
                  <a:cubicBezTo>
                    <a:pt x="4" y="6"/>
                    <a:pt x="4" y="6"/>
                    <a:pt x="4" y="6"/>
                  </a:cubicBezTo>
                  <a:cubicBezTo>
                    <a:pt x="4" y="6"/>
                    <a:pt x="4" y="5"/>
                    <a:pt x="4" y="4"/>
                  </a:cubicBezTo>
                  <a:cubicBezTo>
                    <a:pt x="5" y="3"/>
                    <a:pt x="6" y="3"/>
                    <a:pt x="7" y="4"/>
                  </a:cubicBezTo>
                  <a:cubicBezTo>
                    <a:pt x="12" y="9"/>
                    <a:pt x="12" y="9"/>
                    <a:pt x="12" y="9"/>
                  </a:cubicBezTo>
                  <a:cubicBezTo>
                    <a:pt x="17" y="4"/>
                    <a:pt x="17" y="4"/>
                    <a:pt x="17" y="4"/>
                  </a:cubicBezTo>
                  <a:cubicBezTo>
                    <a:pt x="18" y="3"/>
                    <a:pt x="18" y="3"/>
                    <a:pt x="19" y="4"/>
                  </a:cubicBezTo>
                  <a:cubicBezTo>
                    <a:pt x="19" y="4"/>
                    <a:pt x="19" y="4"/>
                    <a:pt x="19" y="4"/>
                  </a:cubicBezTo>
                  <a:cubicBezTo>
                    <a:pt x="20" y="5"/>
                    <a:pt x="20" y="6"/>
                    <a:pt x="19" y="6"/>
                  </a:cubicBezTo>
                  <a:cubicBezTo>
                    <a:pt x="17" y="9"/>
                    <a:pt x="17" y="9"/>
                    <a:pt x="17" y="9"/>
                  </a:cubicBezTo>
                  <a:cubicBezTo>
                    <a:pt x="14" y="12"/>
                    <a:pt x="14" y="12"/>
                    <a:pt x="14" y="12"/>
                  </a:cubicBezTo>
                  <a:lnTo>
                    <a:pt x="15"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57" name="组合 56"/>
          <p:cNvGrpSpPr/>
          <p:nvPr/>
        </p:nvGrpSpPr>
        <p:grpSpPr>
          <a:xfrm>
            <a:off x="10536942" y="4232545"/>
            <a:ext cx="591568" cy="615231"/>
            <a:chOff x="10541001" y="4148138"/>
            <a:chExt cx="674688" cy="701676"/>
          </a:xfrm>
          <a:solidFill>
            <a:schemeClr val="tx1">
              <a:lumMod val="75000"/>
              <a:lumOff val="25000"/>
            </a:schemeClr>
          </a:solidFill>
        </p:grpSpPr>
        <p:sp>
          <p:nvSpPr>
            <p:cNvPr id="58" name="Freeform 53"/>
            <p:cNvSpPr>
              <a:spLocks noEditPoints="1"/>
            </p:cNvSpPr>
            <p:nvPr/>
          </p:nvSpPr>
          <p:spPr bwMode="auto">
            <a:xfrm>
              <a:off x="10541001" y="4181476"/>
              <a:ext cx="214313" cy="668338"/>
            </a:xfrm>
            <a:custGeom>
              <a:avLst/>
              <a:gdLst>
                <a:gd name="T0" fmla="*/ 22 w 26"/>
                <a:gd name="T1" fmla="*/ 0 h 81"/>
                <a:gd name="T2" fmla="*/ 4 w 26"/>
                <a:gd name="T3" fmla="*/ 0 h 81"/>
                <a:gd name="T4" fmla="*/ 0 w 26"/>
                <a:gd name="T5" fmla="*/ 1 h 81"/>
                <a:gd name="T6" fmla="*/ 0 w 26"/>
                <a:gd name="T7" fmla="*/ 80 h 81"/>
                <a:gd name="T8" fmla="*/ 4 w 26"/>
                <a:gd name="T9" fmla="*/ 81 h 81"/>
                <a:gd name="T10" fmla="*/ 22 w 26"/>
                <a:gd name="T11" fmla="*/ 81 h 81"/>
                <a:gd name="T12" fmla="*/ 26 w 26"/>
                <a:gd name="T13" fmla="*/ 80 h 81"/>
                <a:gd name="T14" fmla="*/ 26 w 26"/>
                <a:gd name="T15" fmla="*/ 1 h 81"/>
                <a:gd name="T16" fmla="*/ 22 w 26"/>
                <a:gd name="T17" fmla="*/ 0 h 81"/>
                <a:gd name="T18" fmla="*/ 24 w 26"/>
                <a:gd name="T19" fmla="*/ 71 h 81"/>
                <a:gd name="T20" fmla="*/ 23 w 26"/>
                <a:gd name="T21" fmla="*/ 72 h 81"/>
                <a:gd name="T22" fmla="*/ 3 w 26"/>
                <a:gd name="T23" fmla="*/ 72 h 81"/>
                <a:gd name="T24" fmla="*/ 3 w 26"/>
                <a:gd name="T25" fmla="*/ 71 h 81"/>
                <a:gd name="T26" fmla="*/ 3 w 26"/>
                <a:gd name="T27" fmla="*/ 69 h 81"/>
                <a:gd name="T28" fmla="*/ 3 w 26"/>
                <a:gd name="T29" fmla="*/ 69 h 81"/>
                <a:gd name="T30" fmla="*/ 23 w 26"/>
                <a:gd name="T31" fmla="*/ 69 h 81"/>
                <a:gd name="T32" fmla="*/ 24 w 26"/>
                <a:gd name="T33" fmla="*/ 69 h 81"/>
                <a:gd name="T34" fmla="*/ 24 w 26"/>
                <a:gd name="T35" fmla="*/ 71 h 81"/>
                <a:gd name="T36" fmla="*/ 24 w 26"/>
                <a:gd name="T37" fmla="*/ 23 h 81"/>
                <a:gd name="T38" fmla="*/ 23 w 26"/>
                <a:gd name="T39" fmla="*/ 24 h 81"/>
                <a:gd name="T40" fmla="*/ 3 w 26"/>
                <a:gd name="T41" fmla="*/ 24 h 81"/>
                <a:gd name="T42" fmla="*/ 3 w 26"/>
                <a:gd name="T43" fmla="*/ 23 h 81"/>
                <a:gd name="T44" fmla="*/ 3 w 26"/>
                <a:gd name="T45" fmla="*/ 21 h 81"/>
                <a:gd name="T46" fmla="*/ 3 w 26"/>
                <a:gd name="T47" fmla="*/ 21 h 81"/>
                <a:gd name="T48" fmla="*/ 23 w 26"/>
                <a:gd name="T49" fmla="*/ 21 h 81"/>
                <a:gd name="T50" fmla="*/ 24 w 26"/>
                <a:gd name="T51" fmla="*/ 21 h 81"/>
                <a:gd name="T52" fmla="*/ 24 w 26"/>
                <a:gd name="T53" fmla="*/ 23 h 81"/>
                <a:gd name="T54" fmla="*/ 24 w 26"/>
                <a:gd name="T55" fmla="*/ 14 h 81"/>
                <a:gd name="T56" fmla="*/ 23 w 26"/>
                <a:gd name="T57" fmla="*/ 14 h 81"/>
                <a:gd name="T58" fmla="*/ 3 w 26"/>
                <a:gd name="T59" fmla="*/ 14 h 81"/>
                <a:gd name="T60" fmla="*/ 3 w 26"/>
                <a:gd name="T61" fmla="*/ 14 h 81"/>
                <a:gd name="T62" fmla="*/ 3 w 26"/>
                <a:gd name="T63" fmla="*/ 12 h 81"/>
                <a:gd name="T64" fmla="*/ 3 w 26"/>
                <a:gd name="T65" fmla="*/ 11 h 81"/>
                <a:gd name="T66" fmla="*/ 23 w 26"/>
                <a:gd name="T67" fmla="*/ 11 h 81"/>
                <a:gd name="T68" fmla="*/ 24 w 26"/>
                <a:gd name="T69" fmla="*/ 12 h 81"/>
                <a:gd name="T70" fmla="*/ 24 w 26"/>
                <a:gd name="T71" fmla="*/ 1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 h="81">
                  <a:moveTo>
                    <a:pt x="22" y="0"/>
                  </a:moveTo>
                  <a:cubicBezTo>
                    <a:pt x="4" y="0"/>
                    <a:pt x="4" y="0"/>
                    <a:pt x="4" y="0"/>
                  </a:cubicBezTo>
                  <a:cubicBezTo>
                    <a:pt x="1" y="0"/>
                    <a:pt x="0" y="1"/>
                    <a:pt x="0" y="1"/>
                  </a:cubicBezTo>
                  <a:cubicBezTo>
                    <a:pt x="0" y="80"/>
                    <a:pt x="0" y="80"/>
                    <a:pt x="0" y="80"/>
                  </a:cubicBezTo>
                  <a:cubicBezTo>
                    <a:pt x="0" y="81"/>
                    <a:pt x="1" y="81"/>
                    <a:pt x="4" y="81"/>
                  </a:cubicBezTo>
                  <a:cubicBezTo>
                    <a:pt x="22" y="81"/>
                    <a:pt x="22" y="81"/>
                    <a:pt x="22" y="81"/>
                  </a:cubicBezTo>
                  <a:cubicBezTo>
                    <a:pt x="24" y="81"/>
                    <a:pt x="26" y="81"/>
                    <a:pt x="26" y="80"/>
                  </a:cubicBezTo>
                  <a:cubicBezTo>
                    <a:pt x="26" y="1"/>
                    <a:pt x="26" y="1"/>
                    <a:pt x="26" y="1"/>
                  </a:cubicBezTo>
                  <a:cubicBezTo>
                    <a:pt x="26" y="1"/>
                    <a:pt x="24" y="0"/>
                    <a:pt x="22" y="0"/>
                  </a:cubicBezTo>
                  <a:close/>
                  <a:moveTo>
                    <a:pt x="24" y="71"/>
                  </a:moveTo>
                  <a:cubicBezTo>
                    <a:pt x="23" y="72"/>
                    <a:pt x="23" y="72"/>
                    <a:pt x="23" y="72"/>
                  </a:cubicBezTo>
                  <a:cubicBezTo>
                    <a:pt x="3" y="72"/>
                    <a:pt x="3" y="72"/>
                    <a:pt x="3" y="72"/>
                  </a:cubicBezTo>
                  <a:cubicBezTo>
                    <a:pt x="3" y="71"/>
                    <a:pt x="3" y="71"/>
                    <a:pt x="3" y="71"/>
                  </a:cubicBezTo>
                  <a:cubicBezTo>
                    <a:pt x="3" y="69"/>
                    <a:pt x="3" y="69"/>
                    <a:pt x="3" y="69"/>
                  </a:cubicBezTo>
                  <a:cubicBezTo>
                    <a:pt x="3" y="69"/>
                    <a:pt x="3" y="69"/>
                    <a:pt x="3" y="69"/>
                  </a:cubicBezTo>
                  <a:cubicBezTo>
                    <a:pt x="23" y="69"/>
                    <a:pt x="23" y="69"/>
                    <a:pt x="23" y="69"/>
                  </a:cubicBezTo>
                  <a:cubicBezTo>
                    <a:pt x="24" y="69"/>
                    <a:pt x="24" y="69"/>
                    <a:pt x="24" y="69"/>
                  </a:cubicBezTo>
                  <a:lnTo>
                    <a:pt x="24" y="71"/>
                  </a:lnTo>
                  <a:close/>
                  <a:moveTo>
                    <a:pt x="24" y="23"/>
                  </a:moveTo>
                  <a:cubicBezTo>
                    <a:pt x="23" y="24"/>
                    <a:pt x="23" y="24"/>
                    <a:pt x="23" y="24"/>
                  </a:cubicBezTo>
                  <a:cubicBezTo>
                    <a:pt x="3" y="24"/>
                    <a:pt x="3" y="24"/>
                    <a:pt x="3" y="24"/>
                  </a:cubicBezTo>
                  <a:cubicBezTo>
                    <a:pt x="3" y="23"/>
                    <a:pt x="3" y="23"/>
                    <a:pt x="3" y="23"/>
                  </a:cubicBezTo>
                  <a:cubicBezTo>
                    <a:pt x="3" y="21"/>
                    <a:pt x="3" y="21"/>
                    <a:pt x="3" y="21"/>
                  </a:cubicBezTo>
                  <a:cubicBezTo>
                    <a:pt x="3" y="21"/>
                    <a:pt x="3" y="21"/>
                    <a:pt x="3" y="21"/>
                  </a:cubicBezTo>
                  <a:cubicBezTo>
                    <a:pt x="23" y="21"/>
                    <a:pt x="23" y="21"/>
                    <a:pt x="23" y="21"/>
                  </a:cubicBezTo>
                  <a:cubicBezTo>
                    <a:pt x="24" y="21"/>
                    <a:pt x="24" y="21"/>
                    <a:pt x="24" y="21"/>
                  </a:cubicBezTo>
                  <a:lnTo>
                    <a:pt x="24" y="23"/>
                  </a:lnTo>
                  <a:close/>
                  <a:moveTo>
                    <a:pt x="24" y="14"/>
                  </a:moveTo>
                  <a:cubicBezTo>
                    <a:pt x="23" y="14"/>
                    <a:pt x="23" y="14"/>
                    <a:pt x="23" y="14"/>
                  </a:cubicBezTo>
                  <a:cubicBezTo>
                    <a:pt x="3" y="14"/>
                    <a:pt x="3" y="14"/>
                    <a:pt x="3" y="14"/>
                  </a:cubicBezTo>
                  <a:cubicBezTo>
                    <a:pt x="3" y="14"/>
                    <a:pt x="3" y="14"/>
                    <a:pt x="3" y="14"/>
                  </a:cubicBezTo>
                  <a:cubicBezTo>
                    <a:pt x="3" y="12"/>
                    <a:pt x="3" y="12"/>
                    <a:pt x="3" y="12"/>
                  </a:cubicBezTo>
                  <a:cubicBezTo>
                    <a:pt x="3" y="11"/>
                    <a:pt x="3" y="11"/>
                    <a:pt x="3" y="11"/>
                  </a:cubicBezTo>
                  <a:cubicBezTo>
                    <a:pt x="23" y="11"/>
                    <a:pt x="23" y="11"/>
                    <a:pt x="23" y="11"/>
                  </a:cubicBezTo>
                  <a:cubicBezTo>
                    <a:pt x="24" y="12"/>
                    <a:pt x="24" y="12"/>
                    <a:pt x="24" y="12"/>
                  </a:cubicBezTo>
                  <a:lnTo>
                    <a:pt x="2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9" name="Freeform 54"/>
            <p:cNvSpPr>
              <a:spLocks noEditPoints="1"/>
            </p:cNvSpPr>
            <p:nvPr/>
          </p:nvSpPr>
          <p:spPr bwMode="auto">
            <a:xfrm>
              <a:off x="10763251" y="4148138"/>
              <a:ext cx="452438" cy="693738"/>
            </a:xfrm>
            <a:custGeom>
              <a:avLst/>
              <a:gdLst>
                <a:gd name="T0" fmla="*/ 55 w 55"/>
                <a:gd name="T1" fmla="*/ 74 h 84"/>
                <a:gd name="T2" fmla="*/ 25 w 55"/>
                <a:gd name="T3" fmla="*/ 1 h 84"/>
                <a:gd name="T4" fmla="*/ 20 w 55"/>
                <a:gd name="T5" fmla="*/ 1 h 84"/>
                <a:gd name="T6" fmla="*/ 3 w 55"/>
                <a:gd name="T7" fmla="*/ 8 h 84"/>
                <a:gd name="T8" fmla="*/ 0 w 55"/>
                <a:gd name="T9" fmla="*/ 11 h 84"/>
                <a:gd name="T10" fmla="*/ 30 w 55"/>
                <a:gd name="T11" fmla="*/ 84 h 84"/>
                <a:gd name="T12" fmla="*/ 34 w 55"/>
                <a:gd name="T13" fmla="*/ 83 h 84"/>
                <a:gd name="T14" fmla="*/ 51 w 55"/>
                <a:gd name="T15" fmla="*/ 76 h 84"/>
                <a:gd name="T16" fmla="*/ 55 w 55"/>
                <a:gd name="T17" fmla="*/ 74 h 84"/>
                <a:gd name="T18" fmla="*/ 8 w 55"/>
                <a:gd name="T19" fmla="*/ 21 h 84"/>
                <a:gd name="T20" fmla="*/ 7 w 55"/>
                <a:gd name="T21" fmla="*/ 19 h 84"/>
                <a:gd name="T22" fmla="*/ 7 w 55"/>
                <a:gd name="T23" fmla="*/ 19 h 84"/>
                <a:gd name="T24" fmla="*/ 26 w 55"/>
                <a:gd name="T25" fmla="*/ 11 h 84"/>
                <a:gd name="T26" fmla="*/ 26 w 55"/>
                <a:gd name="T27" fmla="*/ 11 h 84"/>
                <a:gd name="T28" fmla="*/ 27 w 55"/>
                <a:gd name="T29" fmla="*/ 13 h 84"/>
                <a:gd name="T30" fmla="*/ 27 w 55"/>
                <a:gd name="T31" fmla="*/ 14 h 84"/>
                <a:gd name="T32" fmla="*/ 9 w 55"/>
                <a:gd name="T33" fmla="*/ 22 h 84"/>
                <a:gd name="T34" fmla="*/ 8 w 55"/>
                <a:gd name="T35" fmla="*/ 21 h 84"/>
                <a:gd name="T36" fmla="*/ 12 w 55"/>
                <a:gd name="T37" fmla="*/ 30 h 84"/>
                <a:gd name="T38" fmla="*/ 11 w 55"/>
                <a:gd name="T39" fmla="*/ 28 h 84"/>
                <a:gd name="T40" fmla="*/ 11 w 55"/>
                <a:gd name="T41" fmla="*/ 28 h 84"/>
                <a:gd name="T42" fmla="*/ 29 w 55"/>
                <a:gd name="T43" fmla="*/ 20 h 84"/>
                <a:gd name="T44" fmla="*/ 30 w 55"/>
                <a:gd name="T45" fmla="*/ 20 h 84"/>
                <a:gd name="T46" fmla="*/ 31 w 55"/>
                <a:gd name="T47" fmla="*/ 22 h 84"/>
                <a:gd name="T48" fmla="*/ 31 w 55"/>
                <a:gd name="T49" fmla="*/ 23 h 84"/>
                <a:gd name="T50" fmla="*/ 12 w 55"/>
                <a:gd name="T51" fmla="*/ 30 h 84"/>
                <a:gd name="T52" fmla="*/ 49 w 55"/>
                <a:gd name="T53" fmla="*/ 67 h 84"/>
                <a:gd name="T54" fmla="*/ 31 w 55"/>
                <a:gd name="T55" fmla="*/ 75 h 84"/>
                <a:gd name="T56" fmla="*/ 30 w 55"/>
                <a:gd name="T57" fmla="*/ 75 h 84"/>
                <a:gd name="T58" fmla="*/ 29 w 55"/>
                <a:gd name="T59" fmla="*/ 72 h 84"/>
                <a:gd name="T60" fmla="*/ 30 w 55"/>
                <a:gd name="T61" fmla="*/ 72 h 84"/>
                <a:gd name="T62" fmla="*/ 48 w 55"/>
                <a:gd name="T63" fmla="*/ 64 h 84"/>
                <a:gd name="T64" fmla="*/ 48 w 55"/>
                <a:gd name="T65" fmla="*/ 65 h 84"/>
                <a:gd name="T66" fmla="*/ 49 w 55"/>
                <a:gd name="T67" fmla="*/ 6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5" h="84">
                  <a:moveTo>
                    <a:pt x="55" y="74"/>
                  </a:moveTo>
                  <a:cubicBezTo>
                    <a:pt x="25" y="1"/>
                    <a:pt x="25" y="1"/>
                    <a:pt x="25" y="1"/>
                  </a:cubicBezTo>
                  <a:cubicBezTo>
                    <a:pt x="24" y="0"/>
                    <a:pt x="22" y="0"/>
                    <a:pt x="20" y="1"/>
                  </a:cubicBezTo>
                  <a:cubicBezTo>
                    <a:pt x="3" y="8"/>
                    <a:pt x="3" y="8"/>
                    <a:pt x="3" y="8"/>
                  </a:cubicBezTo>
                  <a:cubicBezTo>
                    <a:pt x="1" y="9"/>
                    <a:pt x="0" y="10"/>
                    <a:pt x="0" y="11"/>
                  </a:cubicBezTo>
                  <a:cubicBezTo>
                    <a:pt x="30" y="84"/>
                    <a:pt x="30" y="84"/>
                    <a:pt x="30" y="84"/>
                  </a:cubicBezTo>
                  <a:cubicBezTo>
                    <a:pt x="30" y="84"/>
                    <a:pt x="32" y="84"/>
                    <a:pt x="34" y="83"/>
                  </a:cubicBezTo>
                  <a:cubicBezTo>
                    <a:pt x="51" y="76"/>
                    <a:pt x="51" y="76"/>
                    <a:pt x="51" y="76"/>
                  </a:cubicBezTo>
                  <a:cubicBezTo>
                    <a:pt x="53" y="75"/>
                    <a:pt x="55" y="74"/>
                    <a:pt x="55" y="74"/>
                  </a:cubicBezTo>
                  <a:close/>
                  <a:moveTo>
                    <a:pt x="8" y="21"/>
                  </a:moveTo>
                  <a:cubicBezTo>
                    <a:pt x="7" y="19"/>
                    <a:pt x="7" y="19"/>
                    <a:pt x="7" y="19"/>
                  </a:cubicBezTo>
                  <a:cubicBezTo>
                    <a:pt x="7" y="19"/>
                    <a:pt x="7" y="19"/>
                    <a:pt x="7" y="19"/>
                  </a:cubicBezTo>
                  <a:cubicBezTo>
                    <a:pt x="26" y="11"/>
                    <a:pt x="26" y="11"/>
                    <a:pt x="26" y="11"/>
                  </a:cubicBezTo>
                  <a:cubicBezTo>
                    <a:pt x="26" y="11"/>
                    <a:pt x="26" y="11"/>
                    <a:pt x="26" y="11"/>
                  </a:cubicBezTo>
                  <a:cubicBezTo>
                    <a:pt x="27" y="13"/>
                    <a:pt x="27" y="13"/>
                    <a:pt x="27" y="13"/>
                  </a:cubicBezTo>
                  <a:cubicBezTo>
                    <a:pt x="27" y="14"/>
                    <a:pt x="27" y="14"/>
                    <a:pt x="27" y="14"/>
                  </a:cubicBezTo>
                  <a:cubicBezTo>
                    <a:pt x="9" y="22"/>
                    <a:pt x="9" y="22"/>
                    <a:pt x="9" y="22"/>
                  </a:cubicBezTo>
                  <a:lnTo>
                    <a:pt x="8" y="21"/>
                  </a:lnTo>
                  <a:close/>
                  <a:moveTo>
                    <a:pt x="12" y="30"/>
                  </a:moveTo>
                  <a:cubicBezTo>
                    <a:pt x="11" y="28"/>
                    <a:pt x="11" y="28"/>
                    <a:pt x="11" y="28"/>
                  </a:cubicBezTo>
                  <a:cubicBezTo>
                    <a:pt x="11" y="28"/>
                    <a:pt x="11" y="28"/>
                    <a:pt x="11" y="28"/>
                  </a:cubicBezTo>
                  <a:cubicBezTo>
                    <a:pt x="29" y="20"/>
                    <a:pt x="29" y="20"/>
                    <a:pt x="29" y="20"/>
                  </a:cubicBezTo>
                  <a:cubicBezTo>
                    <a:pt x="30" y="20"/>
                    <a:pt x="30" y="20"/>
                    <a:pt x="30" y="20"/>
                  </a:cubicBezTo>
                  <a:cubicBezTo>
                    <a:pt x="31" y="22"/>
                    <a:pt x="31" y="22"/>
                    <a:pt x="31" y="22"/>
                  </a:cubicBezTo>
                  <a:cubicBezTo>
                    <a:pt x="31" y="23"/>
                    <a:pt x="31" y="23"/>
                    <a:pt x="31" y="23"/>
                  </a:cubicBezTo>
                  <a:cubicBezTo>
                    <a:pt x="12" y="30"/>
                    <a:pt x="12" y="30"/>
                    <a:pt x="12" y="30"/>
                  </a:cubicBezTo>
                  <a:close/>
                  <a:moveTo>
                    <a:pt x="49" y="67"/>
                  </a:moveTo>
                  <a:cubicBezTo>
                    <a:pt x="31" y="75"/>
                    <a:pt x="31" y="75"/>
                    <a:pt x="31" y="75"/>
                  </a:cubicBezTo>
                  <a:cubicBezTo>
                    <a:pt x="30" y="75"/>
                    <a:pt x="30" y="75"/>
                    <a:pt x="30" y="75"/>
                  </a:cubicBezTo>
                  <a:cubicBezTo>
                    <a:pt x="29" y="72"/>
                    <a:pt x="29" y="72"/>
                    <a:pt x="29" y="72"/>
                  </a:cubicBezTo>
                  <a:cubicBezTo>
                    <a:pt x="30" y="72"/>
                    <a:pt x="30" y="72"/>
                    <a:pt x="30" y="72"/>
                  </a:cubicBezTo>
                  <a:cubicBezTo>
                    <a:pt x="48" y="64"/>
                    <a:pt x="48" y="64"/>
                    <a:pt x="48" y="64"/>
                  </a:cubicBezTo>
                  <a:cubicBezTo>
                    <a:pt x="48" y="65"/>
                    <a:pt x="48" y="65"/>
                    <a:pt x="48" y="65"/>
                  </a:cubicBezTo>
                  <a:cubicBezTo>
                    <a:pt x="49" y="67"/>
                    <a:pt x="49" y="67"/>
                    <a:pt x="49"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60" name="组合 59"/>
          <p:cNvGrpSpPr/>
          <p:nvPr/>
        </p:nvGrpSpPr>
        <p:grpSpPr>
          <a:xfrm>
            <a:off x="2021592" y="4364308"/>
            <a:ext cx="750247" cy="492741"/>
            <a:chOff x="2025651" y="4279901"/>
            <a:chExt cx="855663" cy="561975"/>
          </a:xfrm>
          <a:solidFill>
            <a:schemeClr val="tx1">
              <a:lumMod val="75000"/>
              <a:lumOff val="25000"/>
            </a:schemeClr>
          </a:solidFill>
        </p:grpSpPr>
        <p:sp>
          <p:nvSpPr>
            <p:cNvPr id="61" name="Oval 55"/>
            <p:cNvSpPr>
              <a:spLocks noChangeArrowheads="1"/>
            </p:cNvSpPr>
            <p:nvPr/>
          </p:nvSpPr>
          <p:spPr bwMode="auto">
            <a:xfrm>
              <a:off x="2436813" y="4733926"/>
              <a:ext cx="107950" cy="1079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62" name="Oval 56"/>
            <p:cNvSpPr>
              <a:spLocks noChangeArrowheads="1"/>
            </p:cNvSpPr>
            <p:nvPr/>
          </p:nvSpPr>
          <p:spPr bwMode="auto">
            <a:xfrm>
              <a:off x="2149476" y="4733926"/>
              <a:ext cx="106363" cy="1079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63" name="Freeform 57"/>
            <p:cNvSpPr>
              <a:spLocks/>
            </p:cNvSpPr>
            <p:nvPr/>
          </p:nvSpPr>
          <p:spPr bwMode="auto">
            <a:xfrm>
              <a:off x="2133601" y="4362451"/>
              <a:ext cx="747713" cy="363538"/>
            </a:xfrm>
            <a:custGeom>
              <a:avLst/>
              <a:gdLst>
                <a:gd name="T0" fmla="*/ 54 w 91"/>
                <a:gd name="T1" fmla="*/ 44 h 44"/>
                <a:gd name="T2" fmla="*/ 57 w 91"/>
                <a:gd name="T3" fmla="*/ 42 h 44"/>
                <a:gd name="T4" fmla="*/ 72 w 91"/>
                <a:gd name="T5" fmla="*/ 7 h 44"/>
                <a:gd name="T6" fmla="*/ 87 w 91"/>
                <a:gd name="T7" fmla="*/ 7 h 44"/>
                <a:gd name="T8" fmla="*/ 91 w 91"/>
                <a:gd name="T9" fmla="*/ 4 h 44"/>
                <a:gd name="T10" fmla="*/ 87 w 91"/>
                <a:gd name="T11" fmla="*/ 0 h 44"/>
                <a:gd name="T12" fmla="*/ 69 w 91"/>
                <a:gd name="T13" fmla="*/ 0 h 44"/>
                <a:gd name="T14" fmla="*/ 66 w 91"/>
                <a:gd name="T15" fmla="*/ 2 h 44"/>
                <a:gd name="T16" fmla="*/ 51 w 91"/>
                <a:gd name="T17" fmla="*/ 37 h 44"/>
                <a:gd name="T18" fmla="*/ 4 w 91"/>
                <a:gd name="T19" fmla="*/ 37 h 44"/>
                <a:gd name="T20" fmla="*/ 0 w 91"/>
                <a:gd name="T21" fmla="*/ 40 h 44"/>
                <a:gd name="T22" fmla="*/ 4 w 91"/>
                <a:gd name="T23" fmla="*/ 44 h 44"/>
                <a:gd name="T24" fmla="*/ 54 w 91"/>
                <a:gd name="T25"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 h="44">
                  <a:moveTo>
                    <a:pt x="54" y="44"/>
                  </a:moveTo>
                  <a:cubicBezTo>
                    <a:pt x="57" y="42"/>
                    <a:pt x="57" y="42"/>
                    <a:pt x="57" y="42"/>
                  </a:cubicBezTo>
                  <a:cubicBezTo>
                    <a:pt x="72" y="7"/>
                    <a:pt x="72" y="7"/>
                    <a:pt x="72" y="7"/>
                  </a:cubicBezTo>
                  <a:cubicBezTo>
                    <a:pt x="87" y="7"/>
                    <a:pt x="87" y="7"/>
                    <a:pt x="87" y="7"/>
                  </a:cubicBezTo>
                  <a:cubicBezTo>
                    <a:pt x="89" y="7"/>
                    <a:pt x="91" y="6"/>
                    <a:pt x="91" y="4"/>
                  </a:cubicBezTo>
                  <a:cubicBezTo>
                    <a:pt x="91" y="2"/>
                    <a:pt x="89" y="0"/>
                    <a:pt x="87" y="0"/>
                  </a:cubicBezTo>
                  <a:cubicBezTo>
                    <a:pt x="69" y="0"/>
                    <a:pt x="69" y="0"/>
                    <a:pt x="69" y="0"/>
                  </a:cubicBezTo>
                  <a:cubicBezTo>
                    <a:pt x="66" y="2"/>
                    <a:pt x="66" y="2"/>
                    <a:pt x="66" y="2"/>
                  </a:cubicBezTo>
                  <a:cubicBezTo>
                    <a:pt x="51" y="37"/>
                    <a:pt x="51" y="37"/>
                    <a:pt x="51" y="37"/>
                  </a:cubicBezTo>
                  <a:cubicBezTo>
                    <a:pt x="4" y="37"/>
                    <a:pt x="4" y="37"/>
                    <a:pt x="4" y="37"/>
                  </a:cubicBezTo>
                  <a:cubicBezTo>
                    <a:pt x="2" y="37"/>
                    <a:pt x="0" y="38"/>
                    <a:pt x="0" y="40"/>
                  </a:cubicBezTo>
                  <a:cubicBezTo>
                    <a:pt x="0" y="42"/>
                    <a:pt x="2" y="44"/>
                    <a:pt x="4" y="44"/>
                  </a:cubicBezTo>
                  <a:lnTo>
                    <a:pt x="54"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64" name="Freeform 58"/>
            <p:cNvSpPr>
              <a:spLocks noEditPoints="1"/>
            </p:cNvSpPr>
            <p:nvPr/>
          </p:nvSpPr>
          <p:spPr bwMode="auto">
            <a:xfrm>
              <a:off x="2025651" y="4279901"/>
              <a:ext cx="625475" cy="355600"/>
            </a:xfrm>
            <a:custGeom>
              <a:avLst/>
              <a:gdLst>
                <a:gd name="T0" fmla="*/ 67 w 76"/>
                <a:gd name="T1" fmla="*/ 0 h 43"/>
                <a:gd name="T2" fmla="*/ 49 w 76"/>
                <a:gd name="T3" fmla="*/ 0 h 43"/>
                <a:gd name="T4" fmla="*/ 27 w 76"/>
                <a:gd name="T5" fmla="*/ 0 h 43"/>
                <a:gd name="T6" fmla="*/ 9 w 76"/>
                <a:gd name="T7" fmla="*/ 0 h 43"/>
                <a:gd name="T8" fmla="*/ 2 w 76"/>
                <a:gd name="T9" fmla="*/ 10 h 43"/>
                <a:gd name="T10" fmla="*/ 11 w 76"/>
                <a:gd name="T11" fmla="*/ 33 h 43"/>
                <a:gd name="T12" fmla="*/ 27 w 76"/>
                <a:gd name="T13" fmla="*/ 43 h 43"/>
                <a:gd name="T14" fmla="*/ 49 w 76"/>
                <a:gd name="T15" fmla="*/ 43 h 43"/>
                <a:gd name="T16" fmla="*/ 65 w 76"/>
                <a:gd name="T17" fmla="*/ 33 h 43"/>
                <a:gd name="T18" fmla="*/ 74 w 76"/>
                <a:gd name="T19" fmla="*/ 10 h 43"/>
                <a:gd name="T20" fmla="*/ 67 w 76"/>
                <a:gd name="T21" fmla="*/ 0 h 43"/>
                <a:gd name="T22" fmla="*/ 57 w 76"/>
                <a:gd name="T23" fmla="*/ 34 h 43"/>
                <a:gd name="T24" fmla="*/ 18 w 76"/>
                <a:gd name="T25" fmla="*/ 34 h 43"/>
                <a:gd name="T26" fmla="*/ 17 w 76"/>
                <a:gd name="T27" fmla="*/ 32 h 43"/>
                <a:gd name="T28" fmla="*/ 18 w 76"/>
                <a:gd name="T29" fmla="*/ 30 h 43"/>
                <a:gd name="T30" fmla="*/ 57 w 76"/>
                <a:gd name="T31" fmla="*/ 30 h 43"/>
                <a:gd name="T32" fmla="*/ 58 w 76"/>
                <a:gd name="T33" fmla="*/ 32 h 43"/>
                <a:gd name="T34" fmla="*/ 57 w 76"/>
                <a:gd name="T35" fmla="*/ 34 h 43"/>
                <a:gd name="T36" fmla="*/ 62 w 76"/>
                <a:gd name="T37" fmla="*/ 23 h 43"/>
                <a:gd name="T38" fmla="*/ 13 w 76"/>
                <a:gd name="T39" fmla="*/ 23 h 43"/>
                <a:gd name="T40" fmla="*/ 12 w 76"/>
                <a:gd name="T41" fmla="*/ 20 h 43"/>
                <a:gd name="T42" fmla="*/ 13 w 76"/>
                <a:gd name="T43" fmla="*/ 18 h 43"/>
                <a:gd name="T44" fmla="*/ 62 w 76"/>
                <a:gd name="T45" fmla="*/ 18 h 43"/>
                <a:gd name="T46" fmla="*/ 63 w 76"/>
                <a:gd name="T47" fmla="*/ 20 h 43"/>
                <a:gd name="T48" fmla="*/ 62 w 76"/>
                <a:gd name="T49" fmla="*/ 23 h 43"/>
                <a:gd name="T50" fmla="*/ 65 w 76"/>
                <a:gd name="T51" fmla="*/ 11 h 43"/>
                <a:gd name="T52" fmla="*/ 10 w 76"/>
                <a:gd name="T53" fmla="*/ 11 h 43"/>
                <a:gd name="T54" fmla="*/ 8 w 76"/>
                <a:gd name="T55" fmla="*/ 8 h 43"/>
                <a:gd name="T56" fmla="*/ 10 w 76"/>
                <a:gd name="T57" fmla="*/ 6 h 43"/>
                <a:gd name="T58" fmla="*/ 65 w 76"/>
                <a:gd name="T59" fmla="*/ 6 h 43"/>
                <a:gd name="T60" fmla="*/ 67 w 76"/>
                <a:gd name="T61" fmla="*/ 8 h 43"/>
                <a:gd name="T62" fmla="*/ 65 w 76"/>
                <a:gd name="T63"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6" h="43">
                  <a:moveTo>
                    <a:pt x="67" y="0"/>
                  </a:moveTo>
                  <a:cubicBezTo>
                    <a:pt x="49" y="0"/>
                    <a:pt x="49" y="0"/>
                    <a:pt x="49" y="0"/>
                  </a:cubicBezTo>
                  <a:cubicBezTo>
                    <a:pt x="43" y="0"/>
                    <a:pt x="33" y="0"/>
                    <a:pt x="27" y="0"/>
                  </a:cubicBezTo>
                  <a:cubicBezTo>
                    <a:pt x="9" y="0"/>
                    <a:pt x="9" y="0"/>
                    <a:pt x="9" y="0"/>
                  </a:cubicBezTo>
                  <a:cubicBezTo>
                    <a:pt x="3" y="0"/>
                    <a:pt x="0" y="5"/>
                    <a:pt x="2" y="10"/>
                  </a:cubicBezTo>
                  <a:cubicBezTo>
                    <a:pt x="11" y="33"/>
                    <a:pt x="11" y="33"/>
                    <a:pt x="11" y="33"/>
                  </a:cubicBezTo>
                  <a:cubicBezTo>
                    <a:pt x="14" y="39"/>
                    <a:pt x="21" y="43"/>
                    <a:pt x="27" y="43"/>
                  </a:cubicBezTo>
                  <a:cubicBezTo>
                    <a:pt x="49" y="43"/>
                    <a:pt x="49" y="43"/>
                    <a:pt x="49" y="43"/>
                  </a:cubicBezTo>
                  <a:cubicBezTo>
                    <a:pt x="55" y="43"/>
                    <a:pt x="62" y="39"/>
                    <a:pt x="65" y="33"/>
                  </a:cubicBezTo>
                  <a:cubicBezTo>
                    <a:pt x="74" y="10"/>
                    <a:pt x="74" y="10"/>
                    <a:pt x="74" y="10"/>
                  </a:cubicBezTo>
                  <a:cubicBezTo>
                    <a:pt x="76" y="5"/>
                    <a:pt x="73" y="0"/>
                    <a:pt x="67" y="0"/>
                  </a:cubicBezTo>
                  <a:close/>
                  <a:moveTo>
                    <a:pt x="57" y="34"/>
                  </a:moveTo>
                  <a:cubicBezTo>
                    <a:pt x="18" y="34"/>
                    <a:pt x="18" y="34"/>
                    <a:pt x="18" y="34"/>
                  </a:cubicBezTo>
                  <a:cubicBezTo>
                    <a:pt x="18" y="34"/>
                    <a:pt x="17" y="34"/>
                    <a:pt x="17" y="32"/>
                  </a:cubicBezTo>
                  <a:cubicBezTo>
                    <a:pt x="17" y="31"/>
                    <a:pt x="18" y="30"/>
                    <a:pt x="18" y="30"/>
                  </a:cubicBezTo>
                  <a:cubicBezTo>
                    <a:pt x="57" y="30"/>
                    <a:pt x="57" y="30"/>
                    <a:pt x="57" y="30"/>
                  </a:cubicBezTo>
                  <a:cubicBezTo>
                    <a:pt x="57" y="30"/>
                    <a:pt x="58" y="31"/>
                    <a:pt x="58" y="32"/>
                  </a:cubicBezTo>
                  <a:cubicBezTo>
                    <a:pt x="58" y="34"/>
                    <a:pt x="57" y="34"/>
                    <a:pt x="57" y="34"/>
                  </a:cubicBezTo>
                  <a:close/>
                  <a:moveTo>
                    <a:pt x="62" y="23"/>
                  </a:moveTo>
                  <a:cubicBezTo>
                    <a:pt x="13" y="23"/>
                    <a:pt x="13" y="23"/>
                    <a:pt x="13" y="23"/>
                  </a:cubicBezTo>
                  <a:cubicBezTo>
                    <a:pt x="13" y="23"/>
                    <a:pt x="12" y="22"/>
                    <a:pt x="12" y="20"/>
                  </a:cubicBezTo>
                  <a:cubicBezTo>
                    <a:pt x="12" y="19"/>
                    <a:pt x="13" y="18"/>
                    <a:pt x="13" y="18"/>
                  </a:cubicBezTo>
                  <a:cubicBezTo>
                    <a:pt x="62" y="18"/>
                    <a:pt x="62" y="18"/>
                    <a:pt x="62" y="18"/>
                  </a:cubicBezTo>
                  <a:cubicBezTo>
                    <a:pt x="63" y="18"/>
                    <a:pt x="63" y="19"/>
                    <a:pt x="63" y="20"/>
                  </a:cubicBezTo>
                  <a:cubicBezTo>
                    <a:pt x="63" y="22"/>
                    <a:pt x="63" y="23"/>
                    <a:pt x="62" y="23"/>
                  </a:cubicBezTo>
                  <a:close/>
                  <a:moveTo>
                    <a:pt x="65" y="11"/>
                  </a:moveTo>
                  <a:cubicBezTo>
                    <a:pt x="10" y="11"/>
                    <a:pt x="10" y="11"/>
                    <a:pt x="10" y="11"/>
                  </a:cubicBezTo>
                  <a:cubicBezTo>
                    <a:pt x="9" y="11"/>
                    <a:pt x="8" y="10"/>
                    <a:pt x="8" y="8"/>
                  </a:cubicBezTo>
                  <a:cubicBezTo>
                    <a:pt x="8" y="7"/>
                    <a:pt x="9" y="6"/>
                    <a:pt x="10" y="6"/>
                  </a:cubicBezTo>
                  <a:cubicBezTo>
                    <a:pt x="65" y="6"/>
                    <a:pt x="65" y="6"/>
                    <a:pt x="65" y="6"/>
                  </a:cubicBezTo>
                  <a:cubicBezTo>
                    <a:pt x="66" y="6"/>
                    <a:pt x="67" y="7"/>
                    <a:pt x="67" y="8"/>
                  </a:cubicBezTo>
                  <a:cubicBezTo>
                    <a:pt x="67" y="10"/>
                    <a:pt x="66" y="11"/>
                    <a:pt x="6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sp>
        <p:nvSpPr>
          <p:cNvPr id="65" name="Freeform 59"/>
          <p:cNvSpPr>
            <a:spLocks/>
          </p:cNvSpPr>
          <p:nvPr/>
        </p:nvSpPr>
        <p:spPr bwMode="auto">
          <a:xfrm>
            <a:off x="7204779" y="5296170"/>
            <a:ext cx="519188" cy="601311"/>
          </a:xfrm>
          <a:custGeom>
            <a:avLst/>
            <a:gdLst>
              <a:gd name="T0" fmla="*/ 72 w 72"/>
              <a:gd name="T1" fmla="*/ 35 h 83"/>
              <a:gd name="T2" fmla="*/ 39 w 72"/>
              <a:gd name="T3" fmla="*/ 4 h 83"/>
              <a:gd name="T4" fmla="*/ 39 w 72"/>
              <a:gd name="T5" fmla="*/ 3 h 83"/>
              <a:gd name="T6" fmla="*/ 36 w 72"/>
              <a:gd name="T7" fmla="*/ 0 h 83"/>
              <a:gd name="T8" fmla="*/ 33 w 72"/>
              <a:gd name="T9" fmla="*/ 3 h 83"/>
              <a:gd name="T10" fmla="*/ 33 w 72"/>
              <a:gd name="T11" fmla="*/ 4 h 83"/>
              <a:gd name="T12" fmla="*/ 0 w 72"/>
              <a:gd name="T13" fmla="*/ 35 h 83"/>
              <a:gd name="T14" fmla="*/ 33 w 72"/>
              <a:gd name="T15" fmla="*/ 35 h 83"/>
              <a:gd name="T16" fmla="*/ 33 w 72"/>
              <a:gd name="T17" fmla="*/ 67 h 83"/>
              <a:gd name="T18" fmla="*/ 30 w 72"/>
              <a:gd name="T19" fmla="*/ 75 h 83"/>
              <a:gd name="T20" fmla="*/ 22 w 72"/>
              <a:gd name="T21" fmla="*/ 78 h 83"/>
              <a:gd name="T22" fmla="*/ 15 w 72"/>
              <a:gd name="T23" fmla="*/ 75 h 83"/>
              <a:gd name="T24" fmla="*/ 12 w 72"/>
              <a:gd name="T25" fmla="*/ 67 h 83"/>
              <a:gd name="T26" fmla="*/ 9 w 72"/>
              <a:gd name="T27" fmla="*/ 65 h 83"/>
              <a:gd name="T28" fmla="*/ 6 w 72"/>
              <a:gd name="T29" fmla="*/ 67 h 83"/>
              <a:gd name="T30" fmla="*/ 22 w 72"/>
              <a:gd name="T31" fmla="*/ 83 h 83"/>
              <a:gd name="T32" fmla="*/ 39 w 72"/>
              <a:gd name="T33" fmla="*/ 68 h 83"/>
              <a:gd name="T34" fmla="*/ 39 w 72"/>
              <a:gd name="T35" fmla="*/ 68 h 83"/>
              <a:gd name="T36" fmla="*/ 39 w 72"/>
              <a:gd name="T37" fmla="*/ 35 h 83"/>
              <a:gd name="T38" fmla="*/ 72 w 72"/>
              <a:gd name="T3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2" h="83">
                <a:moveTo>
                  <a:pt x="72" y="35"/>
                </a:moveTo>
                <a:cubicBezTo>
                  <a:pt x="72" y="18"/>
                  <a:pt x="58" y="5"/>
                  <a:pt x="39" y="4"/>
                </a:cubicBezTo>
                <a:cubicBezTo>
                  <a:pt x="39" y="3"/>
                  <a:pt x="39" y="3"/>
                  <a:pt x="39" y="3"/>
                </a:cubicBezTo>
                <a:cubicBezTo>
                  <a:pt x="39" y="1"/>
                  <a:pt x="37" y="0"/>
                  <a:pt x="36" y="0"/>
                </a:cubicBezTo>
                <a:cubicBezTo>
                  <a:pt x="34" y="0"/>
                  <a:pt x="33" y="1"/>
                  <a:pt x="33" y="3"/>
                </a:cubicBezTo>
                <a:cubicBezTo>
                  <a:pt x="33" y="4"/>
                  <a:pt x="33" y="4"/>
                  <a:pt x="33" y="4"/>
                </a:cubicBezTo>
                <a:cubicBezTo>
                  <a:pt x="15" y="5"/>
                  <a:pt x="0" y="18"/>
                  <a:pt x="0" y="35"/>
                </a:cubicBezTo>
                <a:cubicBezTo>
                  <a:pt x="33" y="35"/>
                  <a:pt x="33" y="35"/>
                  <a:pt x="33" y="35"/>
                </a:cubicBezTo>
                <a:cubicBezTo>
                  <a:pt x="33" y="67"/>
                  <a:pt x="33" y="67"/>
                  <a:pt x="33" y="67"/>
                </a:cubicBezTo>
                <a:cubicBezTo>
                  <a:pt x="33" y="70"/>
                  <a:pt x="32" y="73"/>
                  <a:pt x="30" y="75"/>
                </a:cubicBezTo>
                <a:cubicBezTo>
                  <a:pt x="28" y="77"/>
                  <a:pt x="25" y="78"/>
                  <a:pt x="22" y="78"/>
                </a:cubicBezTo>
                <a:cubicBezTo>
                  <a:pt x="19" y="78"/>
                  <a:pt x="17" y="77"/>
                  <a:pt x="15" y="75"/>
                </a:cubicBezTo>
                <a:cubicBezTo>
                  <a:pt x="13" y="73"/>
                  <a:pt x="12" y="70"/>
                  <a:pt x="12" y="67"/>
                </a:cubicBezTo>
                <a:cubicBezTo>
                  <a:pt x="12" y="66"/>
                  <a:pt x="10" y="65"/>
                  <a:pt x="9" y="65"/>
                </a:cubicBezTo>
                <a:cubicBezTo>
                  <a:pt x="7" y="65"/>
                  <a:pt x="6" y="66"/>
                  <a:pt x="6" y="67"/>
                </a:cubicBezTo>
                <a:cubicBezTo>
                  <a:pt x="6" y="76"/>
                  <a:pt x="14" y="83"/>
                  <a:pt x="22" y="83"/>
                </a:cubicBezTo>
                <a:cubicBezTo>
                  <a:pt x="31" y="83"/>
                  <a:pt x="38" y="77"/>
                  <a:pt x="39" y="68"/>
                </a:cubicBezTo>
                <a:cubicBezTo>
                  <a:pt x="39" y="68"/>
                  <a:pt x="39" y="68"/>
                  <a:pt x="39" y="68"/>
                </a:cubicBezTo>
                <a:cubicBezTo>
                  <a:pt x="39" y="35"/>
                  <a:pt x="39" y="35"/>
                  <a:pt x="39" y="35"/>
                </a:cubicBezTo>
                <a:lnTo>
                  <a:pt x="72" y="35"/>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nvGrpSpPr>
          <p:cNvPr id="66" name="组合 65"/>
          <p:cNvGrpSpPr/>
          <p:nvPr/>
        </p:nvGrpSpPr>
        <p:grpSpPr>
          <a:xfrm>
            <a:off x="9171692" y="3045095"/>
            <a:ext cx="691786" cy="737719"/>
            <a:chOff x="9175751" y="2960688"/>
            <a:chExt cx="788988" cy="841375"/>
          </a:xfrm>
          <a:solidFill>
            <a:schemeClr val="tx1">
              <a:lumMod val="75000"/>
              <a:lumOff val="25000"/>
            </a:schemeClr>
          </a:solidFill>
        </p:grpSpPr>
        <p:sp>
          <p:nvSpPr>
            <p:cNvPr id="67" name="Freeform 60"/>
            <p:cNvSpPr>
              <a:spLocks/>
            </p:cNvSpPr>
            <p:nvPr/>
          </p:nvSpPr>
          <p:spPr bwMode="auto">
            <a:xfrm>
              <a:off x="9480551" y="2960688"/>
              <a:ext cx="484188" cy="841375"/>
            </a:xfrm>
            <a:custGeom>
              <a:avLst/>
              <a:gdLst>
                <a:gd name="T0" fmla="*/ 6 w 59"/>
                <a:gd name="T1" fmla="*/ 8 h 102"/>
                <a:gd name="T2" fmla="*/ 3 w 59"/>
                <a:gd name="T3" fmla="*/ 15 h 102"/>
                <a:gd name="T4" fmla="*/ 6 w 59"/>
                <a:gd name="T5" fmla="*/ 15 h 102"/>
                <a:gd name="T6" fmla="*/ 17 w 59"/>
                <a:gd name="T7" fmla="*/ 24 h 102"/>
                <a:gd name="T8" fmla="*/ 12 w 59"/>
                <a:gd name="T9" fmla="*/ 31 h 102"/>
                <a:gd name="T10" fmla="*/ 18 w 59"/>
                <a:gd name="T11" fmla="*/ 39 h 102"/>
                <a:gd name="T12" fmla="*/ 7 w 59"/>
                <a:gd name="T13" fmla="*/ 48 h 102"/>
                <a:gd name="T14" fmla="*/ 4 w 59"/>
                <a:gd name="T15" fmla="*/ 48 h 102"/>
                <a:gd name="T16" fmla="*/ 7 w 59"/>
                <a:gd name="T17" fmla="*/ 55 h 102"/>
                <a:gd name="T18" fmla="*/ 1 w 59"/>
                <a:gd name="T19" fmla="*/ 63 h 102"/>
                <a:gd name="T20" fmla="*/ 29 w 59"/>
                <a:gd name="T21" fmla="*/ 63 h 102"/>
                <a:gd name="T22" fmla="*/ 25 w 59"/>
                <a:gd name="T23" fmla="*/ 80 h 102"/>
                <a:gd name="T24" fmla="*/ 24 w 59"/>
                <a:gd name="T25" fmla="*/ 89 h 102"/>
                <a:gd name="T26" fmla="*/ 32 w 59"/>
                <a:gd name="T27" fmla="*/ 102 h 102"/>
                <a:gd name="T28" fmla="*/ 33 w 59"/>
                <a:gd name="T29" fmla="*/ 102 h 102"/>
                <a:gd name="T30" fmla="*/ 42 w 59"/>
                <a:gd name="T31" fmla="*/ 93 h 102"/>
                <a:gd name="T32" fmla="*/ 43 w 59"/>
                <a:gd name="T33" fmla="*/ 84 h 102"/>
                <a:gd name="T34" fmla="*/ 49 w 59"/>
                <a:gd name="T35" fmla="*/ 63 h 102"/>
                <a:gd name="T36" fmla="*/ 58 w 59"/>
                <a:gd name="T37" fmla="*/ 55 h 102"/>
                <a:gd name="T38" fmla="*/ 58 w 59"/>
                <a:gd name="T39" fmla="*/ 14 h 102"/>
                <a:gd name="T40" fmla="*/ 46 w 59"/>
                <a:gd name="T41" fmla="*/ 0 h 102"/>
                <a:gd name="T42" fmla="*/ 0 w 59"/>
                <a:gd name="T43" fmla="*/ 0 h 102"/>
                <a:gd name="T44" fmla="*/ 6 w 59"/>
                <a:gd name="T45" fmla="*/ 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9" h="102">
                  <a:moveTo>
                    <a:pt x="6" y="8"/>
                  </a:moveTo>
                  <a:cubicBezTo>
                    <a:pt x="6" y="11"/>
                    <a:pt x="5" y="13"/>
                    <a:pt x="3" y="15"/>
                  </a:cubicBezTo>
                  <a:cubicBezTo>
                    <a:pt x="6" y="15"/>
                    <a:pt x="6" y="15"/>
                    <a:pt x="6" y="15"/>
                  </a:cubicBezTo>
                  <a:cubicBezTo>
                    <a:pt x="12" y="15"/>
                    <a:pt x="17" y="18"/>
                    <a:pt x="17" y="24"/>
                  </a:cubicBezTo>
                  <a:cubicBezTo>
                    <a:pt x="17" y="27"/>
                    <a:pt x="15" y="30"/>
                    <a:pt x="12" y="31"/>
                  </a:cubicBezTo>
                  <a:cubicBezTo>
                    <a:pt x="15" y="33"/>
                    <a:pt x="18" y="36"/>
                    <a:pt x="18" y="39"/>
                  </a:cubicBezTo>
                  <a:cubicBezTo>
                    <a:pt x="18" y="44"/>
                    <a:pt x="13" y="48"/>
                    <a:pt x="7" y="48"/>
                  </a:cubicBezTo>
                  <a:cubicBezTo>
                    <a:pt x="4" y="48"/>
                    <a:pt x="4" y="48"/>
                    <a:pt x="4" y="48"/>
                  </a:cubicBezTo>
                  <a:cubicBezTo>
                    <a:pt x="6" y="50"/>
                    <a:pt x="7" y="52"/>
                    <a:pt x="7" y="55"/>
                  </a:cubicBezTo>
                  <a:cubicBezTo>
                    <a:pt x="7" y="59"/>
                    <a:pt x="5" y="62"/>
                    <a:pt x="1" y="63"/>
                  </a:cubicBezTo>
                  <a:cubicBezTo>
                    <a:pt x="29" y="63"/>
                    <a:pt x="29" y="63"/>
                    <a:pt x="29" y="63"/>
                  </a:cubicBezTo>
                  <a:cubicBezTo>
                    <a:pt x="28" y="64"/>
                    <a:pt x="26" y="74"/>
                    <a:pt x="25" y="80"/>
                  </a:cubicBezTo>
                  <a:cubicBezTo>
                    <a:pt x="24" y="89"/>
                    <a:pt x="24" y="89"/>
                    <a:pt x="24" y="89"/>
                  </a:cubicBezTo>
                  <a:cubicBezTo>
                    <a:pt x="23" y="94"/>
                    <a:pt x="28" y="102"/>
                    <a:pt x="32" y="102"/>
                  </a:cubicBezTo>
                  <a:cubicBezTo>
                    <a:pt x="33" y="102"/>
                    <a:pt x="33" y="102"/>
                    <a:pt x="33" y="102"/>
                  </a:cubicBezTo>
                  <a:cubicBezTo>
                    <a:pt x="38" y="102"/>
                    <a:pt x="42" y="98"/>
                    <a:pt x="42" y="93"/>
                  </a:cubicBezTo>
                  <a:cubicBezTo>
                    <a:pt x="43" y="84"/>
                    <a:pt x="43" y="84"/>
                    <a:pt x="43" y="84"/>
                  </a:cubicBezTo>
                  <a:cubicBezTo>
                    <a:pt x="45" y="73"/>
                    <a:pt x="45" y="67"/>
                    <a:pt x="49" y="63"/>
                  </a:cubicBezTo>
                  <a:cubicBezTo>
                    <a:pt x="53" y="60"/>
                    <a:pt x="57" y="58"/>
                    <a:pt x="58" y="55"/>
                  </a:cubicBezTo>
                  <a:cubicBezTo>
                    <a:pt x="59" y="45"/>
                    <a:pt x="58" y="24"/>
                    <a:pt x="58" y="14"/>
                  </a:cubicBezTo>
                  <a:cubicBezTo>
                    <a:pt x="58" y="10"/>
                    <a:pt x="47" y="0"/>
                    <a:pt x="46" y="0"/>
                  </a:cubicBezTo>
                  <a:cubicBezTo>
                    <a:pt x="34" y="0"/>
                    <a:pt x="0" y="0"/>
                    <a:pt x="0" y="0"/>
                  </a:cubicBezTo>
                  <a:cubicBezTo>
                    <a:pt x="4" y="1"/>
                    <a:pt x="6" y="4"/>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68" name="Freeform 61"/>
            <p:cNvSpPr>
              <a:spLocks/>
            </p:cNvSpPr>
            <p:nvPr/>
          </p:nvSpPr>
          <p:spPr bwMode="auto">
            <a:xfrm>
              <a:off x="9217026" y="3363913"/>
              <a:ext cx="295275" cy="100013"/>
            </a:xfrm>
            <a:custGeom>
              <a:avLst/>
              <a:gdLst>
                <a:gd name="T0" fmla="*/ 6 w 36"/>
                <a:gd name="T1" fmla="*/ 0 h 12"/>
                <a:gd name="T2" fmla="*/ 0 w 36"/>
                <a:gd name="T3" fmla="*/ 6 h 12"/>
                <a:gd name="T4" fmla="*/ 6 w 36"/>
                <a:gd name="T5" fmla="*/ 12 h 12"/>
                <a:gd name="T6" fmla="*/ 22 w 36"/>
                <a:gd name="T7" fmla="*/ 12 h 12"/>
                <a:gd name="T8" fmla="*/ 30 w 36"/>
                <a:gd name="T9" fmla="*/ 12 h 12"/>
                <a:gd name="T10" fmla="*/ 36 w 36"/>
                <a:gd name="T11" fmla="*/ 6 h 12"/>
                <a:gd name="T12" fmla="*/ 36 w 36"/>
                <a:gd name="T13" fmla="*/ 6 h 12"/>
                <a:gd name="T14" fmla="*/ 30 w 36"/>
                <a:gd name="T15" fmla="*/ 0 h 12"/>
                <a:gd name="T16" fmla="*/ 17 w 36"/>
                <a:gd name="T17" fmla="*/ 0 h 12"/>
                <a:gd name="T18" fmla="*/ 6 w 36"/>
                <a:gd name="T1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12">
                  <a:moveTo>
                    <a:pt x="6" y="0"/>
                  </a:moveTo>
                  <a:cubicBezTo>
                    <a:pt x="2" y="0"/>
                    <a:pt x="0" y="3"/>
                    <a:pt x="0" y="6"/>
                  </a:cubicBezTo>
                  <a:cubicBezTo>
                    <a:pt x="0" y="9"/>
                    <a:pt x="2" y="12"/>
                    <a:pt x="6" y="12"/>
                  </a:cubicBezTo>
                  <a:cubicBezTo>
                    <a:pt x="22" y="12"/>
                    <a:pt x="22" y="12"/>
                    <a:pt x="22" y="12"/>
                  </a:cubicBezTo>
                  <a:cubicBezTo>
                    <a:pt x="30" y="12"/>
                    <a:pt x="30" y="12"/>
                    <a:pt x="30" y="12"/>
                  </a:cubicBezTo>
                  <a:cubicBezTo>
                    <a:pt x="33" y="12"/>
                    <a:pt x="36" y="9"/>
                    <a:pt x="36" y="6"/>
                  </a:cubicBezTo>
                  <a:cubicBezTo>
                    <a:pt x="36" y="6"/>
                    <a:pt x="36" y="6"/>
                    <a:pt x="36" y="6"/>
                  </a:cubicBezTo>
                  <a:cubicBezTo>
                    <a:pt x="36" y="3"/>
                    <a:pt x="33" y="0"/>
                    <a:pt x="30" y="0"/>
                  </a:cubicBezTo>
                  <a:cubicBezTo>
                    <a:pt x="17" y="0"/>
                    <a:pt x="17" y="0"/>
                    <a:pt x="17" y="0"/>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69" name="Freeform 62"/>
            <p:cNvSpPr>
              <a:spLocks/>
            </p:cNvSpPr>
            <p:nvPr/>
          </p:nvSpPr>
          <p:spPr bwMode="auto">
            <a:xfrm>
              <a:off x="9175751" y="3232151"/>
              <a:ext cx="427038" cy="100013"/>
            </a:xfrm>
            <a:custGeom>
              <a:avLst/>
              <a:gdLst>
                <a:gd name="T0" fmla="*/ 44 w 52"/>
                <a:gd name="T1" fmla="*/ 12 h 12"/>
                <a:gd name="T2" fmla="*/ 50 w 52"/>
                <a:gd name="T3" fmla="*/ 10 h 12"/>
                <a:gd name="T4" fmla="*/ 52 w 52"/>
                <a:gd name="T5" fmla="*/ 6 h 12"/>
                <a:gd name="T6" fmla="*/ 50 w 52"/>
                <a:gd name="T7" fmla="*/ 2 h 12"/>
                <a:gd name="T8" fmla="*/ 44 w 52"/>
                <a:gd name="T9" fmla="*/ 0 h 12"/>
                <a:gd name="T10" fmla="*/ 22 w 52"/>
                <a:gd name="T11" fmla="*/ 0 h 12"/>
                <a:gd name="T12" fmla="*/ 9 w 52"/>
                <a:gd name="T13" fmla="*/ 0 h 12"/>
                <a:gd name="T14" fmla="*/ 3 w 52"/>
                <a:gd name="T15" fmla="*/ 2 h 12"/>
                <a:gd name="T16" fmla="*/ 0 w 52"/>
                <a:gd name="T17" fmla="*/ 6 h 12"/>
                <a:gd name="T18" fmla="*/ 3 w 52"/>
                <a:gd name="T19" fmla="*/ 10 h 12"/>
                <a:gd name="T20" fmla="*/ 9 w 52"/>
                <a:gd name="T21" fmla="*/ 12 h 12"/>
                <a:gd name="T22" fmla="*/ 22 w 52"/>
                <a:gd name="T23" fmla="*/ 12 h 12"/>
                <a:gd name="T24" fmla="*/ 44 w 52"/>
                <a:gd name="T25"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 h="12">
                  <a:moveTo>
                    <a:pt x="44" y="12"/>
                  </a:moveTo>
                  <a:cubicBezTo>
                    <a:pt x="46" y="12"/>
                    <a:pt x="48" y="12"/>
                    <a:pt x="50" y="10"/>
                  </a:cubicBezTo>
                  <a:cubicBezTo>
                    <a:pt x="51" y="9"/>
                    <a:pt x="52" y="8"/>
                    <a:pt x="52" y="6"/>
                  </a:cubicBezTo>
                  <a:cubicBezTo>
                    <a:pt x="52" y="5"/>
                    <a:pt x="51" y="3"/>
                    <a:pt x="50" y="2"/>
                  </a:cubicBezTo>
                  <a:cubicBezTo>
                    <a:pt x="48" y="1"/>
                    <a:pt x="46" y="0"/>
                    <a:pt x="44" y="0"/>
                  </a:cubicBezTo>
                  <a:cubicBezTo>
                    <a:pt x="22" y="0"/>
                    <a:pt x="22" y="0"/>
                    <a:pt x="22" y="0"/>
                  </a:cubicBezTo>
                  <a:cubicBezTo>
                    <a:pt x="9" y="0"/>
                    <a:pt x="9" y="0"/>
                    <a:pt x="9" y="0"/>
                  </a:cubicBezTo>
                  <a:cubicBezTo>
                    <a:pt x="6" y="0"/>
                    <a:pt x="4" y="1"/>
                    <a:pt x="3" y="2"/>
                  </a:cubicBezTo>
                  <a:cubicBezTo>
                    <a:pt x="1" y="3"/>
                    <a:pt x="0" y="5"/>
                    <a:pt x="0" y="6"/>
                  </a:cubicBezTo>
                  <a:cubicBezTo>
                    <a:pt x="0" y="8"/>
                    <a:pt x="1" y="9"/>
                    <a:pt x="3" y="10"/>
                  </a:cubicBezTo>
                  <a:cubicBezTo>
                    <a:pt x="4" y="12"/>
                    <a:pt x="6" y="12"/>
                    <a:pt x="9" y="12"/>
                  </a:cubicBezTo>
                  <a:cubicBezTo>
                    <a:pt x="22" y="12"/>
                    <a:pt x="22" y="12"/>
                    <a:pt x="22" y="12"/>
                  </a:cubicBezTo>
                  <a:lnTo>
                    <a:pt x="4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70" name="Freeform 63"/>
            <p:cNvSpPr>
              <a:spLocks/>
            </p:cNvSpPr>
            <p:nvPr/>
          </p:nvSpPr>
          <p:spPr bwMode="auto">
            <a:xfrm>
              <a:off x="9183688" y="3108326"/>
              <a:ext cx="419100" cy="100013"/>
            </a:xfrm>
            <a:custGeom>
              <a:avLst/>
              <a:gdLst>
                <a:gd name="T0" fmla="*/ 48 w 51"/>
                <a:gd name="T1" fmla="*/ 10 h 12"/>
                <a:gd name="T2" fmla="*/ 51 w 51"/>
                <a:gd name="T3" fmla="*/ 6 h 12"/>
                <a:gd name="T4" fmla="*/ 48 w 51"/>
                <a:gd name="T5" fmla="*/ 1 h 12"/>
                <a:gd name="T6" fmla="*/ 42 w 51"/>
                <a:gd name="T7" fmla="*/ 0 h 12"/>
                <a:gd name="T8" fmla="*/ 8 w 51"/>
                <a:gd name="T9" fmla="*/ 0 h 12"/>
                <a:gd name="T10" fmla="*/ 2 w 51"/>
                <a:gd name="T11" fmla="*/ 1 h 12"/>
                <a:gd name="T12" fmla="*/ 0 w 51"/>
                <a:gd name="T13" fmla="*/ 6 h 12"/>
                <a:gd name="T14" fmla="*/ 2 w 51"/>
                <a:gd name="T15" fmla="*/ 10 h 12"/>
                <a:gd name="T16" fmla="*/ 8 w 51"/>
                <a:gd name="T17" fmla="*/ 12 h 12"/>
                <a:gd name="T18" fmla="*/ 42 w 51"/>
                <a:gd name="T19" fmla="*/ 12 h 12"/>
                <a:gd name="T20" fmla="*/ 48 w 51"/>
                <a:gd name="T21"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12">
                  <a:moveTo>
                    <a:pt x="48" y="10"/>
                  </a:moveTo>
                  <a:cubicBezTo>
                    <a:pt x="50" y="9"/>
                    <a:pt x="51" y="7"/>
                    <a:pt x="51" y="6"/>
                  </a:cubicBezTo>
                  <a:cubicBezTo>
                    <a:pt x="51" y="4"/>
                    <a:pt x="50" y="3"/>
                    <a:pt x="48" y="1"/>
                  </a:cubicBezTo>
                  <a:cubicBezTo>
                    <a:pt x="47" y="0"/>
                    <a:pt x="45" y="0"/>
                    <a:pt x="42" y="0"/>
                  </a:cubicBezTo>
                  <a:cubicBezTo>
                    <a:pt x="8" y="0"/>
                    <a:pt x="8" y="0"/>
                    <a:pt x="8" y="0"/>
                  </a:cubicBezTo>
                  <a:cubicBezTo>
                    <a:pt x="6" y="0"/>
                    <a:pt x="4" y="0"/>
                    <a:pt x="2" y="1"/>
                  </a:cubicBezTo>
                  <a:cubicBezTo>
                    <a:pt x="1" y="3"/>
                    <a:pt x="0" y="4"/>
                    <a:pt x="0" y="6"/>
                  </a:cubicBezTo>
                  <a:cubicBezTo>
                    <a:pt x="0" y="7"/>
                    <a:pt x="1" y="9"/>
                    <a:pt x="2" y="10"/>
                  </a:cubicBezTo>
                  <a:cubicBezTo>
                    <a:pt x="4" y="11"/>
                    <a:pt x="6" y="12"/>
                    <a:pt x="8" y="12"/>
                  </a:cubicBezTo>
                  <a:cubicBezTo>
                    <a:pt x="42" y="12"/>
                    <a:pt x="42" y="12"/>
                    <a:pt x="42" y="12"/>
                  </a:cubicBezTo>
                  <a:cubicBezTo>
                    <a:pt x="45" y="12"/>
                    <a:pt x="47" y="11"/>
                    <a:pt x="4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71" name="Freeform 64"/>
            <p:cNvSpPr>
              <a:spLocks/>
            </p:cNvSpPr>
            <p:nvPr/>
          </p:nvSpPr>
          <p:spPr bwMode="auto">
            <a:xfrm>
              <a:off x="9224963" y="2976563"/>
              <a:ext cx="279400" cy="98425"/>
            </a:xfrm>
            <a:custGeom>
              <a:avLst/>
              <a:gdLst>
                <a:gd name="T0" fmla="*/ 28 w 34"/>
                <a:gd name="T1" fmla="*/ 12 h 12"/>
                <a:gd name="T2" fmla="*/ 34 w 34"/>
                <a:gd name="T3" fmla="*/ 6 h 12"/>
                <a:gd name="T4" fmla="*/ 28 w 34"/>
                <a:gd name="T5" fmla="*/ 0 h 12"/>
                <a:gd name="T6" fmla="*/ 5 w 34"/>
                <a:gd name="T7" fmla="*/ 0 h 12"/>
                <a:gd name="T8" fmla="*/ 0 w 34"/>
                <a:gd name="T9" fmla="*/ 6 h 12"/>
                <a:gd name="T10" fmla="*/ 5 w 34"/>
                <a:gd name="T11" fmla="*/ 12 h 12"/>
                <a:gd name="T12" fmla="*/ 5 w 34"/>
                <a:gd name="T13" fmla="*/ 12 h 12"/>
                <a:gd name="T14" fmla="*/ 28 w 34"/>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2">
                  <a:moveTo>
                    <a:pt x="28" y="12"/>
                  </a:moveTo>
                  <a:cubicBezTo>
                    <a:pt x="31" y="12"/>
                    <a:pt x="34" y="9"/>
                    <a:pt x="34" y="6"/>
                  </a:cubicBezTo>
                  <a:cubicBezTo>
                    <a:pt x="34" y="3"/>
                    <a:pt x="31" y="0"/>
                    <a:pt x="28" y="0"/>
                  </a:cubicBezTo>
                  <a:cubicBezTo>
                    <a:pt x="5" y="0"/>
                    <a:pt x="5" y="0"/>
                    <a:pt x="5" y="0"/>
                  </a:cubicBezTo>
                  <a:cubicBezTo>
                    <a:pt x="2" y="0"/>
                    <a:pt x="0" y="3"/>
                    <a:pt x="0" y="6"/>
                  </a:cubicBezTo>
                  <a:cubicBezTo>
                    <a:pt x="0" y="9"/>
                    <a:pt x="2" y="12"/>
                    <a:pt x="5" y="12"/>
                  </a:cubicBezTo>
                  <a:cubicBezTo>
                    <a:pt x="5" y="12"/>
                    <a:pt x="5" y="12"/>
                    <a:pt x="5" y="12"/>
                  </a:cubicBezTo>
                  <a:lnTo>
                    <a:pt x="2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72" name="组合 71"/>
          <p:cNvGrpSpPr/>
          <p:nvPr/>
        </p:nvGrpSpPr>
        <p:grpSpPr>
          <a:xfrm>
            <a:off x="8200142" y="3045095"/>
            <a:ext cx="686218" cy="737719"/>
            <a:chOff x="8204201" y="2960688"/>
            <a:chExt cx="782638" cy="841375"/>
          </a:xfrm>
          <a:solidFill>
            <a:schemeClr val="tx1">
              <a:lumMod val="75000"/>
              <a:lumOff val="25000"/>
            </a:schemeClr>
          </a:solidFill>
        </p:grpSpPr>
        <p:sp>
          <p:nvSpPr>
            <p:cNvPr id="73" name="Freeform 65"/>
            <p:cNvSpPr>
              <a:spLocks/>
            </p:cNvSpPr>
            <p:nvPr/>
          </p:nvSpPr>
          <p:spPr bwMode="auto">
            <a:xfrm>
              <a:off x="8204201" y="2960688"/>
              <a:ext cx="477838" cy="841375"/>
            </a:xfrm>
            <a:custGeom>
              <a:avLst/>
              <a:gdLst>
                <a:gd name="T0" fmla="*/ 53 w 58"/>
                <a:gd name="T1" fmla="*/ 94 h 102"/>
                <a:gd name="T2" fmla="*/ 56 w 58"/>
                <a:gd name="T3" fmla="*/ 87 h 102"/>
                <a:gd name="T4" fmla="*/ 53 w 58"/>
                <a:gd name="T5" fmla="*/ 87 h 102"/>
                <a:gd name="T6" fmla="*/ 41 w 58"/>
                <a:gd name="T7" fmla="*/ 78 h 102"/>
                <a:gd name="T8" fmla="*/ 47 w 58"/>
                <a:gd name="T9" fmla="*/ 71 h 102"/>
                <a:gd name="T10" fmla="*/ 41 w 58"/>
                <a:gd name="T11" fmla="*/ 63 h 102"/>
                <a:gd name="T12" fmla="*/ 52 w 58"/>
                <a:gd name="T13" fmla="*/ 54 h 102"/>
                <a:gd name="T14" fmla="*/ 55 w 58"/>
                <a:gd name="T15" fmla="*/ 54 h 102"/>
                <a:gd name="T16" fmla="*/ 52 w 58"/>
                <a:gd name="T17" fmla="*/ 47 h 102"/>
                <a:gd name="T18" fmla="*/ 57 w 58"/>
                <a:gd name="T19" fmla="*/ 39 h 102"/>
                <a:gd name="T20" fmla="*/ 30 w 58"/>
                <a:gd name="T21" fmla="*/ 39 h 102"/>
                <a:gd name="T22" fmla="*/ 34 w 58"/>
                <a:gd name="T23" fmla="*/ 22 h 102"/>
                <a:gd name="T24" fmla="*/ 35 w 58"/>
                <a:gd name="T25" fmla="*/ 13 h 102"/>
                <a:gd name="T26" fmla="*/ 26 w 58"/>
                <a:gd name="T27" fmla="*/ 0 h 102"/>
                <a:gd name="T28" fmla="*/ 25 w 58"/>
                <a:gd name="T29" fmla="*/ 0 h 102"/>
                <a:gd name="T30" fmla="*/ 17 w 58"/>
                <a:gd name="T31" fmla="*/ 9 h 102"/>
                <a:gd name="T32" fmla="*/ 16 w 58"/>
                <a:gd name="T33" fmla="*/ 18 h 102"/>
                <a:gd name="T34" fmla="*/ 10 w 58"/>
                <a:gd name="T35" fmla="*/ 39 h 102"/>
                <a:gd name="T36" fmla="*/ 1 w 58"/>
                <a:gd name="T37" fmla="*/ 47 h 102"/>
                <a:gd name="T38" fmla="*/ 1 w 58"/>
                <a:gd name="T39" fmla="*/ 88 h 102"/>
                <a:gd name="T40" fmla="*/ 13 w 58"/>
                <a:gd name="T41" fmla="*/ 102 h 102"/>
                <a:gd name="T42" fmla="*/ 58 w 58"/>
                <a:gd name="T43" fmla="*/ 102 h 102"/>
                <a:gd name="T44" fmla="*/ 53 w 58"/>
                <a:gd name="T45" fmla="*/ 9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 h="102">
                  <a:moveTo>
                    <a:pt x="53" y="94"/>
                  </a:moveTo>
                  <a:cubicBezTo>
                    <a:pt x="53" y="91"/>
                    <a:pt x="54" y="89"/>
                    <a:pt x="56" y="87"/>
                  </a:cubicBezTo>
                  <a:cubicBezTo>
                    <a:pt x="53" y="87"/>
                    <a:pt x="53" y="87"/>
                    <a:pt x="53" y="87"/>
                  </a:cubicBezTo>
                  <a:cubicBezTo>
                    <a:pt x="47" y="87"/>
                    <a:pt x="41" y="84"/>
                    <a:pt x="41" y="78"/>
                  </a:cubicBezTo>
                  <a:cubicBezTo>
                    <a:pt x="41" y="75"/>
                    <a:pt x="44" y="72"/>
                    <a:pt x="47" y="71"/>
                  </a:cubicBezTo>
                  <a:cubicBezTo>
                    <a:pt x="43" y="69"/>
                    <a:pt x="41" y="66"/>
                    <a:pt x="41" y="63"/>
                  </a:cubicBezTo>
                  <a:cubicBezTo>
                    <a:pt x="41" y="57"/>
                    <a:pt x="46" y="54"/>
                    <a:pt x="52" y="54"/>
                  </a:cubicBezTo>
                  <a:cubicBezTo>
                    <a:pt x="55" y="54"/>
                    <a:pt x="55" y="54"/>
                    <a:pt x="55" y="54"/>
                  </a:cubicBezTo>
                  <a:cubicBezTo>
                    <a:pt x="53" y="52"/>
                    <a:pt x="52" y="50"/>
                    <a:pt x="52" y="47"/>
                  </a:cubicBezTo>
                  <a:cubicBezTo>
                    <a:pt x="52" y="43"/>
                    <a:pt x="54" y="40"/>
                    <a:pt x="57" y="39"/>
                  </a:cubicBezTo>
                  <a:cubicBezTo>
                    <a:pt x="30" y="39"/>
                    <a:pt x="30" y="39"/>
                    <a:pt x="30" y="39"/>
                  </a:cubicBezTo>
                  <a:cubicBezTo>
                    <a:pt x="30" y="38"/>
                    <a:pt x="33" y="28"/>
                    <a:pt x="34" y="22"/>
                  </a:cubicBezTo>
                  <a:cubicBezTo>
                    <a:pt x="35" y="13"/>
                    <a:pt x="35" y="13"/>
                    <a:pt x="35" y="13"/>
                  </a:cubicBezTo>
                  <a:cubicBezTo>
                    <a:pt x="36" y="8"/>
                    <a:pt x="31" y="0"/>
                    <a:pt x="26" y="0"/>
                  </a:cubicBezTo>
                  <a:cubicBezTo>
                    <a:pt x="25" y="0"/>
                    <a:pt x="25" y="0"/>
                    <a:pt x="25" y="0"/>
                  </a:cubicBezTo>
                  <a:cubicBezTo>
                    <a:pt x="21" y="0"/>
                    <a:pt x="17" y="4"/>
                    <a:pt x="17" y="9"/>
                  </a:cubicBezTo>
                  <a:cubicBezTo>
                    <a:pt x="16" y="18"/>
                    <a:pt x="16" y="18"/>
                    <a:pt x="16" y="18"/>
                  </a:cubicBezTo>
                  <a:cubicBezTo>
                    <a:pt x="14" y="29"/>
                    <a:pt x="14" y="35"/>
                    <a:pt x="10" y="39"/>
                  </a:cubicBezTo>
                  <a:cubicBezTo>
                    <a:pt x="6" y="42"/>
                    <a:pt x="2" y="44"/>
                    <a:pt x="1" y="47"/>
                  </a:cubicBezTo>
                  <a:cubicBezTo>
                    <a:pt x="0" y="57"/>
                    <a:pt x="1" y="78"/>
                    <a:pt x="1" y="88"/>
                  </a:cubicBezTo>
                  <a:cubicBezTo>
                    <a:pt x="1" y="92"/>
                    <a:pt x="12" y="102"/>
                    <a:pt x="13" y="102"/>
                  </a:cubicBezTo>
                  <a:cubicBezTo>
                    <a:pt x="24" y="102"/>
                    <a:pt x="58" y="102"/>
                    <a:pt x="58" y="102"/>
                  </a:cubicBezTo>
                  <a:cubicBezTo>
                    <a:pt x="55" y="101"/>
                    <a:pt x="53" y="98"/>
                    <a:pt x="53"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74" name="Freeform 66"/>
            <p:cNvSpPr>
              <a:spLocks/>
            </p:cNvSpPr>
            <p:nvPr/>
          </p:nvSpPr>
          <p:spPr bwMode="auto">
            <a:xfrm>
              <a:off x="8656638" y="3298826"/>
              <a:ext cx="296863" cy="98425"/>
            </a:xfrm>
            <a:custGeom>
              <a:avLst/>
              <a:gdLst>
                <a:gd name="T0" fmla="*/ 30 w 36"/>
                <a:gd name="T1" fmla="*/ 12 h 12"/>
                <a:gd name="T2" fmla="*/ 36 w 36"/>
                <a:gd name="T3" fmla="*/ 6 h 12"/>
                <a:gd name="T4" fmla="*/ 30 w 36"/>
                <a:gd name="T5" fmla="*/ 0 h 12"/>
                <a:gd name="T6" fmla="*/ 14 w 36"/>
                <a:gd name="T7" fmla="*/ 0 h 12"/>
                <a:gd name="T8" fmla="*/ 6 w 36"/>
                <a:gd name="T9" fmla="*/ 0 h 12"/>
                <a:gd name="T10" fmla="*/ 0 w 36"/>
                <a:gd name="T11" fmla="*/ 6 h 12"/>
                <a:gd name="T12" fmla="*/ 0 w 36"/>
                <a:gd name="T13" fmla="*/ 6 h 12"/>
                <a:gd name="T14" fmla="*/ 6 w 36"/>
                <a:gd name="T15" fmla="*/ 12 h 12"/>
                <a:gd name="T16" fmla="*/ 19 w 36"/>
                <a:gd name="T17" fmla="*/ 12 h 12"/>
                <a:gd name="T18" fmla="*/ 30 w 36"/>
                <a:gd name="T19"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12">
                  <a:moveTo>
                    <a:pt x="30" y="12"/>
                  </a:moveTo>
                  <a:cubicBezTo>
                    <a:pt x="33" y="12"/>
                    <a:pt x="36" y="9"/>
                    <a:pt x="36" y="6"/>
                  </a:cubicBezTo>
                  <a:cubicBezTo>
                    <a:pt x="36" y="3"/>
                    <a:pt x="33" y="0"/>
                    <a:pt x="30" y="0"/>
                  </a:cubicBezTo>
                  <a:cubicBezTo>
                    <a:pt x="14" y="0"/>
                    <a:pt x="14" y="0"/>
                    <a:pt x="14" y="0"/>
                  </a:cubicBezTo>
                  <a:cubicBezTo>
                    <a:pt x="6" y="0"/>
                    <a:pt x="6" y="0"/>
                    <a:pt x="6" y="0"/>
                  </a:cubicBezTo>
                  <a:cubicBezTo>
                    <a:pt x="2" y="0"/>
                    <a:pt x="0" y="3"/>
                    <a:pt x="0" y="6"/>
                  </a:cubicBezTo>
                  <a:cubicBezTo>
                    <a:pt x="0" y="6"/>
                    <a:pt x="0" y="6"/>
                    <a:pt x="0" y="6"/>
                  </a:cubicBezTo>
                  <a:cubicBezTo>
                    <a:pt x="0" y="9"/>
                    <a:pt x="2" y="12"/>
                    <a:pt x="6" y="12"/>
                  </a:cubicBezTo>
                  <a:cubicBezTo>
                    <a:pt x="19" y="12"/>
                    <a:pt x="19" y="12"/>
                    <a:pt x="19" y="12"/>
                  </a:cubicBezTo>
                  <a:lnTo>
                    <a:pt x="3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75" name="Freeform 67"/>
            <p:cNvSpPr>
              <a:spLocks/>
            </p:cNvSpPr>
            <p:nvPr/>
          </p:nvSpPr>
          <p:spPr bwMode="auto">
            <a:xfrm>
              <a:off x="8566151" y="3430588"/>
              <a:ext cx="420688" cy="98425"/>
            </a:xfrm>
            <a:custGeom>
              <a:avLst/>
              <a:gdLst>
                <a:gd name="T0" fmla="*/ 8 w 51"/>
                <a:gd name="T1" fmla="*/ 0 h 12"/>
                <a:gd name="T2" fmla="*/ 2 w 51"/>
                <a:gd name="T3" fmla="*/ 2 h 12"/>
                <a:gd name="T4" fmla="*/ 0 w 51"/>
                <a:gd name="T5" fmla="*/ 6 h 12"/>
                <a:gd name="T6" fmla="*/ 2 w 51"/>
                <a:gd name="T7" fmla="*/ 10 h 12"/>
                <a:gd name="T8" fmla="*/ 8 w 51"/>
                <a:gd name="T9" fmla="*/ 12 h 12"/>
                <a:gd name="T10" fmla="*/ 30 w 51"/>
                <a:gd name="T11" fmla="*/ 12 h 12"/>
                <a:gd name="T12" fmla="*/ 43 w 51"/>
                <a:gd name="T13" fmla="*/ 12 h 12"/>
                <a:gd name="T14" fmla="*/ 49 w 51"/>
                <a:gd name="T15" fmla="*/ 10 h 12"/>
                <a:gd name="T16" fmla="*/ 51 w 51"/>
                <a:gd name="T17" fmla="*/ 6 h 12"/>
                <a:gd name="T18" fmla="*/ 49 w 51"/>
                <a:gd name="T19" fmla="*/ 2 h 12"/>
                <a:gd name="T20" fmla="*/ 43 w 51"/>
                <a:gd name="T21" fmla="*/ 0 h 12"/>
                <a:gd name="T22" fmla="*/ 30 w 51"/>
                <a:gd name="T23" fmla="*/ 0 h 12"/>
                <a:gd name="T24" fmla="*/ 8 w 51"/>
                <a:gd name="T2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12">
                  <a:moveTo>
                    <a:pt x="8" y="0"/>
                  </a:moveTo>
                  <a:cubicBezTo>
                    <a:pt x="6" y="0"/>
                    <a:pt x="3" y="0"/>
                    <a:pt x="2" y="2"/>
                  </a:cubicBezTo>
                  <a:cubicBezTo>
                    <a:pt x="0" y="3"/>
                    <a:pt x="0" y="4"/>
                    <a:pt x="0" y="6"/>
                  </a:cubicBezTo>
                  <a:cubicBezTo>
                    <a:pt x="0" y="7"/>
                    <a:pt x="0" y="9"/>
                    <a:pt x="2" y="10"/>
                  </a:cubicBezTo>
                  <a:cubicBezTo>
                    <a:pt x="3" y="11"/>
                    <a:pt x="6" y="12"/>
                    <a:pt x="8" y="12"/>
                  </a:cubicBezTo>
                  <a:cubicBezTo>
                    <a:pt x="30" y="12"/>
                    <a:pt x="30" y="12"/>
                    <a:pt x="30" y="12"/>
                  </a:cubicBezTo>
                  <a:cubicBezTo>
                    <a:pt x="43" y="12"/>
                    <a:pt x="43" y="12"/>
                    <a:pt x="43" y="12"/>
                  </a:cubicBezTo>
                  <a:cubicBezTo>
                    <a:pt x="45" y="12"/>
                    <a:pt x="48" y="11"/>
                    <a:pt x="49" y="10"/>
                  </a:cubicBezTo>
                  <a:cubicBezTo>
                    <a:pt x="51" y="9"/>
                    <a:pt x="51" y="7"/>
                    <a:pt x="51" y="6"/>
                  </a:cubicBezTo>
                  <a:cubicBezTo>
                    <a:pt x="51" y="4"/>
                    <a:pt x="51" y="3"/>
                    <a:pt x="49" y="2"/>
                  </a:cubicBezTo>
                  <a:cubicBezTo>
                    <a:pt x="48" y="0"/>
                    <a:pt x="45" y="0"/>
                    <a:pt x="43" y="0"/>
                  </a:cubicBezTo>
                  <a:cubicBezTo>
                    <a:pt x="30" y="0"/>
                    <a:pt x="30" y="0"/>
                    <a:pt x="30" y="0"/>
                  </a:cubicBez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76" name="Freeform 68"/>
            <p:cNvSpPr>
              <a:spLocks/>
            </p:cNvSpPr>
            <p:nvPr/>
          </p:nvSpPr>
          <p:spPr bwMode="auto">
            <a:xfrm>
              <a:off x="8566151" y="3554413"/>
              <a:ext cx="420688" cy="98425"/>
            </a:xfrm>
            <a:custGeom>
              <a:avLst/>
              <a:gdLst>
                <a:gd name="T0" fmla="*/ 2 w 51"/>
                <a:gd name="T1" fmla="*/ 2 h 12"/>
                <a:gd name="T2" fmla="*/ 0 w 51"/>
                <a:gd name="T3" fmla="*/ 6 h 12"/>
                <a:gd name="T4" fmla="*/ 2 w 51"/>
                <a:gd name="T5" fmla="*/ 11 h 12"/>
                <a:gd name="T6" fmla="*/ 9 w 51"/>
                <a:gd name="T7" fmla="*/ 12 h 12"/>
                <a:gd name="T8" fmla="*/ 43 w 51"/>
                <a:gd name="T9" fmla="*/ 12 h 12"/>
                <a:gd name="T10" fmla="*/ 49 w 51"/>
                <a:gd name="T11" fmla="*/ 11 h 12"/>
                <a:gd name="T12" fmla="*/ 51 w 51"/>
                <a:gd name="T13" fmla="*/ 6 h 12"/>
                <a:gd name="T14" fmla="*/ 49 w 51"/>
                <a:gd name="T15" fmla="*/ 2 h 12"/>
                <a:gd name="T16" fmla="*/ 43 w 51"/>
                <a:gd name="T17" fmla="*/ 0 h 12"/>
                <a:gd name="T18" fmla="*/ 9 w 51"/>
                <a:gd name="T19" fmla="*/ 0 h 12"/>
                <a:gd name="T20" fmla="*/ 2 w 51"/>
                <a:gd name="T21"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12">
                  <a:moveTo>
                    <a:pt x="2" y="2"/>
                  </a:moveTo>
                  <a:cubicBezTo>
                    <a:pt x="1" y="3"/>
                    <a:pt x="0" y="5"/>
                    <a:pt x="0" y="6"/>
                  </a:cubicBezTo>
                  <a:cubicBezTo>
                    <a:pt x="0" y="8"/>
                    <a:pt x="1" y="9"/>
                    <a:pt x="2" y="11"/>
                  </a:cubicBezTo>
                  <a:cubicBezTo>
                    <a:pt x="4" y="12"/>
                    <a:pt x="6" y="12"/>
                    <a:pt x="9" y="12"/>
                  </a:cubicBezTo>
                  <a:cubicBezTo>
                    <a:pt x="43" y="12"/>
                    <a:pt x="43" y="12"/>
                    <a:pt x="43" y="12"/>
                  </a:cubicBezTo>
                  <a:cubicBezTo>
                    <a:pt x="45" y="12"/>
                    <a:pt x="47" y="12"/>
                    <a:pt x="49" y="11"/>
                  </a:cubicBezTo>
                  <a:cubicBezTo>
                    <a:pt x="50" y="9"/>
                    <a:pt x="51" y="8"/>
                    <a:pt x="51" y="6"/>
                  </a:cubicBezTo>
                  <a:cubicBezTo>
                    <a:pt x="51" y="5"/>
                    <a:pt x="50" y="3"/>
                    <a:pt x="49" y="2"/>
                  </a:cubicBezTo>
                  <a:cubicBezTo>
                    <a:pt x="47" y="1"/>
                    <a:pt x="45" y="0"/>
                    <a:pt x="43" y="0"/>
                  </a:cubicBezTo>
                  <a:cubicBezTo>
                    <a:pt x="9" y="0"/>
                    <a:pt x="9" y="0"/>
                    <a:pt x="9" y="0"/>
                  </a:cubicBezTo>
                  <a:cubicBezTo>
                    <a:pt x="6" y="0"/>
                    <a:pt x="4"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77" name="Freeform 69"/>
            <p:cNvSpPr>
              <a:spLocks/>
            </p:cNvSpPr>
            <p:nvPr/>
          </p:nvSpPr>
          <p:spPr bwMode="auto">
            <a:xfrm>
              <a:off x="8664576" y="3686176"/>
              <a:ext cx="280988" cy="98425"/>
            </a:xfrm>
            <a:custGeom>
              <a:avLst/>
              <a:gdLst>
                <a:gd name="T0" fmla="*/ 6 w 34"/>
                <a:gd name="T1" fmla="*/ 0 h 12"/>
                <a:gd name="T2" fmla="*/ 0 w 34"/>
                <a:gd name="T3" fmla="*/ 6 h 12"/>
                <a:gd name="T4" fmla="*/ 6 w 34"/>
                <a:gd name="T5" fmla="*/ 12 h 12"/>
                <a:gd name="T6" fmla="*/ 28 w 34"/>
                <a:gd name="T7" fmla="*/ 12 h 12"/>
                <a:gd name="T8" fmla="*/ 34 w 34"/>
                <a:gd name="T9" fmla="*/ 6 h 12"/>
                <a:gd name="T10" fmla="*/ 28 w 34"/>
                <a:gd name="T11" fmla="*/ 0 h 12"/>
                <a:gd name="T12" fmla="*/ 28 w 34"/>
                <a:gd name="T13" fmla="*/ 0 h 12"/>
                <a:gd name="T14" fmla="*/ 6 w 34"/>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2">
                  <a:moveTo>
                    <a:pt x="6" y="0"/>
                  </a:moveTo>
                  <a:cubicBezTo>
                    <a:pt x="2" y="0"/>
                    <a:pt x="0" y="3"/>
                    <a:pt x="0" y="6"/>
                  </a:cubicBezTo>
                  <a:cubicBezTo>
                    <a:pt x="0" y="9"/>
                    <a:pt x="2" y="12"/>
                    <a:pt x="6" y="12"/>
                  </a:cubicBezTo>
                  <a:cubicBezTo>
                    <a:pt x="28" y="12"/>
                    <a:pt x="28" y="12"/>
                    <a:pt x="28" y="12"/>
                  </a:cubicBezTo>
                  <a:cubicBezTo>
                    <a:pt x="31" y="12"/>
                    <a:pt x="34" y="9"/>
                    <a:pt x="34" y="6"/>
                  </a:cubicBezTo>
                  <a:cubicBezTo>
                    <a:pt x="34" y="3"/>
                    <a:pt x="31" y="0"/>
                    <a:pt x="28" y="0"/>
                  </a:cubicBezTo>
                  <a:cubicBezTo>
                    <a:pt x="28" y="0"/>
                    <a:pt x="28" y="0"/>
                    <a:pt x="28" y="0"/>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78" name="组合 77"/>
          <p:cNvGrpSpPr/>
          <p:nvPr/>
        </p:nvGrpSpPr>
        <p:grpSpPr>
          <a:xfrm>
            <a:off x="4226629" y="3210195"/>
            <a:ext cx="439848" cy="448200"/>
            <a:chOff x="4230688" y="3125788"/>
            <a:chExt cx="501650" cy="511176"/>
          </a:xfrm>
          <a:solidFill>
            <a:schemeClr val="tx1">
              <a:lumMod val="75000"/>
              <a:lumOff val="25000"/>
            </a:schemeClr>
          </a:solidFill>
        </p:grpSpPr>
        <p:sp>
          <p:nvSpPr>
            <p:cNvPr id="79" name="Freeform 70"/>
            <p:cNvSpPr>
              <a:spLocks/>
            </p:cNvSpPr>
            <p:nvPr/>
          </p:nvSpPr>
          <p:spPr bwMode="auto">
            <a:xfrm>
              <a:off x="4230688" y="3125788"/>
              <a:ext cx="501650" cy="511175"/>
            </a:xfrm>
            <a:custGeom>
              <a:avLst/>
              <a:gdLst>
                <a:gd name="T0" fmla="*/ 50 w 61"/>
                <a:gd name="T1" fmla="*/ 56 h 62"/>
                <a:gd name="T2" fmla="*/ 37 w 61"/>
                <a:gd name="T3" fmla="*/ 25 h 62"/>
                <a:gd name="T4" fmla="*/ 5 w 61"/>
                <a:gd name="T5" fmla="*/ 12 h 62"/>
                <a:gd name="T6" fmla="*/ 0 w 61"/>
                <a:gd name="T7" fmla="*/ 6 h 62"/>
                <a:gd name="T8" fmla="*/ 5 w 61"/>
                <a:gd name="T9" fmla="*/ 0 h 62"/>
                <a:gd name="T10" fmla="*/ 61 w 61"/>
                <a:gd name="T11" fmla="*/ 56 h 62"/>
                <a:gd name="T12" fmla="*/ 55 w 61"/>
                <a:gd name="T13" fmla="*/ 62 h 62"/>
                <a:gd name="T14" fmla="*/ 50 w 61"/>
                <a:gd name="T15" fmla="*/ 56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62">
                  <a:moveTo>
                    <a:pt x="50" y="56"/>
                  </a:moveTo>
                  <a:cubicBezTo>
                    <a:pt x="50" y="44"/>
                    <a:pt x="45" y="33"/>
                    <a:pt x="37" y="25"/>
                  </a:cubicBezTo>
                  <a:cubicBezTo>
                    <a:pt x="29" y="17"/>
                    <a:pt x="18" y="12"/>
                    <a:pt x="5" y="12"/>
                  </a:cubicBezTo>
                  <a:cubicBezTo>
                    <a:pt x="2" y="12"/>
                    <a:pt x="0" y="9"/>
                    <a:pt x="0" y="6"/>
                  </a:cubicBezTo>
                  <a:cubicBezTo>
                    <a:pt x="0" y="3"/>
                    <a:pt x="2" y="0"/>
                    <a:pt x="5" y="0"/>
                  </a:cubicBezTo>
                  <a:cubicBezTo>
                    <a:pt x="36" y="0"/>
                    <a:pt x="61" y="25"/>
                    <a:pt x="61" y="56"/>
                  </a:cubicBezTo>
                  <a:cubicBezTo>
                    <a:pt x="61" y="59"/>
                    <a:pt x="58" y="62"/>
                    <a:pt x="55" y="62"/>
                  </a:cubicBezTo>
                  <a:cubicBezTo>
                    <a:pt x="52" y="62"/>
                    <a:pt x="50" y="59"/>
                    <a:pt x="50"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80" name="Freeform 71"/>
            <p:cNvSpPr>
              <a:spLocks/>
            </p:cNvSpPr>
            <p:nvPr/>
          </p:nvSpPr>
          <p:spPr bwMode="auto">
            <a:xfrm>
              <a:off x="4230688" y="3273426"/>
              <a:ext cx="361950" cy="363538"/>
            </a:xfrm>
            <a:custGeom>
              <a:avLst/>
              <a:gdLst>
                <a:gd name="T0" fmla="*/ 32 w 44"/>
                <a:gd name="T1" fmla="*/ 38 h 44"/>
                <a:gd name="T2" fmla="*/ 5 w 44"/>
                <a:gd name="T3" fmla="*/ 11 h 44"/>
                <a:gd name="T4" fmla="*/ 0 w 44"/>
                <a:gd name="T5" fmla="*/ 5 h 44"/>
                <a:gd name="T6" fmla="*/ 5 w 44"/>
                <a:gd name="T7" fmla="*/ 0 h 44"/>
                <a:gd name="T8" fmla="*/ 44 w 44"/>
                <a:gd name="T9" fmla="*/ 38 h 44"/>
                <a:gd name="T10" fmla="*/ 38 w 44"/>
                <a:gd name="T11" fmla="*/ 44 h 44"/>
                <a:gd name="T12" fmla="*/ 32 w 44"/>
                <a:gd name="T13" fmla="*/ 38 h 44"/>
              </a:gdLst>
              <a:ahLst/>
              <a:cxnLst>
                <a:cxn ang="0">
                  <a:pos x="T0" y="T1"/>
                </a:cxn>
                <a:cxn ang="0">
                  <a:pos x="T2" y="T3"/>
                </a:cxn>
                <a:cxn ang="0">
                  <a:pos x="T4" y="T5"/>
                </a:cxn>
                <a:cxn ang="0">
                  <a:pos x="T6" y="T7"/>
                </a:cxn>
                <a:cxn ang="0">
                  <a:pos x="T8" y="T9"/>
                </a:cxn>
                <a:cxn ang="0">
                  <a:pos x="T10" y="T11"/>
                </a:cxn>
                <a:cxn ang="0">
                  <a:pos x="T12" y="T13"/>
                </a:cxn>
              </a:cxnLst>
              <a:rect l="0" t="0" r="r" b="b"/>
              <a:pathLst>
                <a:path w="44" h="44">
                  <a:moveTo>
                    <a:pt x="32" y="38"/>
                  </a:moveTo>
                  <a:cubicBezTo>
                    <a:pt x="32" y="23"/>
                    <a:pt x="20" y="11"/>
                    <a:pt x="5" y="11"/>
                  </a:cubicBezTo>
                  <a:cubicBezTo>
                    <a:pt x="2" y="11"/>
                    <a:pt x="0" y="8"/>
                    <a:pt x="0" y="5"/>
                  </a:cubicBezTo>
                  <a:cubicBezTo>
                    <a:pt x="0" y="2"/>
                    <a:pt x="2" y="0"/>
                    <a:pt x="5" y="0"/>
                  </a:cubicBezTo>
                  <a:cubicBezTo>
                    <a:pt x="26" y="0"/>
                    <a:pt x="44" y="17"/>
                    <a:pt x="44" y="38"/>
                  </a:cubicBezTo>
                  <a:cubicBezTo>
                    <a:pt x="44" y="41"/>
                    <a:pt x="41" y="44"/>
                    <a:pt x="38" y="44"/>
                  </a:cubicBezTo>
                  <a:cubicBezTo>
                    <a:pt x="35" y="44"/>
                    <a:pt x="32" y="41"/>
                    <a:pt x="32"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81" name="Oval 72"/>
            <p:cNvSpPr>
              <a:spLocks noChangeArrowheads="1"/>
            </p:cNvSpPr>
            <p:nvPr/>
          </p:nvSpPr>
          <p:spPr bwMode="auto">
            <a:xfrm>
              <a:off x="4230688" y="3446463"/>
              <a:ext cx="188913" cy="1905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82" name="组合 81"/>
          <p:cNvGrpSpPr/>
          <p:nvPr/>
        </p:nvGrpSpPr>
        <p:grpSpPr>
          <a:xfrm>
            <a:off x="3132842" y="3192734"/>
            <a:ext cx="656988" cy="477430"/>
            <a:chOff x="3136901" y="3108326"/>
            <a:chExt cx="749300" cy="544513"/>
          </a:xfrm>
          <a:solidFill>
            <a:schemeClr val="tx1">
              <a:lumMod val="75000"/>
              <a:lumOff val="25000"/>
            </a:schemeClr>
          </a:solidFill>
        </p:grpSpPr>
        <p:sp>
          <p:nvSpPr>
            <p:cNvPr id="83" name="Freeform 73"/>
            <p:cNvSpPr>
              <a:spLocks noEditPoints="1"/>
            </p:cNvSpPr>
            <p:nvPr/>
          </p:nvSpPr>
          <p:spPr bwMode="auto">
            <a:xfrm>
              <a:off x="3359151" y="3108326"/>
              <a:ext cx="320675" cy="214313"/>
            </a:xfrm>
            <a:custGeom>
              <a:avLst/>
              <a:gdLst>
                <a:gd name="T0" fmla="*/ 28 w 39"/>
                <a:gd name="T1" fmla="*/ 0 h 26"/>
                <a:gd name="T2" fmla="*/ 10 w 39"/>
                <a:gd name="T3" fmla="*/ 0 h 26"/>
                <a:gd name="T4" fmla="*/ 0 w 39"/>
                <a:gd name="T5" fmla="*/ 11 h 26"/>
                <a:gd name="T6" fmla="*/ 0 w 39"/>
                <a:gd name="T7" fmla="*/ 15 h 26"/>
                <a:gd name="T8" fmla="*/ 10 w 39"/>
                <a:gd name="T9" fmla="*/ 26 h 26"/>
                <a:gd name="T10" fmla="*/ 28 w 39"/>
                <a:gd name="T11" fmla="*/ 26 h 26"/>
                <a:gd name="T12" fmla="*/ 39 w 39"/>
                <a:gd name="T13" fmla="*/ 15 h 26"/>
                <a:gd name="T14" fmla="*/ 39 w 39"/>
                <a:gd name="T15" fmla="*/ 11 h 26"/>
                <a:gd name="T16" fmla="*/ 28 w 39"/>
                <a:gd name="T17" fmla="*/ 0 h 26"/>
                <a:gd name="T18" fmla="*/ 29 w 39"/>
                <a:gd name="T19" fmla="*/ 20 h 26"/>
                <a:gd name="T20" fmla="*/ 9 w 39"/>
                <a:gd name="T21" fmla="*/ 20 h 26"/>
                <a:gd name="T22" fmla="*/ 6 w 39"/>
                <a:gd name="T23" fmla="*/ 17 h 26"/>
                <a:gd name="T24" fmla="*/ 9 w 39"/>
                <a:gd name="T25" fmla="*/ 15 h 26"/>
                <a:gd name="T26" fmla="*/ 29 w 39"/>
                <a:gd name="T27" fmla="*/ 15 h 26"/>
                <a:gd name="T28" fmla="*/ 32 w 39"/>
                <a:gd name="T29" fmla="*/ 17 h 26"/>
                <a:gd name="T30" fmla="*/ 29 w 39"/>
                <a:gd name="T31" fmla="*/ 20 h 26"/>
                <a:gd name="T32" fmla="*/ 29 w 39"/>
                <a:gd name="T33" fmla="*/ 11 h 26"/>
                <a:gd name="T34" fmla="*/ 9 w 39"/>
                <a:gd name="T35" fmla="*/ 11 h 26"/>
                <a:gd name="T36" fmla="*/ 6 w 39"/>
                <a:gd name="T37" fmla="*/ 9 h 26"/>
                <a:gd name="T38" fmla="*/ 9 w 39"/>
                <a:gd name="T39" fmla="*/ 6 h 26"/>
                <a:gd name="T40" fmla="*/ 29 w 39"/>
                <a:gd name="T41" fmla="*/ 6 h 26"/>
                <a:gd name="T42" fmla="*/ 32 w 39"/>
                <a:gd name="T43" fmla="*/ 9 h 26"/>
                <a:gd name="T44" fmla="*/ 29 w 39"/>
                <a:gd name="T45" fmla="*/ 1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26">
                  <a:moveTo>
                    <a:pt x="28" y="0"/>
                  </a:moveTo>
                  <a:cubicBezTo>
                    <a:pt x="10" y="0"/>
                    <a:pt x="10" y="0"/>
                    <a:pt x="10" y="0"/>
                  </a:cubicBezTo>
                  <a:cubicBezTo>
                    <a:pt x="4" y="0"/>
                    <a:pt x="0" y="5"/>
                    <a:pt x="0" y="11"/>
                  </a:cubicBezTo>
                  <a:cubicBezTo>
                    <a:pt x="0" y="15"/>
                    <a:pt x="0" y="15"/>
                    <a:pt x="0" y="15"/>
                  </a:cubicBezTo>
                  <a:cubicBezTo>
                    <a:pt x="0" y="21"/>
                    <a:pt x="4" y="26"/>
                    <a:pt x="10" y="26"/>
                  </a:cubicBezTo>
                  <a:cubicBezTo>
                    <a:pt x="28" y="26"/>
                    <a:pt x="28" y="26"/>
                    <a:pt x="28" y="26"/>
                  </a:cubicBezTo>
                  <a:cubicBezTo>
                    <a:pt x="34" y="26"/>
                    <a:pt x="39" y="21"/>
                    <a:pt x="39" y="15"/>
                  </a:cubicBezTo>
                  <a:cubicBezTo>
                    <a:pt x="39" y="11"/>
                    <a:pt x="39" y="11"/>
                    <a:pt x="39" y="11"/>
                  </a:cubicBezTo>
                  <a:cubicBezTo>
                    <a:pt x="39" y="5"/>
                    <a:pt x="34" y="0"/>
                    <a:pt x="28" y="0"/>
                  </a:cubicBezTo>
                  <a:close/>
                  <a:moveTo>
                    <a:pt x="29" y="20"/>
                  </a:moveTo>
                  <a:cubicBezTo>
                    <a:pt x="9" y="20"/>
                    <a:pt x="9" y="20"/>
                    <a:pt x="9" y="20"/>
                  </a:cubicBezTo>
                  <a:cubicBezTo>
                    <a:pt x="8" y="20"/>
                    <a:pt x="6" y="19"/>
                    <a:pt x="6" y="17"/>
                  </a:cubicBezTo>
                  <a:cubicBezTo>
                    <a:pt x="6" y="16"/>
                    <a:pt x="8" y="15"/>
                    <a:pt x="9" y="15"/>
                  </a:cubicBezTo>
                  <a:cubicBezTo>
                    <a:pt x="29" y="15"/>
                    <a:pt x="29" y="15"/>
                    <a:pt x="29" y="15"/>
                  </a:cubicBezTo>
                  <a:cubicBezTo>
                    <a:pt x="30" y="15"/>
                    <a:pt x="32" y="16"/>
                    <a:pt x="32" y="17"/>
                  </a:cubicBezTo>
                  <a:cubicBezTo>
                    <a:pt x="32" y="19"/>
                    <a:pt x="30" y="20"/>
                    <a:pt x="29" y="20"/>
                  </a:cubicBezTo>
                  <a:close/>
                  <a:moveTo>
                    <a:pt x="29" y="11"/>
                  </a:moveTo>
                  <a:cubicBezTo>
                    <a:pt x="9" y="11"/>
                    <a:pt x="9" y="11"/>
                    <a:pt x="9" y="11"/>
                  </a:cubicBezTo>
                  <a:cubicBezTo>
                    <a:pt x="8" y="11"/>
                    <a:pt x="6" y="10"/>
                    <a:pt x="6" y="9"/>
                  </a:cubicBezTo>
                  <a:cubicBezTo>
                    <a:pt x="6" y="7"/>
                    <a:pt x="8" y="6"/>
                    <a:pt x="9" y="6"/>
                  </a:cubicBezTo>
                  <a:cubicBezTo>
                    <a:pt x="29" y="6"/>
                    <a:pt x="29" y="6"/>
                    <a:pt x="29" y="6"/>
                  </a:cubicBezTo>
                  <a:cubicBezTo>
                    <a:pt x="30" y="6"/>
                    <a:pt x="32" y="7"/>
                    <a:pt x="32" y="9"/>
                  </a:cubicBezTo>
                  <a:cubicBezTo>
                    <a:pt x="32" y="10"/>
                    <a:pt x="30" y="11"/>
                    <a:pt x="2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84" name="Freeform 74"/>
            <p:cNvSpPr>
              <a:spLocks noEditPoints="1"/>
            </p:cNvSpPr>
            <p:nvPr/>
          </p:nvSpPr>
          <p:spPr bwMode="auto">
            <a:xfrm>
              <a:off x="3136901" y="3536951"/>
              <a:ext cx="196850" cy="115888"/>
            </a:xfrm>
            <a:custGeom>
              <a:avLst/>
              <a:gdLst>
                <a:gd name="T0" fmla="*/ 18 w 24"/>
                <a:gd name="T1" fmla="*/ 0 h 14"/>
                <a:gd name="T2" fmla="*/ 6 w 24"/>
                <a:gd name="T3" fmla="*/ 0 h 14"/>
                <a:gd name="T4" fmla="*/ 0 w 24"/>
                <a:gd name="T5" fmla="*/ 7 h 14"/>
                <a:gd name="T6" fmla="*/ 0 w 24"/>
                <a:gd name="T7" fmla="*/ 9 h 14"/>
                <a:gd name="T8" fmla="*/ 6 w 24"/>
                <a:gd name="T9" fmla="*/ 14 h 14"/>
                <a:gd name="T10" fmla="*/ 18 w 24"/>
                <a:gd name="T11" fmla="*/ 14 h 14"/>
                <a:gd name="T12" fmla="*/ 24 w 24"/>
                <a:gd name="T13" fmla="*/ 9 h 14"/>
                <a:gd name="T14" fmla="*/ 24 w 24"/>
                <a:gd name="T15" fmla="*/ 7 h 14"/>
                <a:gd name="T16" fmla="*/ 18 w 24"/>
                <a:gd name="T17" fmla="*/ 0 h 14"/>
                <a:gd name="T18" fmla="*/ 18 w 24"/>
                <a:gd name="T19" fmla="*/ 9 h 14"/>
                <a:gd name="T20" fmla="*/ 6 w 24"/>
                <a:gd name="T21" fmla="*/ 9 h 14"/>
                <a:gd name="T22" fmla="*/ 4 w 24"/>
                <a:gd name="T23" fmla="*/ 7 h 14"/>
                <a:gd name="T24" fmla="*/ 6 w 24"/>
                <a:gd name="T25" fmla="*/ 5 h 14"/>
                <a:gd name="T26" fmla="*/ 18 w 24"/>
                <a:gd name="T27" fmla="*/ 5 h 14"/>
                <a:gd name="T28" fmla="*/ 20 w 24"/>
                <a:gd name="T29" fmla="*/ 7 h 14"/>
                <a:gd name="T30" fmla="*/ 18 w 24"/>
                <a:gd name="T3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 h="14">
                  <a:moveTo>
                    <a:pt x="18" y="0"/>
                  </a:moveTo>
                  <a:cubicBezTo>
                    <a:pt x="6" y="0"/>
                    <a:pt x="6" y="0"/>
                    <a:pt x="6" y="0"/>
                  </a:cubicBezTo>
                  <a:cubicBezTo>
                    <a:pt x="3" y="0"/>
                    <a:pt x="0" y="3"/>
                    <a:pt x="0" y="7"/>
                  </a:cubicBezTo>
                  <a:cubicBezTo>
                    <a:pt x="0" y="9"/>
                    <a:pt x="0" y="9"/>
                    <a:pt x="0" y="9"/>
                  </a:cubicBezTo>
                  <a:cubicBezTo>
                    <a:pt x="0" y="13"/>
                    <a:pt x="3" y="14"/>
                    <a:pt x="6" y="14"/>
                  </a:cubicBezTo>
                  <a:cubicBezTo>
                    <a:pt x="18" y="14"/>
                    <a:pt x="18" y="14"/>
                    <a:pt x="18" y="14"/>
                  </a:cubicBezTo>
                  <a:cubicBezTo>
                    <a:pt x="21" y="14"/>
                    <a:pt x="24" y="13"/>
                    <a:pt x="24" y="9"/>
                  </a:cubicBezTo>
                  <a:cubicBezTo>
                    <a:pt x="24" y="7"/>
                    <a:pt x="24" y="7"/>
                    <a:pt x="24" y="7"/>
                  </a:cubicBezTo>
                  <a:cubicBezTo>
                    <a:pt x="24" y="3"/>
                    <a:pt x="21" y="0"/>
                    <a:pt x="18" y="0"/>
                  </a:cubicBezTo>
                  <a:close/>
                  <a:moveTo>
                    <a:pt x="18" y="9"/>
                  </a:moveTo>
                  <a:cubicBezTo>
                    <a:pt x="6" y="9"/>
                    <a:pt x="6" y="9"/>
                    <a:pt x="6" y="9"/>
                  </a:cubicBezTo>
                  <a:cubicBezTo>
                    <a:pt x="5" y="9"/>
                    <a:pt x="4" y="8"/>
                    <a:pt x="4" y="7"/>
                  </a:cubicBezTo>
                  <a:cubicBezTo>
                    <a:pt x="4" y="6"/>
                    <a:pt x="5" y="5"/>
                    <a:pt x="6" y="5"/>
                  </a:cubicBezTo>
                  <a:cubicBezTo>
                    <a:pt x="18" y="5"/>
                    <a:pt x="18" y="5"/>
                    <a:pt x="18" y="5"/>
                  </a:cubicBezTo>
                  <a:cubicBezTo>
                    <a:pt x="19" y="5"/>
                    <a:pt x="20" y="6"/>
                    <a:pt x="20" y="7"/>
                  </a:cubicBezTo>
                  <a:cubicBezTo>
                    <a:pt x="20" y="8"/>
                    <a:pt x="19" y="9"/>
                    <a:pt x="18"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85" name="Freeform 75"/>
            <p:cNvSpPr>
              <a:spLocks noEditPoints="1"/>
            </p:cNvSpPr>
            <p:nvPr/>
          </p:nvSpPr>
          <p:spPr bwMode="auto">
            <a:xfrm>
              <a:off x="3408363" y="3536951"/>
              <a:ext cx="206375" cy="115888"/>
            </a:xfrm>
            <a:custGeom>
              <a:avLst/>
              <a:gdLst>
                <a:gd name="T0" fmla="*/ 18 w 25"/>
                <a:gd name="T1" fmla="*/ 0 h 14"/>
                <a:gd name="T2" fmla="*/ 7 w 25"/>
                <a:gd name="T3" fmla="*/ 0 h 14"/>
                <a:gd name="T4" fmla="*/ 0 w 25"/>
                <a:gd name="T5" fmla="*/ 7 h 14"/>
                <a:gd name="T6" fmla="*/ 0 w 25"/>
                <a:gd name="T7" fmla="*/ 9 h 14"/>
                <a:gd name="T8" fmla="*/ 7 w 25"/>
                <a:gd name="T9" fmla="*/ 14 h 14"/>
                <a:gd name="T10" fmla="*/ 18 w 25"/>
                <a:gd name="T11" fmla="*/ 14 h 14"/>
                <a:gd name="T12" fmla="*/ 25 w 25"/>
                <a:gd name="T13" fmla="*/ 9 h 14"/>
                <a:gd name="T14" fmla="*/ 25 w 25"/>
                <a:gd name="T15" fmla="*/ 7 h 14"/>
                <a:gd name="T16" fmla="*/ 18 w 25"/>
                <a:gd name="T17" fmla="*/ 0 h 14"/>
                <a:gd name="T18" fmla="*/ 19 w 25"/>
                <a:gd name="T19" fmla="*/ 9 h 14"/>
                <a:gd name="T20" fmla="*/ 7 w 25"/>
                <a:gd name="T21" fmla="*/ 9 h 14"/>
                <a:gd name="T22" fmla="*/ 5 w 25"/>
                <a:gd name="T23" fmla="*/ 7 h 14"/>
                <a:gd name="T24" fmla="*/ 7 w 25"/>
                <a:gd name="T25" fmla="*/ 5 h 14"/>
                <a:gd name="T26" fmla="*/ 19 w 25"/>
                <a:gd name="T27" fmla="*/ 5 h 14"/>
                <a:gd name="T28" fmla="*/ 21 w 25"/>
                <a:gd name="T29" fmla="*/ 7 h 14"/>
                <a:gd name="T30" fmla="*/ 19 w 25"/>
                <a:gd name="T3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4">
                  <a:moveTo>
                    <a:pt x="18" y="0"/>
                  </a:moveTo>
                  <a:cubicBezTo>
                    <a:pt x="7" y="0"/>
                    <a:pt x="7" y="0"/>
                    <a:pt x="7" y="0"/>
                  </a:cubicBezTo>
                  <a:cubicBezTo>
                    <a:pt x="3" y="0"/>
                    <a:pt x="0" y="3"/>
                    <a:pt x="0" y="7"/>
                  </a:cubicBezTo>
                  <a:cubicBezTo>
                    <a:pt x="0" y="9"/>
                    <a:pt x="0" y="9"/>
                    <a:pt x="0" y="9"/>
                  </a:cubicBezTo>
                  <a:cubicBezTo>
                    <a:pt x="0" y="13"/>
                    <a:pt x="3" y="14"/>
                    <a:pt x="7" y="14"/>
                  </a:cubicBezTo>
                  <a:cubicBezTo>
                    <a:pt x="18" y="14"/>
                    <a:pt x="18" y="14"/>
                    <a:pt x="18" y="14"/>
                  </a:cubicBezTo>
                  <a:cubicBezTo>
                    <a:pt x="22" y="14"/>
                    <a:pt x="25" y="13"/>
                    <a:pt x="25" y="9"/>
                  </a:cubicBezTo>
                  <a:cubicBezTo>
                    <a:pt x="25" y="7"/>
                    <a:pt x="25" y="7"/>
                    <a:pt x="25" y="7"/>
                  </a:cubicBezTo>
                  <a:cubicBezTo>
                    <a:pt x="25" y="3"/>
                    <a:pt x="22" y="0"/>
                    <a:pt x="18" y="0"/>
                  </a:cubicBezTo>
                  <a:close/>
                  <a:moveTo>
                    <a:pt x="19" y="9"/>
                  </a:moveTo>
                  <a:cubicBezTo>
                    <a:pt x="7" y="9"/>
                    <a:pt x="7" y="9"/>
                    <a:pt x="7" y="9"/>
                  </a:cubicBezTo>
                  <a:cubicBezTo>
                    <a:pt x="6" y="9"/>
                    <a:pt x="5" y="8"/>
                    <a:pt x="5" y="7"/>
                  </a:cubicBezTo>
                  <a:cubicBezTo>
                    <a:pt x="5" y="6"/>
                    <a:pt x="6" y="5"/>
                    <a:pt x="7" y="5"/>
                  </a:cubicBezTo>
                  <a:cubicBezTo>
                    <a:pt x="19" y="5"/>
                    <a:pt x="19" y="5"/>
                    <a:pt x="19" y="5"/>
                  </a:cubicBezTo>
                  <a:cubicBezTo>
                    <a:pt x="20" y="5"/>
                    <a:pt x="21" y="6"/>
                    <a:pt x="21" y="7"/>
                  </a:cubicBezTo>
                  <a:cubicBezTo>
                    <a:pt x="21" y="8"/>
                    <a:pt x="20" y="9"/>
                    <a:pt x="1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86" name="Freeform 76"/>
            <p:cNvSpPr>
              <a:spLocks noEditPoints="1"/>
            </p:cNvSpPr>
            <p:nvPr/>
          </p:nvSpPr>
          <p:spPr bwMode="auto">
            <a:xfrm>
              <a:off x="3679826" y="3536951"/>
              <a:ext cx="206375" cy="115888"/>
            </a:xfrm>
            <a:custGeom>
              <a:avLst/>
              <a:gdLst>
                <a:gd name="T0" fmla="*/ 18 w 25"/>
                <a:gd name="T1" fmla="*/ 0 h 14"/>
                <a:gd name="T2" fmla="*/ 7 w 25"/>
                <a:gd name="T3" fmla="*/ 0 h 14"/>
                <a:gd name="T4" fmla="*/ 0 w 25"/>
                <a:gd name="T5" fmla="*/ 7 h 14"/>
                <a:gd name="T6" fmla="*/ 0 w 25"/>
                <a:gd name="T7" fmla="*/ 9 h 14"/>
                <a:gd name="T8" fmla="*/ 7 w 25"/>
                <a:gd name="T9" fmla="*/ 14 h 14"/>
                <a:gd name="T10" fmla="*/ 18 w 25"/>
                <a:gd name="T11" fmla="*/ 14 h 14"/>
                <a:gd name="T12" fmla="*/ 25 w 25"/>
                <a:gd name="T13" fmla="*/ 9 h 14"/>
                <a:gd name="T14" fmla="*/ 25 w 25"/>
                <a:gd name="T15" fmla="*/ 7 h 14"/>
                <a:gd name="T16" fmla="*/ 18 w 25"/>
                <a:gd name="T17" fmla="*/ 0 h 14"/>
                <a:gd name="T18" fmla="*/ 19 w 25"/>
                <a:gd name="T19" fmla="*/ 9 h 14"/>
                <a:gd name="T20" fmla="*/ 7 w 25"/>
                <a:gd name="T21" fmla="*/ 9 h 14"/>
                <a:gd name="T22" fmla="*/ 5 w 25"/>
                <a:gd name="T23" fmla="*/ 7 h 14"/>
                <a:gd name="T24" fmla="*/ 7 w 25"/>
                <a:gd name="T25" fmla="*/ 5 h 14"/>
                <a:gd name="T26" fmla="*/ 19 w 25"/>
                <a:gd name="T27" fmla="*/ 5 h 14"/>
                <a:gd name="T28" fmla="*/ 21 w 25"/>
                <a:gd name="T29" fmla="*/ 7 h 14"/>
                <a:gd name="T30" fmla="*/ 19 w 25"/>
                <a:gd name="T3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4">
                  <a:moveTo>
                    <a:pt x="18" y="0"/>
                  </a:moveTo>
                  <a:cubicBezTo>
                    <a:pt x="7" y="0"/>
                    <a:pt x="7" y="0"/>
                    <a:pt x="7" y="0"/>
                  </a:cubicBezTo>
                  <a:cubicBezTo>
                    <a:pt x="3" y="0"/>
                    <a:pt x="0" y="3"/>
                    <a:pt x="0" y="7"/>
                  </a:cubicBezTo>
                  <a:cubicBezTo>
                    <a:pt x="0" y="9"/>
                    <a:pt x="0" y="9"/>
                    <a:pt x="0" y="9"/>
                  </a:cubicBezTo>
                  <a:cubicBezTo>
                    <a:pt x="0" y="13"/>
                    <a:pt x="3" y="14"/>
                    <a:pt x="7" y="14"/>
                  </a:cubicBezTo>
                  <a:cubicBezTo>
                    <a:pt x="18" y="14"/>
                    <a:pt x="18" y="14"/>
                    <a:pt x="18" y="14"/>
                  </a:cubicBezTo>
                  <a:cubicBezTo>
                    <a:pt x="22" y="14"/>
                    <a:pt x="25" y="13"/>
                    <a:pt x="25" y="9"/>
                  </a:cubicBezTo>
                  <a:cubicBezTo>
                    <a:pt x="25" y="7"/>
                    <a:pt x="25" y="7"/>
                    <a:pt x="25" y="7"/>
                  </a:cubicBezTo>
                  <a:cubicBezTo>
                    <a:pt x="25" y="3"/>
                    <a:pt x="22" y="0"/>
                    <a:pt x="18" y="0"/>
                  </a:cubicBezTo>
                  <a:close/>
                  <a:moveTo>
                    <a:pt x="19" y="9"/>
                  </a:moveTo>
                  <a:cubicBezTo>
                    <a:pt x="7" y="9"/>
                    <a:pt x="7" y="9"/>
                    <a:pt x="7" y="9"/>
                  </a:cubicBezTo>
                  <a:cubicBezTo>
                    <a:pt x="6" y="9"/>
                    <a:pt x="5" y="8"/>
                    <a:pt x="5" y="7"/>
                  </a:cubicBezTo>
                  <a:cubicBezTo>
                    <a:pt x="5" y="6"/>
                    <a:pt x="6" y="5"/>
                    <a:pt x="7" y="5"/>
                  </a:cubicBezTo>
                  <a:cubicBezTo>
                    <a:pt x="19" y="5"/>
                    <a:pt x="19" y="5"/>
                    <a:pt x="19" y="5"/>
                  </a:cubicBezTo>
                  <a:cubicBezTo>
                    <a:pt x="20" y="5"/>
                    <a:pt x="21" y="6"/>
                    <a:pt x="21" y="7"/>
                  </a:cubicBezTo>
                  <a:cubicBezTo>
                    <a:pt x="21" y="8"/>
                    <a:pt x="20" y="9"/>
                    <a:pt x="1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87" name="Freeform 77"/>
            <p:cNvSpPr>
              <a:spLocks/>
            </p:cNvSpPr>
            <p:nvPr/>
          </p:nvSpPr>
          <p:spPr bwMode="auto">
            <a:xfrm>
              <a:off x="3219451" y="3381376"/>
              <a:ext cx="254000" cy="147638"/>
            </a:xfrm>
            <a:custGeom>
              <a:avLst/>
              <a:gdLst>
                <a:gd name="T0" fmla="*/ 21 w 160"/>
                <a:gd name="T1" fmla="*/ 0 h 93"/>
                <a:gd name="T2" fmla="*/ 0 w 160"/>
                <a:gd name="T3" fmla="*/ 0 h 93"/>
                <a:gd name="T4" fmla="*/ 0 w 160"/>
                <a:gd name="T5" fmla="*/ 21 h 93"/>
                <a:gd name="T6" fmla="*/ 0 w 160"/>
                <a:gd name="T7" fmla="*/ 93 h 93"/>
                <a:gd name="T8" fmla="*/ 21 w 160"/>
                <a:gd name="T9" fmla="*/ 93 h 93"/>
                <a:gd name="T10" fmla="*/ 21 w 160"/>
                <a:gd name="T11" fmla="*/ 21 h 93"/>
                <a:gd name="T12" fmla="*/ 160 w 160"/>
                <a:gd name="T13" fmla="*/ 21 h 93"/>
                <a:gd name="T14" fmla="*/ 160 w 160"/>
                <a:gd name="T15" fmla="*/ 0 h 93"/>
                <a:gd name="T16" fmla="*/ 21 w 160"/>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0" h="93">
                  <a:moveTo>
                    <a:pt x="21" y="0"/>
                  </a:moveTo>
                  <a:lnTo>
                    <a:pt x="0" y="0"/>
                  </a:lnTo>
                  <a:lnTo>
                    <a:pt x="0" y="21"/>
                  </a:lnTo>
                  <a:lnTo>
                    <a:pt x="0" y="93"/>
                  </a:lnTo>
                  <a:lnTo>
                    <a:pt x="21" y="93"/>
                  </a:lnTo>
                  <a:lnTo>
                    <a:pt x="21" y="21"/>
                  </a:lnTo>
                  <a:lnTo>
                    <a:pt x="160" y="21"/>
                  </a:lnTo>
                  <a:lnTo>
                    <a:pt x="160"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88" name="Freeform 78"/>
            <p:cNvSpPr>
              <a:spLocks/>
            </p:cNvSpPr>
            <p:nvPr/>
          </p:nvSpPr>
          <p:spPr bwMode="auto">
            <a:xfrm>
              <a:off x="3556001" y="3381376"/>
              <a:ext cx="247650" cy="147638"/>
            </a:xfrm>
            <a:custGeom>
              <a:avLst/>
              <a:gdLst>
                <a:gd name="T0" fmla="*/ 135 w 156"/>
                <a:gd name="T1" fmla="*/ 0 h 93"/>
                <a:gd name="T2" fmla="*/ 0 w 156"/>
                <a:gd name="T3" fmla="*/ 0 h 93"/>
                <a:gd name="T4" fmla="*/ 0 w 156"/>
                <a:gd name="T5" fmla="*/ 21 h 93"/>
                <a:gd name="T6" fmla="*/ 135 w 156"/>
                <a:gd name="T7" fmla="*/ 21 h 93"/>
                <a:gd name="T8" fmla="*/ 135 w 156"/>
                <a:gd name="T9" fmla="*/ 93 h 93"/>
                <a:gd name="T10" fmla="*/ 156 w 156"/>
                <a:gd name="T11" fmla="*/ 93 h 93"/>
                <a:gd name="T12" fmla="*/ 156 w 156"/>
                <a:gd name="T13" fmla="*/ 21 h 93"/>
                <a:gd name="T14" fmla="*/ 156 w 156"/>
                <a:gd name="T15" fmla="*/ 0 h 93"/>
                <a:gd name="T16" fmla="*/ 135 w 156"/>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93">
                  <a:moveTo>
                    <a:pt x="135" y="0"/>
                  </a:moveTo>
                  <a:lnTo>
                    <a:pt x="0" y="0"/>
                  </a:lnTo>
                  <a:lnTo>
                    <a:pt x="0" y="21"/>
                  </a:lnTo>
                  <a:lnTo>
                    <a:pt x="135" y="21"/>
                  </a:lnTo>
                  <a:lnTo>
                    <a:pt x="135" y="93"/>
                  </a:lnTo>
                  <a:lnTo>
                    <a:pt x="156" y="93"/>
                  </a:lnTo>
                  <a:lnTo>
                    <a:pt x="156" y="21"/>
                  </a:lnTo>
                  <a:lnTo>
                    <a:pt x="156" y="0"/>
                  </a:ln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89" name="Freeform 79"/>
            <p:cNvSpPr>
              <a:spLocks/>
            </p:cNvSpPr>
            <p:nvPr/>
          </p:nvSpPr>
          <p:spPr bwMode="auto">
            <a:xfrm>
              <a:off x="3498851" y="3355976"/>
              <a:ext cx="33338" cy="131763"/>
            </a:xfrm>
            <a:custGeom>
              <a:avLst/>
              <a:gdLst>
                <a:gd name="T0" fmla="*/ 0 w 21"/>
                <a:gd name="T1" fmla="*/ 0 h 83"/>
                <a:gd name="T2" fmla="*/ 0 w 21"/>
                <a:gd name="T3" fmla="*/ 16 h 83"/>
                <a:gd name="T4" fmla="*/ 0 w 21"/>
                <a:gd name="T5" fmla="*/ 37 h 83"/>
                <a:gd name="T6" fmla="*/ 0 w 21"/>
                <a:gd name="T7" fmla="*/ 83 h 83"/>
                <a:gd name="T8" fmla="*/ 21 w 21"/>
                <a:gd name="T9" fmla="*/ 83 h 83"/>
                <a:gd name="T10" fmla="*/ 21 w 21"/>
                <a:gd name="T11" fmla="*/ 37 h 83"/>
                <a:gd name="T12" fmla="*/ 21 w 21"/>
                <a:gd name="T13" fmla="*/ 16 h 83"/>
                <a:gd name="T14" fmla="*/ 21 w 21"/>
                <a:gd name="T15" fmla="*/ 0 h 83"/>
                <a:gd name="T16" fmla="*/ 0 w 21"/>
                <a:gd name="T17"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83">
                  <a:moveTo>
                    <a:pt x="0" y="0"/>
                  </a:moveTo>
                  <a:lnTo>
                    <a:pt x="0" y="16"/>
                  </a:lnTo>
                  <a:lnTo>
                    <a:pt x="0" y="37"/>
                  </a:lnTo>
                  <a:lnTo>
                    <a:pt x="0" y="83"/>
                  </a:lnTo>
                  <a:lnTo>
                    <a:pt x="21" y="83"/>
                  </a:lnTo>
                  <a:lnTo>
                    <a:pt x="21" y="37"/>
                  </a:lnTo>
                  <a:lnTo>
                    <a:pt x="21" y="16"/>
                  </a:lnTo>
                  <a:lnTo>
                    <a:pt x="2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90" name="组合 89"/>
          <p:cNvGrpSpPr/>
          <p:nvPr/>
        </p:nvGrpSpPr>
        <p:grpSpPr>
          <a:xfrm>
            <a:off x="2178755" y="3086370"/>
            <a:ext cx="482998" cy="665340"/>
            <a:chOff x="2182813" y="3001963"/>
            <a:chExt cx="550863" cy="758826"/>
          </a:xfrm>
          <a:solidFill>
            <a:schemeClr val="tx1">
              <a:lumMod val="75000"/>
              <a:lumOff val="25000"/>
            </a:schemeClr>
          </a:solidFill>
        </p:grpSpPr>
        <p:sp>
          <p:nvSpPr>
            <p:cNvPr id="91" name="Freeform 80"/>
            <p:cNvSpPr>
              <a:spLocks noEditPoints="1"/>
            </p:cNvSpPr>
            <p:nvPr/>
          </p:nvSpPr>
          <p:spPr bwMode="auto">
            <a:xfrm>
              <a:off x="2182813" y="3001963"/>
              <a:ext cx="320675" cy="214313"/>
            </a:xfrm>
            <a:custGeom>
              <a:avLst/>
              <a:gdLst>
                <a:gd name="T0" fmla="*/ 29 w 39"/>
                <a:gd name="T1" fmla="*/ 0 h 26"/>
                <a:gd name="T2" fmla="*/ 11 w 39"/>
                <a:gd name="T3" fmla="*/ 0 h 26"/>
                <a:gd name="T4" fmla="*/ 0 w 39"/>
                <a:gd name="T5" fmla="*/ 11 h 26"/>
                <a:gd name="T6" fmla="*/ 0 w 39"/>
                <a:gd name="T7" fmla="*/ 15 h 26"/>
                <a:gd name="T8" fmla="*/ 11 w 39"/>
                <a:gd name="T9" fmla="*/ 26 h 26"/>
                <a:gd name="T10" fmla="*/ 29 w 39"/>
                <a:gd name="T11" fmla="*/ 26 h 26"/>
                <a:gd name="T12" fmla="*/ 39 w 39"/>
                <a:gd name="T13" fmla="*/ 15 h 26"/>
                <a:gd name="T14" fmla="*/ 39 w 39"/>
                <a:gd name="T15" fmla="*/ 11 h 26"/>
                <a:gd name="T16" fmla="*/ 29 w 39"/>
                <a:gd name="T17" fmla="*/ 0 h 26"/>
                <a:gd name="T18" fmla="*/ 29 w 39"/>
                <a:gd name="T19" fmla="*/ 20 h 26"/>
                <a:gd name="T20" fmla="*/ 10 w 39"/>
                <a:gd name="T21" fmla="*/ 20 h 26"/>
                <a:gd name="T22" fmla="*/ 7 w 39"/>
                <a:gd name="T23" fmla="*/ 18 h 26"/>
                <a:gd name="T24" fmla="*/ 10 w 39"/>
                <a:gd name="T25" fmla="*/ 15 h 26"/>
                <a:gd name="T26" fmla="*/ 29 w 39"/>
                <a:gd name="T27" fmla="*/ 15 h 26"/>
                <a:gd name="T28" fmla="*/ 32 w 39"/>
                <a:gd name="T29" fmla="*/ 18 h 26"/>
                <a:gd name="T30" fmla="*/ 29 w 39"/>
                <a:gd name="T31" fmla="*/ 20 h 26"/>
                <a:gd name="T32" fmla="*/ 29 w 39"/>
                <a:gd name="T33" fmla="*/ 11 h 26"/>
                <a:gd name="T34" fmla="*/ 10 w 39"/>
                <a:gd name="T35" fmla="*/ 11 h 26"/>
                <a:gd name="T36" fmla="*/ 7 w 39"/>
                <a:gd name="T37" fmla="*/ 9 h 26"/>
                <a:gd name="T38" fmla="*/ 10 w 39"/>
                <a:gd name="T39" fmla="*/ 6 h 26"/>
                <a:gd name="T40" fmla="*/ 29 w 39"/>
                <a:gd name="T41" fmla="*/ 6 h 26"/>
                <a:gd name="T42" fmla="*/ 32 w 39"/>
                <a:gd name="T43" fmla="*/ 9 h 26"/>
                <a:gd name="T44" fmla="*/ 29 w 39"/>
                <a:gd name="T45" fmla="*/ 1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26">
                  <a:moveTo>
                    <a:pt x="29" y="0"/>
                  </a:moveTo>
                  <a:cubicBezTo>
                    <a:pt x="11" y="0"/>
                    <a:pt x="11" y="0"/>
                    <a:pt x="11" y="0"/>
                  </a:cubicBezTo>
                  <a:cubicBezTo>
                    <a:pt x="5" y="0"/>
                    <a:pt x="0" y="5"/>
                    <a:pt x="0" y="11"/>
                  </a:cubicBezTo>
                  <a:cubicBezTo>
                    <a:pt x="0" y="15"/>
                    <a:pt x="0" y="15"/>
                    <a:pt x="0" y="15"/>
                  </a:cubicBezTo>
                  <a:cubicBezTo>
                    <a:pt x="0" y="21"/>
                    <a:pt x="5" y="26"/>
                    <a:pt x="11" y="26"/>
                  </a:cubicBezTo>
                  <a:cubicBezTo>
                    <a:pt x="29" y="26"/>
                    <a:pt x="29" y="26"/>
                    <a:pt x="29" y="26"/>
                  </a:cubicBezTo>
                  <a:cubicBezTo>
                    <a:pt x="34" y="26"/>
                    <a:pt x="39" y="21"/>
                    <a:pt x="39" y="15"/>
                  </a:cubicBezTo>
                  <a:cubicBezTo>
                    <a:pt x="39" y="11"/>
                    <a:pt x="39" y="11"/>
                    <a:pt x="39" y="11"/>
                  </a:cubicBezTo>
                  <a:cubicBezTo>
                    <a:pt x="39" y="5"/>
                    <a:pt x="34" y="0"/>
                    <a:pt x="29" y="0"/>
                  </a:cubicBezTo>
                  <a:close/>
                  <a:moveTo>
                    <a:pt x="29" y="20"/>
                  </a:moveTo>
                  <a:cubicBezTo>
                    <a:pt x="10" y="20"/>
                    <a:pt x="10" y="20"/>
                    <a:pt x="10" y="20"/>
                  </a:cubicBezTo>
                  <a:cubicBezTo>
                    <a:pt x="8" y="20"/>
                    <a:pt x="7" y="19"/>
                    <a:pt x="7" y="18"/>
                  </a:cubicBezTo>
                  <a:cubicBezTo>
                    <a:pt x="7" y="16"/>
                    <a:pt x="8" y="15"/>
                    <a:pt x="10" y="15"/>
                  </a:cubicBezTo>
                  <a:cubicBezTo>
                    <a:pt x="29" y="15"/>
                    <a:pt x="29" y="15"/>
                    <a:pt x="29" y="15"/>
                  </a:cubicBezTo>
                  <a:cubicBezTo>
                    <a:pt x="31" y="15"/>
                    <a:pt x="32" y="16"/>
                    <a:pt x="32" y="18"/>
                  </a:cubicBezTo>
                  <a:cubicBezTo>
                    <a:pt x="32" y="19"/>
                    <a:pt x="31" y="20"/>
                    <a:pt x="29" y="20"/>
                  </a:cubicBezTo>
                  <a:close/>
                  <a:moveTo>
                    <a:pt x="29" y="11"/>
                  </a:moveTo>
                  <a:cubicBezTo>
                    <a:pt x="10" y="11"/>
                    <a:pt x="10" y="11"/>
                    <a:pt x="10" y="11"/>
                  </a:cubicBezTo>
                  <a:cubicBezTo>
                    <a:pt x="8" y="11"/>
                    <a:pt x="7" y="10"/>
                    <a:pt x="7" y="9"/>
                  </a:cubicBezTo>
                  <a:cubicBezTo>
                    <a:pt x="7" y="7"/>
                    <a:pt x="8" y="6"/>
                    <a:pt x="10" y="6"/>
                  </a:cubicBezTo>
                  <a:cubicBezTo>
                    <a:pt x="29" y="6"/>
                    <a:pt x="29" y="6"/>
                    <a:pt x="29" y="6"/>
                  </a:cubicBezTo>
                  <a:cubicBezTo>
                    <a:pt x="31" y="6"/>
                    <a:pt x="32" y="7"/>
                    <a:pt x="32" y="9"/>
                  </a:cubicBezTo>
                  <a:cubicBezTo>
                    <a:pt x="32" y="10"/>
                    <a:pt x="31" y="11"/>
                    <a:pt x="2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92" name="Freeform 81"/>
            <p:cNvSpPr>
              <a:spLocks noEditPoints="1"/>
            </p:cNvSpPr>
            <p:nvPr/>
          </p:nvSpPr>
          <p:spPr bwMode="auto">
            <a:xfrm>
              <a:off x="2536826" y="3644901"/>
              <a:ext cx="196850" cy="115888"/>
            </a:xfrm>
            <a:custGeom>
              <a:avLst/>
              <a:gdLst>
                <a:gd name="T0" fmla="*/ 18 w 24"/>
                <a:gd name="T1" fmla="*/ 0 h 14"/>
                <a:gd name="T2" fmla="*/ 6 w 24"/>
                <a:gd name="T3" fmla="*/ 0 h 14"/>
                <a:gd name="T4" fmla="*/ 0 w 24"/>
                <a:gd name="T5" fmla="*/ 7 h 14"/>
                <a:gd name="T6" fmla="*/ 0 w 24"/>
                <a:gd name="T7" fmla="*/ 9 h 14"/>
                <a:gd name="T8" fmla="*/ 6 w 24"/>
                <a:gd name="T9" fmla="*/ 14 h 14"/>
                <a:gd name="T10" fmla="*/ 18 w 24"/>
                <a:gd name="T11" fmla="*/ 14 h 14"/>
                <a:gd name="T12" fmla="*/ 24 w 24"/>
                <a:gd name="T13" fmla="*/ 9 h 14"/>
                <a:gd name="T14" fmla="*/ 24 w 24"/>
                <a:gd name="T15" fmla="*/ 7 h 14"/>
                <a:gd name="T16" fmla="*/ 18 w 24"/>
                <a:gd name="T17" fmla="*/ 0 h 14"/>
                <a:gd name="T18" fmla="*/ 18 w 24"/>
                <a:gd name="T19" fmla="*/ 9 h 14"/>
                <a:gd name="T20" fmla="*/ 6 w 24"/>
                <a:gd name="T21" fmla="*/ 9 h 14"/>
                <a:gd name="T22" fmla="*/ 4 w 24"/>
                <a:gd name="T23" fmla="*/ 7 h 14"/>
                <a:gd name="T24" fmla="*/ 6 w 24"/>
                <a:gd name="T25" fmla="*/ 5 h 14"/>
                <a:gd name="T26" fmla="*/ 18 w 24"/>
                <a:gd name="T27" fmla="*/ 5 h 14"/>
                <a:gd name="T28" fmla="*/ 20 w 24"/>
                <a:gd name="T29" fmla="*/ 7 h 14"/>
                <a:gd name="T30" fmla="*/ 18 w 24"/>
                <a:gd name="T3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 h="14">
                  <a:moveTo>
                    <a:pt x="18" y="0"/>
                  </a:moveTo>
                  <a:cubicBezTo>
                    <a:pt x="6" y="0"/>
                    <a:pt x="6" y="0"/>
                    <a:pt x="6" y="0"/>
                  </a:cubicBezTo>
                  <a:cubicBezTo>
                    <a:pt x="3" y="0"/>
                    <a:pt x="0" y="3"/>
                    <a:pt x="0" y="7"/>
                  </a:cubicBezTo>
                  <a:cubicBezTo>
                    <a:pt x="0" y="9"/>
                    <a:pt x="0" y="9"/>
                    <a:pt x="0" y="9"/>
                  </a:cubicBezTo>
                  <a:cubicBezTo>
                    <a:pt x="0" y="13"/>
                    <a:pt x="3" y="14"/>
                    <a:pt x="6" y="14"/>
                  </a:cubicBezTo>
                  <a:cubicBezTo>
                    <a:pt x="18" y="14"/>
                    <a:pt x="18" y="14"/>
                    <a:pt x="18" y="14"/>
                  </a:cubicBezTo>
                  <a:cubicBezTo>
                    <a:pt x="21" y="14"/>
                    <a:pt x="24" y="13"/>
                    <a:pt x="24" y="9"/>
                  </a:cubicBezTo>
                  <a:cubicBezTo>
                    <a:pt x="24" y="7"/>
                    <a:pt x="24" y="7"/>
                    <a:pt x="24" y="7"/>
                  </a:cubicBezTo>
                  <a:cubicBezTo>
                    <a:pt x="24" y="3"/>
                    <a:pt x="21" y="0"/>
                    <a:pt x="18" y="0"/>
                  </a:cubicBezTo>
                  <a:close/>
                  <a:moveTo>
                    <a:pt x="18" y="9"/>
                  </a:moveTo>
                  <a:cubicBezTo>
                    <a:pt x="6" y="9"/>
                    <a:pt x="6" y="9"/>
                    <a:pt x="6" y="9"/>
                  </a:cubicBezTo>
                  <a:cubicBezTo>
                    <a:pt x="5" y="9"/>
                    <a:pt x="4" y="8"/>
                    <a:pt x="4" y="7"/>
                  </a:cubicBezTo>
                  <a:cubicBezTo>
                    <a:pt x="4" y="6"/>
                    <a:pt x="5" y="5"/>
                    <a:pt x="6" y="5"/>
                  </a:cubicBezTo>
                  <a:cubicBezTo>
                    <a:pt x="18" y="5"/>
                    <a:pt x="18" y="5"/>
                    <a:pt x="18" y="5"/>
                  </a:cubicBezTo>
                  <a:cubicBezTo>
                    <a:pt x="19" y="5"/>
                    <a:pt x="20" y="6"/>
                    <a:pt x="20" y="7"/>
                  </a:cubicBezTo>
                  <a:cubicBezTo>
                    <a:pt x="20" y="8"/>
                    <a:pt x="19" y="9"/>
                    <a:pt x="18"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93" name="Freeform 82"/>
            <p:cNvSpPr>
              <a:spLocks noEditPoints="1"/>
            </p:cNvSpPr>
            <p:nvPr/>
          </p:nvSpPr>
          <p:spPr bwMode="auto">
            <a:xfrm>
              <a:off x="2536826" y="3505201"/>
              <a:ext cx="196850" cy="106363"/>
            </a:xfrm>
            <a:custGeom>
              <a:avLst/>
              <a:gdLst>
                <a:gd name="T0" fmla="*/ 18 w 24"/>
                <a:gd name="T1" fmla="*/ 0 h 13"/>
                <a:gd name="T2" fmla="*/ 6 w 24"/>
                <a:gd name="T3" fmla="*/ 0 h 13"/>
                <a:gd name="T4" fmla="*/ 0 w 24"/>
                <a:gd name="T5" fmla="*/ 7 h 13"/>
                <a:gd name="T6" fmla="*/ 0 w 24"/>
                <a:gd name="T7" fmla="*/ 9 h 13"/>
                <a:gd name="T8" fmla="*/ 6 w 24"/>
                <a:gd name="T9" fmla="*/ 13 h 13"/>
                <a:gd name="T10" fmla="*/ 18 w 24"/>
                <a:gd name="T11" fmla="*/ 13 h 13"/>
                <a:gd name="T12" fmla="*/ 24 w 24"/>
                <a:gd name="T13" fmla="*/ 9 h 13"/>
                <a:gd name="T14" fmla="*/ 24 w 24"/>
                <a:gd name="T15" fmla="*/ 7 h 13"/>
                <a:gd name="T16" fmla="*/ 18 w 24"/>
                <a:gd name="T17" fmla="*/ 0 h 13"/>
                <a:gd name="T18" fmla="*/ 18 w 24"/>
                <a:gd name="T19" fmla="*/ 9 h 13"/>
                <a:gd name="T20" fmla="*/ 6 w 24"/>
                <a:gd name="T21" fmla="*/ 9 h 13"/>
                <a:gd name="T22" fmla="*/ 4 w 24"/>
                <a:gd name="T23" fmla="*/ 7 h 13"/>
                <a:gd name="T24" fmla="*/ 6 w 24"/>
                <a:gd name="T25" fmla="*/ 5 h 13"/>
                <a:gd name="T26" fmla="*/ 18 w 24"/>
                <a:gd name="T27" fmla="*/ 5 h 13"/>
                <a:gd name="T28" fmla="*/ 20 w 24"/>
                <a:gd name="T29" fmla="*/ 7 h 13"/>
                <a:gd name="T30" fmla="*/ 18 w 24"/>
                <a:gd name="T31"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 h="13">
                  <a:moveTo>
                    <a:pt x="18" y="0"/>
                  </a:moveTo>
                  <a:cubicBezTo>
                    <a:pt x="6" y="0"/>
                    <a:pt x="6" y="0"/>
                    <a:pt x="6" y="0"/>
                  </a:cubicBezTo>
                  <a:cubicBezTo>
                    <a:pt x="3" y="0"/>
                    <a:pt x="0" y="3"/>
                    <a:pt x="0" y="7"/>
                  </a:cubicBezTo>
                  <a:cubicBezTo>
                    <a:pt x="0" y="9"/>
                    <a:pt x="0" y="9"/>
                    <a:pt x="0" y="9"/>
                  </a:cubicBezTo>
                  <a:cubicBezTo>
                    <a:pt x="0" y="13"/>
                    <a:pt x="3" y="13"/>
                    <a:pt x="6" y="13"/>
                  </a:cubicBezTo>
                  <a:cubicBezTo>
                    <a:pt x="18" y="13"/>
                    <a:pt x="18" y="13"/>
                    <a:pt x="18" y="13"/>
                  </a:cubicBezTo>
                  <a:cubicBezTo>
                    <a:pt x="21" y="13"/>
                    <a:pt x="24" y="13"/>
                    <a:pt x="24" y="9"/>
                  </a:cubicBezTo>
                  <a:cubicBezTo>
                    <a:pt x="24" y="7"/>
                    <a:pt x="24" y="7"/>
                    <a:pt x="24" y="7"/>
                  </a:cubicBezTo>
                  <a:cubicBezTo>
                    <a:pt x="24" y="3"/>
                    <a:pt x="21" y="0"/>
                    <a:pt x="18" y="0"/>
                  </a:cubicBezTo>
                  <a:close/>
                  <a:moveTo>
                    <a:pt x="18" y="9"/>
                  </a:moveTo>
                  <a:cubicBezTo>
                    <a:pt x="6" y="9"/>
                    <a:pt x="6" y="9"/>
                    <a:pt x="6" y="9"/>
                  </a:cubicBezTo>
                  <a:cubicBezTo>
                    <a:pt x="5" y="9"/>
                    <a:pt x="4" y="8"/>
                    <a:pt x="4" y="7"/>
                  </a:cubicBezTo>
                  <a:cubicBezTo>
                    <a:pt x="4" y="6"/>
                    <a:pt x="5" y="5"/>
                    <a:pt x="6" y="5"/>
                  </a:cubicBezTo>
                  <a:cubicBezTo>
                    <a:pt x="18" y="5"/>
                    <a:pt x="18" y="5"/>
                    <a:pt x="18" y="5"/>
                  </a:cubicBezTo>
                  <a:cubicBezTo>
                    <a:pt x="19" y="5"/>
                    <a:pt x="20" y="6"/>
                    <a:pt x="20" y="7"/>
                  </a:cubicBezTo>
                  <a:cubicBezTo>
                    <a:pt x="20" y="8"/>
                    <a:pt x="19" y="9"/>
                    <a:pt x="18"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94" name="Freeform 83"/>
            <p:cNvSpPr>
              <a:spLocks noEditPoints="1"/>
            </p:cNvSpPr>
            <p:nvPr/>
          </p:nvSpPr>
          <p:spPr bwMode="auto">
            <a:xfrm>
              <a:off x="2536826" y="3355976"/>
              <a:ext cx="196850" cy="107950"/>
            </a:xfrm>
            <a:custGeom>
              <a:avLst/>
              <a:gdLst>
                <a:gd name="T0" fmla="*/ 18 w 24"/>
                <a:gd name="T1" fmla="*/ 0 h 13"/>
                <a:gd name="T2" fmla="*/ 6 w 24"/>
                <a:gd name="T3" fmla="*/ 0 h 13"/>
                <a:gd name="T4" fmla="*/ 0 w 24"/>
                <a:gd name="T5" fmla="*/ 7 h 13"/>
                <a:gd name="T6" fmla="*/ 0 w 24"/>
                <a:gd name="T7" fmla="*/ 9 h 13"/>
                <a:gd name="T8" fmla="*/ 6 w 24"/>
                <a:gd name="T9" fmla="*/ 13 h 13"/>
                <a:gd name="T10" fmla="*/ 18 w 24"/>
                <a:gd name="T11" fmla="*/ 13 h 13"/>
                <a:gd name="T12" fmla="*/ 24 w 24"/>
                <a:gd name="T13" fmla="*/ 9 h 13"/>
                <a:gd name="T14" fmla="*/ 24 w 24"/>
                <a:gd name="T15" fmla="*/ 7 h 13"/>
                <a:gd name="T16" fmla="*/ 18 w 24"/>
                <a:gd name="T17" fmla="*/ 0 h 13"/>
                <a:gd name="T18" fmla="*/ 18 w 24"/>
                <a:gd name="T19" fmla="*/ 9 h 13"/>
                <a:gd name="T20" fmla="*/ 6 w 24"/>
                <a:gd name="T21" fmla="*/ 9 h 13"/>
                <a:gd name="T22" fmla="*/ 4 w 24"/>
                <a:gd name="T23" fmla="*/ 7 h 13"/>
                <a:gd name="T24" fmla="*/ 6 w 24"/>
                <a:gd name="T25" fmla="*/ 5 h 13"/>
                <a:gd name="T26" fmla="*/ 18 w 24"/>
                <a:gd name="T27" fmla="*/ 5 h 13"/>
                <a:gd name="T28" fmla="*/ 20 w 24"/>
                <a:gd name="T29" fmla="*/ 7 h 13"/>
                <a:gd name="T30" fmla="*/ 18 w 24"/>
                <a:gd name="T31"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 h="13">
                  <a:moveTo>
                    <a:pt x="18" y="0"/>
                  </a:moveTo>
                  <a:cubicBezTo>
                    <a:pt x="6" y="0"/>
                    <a:pt x="6" y="0"/>
                    <a:pt x="6" y="0"/>
                  </a:cubicBezTo>
                  <a:cubicBezTo>
                    <a:pt x="3" y="0"/>
                    <a:pt x="0" y="3"/>
                    <a:pt x="0" y="7"/>
                  </a:cubicBezTo>
                  <a:cubicBezTo>
                    <a:pt x="0" y="9"/>
                    <a:pt x="0" y="9"/>
                    <a:pt x="0" y="9"/>
                  </a:cubicBezTo>
                  <a:cubicBezTo>
                    <a:pt x="0" y="13"/>
                    <a:pt x="3" y="13"/>
                    <a:pt x="6" y="13"/>
                  </a:cubicBezTo>
                  <a:cubicBezTo>
                    <a:pt x="18" y="13"/>
                    <a:pt x="18" y="13"/>
                    <a:pt x="18" y="13"/>
                  </a:cubicBezTo>
                  <a:cubicBezTo>
                    <a:pt x="21" y="13"/>
                    <a:pt x="24" y="13"/>
                    <a:pt x="24" y="9"/>
                  </a:cubicBezTo>
                  <a:cubicBezTo>
                    <a:pt x="24" y="7"/>
                    <a:pt x="24" y="7"/>
                    <a:pt x="24" y="7"/>
                  </a:cubicBezTo>
                  <a:cubicBezTo>
                    <a:pt x="24" y="3"/>
                    <a:pt x="21" y="0"/>
                    <a:pt x="18" y="0"/>
                  </a:cubicBezTo>
                  <a:close/>
                  <a:moveTo>
                    <a:pt x="18" y="9"/>
                  </a:moveTo>
                  <a:cubicBezTo>
                    <a:pt x="6" y="9"/>
                    <a:pt x="6" y="9"/>
                    <a:pt x="6" y="9"/>
                  </a:cubicBezTo>
                  <a:cubicBezTo>
                    <a:pt x="5" y="9"/>
                    <a:pt x="4" y="8"/>
                    <a:pt x="4" y="7"/>
                  </a:cubicBezTo>
                  <a:cubicBezTo>
                    <a:pt x="4" y="6"/>
                    <a:pt x="5" y="5"/>
                    <a:pt x="6" y="5"/>
                  </a:cubicBezTo>
                  <a:cubicBezTo>
                    <a:pt x="18" y="5"/>
                    <a:pt x="18" y="5"/>
                    <a:pt x="18" y="5"/>
                  </a:cubicBezTo>
                  <a:cubicBezTo>
                    <a:pt x="19" y="5"/>
                    <a:pt x="20" y="6"/>
                    <a:pt x="20" y="7"/>
                  </a:cubicBezTo>
                  <a:cubicBezTo>
                    <a:pt x="20" y="8"/>
                    <a:pt x="19" y="9"/>
                    <a:pt x="18"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95" name="Freeform 84"/>
            <p:cNvSpPr>
              <a:spLocks/>
            </p:cNvSpPr>
            <p:nvPr/>
          </p:nvSpPr>
          <p:spPr bwMode="auto">
            <a:xfrm>
              <a:off x="2314576" y="3232151"/>
              <a:ext cx="204788" cy="495300"/>
            </a:xfrm>
            <a:custGeom>
              <a:avLst/>
              <a:gdLst>
                <a:gd name="T0" fmla="*/ 129 w 129"/>
                <a:gd name="T1" fmla="*/ 130 h 312"/>
                <a:gd name="T2" fmla="*/ 129 w 129"/>
                <a:gd name="T3" fmla="*/ 109 h 312"/>
                <a:gd name="T4" fmla="*/ 36 w 129"/>
                <a:gd name="T5" fmla="*/ 109 h 312"/>
                <a:gd name="T6" fmla="*/ 36 w 129"/>
                <a:gd name="T7" fmla="*/ 0 h 312"/>
                <a:gd name="T8" fmla="*/ 0 w 129"/>
                <a:gd name="T9" fmla="*/ 0 h 312"/>
                <a:gd name="T10" fmla="*/ 0 w 129"/>
                <a:gd name="T11" fmla="*/ 312 h 312"/>
                <a:gd name="T12" fmla="*/ 31 w 129"/>
                <a:gd name="T13" fmla="*/ 312 h 312"/>
                <a:gd name="T14" fmla="*/ 31 w 129"/>
                <a:gd name="T15" fmla="*/ 312 h 312"/>
                <a:gd name="T16" fmla="*/ 129 w 129"/>
                <a:gd name="T17" fmla="*/ 312 h 312"/>
                <a:gd name="T18" fmla="*/ 129 w 129"/>
                <a:gd name="T19" fmla="*/ 286 h 312"/>
                <a:gd name="T20" fmla="*/ 36 w 129"/>
                <a:gd name="T21" fmla="*/ 286 h 312"/>
                <a:gd name="T22" fmla="*/ 36 w 129"/>
                <a:gd name="T23" fmla="*/ 224 h 312"/>
                <a:gd name="T24" fmla="*/ 129 w 129"/>
                <a:gd name="T25" fmla="*/ 224 h 312"/>
                <a:gd name="T26" fmla="*/ 129 w 129"/>
                <a:gd name="T27" fmla="*/ 198 h 312"/>
                <a:gd name="T28" fmla="*/ 36 w 129"/>
                <a:gd name="T29" fmla="*/ 198 h 312"/>
                <a:gd name="T30" fmla="*/ 36 w 129"/>
                <a:gd name="T31" fmla="*/ 130 h 312"/>
                <a:gd name="T32" fmla="*/ 129 w 129"/>
                <a:gd name="T33" fmla="*/ 13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9" h="312">
                  <a:moveTo>
                    <a:pt x="129" y="130"/>
                  </a:moveTo>
                  <a:lnTo>
                    <a:pt x="129" y="109"/>
                  </a:lnTo>
                  <a:lnTo>
                    <a:pt x="36" y="109"/>
                  </a:lnTo>
                  <a:lnTo>
                    <a:pt x="36" y="0"/>
                  </a:lnTo>
                  <a:lnTo>
                    <a:pt x="0" y="0"/>
                  </a:lnTo>
                  <a:lnTo>
                    <a:pt x="0" y="312"/>
                  </a:lnTo>
                  <a:lnTo>
                    <a:pt x="31" y="312"/>
                  </a:lnTo>
                  <a:lnTo>
                    <a:pt x="31" y="312"/>
                  </a:lnTo>
                  <a:lnTo>
                    <a:pt x="129" y="312"/>
                  </a:lnTo>
                  <a:lnTo>
                    <a:pt x="129" y="286"/>
                  </a:lnTo>
                  <a:lnTo>
                    <a:pt x="36" y="286"/>
                  </a:lnTo>
                  <a:lnTo>
                    <a:pt x="36" y="224"/>
                  </a:lnTo>
                  <a:lnTo>
                    <a:pt x="129" y="224"/>
                  </a:lnTo>
                  <a:lnTo>
                    <a:pt x="129" y="198"/>
                  </a:lnTo>
                  <a:lnTo>
                    <a:pt x="36" y="198"/>
                  </a:lnTo>
                  <a:lnTo>
                    <a:pt x="36" y="130"/>
                  </a:lnTo>
                  <a:lnTo>
                    <a:pt x="129" y="1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sp>
        <p:nvSpPr>
          <p:cNvPr id="96" name="Freeform 85"/>
          <p:cNvSpPr>
            <a:spLocks noEditPoints="1"/>
          </p:cNvSpPr>
          <p:nvPr/>
        </p:nvSpPr>
        <p:spPr bwMode="auto">
          <a:xfrm>
            <a:off x="10397243" y="3019695"/>
            <a:ext cx="403658" cy="780869"/>
          </a:xfrm>
          <a:custGeom>
            <a:avLst/>
            <a:gdLst>
              <a:gd name="T0" fmla="*/ 20 w 56"/>
              <a:gd name="T1" fmla="*/ 35 h 108"/>
              <a:gd name="T2" fmla="*/ 15 w 56"/>
              <a:gd name="T3" fmla="*/ 42 h 108"/>
              <a:gd name="T4" fmla="*/ 15 w 56"/>
              <a:gd name="T5" fmla="*/ 69 h 108"/>
              <a:gd name="T6" fmla="*/ 20 w 56"/>
              <a:gd name="T7" fmla="*/ 76 h 108"/>
              <a:gd name="T8" fmla="*/ 25 w 56"/>
              <a:gd name="T9" fmla="*/ 69 h 108"/>
              <a:gd name="T10" fmla="*/ 25 w 56"/>
              <a:gd name="T11" fmla="*/ 49 h 108"/>
              <a:gd name="T12" fmla="*/ 23 w 56"/>
              <a:gd name="T13" fmla="*/ 37 h 108"/>
              <a:gd name="T14" fmla="*/ 7 w 56"/>
              <a:gd name="T15" fmla="*/ 43 h 108"/>
              <a:gd name="T16" fmla="*/ 1 w 56"/>
              <a:gd name="T17" fmla="*/ 51 h 108"/>
              <a:gd name="T18" fmla="*/ 7 w 56"/>
              <a:gd name="T19" fmla="*/ 72 h 108"/>
              <a:gd name="T20" fmla="*/ 12 w 56"/>
              <a:gd name="T21" fmla="*/ 49 h 108"/>
              <a:gd name="T22" fmla="*/ 7 w 56"/>
              <a:gd name="T23" fmla="*/ 43 h 108"/>
              <a:gd name="T24" fmla="*/ 39 w 56"/>
              <a:gd name="T25" fmla="*/ 6 h 108"/>
              <a:gd name="T26" fmla="*/ 40 w 56"/>
              <a:gd name="T27" fmla="*/ 42 h 108"/>
              <a:gd name="T28" fmla="*/ 40 w 56"/>
              <a:gd name="T29" fmla="*/ 70 h 108"/>
              <a:gd name="T30" fmla="*/ 33 w 56"/>
              <a:gd name="T31" fmla="*/ 79 h 108"/>
              <a:gd name="T32" fmla="*/ 20 w 56"/>
              <a:gd name="T33" fmla="*/ 78 h 108"/>
              <a:gd name="T34" fmla="*/ 7 w 56"/>
              <a:gd name="T35" fmla="*/ 74 h 108"/>
              <a:gd name="T36" fmla="*/ 0 w 56"/>
              <a:gd name="T37" fmla="*/ 98 h 108"/>
              <a:gd name="T38" fmla="*/ 11 w 56"/>
              <a:gd name="T39" fmla="*/ 108 h 108"/>
              <a:gd name="T40" fmla="*/ 51 w 56"/>
              <a:gd name="T41" fmla="*/ 101 h 108"/>
              <a:gd name="T42" fmla="*/ 51 w 56"/>
              <a:gd name="T43" fmla="*/ 100 h 108"/>
              <a:gd name="T44" fmla="*/ 44 w 56"/>
              <a:gd name="T45" fmla="*/ 93 h 108"/>
              <a:gd name="T46" fmla="*/ 44 w 56"/>
              <a:gd name="T47" fmla="*/ 75 h 108"/>
              <a:gd name="T48" fmla="*/ 51 w 56"/>
              <a:gd name="T49" fmla="*/ 68 h 108"/>
              <a:gd name="T50" fmla="*/ 45 w 56"/>
              <a:gd name="T51" fmla="*/ 0 h 108"/>
              <a:gd name="T52" fmla="*/ 51 w 56"/>
              <a:gd name="T53" fmla="*/ 98 h 108"/>
              <a:gd name="T54" fmla="*/ 56 w 56"/>
              <a:gd name="T55" fmla="*/ 75 h 108"/>
              <a:gd name="T56" fmla="*/ 51 w 56"/>
              <a:gd name="T57" fmla="*/ 70 h 108"/>
              <a:gd name="T58" fmla="*/ 47 w 56"/>
              <a:gd name="T59" fmla="*/ 75 h 108"/>
              <a:gd name="T60" fmla="*/ 47 w 56"/>
              <a:gd name="T61" fmla="*/ 93 h 108"/>
              <a:gd name="T62" fmla="*/ 33 w 56"/>
              <a:gd name="T63" fmla="*/ 35 h 108"/>
              <a:gd name="T64" fmla="*/ 28 w 56"/>
              <a:gd name="T65" fmla="*/ 42 h 108"/>
              <a:gd name="T66" fmla="*/ 28 w 56"/>
              <a:gd name="T67" fmla="*/ 70 h 108"/>
              <a:gd name="T68" fmla="*/ 33 w 56"/>
              <a:gd name="T69" fmla="*/ 77 h 108"/>
              <a:gd name="T70" fmla="*/ 38 w 56"/>
              <a:gd name="T71" fmla="*/ 70 h 108"/>
              <a:gd name="T72" fmla="*/ 38 w 56"/>
              <a:gd name="T73" fmla="*/ 42 h 108"/>
              <a:gd name="T74" fmla="*/ 33 w 56"/>
              <a:gd name="T75" fmla="*/ 3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 h="108">
                <a:moveTo>
                  <a:pt x="20" y="35"/>
                </a:moveTo>
                <a:cubicBezTo>
                  <a:pt x="20" y="35"/>
                  <a:pt x="20" y="35"/>
                  <a:pt x="20" y="35"/>
                </a:cubicBezTo>
                <a:cubicBezTo>
                  <a:pt x="18" y="35"/>
                  <a:pt x="17" y="36"/>
                  <a:pt x="16" y="37"/>
                </a:cubicBezTo>
                <a:cubicBezTo>
                  <a:pt x="15" y="38"/>
                  <a:pt x="15" y="40"/>
                  <a:pt x="15" y="42"/>
                </a:cubicBezTo>
                <a:cubicBezTo>
                  <a:pt x="15" y="49"/>
                  <a:pt x="15" y="49"/>
                  <a:pt x="15" y="49"/>
                </a:cubicBezTo>
                <a:cubicBezTo>
                  <a:pt x="15" y="69"/>
                  <a:pt x="15" y="69"/>
                  <a:pt x="15" y="69"/>
                </a:cubicBezTo>
                <a:cubicBezTo>
                  <a:pt x="15" y="71"/>
                  <a:pt x="15" y="73"/>
                  <a:pt x="16" y="74"/>
                </a:cubicBezTo>
                <a:cubicBezTo>
                  <a:pt x="17" y="75"/>
                  <a:pt x="18" y="76"/>
                  <a:pt x="20" y="76"/>
                </a:cubicBezTo>
                <a:cubicBezTo>
                  <a:pt x="21" y="76"/>
                  <a:pt x="22" y="75"/>
                  <a:pt x="23" y="74"/>
                </a:cubicBezTo>
                <a:cubicBezTo>
                  <a:pt x="24" y="73"/>
                  <a:pt x="25" y="71"/>
                  <a:pt x="25" y="69"/>
                </a:cubicBezTo>
                <a:cubicBezTo>
                  <a:pt x="25" y="69"/>
                  <a:pt x="25" y="69"/>
                  <a:pt x="25" y="69"/>
                </a:cubicBezTo>
                <a:cubicBezTo>
                  <a:pt x="25" y="49"/>
                  <a:pt x="25" y="49"/>
                  <a:pt x="25" y="49"/>
                </a:cubicBezTo>
                <a:cubicBezTo>
                  <a:pt x="25" y="42"/>
                  <a:pt x="25" y="42"/>
                  <a:pt x="25" y="42"/>
                </a:cubicBezTo>
                <a:cubicBezTo>
                  <a:pt x="25" y="40"/>
                  <a:pt x="24" y="38"/>
                  <a:pt x="23" y="37"/>
                </a:cubicBezTo>
                <a:cubicBezTo>
                  <a:pt x="22" y="36"/>
                  <a:pt x="21" y="35"/>
                  <a:pt x="20" y="35"/>
                </a:cubicBezTo>
                <a:close/>
                <a:moveTo>
                  <a:pt x="7" y="43"/>
                </a:moveTo>
                <a:cubicBezTo>
                  <a:pt x="4" y="43"/>
                  <a:pt x="1" y="45"/>
                  <a:pt x="1" y="48"/>
                </a:cubicBezTo>
                <a:cubicBezTo>
                  <a:pt x="1" y="51"/>
                  <a:pt x="1" y="51"/>
                  <a:pt x="1" y="51"/>
                </a:cubicBezTo>
                <a:cubicBezTo>
                  <a:pt x="1" y="67"/>
                  <a:pt x="1" y="67"/>
                  <a:pt x="1" y="67"/>
                </a:cubicBezTo>
                <a:cubicBezTo>
                  <a:pt x="1" y="70"/>
                  <a:pt x="4" y="72"/>
                  <a:pt x="7" y="72"/>
                </a:cubicBezTo>
                <a:cubicBezTo>
                  <a:pt x="10" y="72"/>
                  <a:pt x="12" y="70"/>
                  <a:pt x="12" y="67"/>
                </a:cubicBezTo>
                <a:cubicBezTo>
                  <a:pt x="12" y="49"/>
                  <a:pt x="12" y="49"/>
                  <a:pt x="12" y="49"/>
                </a:cubicBezTo>
                <a:cubicBezTo>
                  <a:pt x="12" y="48"/>
                  <a:pt x="12" y="48"/>
                  <a:pt x="12" y="48"/>
                </a:cubicBezTo>
                <a:cubicBezTo>
                  <a:pt x="12" y="45"/>
                  <a:pt x="10" y="43"/>
                  <a:pt x="7" y="43"/>
                </a:cubicBezTo>
                <a:close/>
                <a:moveTo>
                  <a:pt x="45" y="0"/>
                </a:moveTo>
                <a:cubicBezTo>
                  <a:pt x="42" y="0"/>
                  <a:pt x="39" y="2"/>
                  <a:pt x="39" y="6"/>
                </a:cubicBezTo>
                <a:cubicBezTo>
                  <a:pt x="39" y="38"/>
                  <a:pt x="39" y="38"/>
                  <a:pt x="39" y="38"/>
                </a:cubicBezTo>
                <a:cubicBezTo>
                  <a:pt x="40" y="40"/>
                  <a:pt x="40" y="41"/>
                  <a:pt x="40" y="42"/>
                </a:cubicBezTo>
                <a:cubicBezTo>
                  <a:pt x="40" y="49"/>
                  <a:pt x="40" y="49"/>
                  <a:pt x="40" y="49"/>
                </a:cubicBezTo>
                <a:cubicBezTo>
                  <a:pt x="40" y="70"/>
                  <a:pt x="40" y="70"/>
                  <a:pt x="40" y="70"/>
                </a:cubicBezTo>
                <a:cubicBezTo>
                  <a:pt x="40" y="71"/>
                  <a:pt x="40" y="72"/>
                  <a:pt x="39" y="73"/>
                </a:cubicBezTo>
                <a:cubicBezTo>
                  <a:pt x="39" y="77"/>
                  <a:pt x="36" y="79"/>
                  <a:pt x="33" y="79"/>
                </a:cubicBezTo>
                <a:cubicBezTo>
                  <a:pt x="29" y="79"/>
                  <a:pt x="27" y="77"/>
                  <a:pt x="26" y="74"/>
                </a:cubicBezTo>
                <a:cubicBezTo>
                  <a:pt x="25" y="76"/>
                  <a:pt x="23" y="78"/>
                  <a:pt x="20" y="78"/>
                </a:cubicBezTo>
                <a:cubicBezTo>
                  <a:pt x="16" y="78"/>
                  <a:pt x="13" y="75"/>
                  <a:pt x="13" y="72"/>
                </a:cubicBezTo>
                <a:cubicBezTo>
                  <a:pt x="11" y="73"/>
                  <a:pt x="9" y="74"/>
                  <a:pt x="7" y="74"/>
                </a:cubicBezTo>
                <a:cubicBezTo>
                  <a:pt x="3" y="74"/>
                  <a:pt x="1" y="73"/>
                  <a:pt x="0" y="70"/>
                </a:cubicBezTo>
                <a:cubicBezTo>
                  <a:pt x="0" y="98"/>
                  <a:pt x="0" y="98"/>
                  <a:pt x="0" y="98"/>
                </a:cubicBezTo>
                <a:cubicBezTo>
                  <a:pt x="0" y="98"/>
                  <a:pt x="0" y="99"/>
                  <a:pt x="0" y="100"/>
                </a:cubicBezTo>
                <a:cubicBezTo>
                  <a:pt x="3" y="102"/>
                  <a:pt x="8" y="108"/>
                  <a:pt x="11" y="108"/>
                </a:cubicBezTo>
                <a:cubicBezTo>
                  <a:pt x="44" y="108"/>
                  <a:pt x="44" y="108"/>
                  <a:pt x="44" y="108"/>
                </a:cubicBezTo>
                <a:cubicBezTo>
                  <a:pt x="47" y="107"/>
                  <a:pt x="50" y="105"/>
                  <a:pt x="51" y="101"/>
                </a:cubicBezTo>
                <a:cubicBezTo>
                  <a:pt x="51" y="100"/>
                  <a:pt x="51" y="100"/>
                  <a:pt x="51" y="100"/>
                </a:cubicBezTo>
                <a:cubicBezTo>
                  <a:pt x="51" y="100"/>
                  <a:pt x="51" y="100"/>
                  <a:pt x="51" y="100"/>
                </a:cubicBezTo>
                <a:cubicBezTo>
                  <a:pt x="49" y="100"/>
                  <a:pt x="49" y="100"/>
                  <a:pt x="49" y="100"/>
                </a:cubicBezTo>
                <a:cubicBezTo>
                  <a:pt x="46" y="99"/>
                  <a:pt x="44" y="96"/>
                  <a:pt x="44" y="93"/>
                </a:cubicBezTo>
                <a:cubicBezTo>
                  <a:pt x="44" y="77"/>
                  <a:pt x="44" y="77"/>
                  <a:pt x="44" y="77"/>
                </a:cubicBezTo>
                <a:cubicBezTo>
                  <a:pt x="44" y="75"/>
                  <a:pt x="44" y="75"/>
                  <a:pt x="44" y="75"/>
                </a:cubicBezTo>
                <a:cubicBezTo>
                  <a:pt x="44" y="71"/>
                  <a:pt x="47" y="68"/>
                  <a:pt x="51" y="68"/>
                </a:cubicBezTo>
                <a:cubicBezTo>
                  <a:pt x="51" y="68"/>
                  <a:pt x="51" y="68"/>
                  <a:pt x="51" y="68"/>
                </a:cubicBezTo>
                <a:cubicBezTo>
                  <a:pt x="51" y="6"/>
                  <a:pt x="51" y="6"/>
                  <a:pt x="51" y="6"/>
                </a:cubicBezTo>
                <a:cubicBezTo>
                  <a:pt x="51" y="2"/>
                  <a:pt x="48" y="0"/>
                  <a:pt x="45" y="0"/>
                </a:cubicBezTo>
                <a:close/>
                <a:moveTo>
                  <a:pt x="51" y="98"/>
                </a:moveTo>
                <a:cubicBezTo>
                  <a:pt x="51" y="98"/>
                  <a:pt x="51" y="98"/>
                  <a:pt x="51" y="98"/>
                </a:cubicBezTo>
                <a:cubicBezTo>
                  <a:pt x="54" y="98"/>
                  <a:pt x="56" y="96"/>
                  <a:pt x="56" y="93"/>
                </a:cubicBezTo>
                <a:cubicBezTo>
                  <a:pt x="56" y="75"/>
                  <a:pt x="56" y="75"/>
                  <a:pt x="56" y="75"/>
                </a:cubicBezTo>
                <a:cubicBezTo>
                  <a:pt x="56" y="72"/>
                  <a:pt x="54" y="70"/>
                  <a:pt x="51" y="70"/>
                </a:cubicBezTo>
                <a:cubicBezTo>
                  <a:pt x="51" y="70"/>
                  <a:pt x="51" y="70"/>
                  <a:pt x="51" y="70"/>
                </a:cubicBezTo>
                <a:cubicBezTo>
                  <a:pt x="51" y="70"/>
                  <a:pt x="51" y="70"/>
                  <a:pt x="51" y="70"/>
                </a:cubicBezTo>
                <a:cubicBezTo>
                  <a:pt x="48" y="71"/>
                  <a:pt x="47" y="72"/>
                  <a:pt x="47" y="75"/>
                </a:cubicBezTo>
                <a:cubicBezTo>
                  <a:pt x="47" y="77"/>
                  <a:pt x="47" y="77"/>
                  <a:pt x="47" y="77"/>
                </a:cubicBezTo>
                <a:cubicBezTo>
                  <a:pt x="47" y="93"/>
                  <a:pt x="47" y="93"/>
                  <a:pt x="47" y="93"/>
                </a:cubicBezTo>
                <a:cubicBezTo>
                  <a:pt x="47" y="95"/>
                  <a:pt x="48" y="97"/>
                  <a:pt x="51" y="98"/>
                </a:cubicBezTo>
                <a:close/>
                <a:moveTo>
                  <a:pt x="33" y="35"/>
                </a:moveTo>
                <a:cubicBezTo>
                  <a:pt x="31" y="35"/>
                  <a:pt x="30" y="36"/>
                  <a:pt x="29" y="37"/>
                </a:cubicBezTo>
                <a:cubicBezTo>
                  <a:pt x="28" y="38"/>
                  <a:pt x="28" y="40"/>
                  <a:pt x="28" y="42"/>
                </a:cubicBezTo>
                <a:cubicBezTo>
                  <a:pt x="28" y="49"/>
                  <a:pt x="28" y="49"/>
                  <a:pt x="28" y="49"/>
                </a:cubicBezTo>
                <a:cubicBezTo>
                  <a:pt x="28" y="70"/>
                  <a:pt x="28" y="70"/>
                  <a:pt x="28" y="70"/>
                </a:cubicBezTo>
                <a:cubicBezTo>
                  <a:pt x="28" y="72"/>
                  <a:pt x="28" y="74"/>
                  <a:pt x="29" y="75"/>
                </a:cubicBezTo>
                <a:cubicBezTo>
                  <a:pt x="30" y="76"/>
                  <a:pt x="31" y="77"/>
                  <a:pt x="33" y="77"/>
                </a:cubicBezTo>
                <a:cubicBezTo>
                  <a:pt x="34" y="77"/>
                  <a:pt x="35" y="76"/>
                  <a:pt x="36" y="75"/>
                </a:cubicBezTo>
                <a:cubicBezTo>
                  <a:pt x="37" y="74"/>
                  <a:pt x="38" y="72"/>
                  <a:pt x="38" y="70"/>
                </a:cubicBezTo>
                <a:cubicBezTo>
                  <a:pt x="38" y="49"/>
                  <a:pt x="38" y="49"/>
                  <a:pt x="38" y="49"/>
                </a:cubicBezTo>
                <a:cubicBezTo>
                  <a:pt x="38" y="42"/>
                  <a:pt x="38" y="42"/>
                  <a:pt x="38" y="42"/>
                </a:cubicBezTo>
                <a:cubicBezTo>
                  <a:pt x="38" y="40"/>
                  <a:pt x="37" y="38"/>
                  <a:pt x="36" y="37"/>
                </a:cubicBezTo>
                <a:cubicBezTo>
                  <a:pt x="35" y="36"/>
                  <a:pt x="34" y="35"/>
                  <a:pt x="33" y="3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nvGrpSpPr>
          <p:cNvPr id="97" name="组合 96"/>
          <p:cNvGrpSpPr/>
          <p:nvPr/>
        </p:nvGrpSpPr>
        <p:grpSpPr>
          <a:xfrm>
            <a:off x="1150054" y="3184795"/>
            <a:ext cx="555377" cy="491349"/>
            <a:chOff x="1154113" y="3100388"/>
            <a:chExt cx="633413" cy="560388"/>
          </a:xfrm>
          <a:solidFill>
            <a:schemeClr val="tx1">
              <a:lumMod val="75000"/>
              <a:lumOff val="25000"/>
            </a:schemeClr>
          </a:solidFill>
        </p:grpSpPr>
        <p:sp>
          <p:nvSpPr>
            <p:cNvPr id="98" name="Freeform 86"/>
            <p:cNvSpPr>
              <a:spLocks/>
            </p:cNvSpPr>
            <p:nvPr/>
          </p:nvSpPr>
          <p:spPr bwMode="auto">
            <a:xfrm>
              <a:off x="1154113" y="3414713"/>
              <a:ext cx="633413" cy="246063"/>
            </a:xfrm>
            <a:custGeom>
              <a:avLst/>
              <a:gdLst>
                <a:gd name="T0" fmla="*/ 77 w 77"/>
                <a:gd name="T1" fmla="*/ 0 h 30"/>
                <a:gd name="T2" fmla="*/ 67 w 77"/>
                <a:gd name="T3" fmla="*/ 0 h 30"/>
                <a:gd name="T4" fmla="*/ 67 w 77"/>
                <a:gd name="T5" fmla="*/ 16 h 30"/>
                <a:gd name="T6" fmla="*/ 63 w 77"/>
                <a:gd name="T7" fmla="*/ 20 h 30"/>
                <a:gd name="T8" fmla="*/ 14 w 77"/>
                <a:gd name="T9" fmla="*/ 20 h 30"/>
                <a:gd name="T10" fmla="*/ 10 w 77"/>
                <a:gd name="T11" fmla="*/ 16 h 30"/>
                <a:gd name="T12" fmla="*/ 10 w 77"/>
                <a:gd name="T13" fmla="*/ 0 h 30"/>
                <a:gd name="T14" fmla="*/ 0 w 77"/>
                <a:gd name="T15" fmla="*/ 0 h 30"/>
                <a:gd name="T16" fmla="*/ 0 w 77"/>
                <a:gd name="T17" fmla="*/ 16 h 30"/>
                <a:gd name="T18" fmla="*/ 14 w 77"/>
                <a:gd name="T19" fmla="*/ 30 h 30"/>
                <a:gd name="T20" fmla="*/ 63 w 77"/>
                <a:gd name="T21" fmla="*/ 30 h 30"/>
                <a:gd name="T22" fmla="*/ 77 w 77"/>
                <a:gd name="T23" fmla="*/ 16 h 30"/>
                <a:gd name="T24" fmla="*/ 77 w 77"/>
                <a:gd name="T2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30">
                  <a:moveTo>
                    <a:pt x="77" y="0"/>
                  </a:moveTo>
                  <a:cubicBezTo>
                    <a:pt x="67" y="0"/>
                    <a:pt x="67" y="0"/>
                    <a:pt x="67" y="0"/>
                  </a:cubicBezTo>
                  <a:cubicBezTo>
                    <a:pt x="67" y="16"/>
                    <a:pt x="67" y="16"/>
                    <a:pt x="67" y="16"/>
                  </a:cubicBezTo>
                  <a:cubicBezTo>
                    <a:pt x="67" y="18"/>
                    <a:pt x="66" y="20"/>
                    <a:pt x="63" y="20"/>
                  </a:cubicBezTo>
                  <a:cubicBezTo>
                    <a:pt x="14" y="20"/>
                    <a:pt x="14" y="20"/>
                    <a:pt x="14" y="20"/>
                  </a:cubicBezTo>
                  <a:cubicBezTo>
                    <a:pt x="12" y="20"/>
                    <a:pt x="10" y="18"/>
                    <a:pt x="10" y="16"/>
                  </a:cubicBezTo>
                  <a:cubicBezTo>
                    <a:pt x="10" y="0"/>
                    <a:pt x="10" y="0"/>
                    <a:pt x="10" y="0"/>
                  </a:cubicBezTo>
                  <a:cubicBezTo>
                    <a:pt x="0" y="0"/>
                    <a:pt x="0" y="0"/>
                    <a:pt x="0" y="0"/>
                  </a:cubicBezTo>
                  <a:cubicBezTo>
                    <a:pt x="0" y="16"/>
                    <a:pt x="0" y="16"/>
                    <a:pt x="0" y="16"/>
                  </a:cubicBezTo>
                  <a:cubicBezTo>
                    <a:pt x="0" y="24"/>
                    <a:pt x="6" y="30"/>
                    <a:pt x="14" y="30"/>
                  </a:cubicBezTo>
                  <a:cubicBezTo>
                    <a:pt x="63" y="30"/>
                    <a:pt x="63" y="30"/>
                    <a:pt x="63" y="30"/>
                  </a:cubicBezTo>
                  <a:cubicBezTo>
                    <a:pt x="71" y="30"/>
                    <a:pt x="77" y="24"/>
                    <a:pt x="77" y="16"/>
                  </a:cubicBezTo>
                  <a:lnTo>
                    <a:pt x="7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99" name="Freeform 87"/>
            <p:cNvSpPr>
              <a:spLocks/>
            </p:cNvSpPr>
            <p:nvPr/>
          </p:nvSpPr>
          <p:spPr bwMode="auto">
            <a:xfrm>
              <a:off x="1293813" y="3100388"/>
              <a:ext cx="354013" cy="428625"/>
            </a:xfrm>
            <a:custGeom>
              <a:avLst/>
              <a:gdLst>
                <a:gd name="T0" fmla="*/ 16 w 43"/>
                <a:gd name="T1" fmla="*/ 0 h 52"/>
                <a:gd name="T2" fmla="*/ 13 w 43"/>
                <a:gd name="T3" fmla="*/ 2 h 52"/>
                <a:gd name="T4" fmla="*/ 13 w 43"/>
                <a:gd name="T5" fmla="*/ 29 h 52"/>
                <a:gd name="T6" fmla="*/ 5 w 43"/>
                <a:gd name="T7" fmla="*/ 29 h 52"/>
                <a:gd name="T8" fmla="*/ 2 w 43"/>
                <a:gd name="T9" fmla="*/ 31 h 52"/>
                <a:gd name="T10" fmla="*/ 8 w 43"/>
                <a:gd name="T11" fmla="*/ 39 h 52"/>
                <a:gd name="T12" fmla="*/ 13 w 43"/>
                <a:gd name="T13" fmla="*/ 44 h 52"/>
                <a:gd name="T14" fmla="*/ 20 w 43"/>
                <a:gd name="T15" fmla="*/ 51 h 52"/>
                <a:gd name="T16" fmla="*/ 24 w 43"/>
                <a:gd name="T17" fmla="*/ 51 h 52"/>
                <a:gd name="T18" fmla="*/ 31 w 43"/>
                <a:gd name="T19" fmla="*/ 43 h 52"/>
                <a:gd name="T20" fmla="*/ 35 w 43"/>
                <a:gd name="T21" fmla="*/ 39 h 52"/>
                <a:gd name="T22" fmla="*/ 42 w 43"/>
                <a:gd name="T23" fmla="*/ 31 h 52"/>
                <a:gd name="T24" fmla="*/ 39 w 43"/>
                <a:gd name="T25" fmla="*/ 29 h 52"/>
                <a:gd name="T26" fmla="*/ 30 w 43"/>
                <a:gd name="T27" fmla="*/ 29 h 52"/>
                <a:gd name="T28" fmla="*/ 30 w 43"/>
                <a:gd name="T29" fmla="*/ 2 h 52"/>
                <a:gd name="T30" fmla="*/ 27 w 43"/>
                <a:gd name="T31" fmla="*/ 0 h 52"/>
                <a:gd name="T32" fmla="*/ 16 w 43"/>
                <a:gd name="T3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52">
                  <a:moveTo>
                    <a:pt x="16" y="0"/>
                  </a:moveTo>
                  <a:cubicBezTo>
                    <a:pt x="15" y="0"/>
                    <a:pt x="13" y="1"/>
                    <a:pt x="13" y="2"/>
                  </a:cubicBezTo>
                  <a:cubicBezTo>
                    <a:pt x="13" y="29"/>
                    <a:pt x="13" y="29"/>
                    <a:pt x="13" y="29"/>
                  </a:cubicBezTo>
                  <a:cubicBezTo>
                    <a:pt x="5" y="29"/>
                    <a:pt x="5" y="29"/>
                    <a:pt x="5" y="29"/>
                  </a:cubicBezTo>
                  <a:cubicBezTo>
                    <a:pt x="2" y="29"/>
                    <a:pt x="0" y="30"/>
                    <a:pt x="2" y="31"/>
                  </a:cubicBezTo>
                  <a:cubicBezTo>
                    <a:pt x="8" y="39"/>
                    <a:pt x="8" y="39"/>
                    <a:pt x="8" y="39"/>
                  </a:cubicBezTo>
                  <a:cubicBezTo>
                    <a:pt x="10" y="40"/>
                    <a:pt x="12" y="42"/>
                    <a:pt x="13" y="44"/>
                  </a:cubicBezTo>
                  <a:cubicBezTo>
                    <a:pt x="20" y="51"/>
                    <a:pt x="20" y="51"/>
                    <a:pt x="20" y="51"/>
                  </a:cubicBezTo>
                  <a:cubicBezTo>
                    <a:pt x="21" y="52"/>
                    <a:pt x="23" y="52"/>
                    <a:pt x="24" y="51"/>
                  </a:cubicBezTo>
                  <a:cubicBezTo>
                    <a:pt x="31" y="43"/>
                    <a:pt x="31" y="43"/>
                    <a:pt x="31" y="43"/>
                  </a:cubicBezTo>
                  <a:cubicBezTo>
                    <a:pt x="32" y="42"/>
                    <a:pt x="34" y="40"/>
                    <a:pt x="35" y="39"/>
                  </a:cubicBezTo>
                  <a:cubicBezTo>
                    <a:pt x="42" y="31"/>
                    <a:pt x="42" y="31"/>
                    <a:pt x="42" y="31"/>
                  </a:cubicBezTo>
                  <a:cubicBezTo>
                    <a:pt x="43" y="30"/>
                    <a:pt x="42" y="29"/>
                    <a:pt x="39" y="29"/>
                  </a:cubicBezTo>
                  <a:cubicBezTo>
                    <a:pt x="30" y="29"/>
                    <a:pt x="30" y="29"/>
                    <a:pt x="30" y="29"/>
                  </a:cubicBezTo>
                  <a:cubicBezTo>
                    <a:pt x="30" y="2"/>
                    <a:pt x="30" y="2"/>
                    <a:pt x="30" y="2"/>
                  </a:cubicBezTo>
                  <a:cubicBezTo>
                    <a:pt x="30" y="1"/>
                    <a:pt x="29" y="0"/>
                    <a:pt x="27" y="0"/>
                  </a:cubicBez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100" name="组合 99"/>
          <p:cNvGrpSpPr/>
          <p:nvPr/>
        </p:nvGrpSpPr>
        <p:grpSpPr>
          <a:xfrm>
            <a:off x="4169479" y="2252934"/>
            <a:ext cx="533107" cy="398090"/>
            <a:chOff x="4173538" y="2168526"/>
            <a:chExt cx="608013" cy="454025"/>
          </a:xfrm>
          <a:solidFill>
            <a:schemeClr val="tx1">
              <a:lumMod val="75000"/>
              <a:lumOff val="25000"/>
            </a:schemeClr>
          </a:solidFill>
        </p:grpSpPr>
        <p:sp>
          <p:nvSpPr>
            <p:cNvPr id="101" name="Freeform 88"/>
            <p:cNvSpPr>
              <a:spLocks/>
            </p:cNvSpPr>
            <p:nvPr/>
          </p:nvSpPr>
          <p:spPr bwMode="auto">
            <a:xfrm>
              <a:off x="4173538" y="2168526"/>
              <a:ext cx="568325" cy="454025"/>
            </a:xfrm>
            <a:custGeom>
              <a:avLst/>
              <a:gdLst>
                <a:gd name="T0" fmla="*/ 54 w 69"/>
                <a:gd name="T1" fmla="*/ 35 h 55"/>
                <a:gd name="T2" fmla="*/ 65 w 69"/>
                <a:gd name="T3" fmla="*/ 24 h 55"/>
                <a:gd name="T4" fmla="*/ 69 w 69"/>
                <a:gd name="T5" fmla="*/ 25 h 55"/>
                <a:gd name="T6" fmla="*/ 69 w 69"/>
                <a:gd name="T7" fmla="*/ 16 h 55"/>
                <a:gd name="T8" fmla="*/ 61 w 69"/>
                <a:gd name="T9" fmla="*/ 8 h 55"/>
                <a:gd name="T10" fmla="*/ 33 w 69"/>
                <a:gd name="T11" fmla="*/ 8 h 55"/>
                <a:gd name="T12" fmla="*/ 26 w 69"/>
                <a:gd name="T13" fmla="*/ 0 h 55"/>
                <a:gd name="T14" fmla="*/ 9 w 69"/>
                <a:gd name="T15" fmla="*/ 0 h 55"/>
                <a:gd name="T16" fmla="*/ 2 w 69"/>
                <a:gd name="T17" fmla="*/ 5 h 55"/>
                <a:gd name="T18" fmla="*/ 0 w 69"/>
                <a:gd name="T19" fmla="*/ 9 h 55"/>
                <a:gd name="T20" fmla="*/ 0 w 69"/>
                <a:gd name="T21" fmla="*/ 9 h 55"/>
                <a:gd name="T22" fmla="*/ 0 w 69"/>
                <a:gd name="T23" fmla="*/ 10 h 55"/>
                <a:gd name="T24" fmla="*/ 0 w 69"/>
                <a:gd name="T25" fmla="*/ 11 h 55"/>
                <a:gd name="T26" fmla="*/ 0 w 69"/>
                <a:gd name="T27" fmla="*/ 23 h 55"/>
                <a:gd name="T28" fmla="*/ 0 w 69"/>
                <a:gd name="T29" fmla="*/ 48 h 55"/>
                <a:gd name="T30" fmla="*/ 8 w 69"/>
                <a:gd name="T31" fmla="*/ 55 h 55"/>
                <a:gd name="T32" fmla="*/ 61 w 69"/>
                <a:gd name="T33" fmla="*/ 55 h 55"/>
                <a:gd name="T34" fmla="*/ 69 w 69"/>
                <a:gd name="T35" fmla="*/ 48 h 55"/>
                <a:gd name="T36" fmla="*/ 69 w 69"/>
                <a:gd name="T37" fmla="*/ 46 h 55"/>
                <a:gd name="T38" fmla="*/ 65 w 69"/>
                <a:gd name="T39" fmla="*/ 46 h 55"/>
                <a:gd name="T40" fmla="*/ 54 w 69"/>
                <a:gd name="T41" fmla="*/ 3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55">
                  <a:moveTo>
                    <a:pt x="54" y="35"/>
                  </a:moveTo>
                  <a:cubicBezTo>
                    <a:pt x="54" y="29"/>
                    <a:pt x="59" y="24"/>
                    <a:pt x="65" y="24"/>
                  </a:cubicBezTo>
                  <a:cubicBezTo>
                    <a:pt x="67" y="24"/>
                    <a:pt x="68" y="25"/>
                    <a:pt x="69" y="25"/>
                  </a:cubicBezTo>
                  <a:cubicBezTo>
                    <a:pt x="69" y="16"/>
                    <a:pt x="69" y="16"/>
                    <a:pt x="69" y="16"/>
                  </a:cubicBezTo>
                  <a:cubicBezTo>
                    <a:pt x="69" y="12"/>
                    <a:pt x="65" y="8"/>
                    <a:pt x="61" y="8"/>
                  </a:cubicBezTo>
                  <a:cubicBezTo>
                    <a:pt x="33" y="8"/>
                    <a:pt x="33" y="8"/>
                    <a:pt x="33" y="8"/>
                  </a:cubicBezTo>
                  <a:cubicBezTo>
                    <a:pt x="32" y="4"/>
                    <a:pt x="29" y="0"/>
                    <a:pt x="26" y="0"/>
                  </a:cubicBezTo>
                  <a:cubicBezTo>
                    <a:pt x="9" y="0"/>
                    <a:pt x="9" y="0"/>
                    <a:pt x="9" y="0"/>
                  </a:cubicBezTo>
                  <a:cubicBezTo>
                    <a:pt x="5" y="0"/>
                    <a:pt x="3" y="2"/>
                    <a:pt x="2" y="5"/>
                  </a:cubicBezTo>
                  <a:cubicBezTo>
                    <a:pt x="1" y="6"/>
                    <a:pt x="0" y="7"/>
                    <a:pt x="0" y="9"/>
                  </a:cubicBezTo>
                  <a:cubicBezTo>
                    <a:pt x="0" y="9"/>
                    <a:pt x="0" y="9"/>
                    <a:pt x="0" y="9"/>
                  </a:cubicBezTo>
                  <a:cubicBezTo>
                    <a:pt x="0" y="10"/>
                    <a:pt x="0" y="10"/>
                    <a:pt x="0" y="10"/>
                  </a:cubicBezTo>
                  <a:cubicBezTo>
                    <a:pt x="0" y="11"/>
                    <a:pt x="0" y="11"/>
                    <a:pt x="0" y="11"/>
                  </a:cubicBezTo>
                  <a:cubicBezTo>
                    <a:pt x="0" y="23"/>
                    <a:pt x="0" y="23"/>
                    <a:pt x="0" y="23"/>
                  </a:cubicBezTo>
                  <a:cubicBezTo>
                    <a:pt x="0" y="48"/>
                    <a:pt x="0" y="48"/>
                    <a:pt x="0" y="48"/>
                  </a:cubicBezTo>
                  <a:cubicBezTo>
                    <a:pt x="0" y="52"/>
                    <a:pt x="4" y="55"/>
                    <a:pt x="8" y="55"/>
                  </a:cubicBezTo>
                  <a:cubicBezTo>
                    <a:pt x="61" y="55"/>
                    <a:pt x="61" y="55"/>
                    <a:pt x="61" y="55"/>
                  </a:cubicBezTo>
                  <a:cubicBezTo>
                    <a:pt x="65" y="55"/>
                    <a:pt x="69" y="52"/>
                    <a:pt x="69" y="48"/>
                  </a:cubicBezTo>
                  <a:cubicBezTo>
                    <a:pt x="69" y="46"/>
                    <a:pt x="69" y="46"/>
                    <a:pt x="69" y="46"/>
                  </a:cubicBezTo>
                  <a:cubicBezTo>
                    <a:pt x="68" y="46"/>
                    <a:pt x="67" y="46"/>
                    <a:pt x="65" y="46"/>
                  </a:cubicBezTo>
                  <a:cubicBezTo>
                    <a:pt x="59" y="46"/>
                    <a:pt x="54" y="41"/>
                    <a:pt x="54"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02" name="Freeform 89"/>
            <p:cNvSpPr>
              <a:spLocks noEditPoints="1"/>
            </p:cNvSpPr>
            <p:nvPr/>
          </p:nvSpPr>
          <p:spPr bwMode="auto">
            <a:xfrm>
              <a:off x="4641851" y="2390776"/>
              <a:ext cx="139700" cy="139700"/>
            </a:xfrm>
            <a:custGeom>
              <a:avLst/>
              <a:gdLst>
                <a:gd name="T0" fmla="*/ 12 w 17"/>
                <a:gd name="T1" fmla="*/ 0 h 17"/>
                <a:gd name="T2" fmla="*/ 8 w 17"/>
                <a:gd name="T3" fmla="*/ 0 h 17"/>
                <a:gd name="T4" fmla="*/ 0 w 17"/>
                <a:gd name="T5" fmla="*/ 8 h 17"/>
                <a:gd name="T6" fmla="*/ 8 w 17"/>
                <a:gd name="T7" fmla="*/ 17 h 17"/>
                <a:gd name="T8" fmla="*/ 12 w 17"/>
                <a:gd name="T9" fmla="*/ 17 h 17"/>
                <a:gd name="T10" fmla="*/ 17 w 17"/>
                <a:gd name="T11" fmla="*/ 8 h 17"/>
                <a:gd name="T12" fmla="*/ 12 w 17"/>
                <a:gd name="T13" fmla="*/ 0 h 17"/>
                <a:gd name="T14" fmla="*/ 12 w 17"/>
                <a:gd name="T15" fmla="*/ 10 h 17"/>
                <a:gd name="T16" fmla="*/ 14 w 17"/>
                <a:gd name="T17" fmla="*/ 12 h 17"/>
                <a:gd name="T18" fmla="*/ 14 w 17"/>
                <a:gd name="T19" fmla="*/ 14 h 17"/>
                <a:gd name="T20" fmla="*/ 13 w 17"/>
                <a:gd name="T21" fmla="*/ 15 h 17"/>
                <a:gd name="T22" fmla="*/ 12 w 17"/>
                <a:gd name="T23" fmla="*/ 14 h 17"/>
                <a:gd name="T24" fmla="*/ 12 w 17"/>
                <a:gd name="T25" fmla="*/ 14 h 17"/>
                <a:gd name="T26" fmla="*/ 8 w 17"/>
                <a:gd name="T27" fmla="*/ 10 h 17"/>
                <a:gd name="T28" fmla="*/ 4 w 17"/>
                <a:gd name="T29" fmla="*/ 14 h 17"/>
                <a:gd name="T30" fmla="*/ 4 w 17"/>
                <a:gd name="T31" fmla="*/ 15 h 17"/>
                <a:gd name="T32" fmla="*/ 3 w 17"/>
                <a:gd name="T33" fmla="*/ 14 h 17"/>
                <a:gd name="T34" fmla="*/ 3 w 17"/>
                <a:gd name="T35" fmla="*/ 12 h 17"/>
                <a:gd name="T36" fmla="*/ 7 w 17"/>
                <a:gd name="T37" fmla="*/ 8 h 17"/>
                <a:gd name="T38" fmla="*/ 3 w 17"/>
                <a:gd name="T39" fmla="*/ 4 h 17"/>
                <a:gd name="T40" fmla="*/ 3 w 17"/>
                <a:gd name="T41" fmla="*/ 3 h 17"/>
                <a:gd name="T42" fmla="*/ 4 w 17"/>
                <a:gd name="T43" fmla="*/ 3 h 17"/>
                <a:gd name="T44" fmla="*/ 8 w 17"/>
                <a:gd name="T45" fmla="*/ 7 h 17"/>
                <a:gd name="T46" fmla="*/ 12 w 17"/>
                <a:gd name="T47" fmla="*/ 3 h 17"/>
                <a:gd name="T48" fmla="*/ 12 w 17"/>
                <a:gd name="T49" fmla="*/ 3 h 17"/>
                <a:gd name="T50" fmla="*/ 14 w 17"/>
                <a:gd name="T51" fmla="*/ 3 h 17"/>
                <a:gd name="T52" fmla="*/ 14 w 17"/>
                <a:gd name="T53" fmla="*/ 4 h 17"/>
                <a:gd name="T54" fmla="*/ 12 w 17"/>
                <a:gd name="T55" fmla="*/ 7 h 17"/>
                <a:gd name="T56" fmla="*/ 10 w 17"/>
                <a:gd name="T57" fmla="*/ 8 h 17"/>
                <a:gd name="T58" fmla="*/ 12 w 17"/>
                <a:gd name="T59"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 h="17">
                  <a:moveTo>
                    <a:pt x="12" y="0"/>
                  </a:moveTo>
                  <a:cubicBezTo>
                    <a:pt x="11" y="0"/>
                    <a:pt x="10" y="0"/>
                    <a:pt x="8" y="0"/>
                  </a:cubicBezTo>
                  <a:cubicBezTo>
                    <a:pt x="3" y="0"/>
                    <a:pt x="0" y="4"/>
                    <a:pt x="0" y="8"/>
                  </a:cubicBezTo>
                  <a:cubicBezTo>
                    <a:pt x="0" y="13"/>
                    <a:pt x="3" y="17"/>
                    <a:pt x="8" y="17"/>
                  </a:cubicBezTo>
                  <a:cubicBezTo>
                    <a:pt x="10" y="17"/>
                    <a:pt x="11" y="17"/>
                    <a:pt x="12" y="17"/>
                  </a:cubicBezTo>
                  <a:cubicBezTo>
                    <a:pt x="15" y="15"/>
                    <a:pt x="17" y="12"/>
                    <a:pt x="17" y="8"/>
                  </a:cubicBezTo>
                  <a:cubicBezTo>
                    <a:pt x="17" y="5"/>
                    <a:pt x="15" y="2"/>
                    <a:pt x="12" y="0"/>
                  </a:cubicBezTo>
                  <a:close/>
                  <a:moveTo>
                    <a:pt x="12" y="10"/>
                  </a:moveTo>
                  <a:cubicBezTo>
                    <a:pt x="14" y="12"/>
                    <a:pt x="14" y="12"/>
                    <a:pt x="14" y="12"/>
                  </a:cubicBezTo>
                  <a:cubicBezTo>
                    <a:pt x="15" y="13"/>
                    <a:pt x="15" y="14"/>
                    <a:pt x="14" y="14"/>
                  </a:cubicBezTo>
                  <a:cubicBezTo>
                    <a:pt x="13" y="15"/>
                    <a:pt x="13" y="15"/>
                    <a:pt x="13" y="15"/>
                  </a:cubicBezTo>
                  <a:cubicBezTo>
                    <a:pt x="12" y="14"/>
                    <a:pt x="12" y="14"/>
                    <a:pt x="12" y="14"/>
                  </a:cubicBezTo>
                  <a:cubicBezTo>
                    <a:pt x="12" y="14"/>
                    <a:pt x="12" y="14"/>
                    <a:pt x="12" y="14"/>
                  </a:cubicBezTo>
                  <a:cubicBezTo>
                    <a:pt x="8" y="10"/>
                    <a:pt x="8" y="10"/>
                    <a:pt x="8" y="10"/>
                  </a:cubicBezTo>
                  <a:cubicBezTo>
                    <a:pt x="4" y="14"/>
                    <a:pt x="4" y="14"/>
                    <a:pt x="4" y="14"/>
                  </a:cubicBezTo>
                  <a:cubicBezTo>
                    <a:pt x="4" y="15"/>
                    <a:pt x="4" y="15"/>
                    <a:pt x="4" y="15"/>
                  </a:cubicBezTo>
                  <a:cubicBezTo>
                    <a:pt x="3" y="14"/>
                    <a:pt x="3" y="14"/>
                    <a:pt x="3" y="14"/>
                  </a:cubicBezTo>
                  <a:cubicBezTo>
                    <a:pt x="2" y="14"/>
                    <a:pt x="2" y="13"/>
                    <a:pt x="3" y="12"/>
                  </a:cubicBezTo>
                  <a:cubicBezTo>
                    <a:pt x="7" y="8"/>
                    <a:pt x="7" y="8"/>
                    <a:pt x="7" y="8"/>
                  </a:cubicBezTo>
                  <a:cubicBezTo>
                    <a:pt x="3" y="4"/>
                    <a:pt x="3" y="4"/>
                    <a:pt x="3" y="4"/>
                  </a:cubicBezTo>
                  <a:cubicBezTo>
                    <a:pt x="2" y="4"/>
                    <a:pt x="2" y="3"/>
                    <a:pt x="3" y="3"/>
                  </a:cubicBezTo>
                  <a:cubicBezTo>
                    <a:pt x="3" y="2"/>
                    <a:pt x="4" y="2"/>
                    <a:pt x="4" y="3"/>
                  </a:cubicBezTo>
                  <a:cubicBezTo>
                    <a:pt x="8" y="7"/>
                    <a:pt x="8" y="7"/>
                    <a:pt x="8" y="7"/>
                  </a:cubicBezTo>
                  <a:cubicBezTo>
                    <a:pt x="12" y="3"/>
                    <a:pt x="12" y="3"/>
                    <a:pt x="12" y="3"/>
                  </a:cubicBezTo>
                  <a:cubicBezTo>
                    <a:pt x="12" y="3"/>
                    <a:pt x="12" y="3"/>
                    <a:pt x="12" y="3"/>
                  </a:cubicBezTo>
                  <a:cubicBezTo>
                    <a:pt x="13" y="2"/>
                    <a:pt x="14" y="2"/>
                    <a:pt x="14" y="3"/>
                  </a:cubicBezTo>
                  <a:cubicBezTo>
                    <a:pt x="15" y="3"/>
                    <a:pt x="15" y="4"/>
                    <a:pt x="14" y="4"/>
                  </a:cubicBezTo>
                  <a:cubicBezTo>
                    <a:pt x="12" y="7"/>
                    <a:pt x="12" y="7"/>
                    <a:pt x="12" y="7"/>
                  </a:cubicBezTo>
                  <a:cubicBezTo>
                    <a:pt x="10" y="8"/>
                    <a:pt x="10" y="8"/>
                    <a:pt x="10" y="8"/>
                  </a:cubicBezTo>
                  <a:lnTo>
                    <a:pt x="12"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103" name="组合 102"/>
          <p:cNvGrpSpPr/>
          <p:nvPr/>
        </p:nvGrpSpPr>
        <p:grpSpPr>
          <a:xfrm>
            <a:off x="10306754" y="2162445"/>
            <a:ext cx="562337" cy="563729"/>
            <a:chOff x="10310813" y="2078038"/>
            <a:chExt cx="641350" cy="642938"/>
          </a:xfrm>
          <a:solidFill>
            <a:schemeClr val="tx1">
              <a:lumMod val="75000"/>
              <a:lumOff val="25000"/>
            </a:schemeClr>
          </a:solidFill>
        </p:grpSpPr>
        <p:sp>
          <p:nvSpPr>
            <p:cNvPr id="104" name="Freeform 90"/>
            <p:cNvSpPr>
              <a:spLocks noEditPoints="1"/>
            </p:cNvSpPr>
            <p:nvPr/>
          </p:nvSpPr>
          <p:spPr bwMode="auto">
            <a:xfrm>
              <a:off x="10310813" y="2078038"/>
              <a:ext cx="641350" cy="642938"/>
            </a:xfrm>
            <a:custGeom>
              <a:avLst/>
              <a:gdLst>
                <a:gd name="T0" fmla="*/ 39 w 78"/>
                <a:gd name="T1" fmla="*/ 0 h 78"/>
                <a:gd name="T2" fmla="*/ 0 w 78"/>
                <a:gd name="T3" fmla="*/ 39 h 78"/>
                <a:gd name="T4" fmla="*/ 39 w 78"/>
                <a:gd name="T5" fmla="*/ 78 h 78"/>
                <a:gd name="T6" fmla="*/ 78 w 78"/>
                <a:gd name="T7" fmla="*/ 39 h 78"/>
                <a:gd name="T8" fmla="*/ 39 w 78"/>
                <a:gd name="T9" fmla="*/ 0 h 78"/>
                <a:gd name="T10" fmla="*/ 39 w 78"/>
                <a:gd name="T11" fmla="*/ 56 h 78"/>
                <a:gd name="T12" fmla="*/ 22 w 78"/>
                <a:gd name="T13" fmla="*/ 39 h 78"/>
                <a:gd name="T14" fmla="*/ 39 w 78"/>
                <a:gd name="T15" fmla="*/ 22 h 78"/>
                <a:gd name="T16" fmla="*/ 56 w 78"/>
                <a:gd name="T17" fmla="*/ 39 h 78"/>
                <a:gd name="T18" fmla="*/ 39 w 78"/>
                <a:gd name="T19" fmla="*/ 5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78">
                  <a:moveTo>
                    <a:pt x="39" y="0"/>
                  </a:moveTo>
                  <a:cubicBezTo>
                    <a:pt x="18" y="0"/>
                    <a:pt x="0" y="18"/>
                    <a:pt x="0" y="39"/>
                  </a:cubicBezTo>
                  <a:cubicBezTo>
                    <a:pt x="0" y="60"/>
                    <a:pt x="18" y="77"/>
                    <a:pt x="39" y="78"/>
                  </a:cubicBezTo>
                  <a:cubicBezTo>
                    <a:pt x="60" y="77"/>
                    <a:pt x="78" y="60"/>
                    <a:pt x="78" y="39"/>
                  </a:cubicBezTo>
                  <a:cubicBezTo>
                    <a:pt x="78" y="18"/>
                    <a:pt x="60" y="0"/>
                    <a:pt x="39" y="0"/>
                  </a:cubicBezTo>
                  <a:close/>
                  <a:moveTo>
                    <a:pt x="39" y="56"/>
                  </a:moveTo>
                  <a:cubicBezTo>
                    <a:pt x="30" y="56"/>
                    <a:pt x="22" y="48"/>
                    <a:pt x="22" y="39"/>
                  </a:cubicBezTo>
                  <a:cubicBezTo>
                    <a:pt x="22" y="30"/>
                    <a:pt x="30" y="22"/>
                    <a:pt x="39" y="22"/>
                  </a:cubicBezTo>
                  <a:cubicBezTo>
                    <a:pt x="48" y="22"/>
                    <a:pt x="56" y="30"/>
                    <a:pt x="56" y="39"/>
                  </a:cubicBezTo>
                  <a:cubicBezTo>
                    <a:pt x="56" y="48"/>
                    <a:pt x="48" y="56"/>
                    <a:pt x="39"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05" name="Freeform 91"/>
            <p:cNvSpPr>
              <a:spLocks noEditPoints="1"/>
            </p:cNvSpPr>
            <p:nvPr/>
          </p:nvSpPr>
          <p:spPr bwMode="auto">
            <a:xfrm>
              <a:off x="10499726" y="2266951"/>
              <a:ext cx="263525" cy="263525"/>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5 h 32"/>
                <a:gd name="T12" fmla="*/ 7 w 32"/>
                <a:gd name="T13" fmla="*/ 16 h 32"/>
                <a:gd name="T14" fmla="*/ 16 w 32"/>
                <a:gd name="T15" fmla="*/ 7 h 32"/>
                <a:gd name="T16" fmla="*/ 25 w 32"/>
                <a:gd name="T17" fmla="*/ 16 h 32"/>
                <a:gd name="T18" fmla="*/ 16 w 32"/>
                <a:gd name="T19" fmla="*/ 2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1"/>
                    <a:pt x="16" y="32"/>
                  </a:cubicBezTo>
                  <a:cubicBezTo>
                    <a:pt x="25" y="31"/>
                    <a:pt x="32" y="25"/>
                    <a:pt x="32" y="16"/>
                  </a:cubicBezTo>
                  <a:cubicBezTo>
                    <a:pt x="32" y="7"/>
                    <a:pt x="25" y="0"/>
                    <a:pt x="16" y="0"/>
                  </a:cubicBezTo>
                  <a:close/>
                  <a:moveTo>
                    <a:pt x="16" y="25"/>
                  </a:moveTo>
                  <a:cubicBezTo>
                    <a:pt x="11" y="25"/>
                    <a:pt x="7" y="21"/>
                    <a:pt x="7" y="16"/>
                  </a:cubicBezTo>
                  <a:cubicBezTo>
                    <a:pt x="7" y="11"/>
                    <a:pt x="11" y="7"/>
                    <a:pt x="16" y="7"/>
                  </a:cubicBezTo>
                  <a:cubicBezTo>
                    <a:pt x="21" y="7"/>
                    <a:pt x="25" y="11"/>
                    <a:pt x="25" y="16"/>
                  </a:cubicBezTo>
                  <a:cubicBezTo>
                    <a:pt x="25" y="21"/>
                    <a:pt x="21" y="25"/>
                    <a:pt x="16"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106" name="组合 105"/>
          <p:cNvGrpSpPr/>
          <p:nvPr/>
        </p:nvGrpSpPr>
        <p:grpSpPr>
          <a:xfrm>
            <a:off x="9278055" y="2203720"/>
            <a:ext cx="498308" cy="491349"/>
            <a:chOff x="9282113" y="2119313"/>
            <a:chExt cx="568325" cy="560388"/>
          </a:xfrm>
          <a:solidFill>
            <a:schemeClr val="tx1">
              <a:lumMod val="75000"/>
              <a:lumOff val="25000"/>
            </a:schemeClr>
          </a:solidFill>
        </p:grpSpPr>
        <p:sp>
          <p:nvSpPr>
            <p:cNvPr id="107" name="Freeform 92"/>
            <p:cNvSpPr>
              <a:spLocks noEditPoints="1"/>
            </p:cNvSpPr>
            <p:nvPr/>
          </p:nvSpPr>
          <p:spPr bwMode="auto">
            <a:xfrm>
              <a:off x="9282113" y="2119313"/>
              <a:ext cx="568325" cy="560388"/>
            </a:xfrm>
            <a:custGeom>
              <a:avLst/>
              <a:gdLst>
                <a:gd name="T0" fmla="*/ 65 w 69"/>
                <a:gd name="T1" fmla="*/ 0 h 68"/>
                <a:gd name="T2" fmla="*/ 65 w 69"/>
                <a:gd name="T3" fmla="*/ 1 h 68"/>
                <a:gd name="T4" fmla="*/ 65 w 69"/>
                <a:gd name="T5" fmla="*/ 23 h 68"/>
                <a:gd name="T6" fmla="*/ 64 w 69"/>
                <a:gd name="T7" fmla="*/ 25 h 68"/>
                <a:gd name="T8" fmla="*/ 62 w 69"/>
                <a:gd name="T9" fmla="*/ 26 h 68"/>
                <a:gd name="T10" fmla="*/ 57 w 69"/>
                <a:gd name="T11" fmla="*/ 26 h 68"/>
                <a:gd name="T12" fmla="*/ 13 w 69"/>
                <a:gd name="T13" fmla="*/ 26 h 68"/>
                <a:gd name="T14" fmla="*/ 6 w 69"/>
                <a:gd name="T15" fmla="*/ 25 h 68"/>
                <a:gd name="T16" fmla="*/ 5 w 69"/>
                <a:gd name="T17" fmla="*/ 23 h 68"/>
                <a:gd name="T18" fmla="*/ 5 w 69"/>
                <a:gd name="T19" fmla="*/ 1 h 68"/>
                <a:gd name="T20" fmla="*/ 5 w 69"/>
                <a:gd name="T21" fmla="*/ 0 h 68"/>
                <a:gd name="T22" fmla="*/ 0 w 69"/>
                <a:gd name="T23" fmla="*/ 4 h 68"/>
                <a:gd name="T24" fmla="*/ 0 w 69"/>
                <a:gd name="T25" fmla="*/ 64 h 68"/>
                <a:gd name="T26" fmla="*/ 7 w 69"/>
                <a:gd name="T27" fmla="*/ 68 h 68"/>
                <a:gd name="T28" fmla="*/ 63 w 69"/>
                <a:gd name="T29" fmla="*/ 68 h 68"/>
                <a:gd name="T30" fmla="*/ 69 w 69"/>
                <a:gd name="T31" fmla="*/ 64 h 68"/>
                <a:gd name="T32" fmla="*/ 69 w 69"/>
                <a:gd name="T33" fmla="*/ 4 h 68"/>
                <a:gd name="T34" fmla="*/ 65 w 69"/>
                <a:gd name="T35" fmla="*/ 0 h 68"/>
                <a:gd name="T36" fmla="*/ 63 w 69"/>
                <a:gd name="T37" fmla="*/ 58 h 68"/>
                <a:gd name="T38" fmla="*/ 63 w 69"/>
                <a:gd name="T39" fmla="*/ 58 h 68"/>
                <a:gd name="T40" fmla="*/ 61 w 69"/>
                <a:gd name="T41" fmla="*/ 61 h 68"/>
                <a:gd name="T42" fmla="*/ 57 w 69"/>
                <a:gd name="T43" fmla="*/ 63 h 68"/>
                <a:gd name="T44" fmla="*/ 45 w 69"/>
                <a:gd name="T45" fmla="*/ 64 h 68"/>
                <a:gd name="T46" fmla="*/ 25 w 69"/>
                <a:gd name="T47" fmla="*/ 64 h 68"/>
                <a:gd name="T48" fmla="*/ 9 w 69"/>
                <a:gd name="T49" fmla="*/ 61 h 68"/>
                <a:gd name="T50" fmla="*/ 7 w 69"/>
                <a:gd name="T51" fmla="*/ 58 h 68"/>
                <a:gd name="T52" fmla="*/ 7 w 69"/>
                <a:gd name="T53" fmla="*/ 44 h 68"/>
                <a:gd name="T54" fmla="*/ 9 w 69"/>
                <a:gd name="T55" fmla="*/ 41 h 68"/>
                <a:gd name="T56" fmla="*/ 13 w 69"/>
                <a:gd name="T57" fmla="*/ 39 h 68"/>
                <a:gd name="T58" fmla="*/ 25 w 69"/>
                <a:gd name="T59" fmla="*/ 38 h 68"/>
                <a:gd name="T60" fmla="*/ 45 w 69"/>
                <a:gd name="T61" fmla="*/ 38 h 68"/>
                <a:gd name="T62" fmla="*/ 61 w 69"/>
                <a:gd name="T63" fmla="*/ 41 h 68"/>
                <a:gd name="T64" fmla="*/ 63 w 69"/>
                <a:gd name="T65" fmla="*/ 44 h 68"/>
                <a:gd name="T66" fmla="*/ 63 w 69"/>
                <a:gd name="T67" fmla="*/ 5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68">
                  <a:moveTo>
                    <a:pt x="65" y="0"/>
                  </a:moveTo>
                  <a:cubicBezTo>
                    <a:pt x="65" y="1"/>
                    <a:pt x="65" y="1"/>
                    <a:pt x="65" y="1"/>
                  </a:cubicBezTo>
                  <a:cubicBezTo>
                    <a:pt x="65" y="23"/>
                    <a:pt x="65" y="23"/>
                    <a:pt x="65" y="23"/>
                  </a:cubicBezTo>
                  <a:cubicBezTo>
                    <a:pt x="65" y="24"/>
                    <a:pt x="64" y="25"/>
                    <a:pt x="64" y="25"/>
                  </a:cubicBezTo>
                  <a:cubicBezTo>
                    <a:pt x="63" y="25"/>
                    <a:pt x="62" y="25"/>
                    <a:pt x="62" y="26"/>
                  </a:cubicBezTo>
                  <a:cubicBezTo>
                    <a:pt x="60" y="26"/>
                    <a:pt x="59" y="26"/>
                    <a:pt x="57" y="26"/>
                  </a:cubicBezTo>
                  <a:cubicBezTo>
                    <a:pt x="13" y="26"/>
                    <a:pt x="13" y="26"/>
                    <a:pt x="13" y="26"/>
                  </a:cubicBezTo>
                  <a:cubicBezTo>
                    <a:pt x="10" y="26"/>
                    <a:pt x="8" y="26"/>
                    <a:pt x="6" y="25"/>
                  </a:cubicBezTo>
                  <a:cubicBezTo>
                    <a:pt x="6" y="25"/>
                    <a:pt x="5" y="24"/>
                    <a:pt x="5" y="23"/>
                  </a:cubicBezTo>
                  <a:cubicBezTo>
                    <a:pt x="5" y="1"/>
                    <a:pt x="5" y="1"/>
                    <a:pt x="5" y="1"/>
                  </a:cubicBezTo>
                  <a:cubicBezTo>
                    <a:pt x="5" y="0"/>
                    <a:pt x="5" y="0"/>
                    <a:pt x="5" y="0"/>
                  </a:cubicBezTo>
                  <a:cubicBezTo>
                    <a:pt x="2" y="1"/>
                    <a:pt x="0" y="2"/>
                    <a:pt x="0" y="4"/>
                  </a:cubicBezTo>
                  <a:cubicBezTo>
                    <a:pt x="0" y="64"/>
                    <a:pt x="0" y="64"/>
                    <a:pt x="0" y="64"/>
                  </a:cubicBezTo>
                  <a:cubicBezTo>
                    <a:pt x="0" y="66"/>
                    <a:pt x="3" y="68"/>
                    <a:pt x="7" y="68"/>
                  </a:cubicBezTo>
                  <a:cubicBezTo>
                    <a:pt x="63" y="68"/>
                    <a:pt x="63" y="68"/>
                    <a:pt x="63" y="68"/>
                  </a:cubicBezTo>
                  <a:cubicBezTo>
                    <a:pt x="66" y="68"/>
                    <a:pt x="69" y="66"/>
                    <a:pt x="69" y="64"/>
                  </a:cubicBezTo>
                  <a:cubicBezTo>
                    <a:pt x="69" y="4"/>
                    <a:pt x="69" y="4"/>
                    <a:pt x="69" y="4"/>
                  </a:cubicBezTo>
                  <a:cubicBezTo>
                    <a:pt x="69" y="2"/>
                    <a:pt x="67" y="1"/>
                    <a:pt x="65" y="0"/>
                  </a:cubicBezTo>
                  <a:close/>
                  <a:moveTo>
                    <a:pt x="63" y="58"/>
                  </a:moveTo>
                  <a:cubicBezTo>
                    <a:pt x="63" y="58"/>
                    <a:pt x="63" y="58"/>
                    <a:pt x="63" y="58"/>
                  </a:cubicBezTo>
                  <a:cubicBezTo>
                    <a:pt x="63" y="60"/>
                    <a:pt x="62" y="61"/>
                    <a:pt x="61" y="61"/>
                  </a:cubicBezTo>
                  <a:cubicBezTo>
                    <a:pt x="60" y="62"/>
                    <a:pt x="59" y="62"/>
                    <a:pt x="57" y="63"/>
                  </a:cubicBezTo>
                  <a:cubicBezTo>
                    <a:pt x="54" y="64"/>
                    <a:pt x="50" y="64"/>
                    <a:pt x="45" y="64"/>
                  </a:cubicBezTo>
                  <a:cubicBezTo>
                    <a:pt x="25" y="64"/>
                    <a:pt x="25" y="64"/>
                    <a:pt x="25" y="64"/>
                  </a:cubicBezTo>
                  <a:cubicBezTo>
                    <a:pt x="18" y="64"/>
                    <a:pt x="12" y="63"/>
                    <a:pt x="9" y="61"/>
                  </a:cubicBezTo>
                  <a:cubicBezTo>
                    <a:pt x="8" y="61"/>
                    <a:pt x="7" y="60"/>
                    <a:pt x="7" y="58"/>
                  </a:cubicBezTo>
                  <a:cubicBezTo>
                    <a:pt x="7" y="44"/>
                    <a:pt x="7" y="44"/>
                    <a:pt x="7" y="44"/>
                  </a:cubicBezTo>
                  <a:cubicBezTo>
                    <a:pt x="7" y="42"/>
                    <a:pt x="8" y="41"/>
                    <a:pt x="9" y="41"/>
                  </a:cubicBezTo>
                  <a:cubicBezTo>
                    <a:pt x="10" y="40"/>
                    <a:pt x="11" y="39"/>
                    <a:pt x="13" y="39"/>
                  </a:cubicBezTo>
                  <a:cubicBezTo>
                    <a:pt x="16" y="38"/>
                    <a:pt x="20" y="38"/>
                    <a:pt x="25" y="38"/>
                  </a:cubicBezTo>
                  <a:cubicBezTo>
                    <a:pt x="45" y="38"/>
                    <a:pt x="45" y="38"/>
                    <a:pt x="45" y="38"/>
                  </a:cubicBezTo>
                  <a:cubicBezTo>
                    <a:pt x="52" y="38"/>
                    <a:pt x="58" y="39"/>
                    <a:pt x="61" y="41"/>
                  </a:cubicBezTo>
                  <a:cubicBezTo>
                    <a:pt x="62" y="41"/>
                    <a:pt x="63" y="42"/>
                    <a:pt x="63" y="44"/>
                  </a:cubicBezTo>
                  <a:lnTo>
                    <a:pt x="63"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08" name="Freeform 93"/>
            <p:cNvSpPr>
              <a:spLocks/>
            </p:cNvSpPr>
            <p:nvPr/>
          </p:nvSpPr>
          <p:spPr bwMode="auto">
            <a:xfrm>
              <a:off x="9364663" y="2457451"/>
              <a:ext cx="411163" cy="165100"/>
            </a:xfrm>
            <a:custGeom>
              <a:avLst/>
              <a:gdLst>
                <a:gd name="T0" fmla="*/ 49 w 50"/>
                <a:gd name="T1" fmla="*/ 2 h 20"/>
                <a:gd name="T2" fmla="*/ 46 w 50"/>
                <a:gd name="T3" fmla="*/ 1 h 20"/>
                <a:gd name="T4" fmla="*/ 35 w 50"/>
                <a:gd name="T5" fmla="*/ 0 h 20"/>
                <a:gd name="T6" fmla="*/ 15 w 50"/>
                <a:gd name="T7" fmla="*/ 0 h 20"/>
                <a:gd name="T8" fmla="*/ 1 w 50"/>
                <a:gd name="T9" fmla="*/ 2 h 20"/>
                <a:gd name="T10" fmla="*/ 0 w 50"/>
                <a:gd name="T11" fmla="*/ 3 h 20"/>
                <a:gd name="T12" fmla="*/ 0 w 50"/>
                <a:gd name="T13" fmla="*/ 17 h 20"/>
                <a:gd name="T14" fmla="*/ 0 w 50"/>
                <a:gd name="T15" fmla="*/ 17 h 20"/>
                <a:gd name="T16" fmla="*/ 0 w 50"/>
                <a:gd name="T17" fmla="*/ 18 h 20"/>
                <a:gd name="T18" fmla="*/ 4 w 50"/>
                <a:gd name="T19" fmla="*/ 19 h 20"/>
                <a:gd name="T20" fmla="*/ 15 w 50"/>
                <a:gd name="T21" fmla="*/ 20 h 20"/>
                <a:gd name="T22" fmla="*/ 35 w 50"/>
                <a:gd name="T23" fmla="*/ 20 h 20"/>
                <a:gd name="T24" fmla="*/ 49 w 50"/>
                <a:gd name="T25" fmla="*/ 18 h 20"/>
                <a:gd name="T26" fmla="*/ 50 w 50"/>
                <a:gd name="T27" fmla="*/ 17 h 20"/>
                <a:gd name="T28" fmla="*/ 50 w 50"/>
                <a:gd name="T29" fmla="*/ 3 h 20"/>
                <a:gd name="T30" fmla="*/ 50 w 50"/>
                <a:gd name="T31" fmla="*/ 3 h 20"/>
                <a:gd name="T32" fmla="*/ 49 w 50"/>
                <a:gd name="T33"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20">
                  <a:moveTo>
                    <a:pt x="49" y="2"/>
                  </a:moveTo>
                  <a:cubicBezTo>
                    <a:pt x="49" y="2"/>
                    <a:pt x="48" y="1"/>
                    <a:pt x="46" y="1"/>
                  </a:cubicBezTo>
                  <a:cubicBezTo>
                    <a:pt x="43" y="0"/>
                    <a:pt x="39" y="0"/>
                    <a:pt x="35" y="0"/>
                  </a:cubicBezTo>
                  <a:cubicBezTo>
                    <a:pt x="15" y="0"/>
                    <a:pt x="15" y="0"/>
                    <a:pt x="15" y="0"/>
                  </a:cubicBezTo>
                  <a:cubicBezTo>
                    <a:pt x="9" y="0"/>
                    <a:pt x="3" y="1"/>
                    <a:pt x="1" y="2"/>
                  </a:cubicBezTo>
                  <a:cubicBezTo>
                    <a:pt x="0" y="2"/>
                    <a:pt x="0" y="3"/>
                    <a:pt x="0" y="3"/>
                  </a:cubicBezTo>
                  <a:cubicBezTo>
                    <a:pt x="0" y="17"/>
                    <a:pt x="0" y="17"/>
                    <a:pt x="0" y="17"/>
                  </a:cubicBezTo>
                  <a:cubicBezTo>
                    <a:pt x="0" y="17"/>
                    <a:pt x="0" y="17"/>
                    <a:pt x="0" y="17"/>
                  </a:cubicBezTo>
                  <a:cubicBezTo>
                    <a:pt x="0" y="18"/>
                    <a:pt x="0" y="18"/>
                    <a:pt x="0" y="18"/>
                  </a:cubicBezTo>
                  <a:cubicBezTo>
                    <a:pt x="1" y="18"/>
                    <a:pt x="2" y="19"/>
                    <a:pt x="4" y="19"/>
                  </a:cubicBezTo>
                  <a:cubicBezTo>
                    <a:pt x="6" y="20"/>
                    <a:pt x="10" y="20"/>
                    <a:pt x="15" y="20"/>
                  </a:cubicBezTo>
                  <a:cubicBezTo>
                    <a:pt x="35" y="20"/>
                    <a:pt x="35" y="20"/>
                    <a:pt x="35" y="20"/>
                  </a:cubicBezTo>
                  <a:cubicBezTo>
                    <a:pt x="41" y="20"/>
                    <a:pt x="47" y="19"/>
                    <a:pt x="49" y="18"/>
                  </a:cubicBezTo>
                  <a:cubicBezTo>
                    <a:pt x="50" y="18"/>
                    <a:pt x="50" y="17"/>
                    <a:pt x="50" y="17"/>
                  </a:cubicBezTo>
                  <a:cubicBezTo>
                    <a:pt x="50" y="3"/>
                    <a:pt x="50" y="3"/>
                    <a:pt x="50" y="3"/>
                  </a:cubicBezTo>
                  <a:cubicBezTo>
                    <a:pt x="50" y="3"/>
                    <a:pt x="50" y="3"/>
                    <a:pt x="50" y="3"/>
                  </a:cubicBezTo>
                  <a:lnTo>
                    <a:pt x="49"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09" name="Freeform 94"/>
            <p:cNvSpPr>
              <a:spLocks noEditPoints="1"/>
            </p:cNvSpPr>
            <p:nvPr/>
          </p:nvSpPr>
          <p:spPr bwMode="auto">
            <a:xfrm>
              <a:off x="9348788" y="2119313"/>
              <a:ext cx="442913" cy="188913"/>
            </a:xfrm>
            <a:custGeom>
              <a:avLst/>
              <a:gdLst>
                <a:gd name="T0" fmla="*/ 49 w 54"/>
                <a:gd name="T1" fmla="*/ 0 h 23"/>
                <a:gd name="T2" fmla="*/ 5 w 54"/>
                <a:gd name="T3" fmla="*/ 0 h 23"/>
                <a:gd name="T4" fmla="*/ 0 w 54"/>
                <a:gd name="T5" fmla="*/ 1 h 23"/>
                <a:gd name="T6" fmla="*/ 0 w 54"/>
                <a:gd name="T7" fmla="*/ 1 h 23"/>
                <a:gd name="T8" fmla="*/ 0 w 54"/>
                <a:gd name="T9" fmla="*/ 22 h 23"/>
                <a:gd name="T10" fmla="*/ 1 w 54"/>
                <a:gd name="T11" fmla="*/ 23 h 23"/>
                <a:gd name="T12" fmla="*/ 5 w 54"/>
                <a:gd name="T13" fmla="*/ 23 h 23"/>
                <a:gd name="T14" fmla="*/ 49 w 54"/>
                <a:gd name="T15" fmla="*/ 23 h 23"/>
                <a:gd name="T16" fmla="*/ 54 w 54"/>
                <a:gd name="T17" fmla="*/ 23 h 23"/>
                <a:gd name="T18" fmla="*/ 54 w 54"/>
                <a:gd name="T19" fmla="*/ 22 h 23"/>
                <a:gd name="T20" fmla="*/ 54 w 54"/>
                <a:gd name="T21" fmla="*/ 1 h 23"/>
                <a:gd name="T22" fmla="*/ 53 w 54"/>
                <a:gd name="T23" fmla="*/ 1 h 23"/>
                <a:gd name="T24" fmla="*/ 49 w 54"/>
                <a:gd name="T25" fmla="*/ 0 h 23"/>
                <a:gd name="T26" fmla="*/ 9 w 54"/>
                <a:gd name="T27" fmla="*/ 16 h 23"/>
                <a:gd name="T28" fmla="*/ 9 w 54"/>
                <a:gd name="T29" fmla="*/ 16 h 23"/>
                <a:gd name="T30" fmla="*/ 9 w 54"/>
                <a:gd name="T31" fmla="*/ 18 h 23"/>
                <a:gd name="T32" fmla="*/ 7 w 54"/>
                <a:gd name="T33" fmla="*/ 19 h 23"/>
                <a:gd name="T34" fmla="*/ 3 w 54"/>
                <a:gd name="T35" fmla="*/ 19 h 23"/>
                <a:gd name="T36" fmla="*/ 2 w 54"/>
                <a:gd name="T37" fmla="*/ 18 h 23"/>
                <a:gd name="T38" fmla="*/ 1 w 54"/>
                <a:gd name="T39" fmla="*/ 16 h 23"/>
                <a:gd name="T40" fmla="*/ 1 w 54"/>
                <a:gd name="T41" fmla="*/ 4 h 23"/>
                <a:gd name="T42" fmla="*/ 2 w 54"/>
                <a:gd name="T43" fmla="*/ 3 h 23"/>
                <a:gd name="T44" fmla="*/ 3 w 54"/>
                <a:gd name="T45" fmla="*/ 1 h 23"/>
                <a:gd name="T46" fmla="*/ 7 w 54"/>
                <a:gd name="T47" fmla="*/ 1 h 23"/>
                <a:gd name="T48" fmla="*/ 9 w 54"/>
                <a:gd name="T49" fmla="*/ 3 h 23"/>
                <a:gd name="T50" fmla="*/ 9 w 54"/>
                <a:gd name="T51" fmla="*/ 4 h 23"/>
                <a:gd name="T52" fmla="*/ 9 w 54"/>
                <a:gd name="T53"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 h="23">
                  <a:moveTo>
                    <a:pt x="49" y="0"/>
                  </a:moveTo>
                  <a:cubicBezTo>
                    <a:pt x="5" y="0"/>
                    <a:pt x="5" y="0"/>
                    <a:pt x="5" y="0"/>
                  </a:cubicBezTo>
                  <a:cubicBezTo>
                    <a:pt x="3" y="0"/>
                    <a:pt x="1" y="1"/>
                    <a:pt x="0" y="1"/>
                  </a:cubicBezTo>
                  <a:cubicBezTo>
                    <a:pt x="0" y="1"/>
                    <a:pt x="0" y="1"/>
                    <a:pt x="0" y="1"/>
                  </a:cubicBezTo>
                  <a:cubicBezTo>
                    <a:pt x="0" y="22"/>
                    <a:pt x="0" y="22"/>
                    <a:pt x="0" y="22"/>
                  </a:cubicBezTo>
                  <a:cubicBezTo>
                    <a:pt x="1" y="23"/>
                    <a:pt x="1" y="23"/>
                    <a:pt x="1" y="23"/>
                  </a:cubicBezTo>
                  <a:cubicBezTo>
                    <a:pt x="2" y="23"/>
                    <a:pt x="3" y="23"/>
                    <a:pt x="5" y="23"/>
                  </a:cubicBezTo>
                  <a:cubicBezTo>
                    <a:pt x="49" y="23"/>
                    <a:pt x="49" y="23"/>
                    <a:pt x="49" y="23"/>
                  </a:cubicBezTo>
                  <a:cubicBezTo>
                    <a:pt x="51" y="23"/>
                    <a:pt x="53" y="23"/>
                    <a:pt x="54" y="23"/>
                  </a:cubicBezTo>
                  <a:cubicBezTo>
                    <a:pt x="54" y="22"/>
                    <a:pt x="54" y="22"/>
                    <a:pt x="54" y="22"/>
                  </a:cubicBezTo>
                  <a:cubicBezTo>
                    <a:pt x="54" y="1"/>
                    <a:pt x="54" y="1"/>
                    <a:pt x="54" y="1"/>
                  </a:cubicBezTo>
                  <a:cubicBezTo>
                    <a:pt x="53" y="1"/>
                    <a:pt x="53" y="1"/>
                    <a:pt x="53" y="1"/>
                  </a:cubicBezTo>
                  <a:cubicBezTo>
                    <a:pt x="52" y="1"/>
                    <a:pt x="51" y="0"/>
                    <a:pt x="49" y="0"/>
                  </a:cubicBezTo>
                  <a:close/>
                  <a:moveTo>
                    <a:pt x="9" y="16"/>
                  </a:moveTo>
                  <a:cubicBezTo>
                    <a:pt x="9" y="16"/>
                    <a:pt x="9" y="16"/>
                    <a:pt x="9" y="16"/>
                  </a:cubicBezTo>
                  <a:cubicBezTo>
                    <a:pt x="9" y="17"/>
                    <a:pt x="9" y="17"/>
                    <a:pt x="9" y="18"/>
                  </a:cubicBezTo>
                  <a:cubicBezTo>
                    <a:pt x="8" y="18"/>
                    <a:pt x="8" y="19"/>
                    <a:pt x="7" y="19"/>
                  </a:cubicBezTo>
                  <a:cubicBezTo>
                    <a:pt x="3" y="19"/>
                    <a:pt x="3" y="19"/>
                    <a:pt x="3" y="19"/>
                  </a:cubicBezTo>
                  <a:cubicBezTo>
                    <a:pt x="2" y="19"/>
                    <a:pt x="2" y="18"/>
                    <a:pt x="2" y="18"/>
                  </a:cubicBezTo>
                  <a:cubicBezTo>
                    <a:pt x="2" y="17"/>
                    <a:pt x="1" y="17"/>
                    <a:pt x="1" y="16"/>
                  </a:cubicBezTo>
                  <a:cubicBezTo>
                    <a:pt x="1" y="4"/>
                    <a:pt x="1" y="4"/>
                    <a:pt x="1" y="4"/>
                  </a:cubicBezTo>
                  <a:cubicBezTo>
                    <a:pt x="1" y="3"/>
                    <a:pt x="2" y="3"/>
                    <a:pt x="2" y="3"/>
                  </a:cubicBezTo>
                  <a:cubicBezTo>
                    <a:pt x="2" y="2"/>
                    <a:pt x="2" y="1"/>
                    <a:pt x="3" y="1"/>
                  </a:cubicBezTo>
                  <a:cubicBezTo>
                    <a:pt x="7" y="1"/>
                    <a:pt x="7" y="1"/>
                    <a:pt x="7" y="1"/>
                  </a:cubicBezTo>
                  <a:cubicBezTo>
                    <a:pt x="8" y="1"/>
                    <a:pt x="8" y="2"/>
                    <a:pt x="9" y="3"/>
                  </a:cubicBezTo>
                  <a:cubicBezTo>
                    <a:pt x="9" y="3"/>
                    <a:pt x="9" y="3"/>
                    <a:pt x="9" y="4"/>
                  </a:cubicBezTo>
                  <a:lnTo>
                    <a:pt x="9"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10" name="Rectangle 95"/>
            <p:cNvSpPr>
              <a:spLocks noChangeArrowheads="1"/>
            </p:cNvSpPr>
            <p:nvPr/>
          </p:nvSpPr>
          <p:spPr bwMode="auto">
            <a:xfrm>
              <a:off x="9380538" y="2151063"/>
              <a:ext cx="17463" cy="1000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sp>
        <p:nvSpPr>
          <p:cNvPr id="111" name="Freeform 96"/>
          <p:cNvSpPr>
            <a:spLocks noEditPoints="1"/>
          </p:cNvSpPr>
          <p:nvPr/>
        </p:nvSpPr>
        <p:spPr bwMode="auto">
          <a:xfrm>
            <a:off x="6217354" y="2244995"/>
            <a:ext cx="563729" cy="418969"/>
          </a:xfrm>
          <a:custGeom>
            <a:avLst/>
            <a:gdLst>
              <a:gd name="T0" fmla="*/ 57 w 78"/>
              <a:gd name="T1" fmla="*/ 37 h 58"/>
              <a:gd name="T2" fmla="*/ 68 w 78"/>
              <a:gd name="T3" fmla="*/ 25 h 58"/>
              <a:gd name="T4" fmla="*/ 72 w 78"/>
              <a:gd name="T5" fmla="*/ 26 h 58"/>
              <a:gd name="T6" fmla="*/ 72 w 78"/>
              <a:gd name="T7" fmla="*/ 17 h 58"/>
              <a:gd name="T8" fmla="*/ 64 w 78"/>
              <a:gd name="T9" fmla="*/ 9 h 58"/>
              <a:gd name="T10" fmla="*/ 34 w 78"/>
              <a:gd name="T11" fmla="*/ 9 h 58"/>
              <a:gd name="T12" fmla="*/ 27 w 78"/>
              <a:gd name="T13" fmla="*/ 0 h 58"/>
              <a:gd name="T14" fmla="*/ 10 w 78"/>
              <a:gd name="T15" fmla="*/ 0 h 58"/>
              <a:gd name="T16" fmla="*/ 1 w 78"/>
              <a:gd name="T17" fmla="*/ 5 h 58"/>
              <a:gd name="T18" fmla="*/ 0 w 78"/>
              <a:gd name="T19" fmla="*/ 9 h 58"/>
              <a:gd name="T20" fmla="*/ 0 w 78"/>
              <a:gd name="T21" fmla="*/ 9 h 58"/>
              <a:gd name="T22" fmla="*/ 0 w 78"/>
              <a:gd name="T23" fmla="*/ 10 h 58"/>
              <a:gd name="T24" fmla="*/ 0 w 78"/>
              <a:gd name="T25" fmla="*/ 11 h 58"/>
              <a:gd name="T26" fmla="*/ 0 w 78"/>
              <a:gd name="T27" fmla="*/ 24 h 58"/>
              <a:gd name="T28" fmla="*/ 0 w 78"/>
              <a:gd name="T29" fmla="*/ 50 h 58"/>
              <a:gd name="T30" fmla="*/ 8 w 78"/>
              <a:gd name="T31" fmla="*/ 58 h 58"/>
              <a:gd name="T32" fmla="*/ 64 w 78"/>
              <a:gd name="T33" fmla="*/ 58 h 58"/>
              <a:gd name="T34" fmla="*/ 72 w 78"/>
              <a:gd name="T35" fmla="*/ 50 h 58"/>
              <a:gd name="T36" fmla="*/ 72 w 78"/>
              <a:gd name="T37" fmla="*/ 48 h 58"/>
              <a:gd name="T38" fmla="*/ 68 w 78"/>
              <a:gd name="T39" fmla="*/ 48 h 58"/>
              <a:gd name="T40" fmla="*/ 57 w 78"/>
              <a:gd name="T41" fmla="*/ 37 h 58"/>
              <a:gd name="T42" fmla="*/ 72 w 78"/>
              <a:gd name="T43" fmla="*/ 28 h 58"/>
              <a:gd name="T44" fmla="*/ 68 w 78"/>
              <a:gd name="T45" fmla="*/ 27 h 58"/>
              <a:gd name="T46" fmla="*/ 59 w 78"/>
              <a:gd name="T47" fmla="*/ 37 h 58"/>
              <a:gd name="T48" fmla="*/ 68 w 78"/>
              <a:gd name="T49" fmla="*/ 46 h 58"/>
              <a:gd name="T50" fmla="*/ 72 w 78"/>
              <a:gd name="T51" fmla="*/ 45 h 58"/>
              <a:gd name="T52" fmla="*/ 78 w 78"/>
              <a:gd name="T53" fmla="*/ 37 h 58"/>
              <a:gd name="T54" fmla="*/ 72 w 78"/>
              <a:gd name="T55" fmla="*/ 28 h 58"/>
              <a:gd name="T56" fmla="*/ 72 w 78"/>
              <a:gd name="T57" fmla="*/ 39 h 58"/>
              <a:gd name="T58" fmla="*/ 69 w 78"/>
              <a:gd name="T59" fmla="*/ 44 h 58"/>
              <a:gd name="T60" fmla="*/ 68 w 78"/>
              <a:gd name="T61" fmla="*/ 44 h 58"/>
              <a:gd name="T62" fmla="*/ 68 w 78"/>
              <a:gd name="T63" fmla="*/ 44 h 58"/>
              <a:gd name="T64" fmla="*/ 67 w 78"/>
              <a:gd name="T65" fmla="*/ 44 h 58"/>
              <a:gd name="T66" fmla="*/ 62 w 78"/>
              <a:gd name="T67" fmla="*/ 37 h 58"/>
              <a:gd name="T68" fmla="*/ 62 w 78"/>
              <a:gd name="T69" fmla="*/ 37 h 58"/>
              <a:gd name="T70" fmla="*/ 65 w 78"/>
              <a:gd name="T71" fmla="*/ 37 h 58"/>
              <a:gd name="T72" fmla="*/ 68 w 78"/>
              <a:gd name="T73" fmla="*/ 41 h 58"/>
              <a:gd name="T74" fmla="*/ 72 w 78"/>
              <a:gd name="T75" fmla="*/ 35 h 58"/>
              <a:gd name="T76" fmla="*/ 74 w 78"/>
              <a:gd name="T77" fmla="*/ 31 h 58"/>
              <a:gd name="T78" fmla="*/ 75 w 78"/>
              <a:gd name="T79" fmla="*/ 31 h 58"/>
              <a:gd name="T80" fmla="*/ 76 w 78"/>
              <a:gd name="T81" fmla="*/ 33 h 58"/>
              <a:gd name="T82" fmla="*/ 72 w 78"/>
              <a:gd name="T83" fmla="*/ 3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8" h="58">
                <a:moveTo>
                  <a:pt x="57" y="37"/>
                </a:moveTo>
                <a:cubicBezTo>
                  <a:pt x="57" y="30"/>
                  <a:pt x="62" y="25"/>
                  <a:pt x="68" y="25"/>
                </a:cubicBezTo>
                <a:cubicBezTo>
                  <a:pt x="69" y="25"/>
                  <a:pt x="71" y="26"/>
                  <a:pt x="72" y="26"/>
                </a:cubicBezTo>
                <a:cubicBezTo>
                  <a:pt x="72" y="17"/>
                  <a:pt x="72" y="17"/>
                  <a:pt x="72" y="17"/>
                </a:cubicBezTo>
                <a:cubicBezTo>
                  <a:pt x="72" y="12"/>
                  <a:pt x="68" y="9"/>
                  <a:pt x="64" y="9"/>
                </a:cubicBezTo>
                <a:cubicBezTo>
                  <a:pt x="34" y="9"/>
                  <a:pt x="34" y="9"/>
                  <a:pt x="34" y="9"/>
                </a:cubicBezTo>
                <a:cubicBezTo>
                  <a:pt x="33" y="4"/>
                  <a:pt x="30" y="0"/>
                  <a:pt x="27" y="0"/>
                </a:cubicBezTo>
                <a:cubicBezTo>
                  <a:pt x="10" y="0"/>
                  <a:pt x="10" y="0"/>
                  <a:pt x="10" y="0"/>
                </a:cubicBezTo>
                <a:cubicBezTo>
                  <a:pt x="5" y="0"/>
                  <a:pt x="3" y="2"/>
                  <a:pt x="1" y="5"/>
                </a:cubicBezTo>
                <a:cubicBezTo>
                  <a:pt x="1" y="6"/>
                  <a:pt x="0" y="8"/>
                  <a:pt x="0" y="9"/>
                </a:cubicBezTo>
                <a:cubicBezTo>
                  <a:pt x="0" y="9"/>
                  <a:pt x="0" y="9"/>
                  <a:pt x="0" y="9"/>
                </a:cubicBezTo>
                <a:cubicBezTo>
                  <a:pt x="0" y="10"/>
                  <a:pt x="0" y="10"/>
                  <a:pt x="0" y="10"/>
                </a:cubicBezTo>
                <a:cubicBezTo>
                  <a:pt x="0" y="11"/>
                  <a:pt x="0" y="11"/>
                  <a:pt x="0" y="11"/>
                </a:cubicBezTo>
                <a:cubicBezTo>
                  <a:pt x="0" y="24"/>
                  <a:pt x="0" y="24"/>
                  <a:pt x="0" y="24"/>
                </a:cubicBezTo>
                <a:cubicBezTo>
                  <a:pt x="0" y="50"/>
                  <a:pt x="0" y="50"/>
                  <a:pt x="0" y="50"/>
                </a:cubicBezTo>
                <a:cubicBezTo>
                  <a:pt x="0" y="54"/>
                  <a:pt x="4" y="58"/>
                  <a:pt x="8" y="58"/>
                </a:cubicBezTo>
                <a:cubicBezTo>
                  <a:pt x="64" y="58"/>
                  <a:pt x="64" y="58"/>
                  <a:pt x="64" y="58"/>
                </a:cubicBezTo>
                <a:cubicBezTo>
                  <a:pt x="68" y="58"/>
                  <a:pt x="72" y="54"/>
                  <a:pt x="72" y="50"/>
                </a:cubicBezTo>
                <a:cubicBezTo>
                  <a:pt x="72" y="48"/>
                  <a:pt x="72" y="48"/>
                  <a:pt x="72" y="48"/>
                </a:cubicBezTo>
                <a:cubicBezTo>
                  <a:pt x="71" y="48"/>
                  <a:pt x="69" y="48"/>
                  <a:pt x="68" y="48"/>
                </a:cubicBezTo>
                <a:cubicBezTo>
                  <a:pt x="62" y="48"/>
                  <a:pt x="57" y="43"/>
                  <a:pt x="57" y="37"/>
                </a:cubicBezTo>
                <a:close/>
                <a:moveTo>
                  <a:pt x="72" y="28"/>
                </a:moveTo>
                <a:cubicBezTo>
                  <a:pt x="71" y="28"/>
                  <a:pt x="69" y="27"/>
                  <a:pt x="68" y="27"/>
                </a:cubicBezTo>
                <a:cubicBezTo>
                  <a:pt x="63" y="27"/>
                  <a:pt x="59" y="32"/>
                  <a:pt x="59" y="37"/>
                </a:cubicBezTo>
                <a:cubicBezTo>
                  <a:pt x="59" y="42"/>
                  <a:pt x="63" y="46"/>
                  <a:pt x="68" y="46"/>
                </a:cubicBezTo>
                <a:cubicBezTo>
                  <a:pt x="69" y="46"/>
                  <a:pt x="71" y="46"/>
                  <a:pt x="72" y="45"/>
                </a:cubicBezTo>
                <a:cubicBezTo>
                  <a:pt x="75" y="44"/>
                  <a:pt x="78" y="41"/>
                  <a:pt x="78" y="37"/>
                </a:cubicBezTo>
                <a:cubicBezTo>
                  <a:pt x="78" y="33"/>
                  <a:pt x="75" y="29"/>
                  <a:pt x="72" y="28"/>
                </a:cubicBezTo>
                <a:close/>
                <a:moveTo>
                  <a:pt x="72" y="39"/>
                </a:moveTo>
                <a:cubicBezTo>
                  <a:pt x="69" y="44"/>
                  <a:pt x="69" y="44"/>
                  <a:pt x="69" y="44"/>
                </a:cubicBezTo>
                <a:cubicBezTo>
                  <a:pt x="68" y="44"/>
                  <a:pt x="68" y="44"/>
                  <a:pt x="68" y="44"/>
                </a:cubicBezTo>
                <a:cubicBezTo>
                  <a:pt x="68" y="44"/>
                  <a:pt x="68" y="44"/>
                  <a:pt x="68" y="44"/>
                </a:cubicBezTo>
                <a:cubicBezTo>
                  <a:pt x="67" y="44"/>
                  <a:pt x="67" y="44"/>
                  <a:pt x="67" y="44"/>
                </a:cubicBezTo>
                <a:cubicBezTo>
                  <a:pt x="62" y="37"/>
                  <a:pt x="62" y="37"/>
                  <a:pt x="62" y="37"/>
                </a:cubicBezTo>
                <a:cubicBezTo>
                  <a:pt x="62" y="37"/>
                  <a:pt x="62" y="37"/>
                  <a:pt x="62" y="37"/>
                </a:cubicBezTo>
                <a:cubicBezTo>
                  <a:pt x="65" y="37"/>
                  <a:pt x="65" y="37"/>
                  <a:pt x="65" y="37"/>
                </a:cubicBezTo>
                <a:cubicBezTo>
                  <a:pt x="68" y="41"/>
                  <a:pt x="68" y="41"/>
                  <a:pt x="68" y="41"/>
                </a:cubicBezTo>
                <a:cubicBezTo>
                  <a:pt x="72" y="35"/>
                  <a:pt x="72" y="35"/>
                  <a:pt x="72" y="35"/>
                </a:cubicBezTo>
                <a:cubicBezTo>
                  <a:pt x="74" y="31"/>
                  <a:pt x="74" y="31"/>
                  <a:pt x="74" y="31"/>
                </a:cubicBezTo>
                <a:cubicBezTo>
                  <a:pt x="74" y="31"/>
                  <a:pt x="75" y="31"/>
                  <a:pt x="75" y="31"/>
                </a:cubicBezTo>
                <a:cubicBezTo>
                  <a:pt x="76" y="31"/>
                  <a:pt x="76" y="32"/>
                  <a:pt x="76" y="33"/>
                </a:cubicBezTo>
                <a:lnTo>
                  <a:pt x="72" y="39"/>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12" name="Freeform 97"/>
          <p:cNvSpPr>
            <a:spLocks noEditPoints="1"/>
          </p:cNvSpPr>
          <p:nvPr/>
        </p:nvSpPr>
        <p:spPr bwMode="auto">
          <a:xfrm>
            <a:off x="8298567" y="2219595"/>
            <a:ext cx="520579" cy="455159"/>
          </a:xfrm>
          <a:custGeom>
            <a:avLst/>
            <a:gdLst>
              <a:gd name="T0" fmla="*/ 71 w 72"/>
              <a:gd name="T1" fmla="*/ 1 h 63"/>
              <a:gd name="T2" fmla="*/ 69 w 72"/>
              <a:gd name="T3" fmla="*/ 0 h 63"/>
              <a:gd name="T4" fmla="*/ 2 w 72"/>
              <a:gd name="T5" fmla="*/ 0 h 63"/>
              <a:gd name="T6" fmla="*/ 1 w 72"/>
              <a:gd name="T7" fmla="*/ 1 h 63"/>
              <a:gd name="T8" fmla="*/ 0 w 72"/>
              <a:gd name="T9" fmla="*/ 3 h 63"/>
              <a:gd name="T10" fmla="*/ 0 w 72"/>
              <a:gd name="T11" fmla="*/ 61 h 63"/>
              <a:gd name="T12" fmla="*/ 1 w 72"/>
              <a:gd name="T13" fmla="*/ 63 h 63"/>
              <a:gd name="T14" fmla="*/ 2 w 72"/>
              <a:gd name="T15" fmla="*/ 63 h 63"/>
              <a:gd name="T16" fmla="*/ 69 w 72"/>
              <a:gd name="T17" fmla="*/ 63 h 63"/>
              <a:gd name="T18" fmla="*/ 71 w 72"/>
              <a:gd name="T19" fmla="*/ 63 h 63"/>
              <a:gd name="T20" fmla="*/ 72 w 72"/>
              <a:gd name="T21" fmla="*/ 61 h 63"/>
              <a:gd name="T22" fmla="*/ 72 w 72"/>
              <a:gd name="T23" fmla="*/ 3 h 63"/>
              <a:gd name="T24" fmla="*/ 71 w 72"/>
              <a:gd name="T25" fmla="*/ 1 h 63"/>
              <a:gd name="T26" fmla="*/ 20 w 72"/>
              <a:gd name="T27" fmla="*/ 21 h 63"/>
              <a:gd name="T28" fmla="*/ 5 w 72"/>
              <a:gd name="T29" fmla="*/ 21 h 63"/>
              <a:gd name="T30" fmla="*/ 5 w 72"/>
              <a:gd name="T31" fmla="*/ 5 h 63"/>
              <a:gd name="T32" fmla="*/ 20 w 72"/>
              <a:gd name="T33" fmla="*/ 5 h 63"/>
              <a:gd name="T34" fmla="*/ 20 w 72"/>
              <a:gd name="T35" fmla="*/ 21 h 63"/>
              <a:gd name="T36" fmla="*/ 5 w 72"/>
              <a:gd name="T37" fmla="*/ 58 h 63"/>
              <a:gd name="T38" fmla="*/ 5 w 72"/>
              <a:gd name="T39" fmla="*/ 25 h 63"/>
              <a:gd name="T40" fmla="*/ 20 w 72"/>
              <a:gd name="T41" fmla="*/ 25 h 63"/>
              <a:gd name="T42" fmla="*/ 20 w 72"/>
              <a:gd name="T43" fmla="*/ 58 h 63"/>
              <a:gd name="T44" fmla="*/ 5 w 72"/>
              <a:gd name="T45" fmla="*/ 58 h 63"/>
              <a:gd name="T46" fmla="*/ 25 w 72"/>
              <a:gd name="T47" fmla="*/ 25 h 63"/>
              <a:gd name="T48" fmla="*/ 47 w 72"/>
              <a:gd name="T49" fmla="*/ 25 h 63"/>
              <a:gd name="T50" fmla="*/ 47 w 72"/>
              <a:gd name="T51" fmla="*/ 58 h 63"/>
              <a:gd name="T52" fmla="*/ 25 w 72"/>
              <a:gd name="T53" fmla="*/ 58 h 63"/>
              <a:gd name="T54" fmla="*/ 25 w 72"/>
              <a:gd name="T55" fmla="*/ 25 h 63"/>
              <a:gd name="T56" fmla="*/ 25 w 72"/>
              <a:gd name="T57" fmla="*/ 21 h 63"/>
              <a:gd name="T58" fmla="*/ 25 w 72"/>
              <a:gd name="T59" fmla="*/ 5 h 63"/>
              <a:gd name="T60" fmla="*/ 47 w 72"/>
              <a:gd name="T61" fmla="*/ 5 h 63"/>
              <a:gd name="T62" fmla="*/ 47 w 72"/>
              <a:gd name="T63" fmla="*/ 21 h 63"/>
              <a:gd name="T64" fmla="*/ 25 w 72"/>
              <a:gd name="T65" fmla="*/ 21 h 63"/>
              <a:gd name="T66" fmla="*/ 52 w 72"/>
              <a:gd name="T67" fmla="*/ 5 h 63"/>
              <a:gd name="T68" fmla="*/ 67 w 72"/>
              <a:gd name="T69" fmla="*/ 5 h 63"/>
              <a:gd name="T70" fmla="*/ 67 w 72"/>
              <a:gd name="T71" fmla="*/ 21 h 63"/>
              <a:gd name="T72" fmla="*/ 52 w 72"/>
              <a:gd name="T73" fmla="*/ 21 h 63"/>
              <a:gd name="T74" fmla="*/ 52 w 72"/>
              <a:gd name="T75" fmla="*/ 5 h 63"/>
              <a:gd name="T76" fmla="*/ 52 w 72"/>
              <a:gd name="T77" fmla="*/ 58 h 63"/>
              <a:gd name="T78" fmla="*/ 52 w 72"/>
              <a:gd name="T79" fmla="*/ 25 h 63"/>
              <a:gd name="T80" fmla="*/ 67 w 72"/>
              <a:gd name="T81" fmla="*/ 25 h 63"/>
              <a:gd name="T82" fmla="*/ 67 w 72"/>
              <a:gd name="T83" fmla="*/ 58 h 63"/>
              <a:gd name="T84" fmla="*/ 52 w 72"/>
              <a:gd name="T85" fmla="*/ 5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 h="63">
                <a:moveTo>
                  <a:pt x="71" y="1"/>
                </a:moveTo>
                <a:cubicBezTo>
                  <a:pt x="71" y="1"/>
                  <a:pt x="70" y="0"/>
                  <a:pt x="69" y="0"/>
                </a:cubicBezTo>
                <a:cubicBezTo>
                  <a:pt x="2" y="0"/>
                  <a:pt x="2" y="0"/>
                  <a:pt x="2" y="0"/>
                </a:cubicBezTo>
                <a:cubicBezTo>
                  <a:pt x="2" y="0"/>
                  <a:pt x="1" y="1"/>
                  <a:pt x="1" y="1"/>
                </a:cubicBezTo>
                <a:cubicBezTo>
                  <a:pt x="0" y="2"/>
                  <a:pt x="0" y="2"/>
                  <a:pt x="0" y="3"/>
                </a:cubicBezTo>
                <a:cubicBezTo>
                  <a:pt x="0" y="61"/>
                  <a:pt x="0" y="61"/>
                  <a:pt x="0" y="61"/>
                </a:cubicBezTo>
                <a:cubicBezTo>
                  <a:pt x="0" y="62"/>
                  <a:pt x="0" y="62"/>
                  <a:pt x="1" y="63"/>
                </a:cubicBezTo>
                <a:cubicBezTo>
                  <a:pt x="1" y="63"/>
                  <a:pt x="2" y="63"/>
                  <a:pt x="2" y="63"/>
                </a:cubicBezTo>
                <a:cubicBezTo>
                  <a:pt x="69" y="63"/>
                  <a:pt x="69" y="63"/>
                  <a:pt x="69" y="63"/>
                </a:cubicBezTo>
                <a:cubicBezTo>
                  <a:pt x="70" y="63"/>
                  <a:pt x="71" y="63"/>
                  <a:pt x="71" y="63"/>
                </a:cubicBezTo>
                <a:cubicBezTo>
                  <a:pt x="72" y="62"/>
                  <a:pt x="72" y="62"/>
                  <a:pt x="72" y="61"/>
                </a:cubicBezTo>
                <a:cubicBezTo>
                  <a:pt x="72" y="3"/>
                  <a:pt x="72" y="3"/>
                  <a:pt x="72" y="3"/>
                </a:cubicBezTo>
                <a:cubicBezTo>
                  <a:pt x="72" y="2"/>
                  <a:pt x="72" y="2"/>
                  <a:pt x="71" y="1"/>
                </a:cubicBezTo>
                <a:close/>
                <a:moveTo>
                  <a:pt x="20" y="21"/>
                </a:moveTo>
                <a:cubicBezTo>
                  <a:pt x="5" y="21"/>
                  <a:pt x="5" y="21"/>
                  <a:pt x="5" y="21"/>
                </a:cubicBezTo>
                <a:cubicBezTo>
                  <a:pt x="5" y="5"/>
                  <a:pt x="5" y="5"/>
                  <a:pt x="5" y="5"/>
                </a:cubicBezTo>
                <a:cubicBezTo>
                  <a:pt x="20" y="5"/>
                  <a:pt x="20" y="5"/>
                  <a:pt x="20" y="5"/>
                </a:cubicBezTo>
                <a:lnTo>
                  <a:pt x="20" y="21"/>
                </a:lnTo>
                <a:close/>
                <a:moveTo>
                  <a:pt x="5" y="58"/>
                </a:moveTo>
                <a:cubicBezTo>
                  <a:pt x="5" y="25"/>
                  <a:pt x="5" y="25"/>
                  <a:pt x="5" y="25"/>
                </a:cubicBezTo>
                <a:cubicBezTo>
                  <a:pt x="20" y="25"/>
                  <a:pt x="20" y="25"/>
                  <a:pt x="20" y="25"/>
                </a:cubicBezTo>
                <a:cubicBezTo>
                  <a:pt x="20" y="58"/>
                  <a:pt x="20" y="58"/>
                  <a:pt x="20" y="58"/>
                </a:cubicBezTo>
                <a:lnTo>
                  <a:pt x="5" y="58"/>
                </a:lnTo>
                <a:close/>
                <a:moveTo>
                  <a:pt x="25" y="25"/>
                </a:moveTo>
                <a:cubicBezTo>
                  <a:pt x="47" y="25"/>
                  <a:pt x="47" y="25"/>
                  <a:pt x="47" y="25"/>
                </a:cubicBezTo>
                <a:cubicBezTo>
                  <a:pt x="47" y="58"/>
                  <a:pt x="47" y="58"/>
                  <a:pt x="47" y="58"/>
                </a:cubicBezTo>
                <a:cubicBezTo>
                  <a:pt x="25" y="58"/>
                  <a:pt x="25" y="58"/>
                  <a:pt x="25" y="58"/>
                </a:cubicBezTo>
                <a:lnTo>
                  <a:pt x="25" y="25"/>
                </a:lnTo>
                <a:close/>
                <a:moveTo>
                  <a:pt x="25" y="21"/>
                </a:moveTo>
                <a:cubicBezTo>
                  <a:pt x="25" y="5"/>
                  <a:pt x="25" y="5"/>
                  <a:pt x="25" y="5"/>
                </a:cubicBezTo>
                <a:cubicBezTo>
                  <a:pt x="47" y="5"/>
                  <a:pt x="47" y="5"/>
                  <a:pt x="47" y="5"/>
                </a:cubicBezTo>
                <a:cubicBezTo>
                  <a:pt x="47" y="21"/>
                  <a:pt x="47" y="21"/>
                  <a:pt x="47" y="21"/>
                </a:cubicBezTo>
                <a:lnTo>
                  <a:pt x="25" y="21"/>
                </a:lnTo>
                <a:close/>
                <a:moveTo>
                  <a:pt x="52" y="5"/>
                </a:moveTo>
                <a:cubicBezTo>
                  <a:pt x="67" y="5"/>
                  <a:pt x="67" y="5"/>
                  <a:pt x="67" y="5"/>
                </a:cubicBezTo>
                <a:cubicBezTo>
                  <a:pt x="67" y="21"/>
                  <a:pt x="67" y="21"/>
                  <a:pt x="67" y="21"/>
                </a:cubicBezTo>
                <a:cubicBezTo>
                  <a:pt x="52" y="21"/>
                  <a:pt x="52" y="21"/>
                  <a:pt x="52" y="21"/>
                </a:cubicBezTo>
                <a:lnTo>
                  <a:pt x="52" y="5"/>
                </a:lnTo>
                <a:close/>
                <a:moveTo>
                  <a:pt x="52" y="58"/>
                </a:moveTo>
                <a:cubicBezTo>
                  <a:pt x="52" y="25"/>
                  <a:pt x="52" y="25"/>
                  <a:pt x="52" y="25"/>
                </a:cubicBezTo>
                <a:cubicBezTo>
                  <a:pt x="67" y="25"/>
                  <a:pt x="67" y="25"/>
                  <a:pt x="67" y="25"/>
                </a:cubicBezTo>
                <a:cubicBezTo>
                  <a:pt x="67" y="58"/>
                  <a:pt x="67" y="58"/>
                  <a:pt x="67" y="58"/>
                </a:cubicBezTo>
                <a:lnTo>
                  <a:pt x="52" y="58"/>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nvGrpSpPr>
          <p:cNvPr id="113" name="组合 112"/>
          <p:cNvGrpSpPr/>
          <p:nvPr/>
        </p:nvGrpSpPr>
        <p:grpSpPr>
          <a:xfrm>
            <a:off x="7122229" y="2203720"/>
            <a:ext cx="663947" cy="491349"/>
            <a:chOff x="7126288" y="2119313"/>
            <a:chExt cx="757238" cy="560388"/>
          </a:xfrm>
          <a:solidFill>
            <a:schemeClr val="tx1">
              <a:lumMod val="75000"/>
              <a:lumOff val="25000"/>
            </a:schemeClr>
          </a:solidFill>
        </p:grpSpPr>
        <p:sp>
          <p:nvSpPr>
            <p:cNvPr id="114" name="Freeform 98"/>
            <p:cNvSpPr>
              <a:spLocks noEditPoints="1"/>
            </p:cNvSpPr>
            <p:nvPr/>
          </p:nvSpPr>
          <p:spPr bwMode="auto">
            <a:xfrm>
              <a:off x="7126288" y="2119313"/>
              <a:ext cx="757238" cy="560388"/>
            </a:xfrm>
            <a:custGeom>
              <a:avLst/>
              <a:gdLst>
                <a:gd name="T0" fmla="*/ 92 w 92"/>
                <a:gd name="T1" fmla="*/ 2 h 68"/>
                <a:gd name="T2" fmla="*/ 90 w 92"/>
                <a:gd name="T3" fmla="*/ 0 h 68"/>
                <a:gd name="T4" fmla="*/ 47 w 92"/>
                <a:gd name="T5" fmla="*/ 0 h 68"/>
                <a:gd name="T6" fmla="*/ 46 w 92"/>
                <a:gd name="T7" fmla="*/ 0 h 68"/>
                <a:gd name="T8" fmla="*/ 45 w 92"/>
                <a:gd name="T9" fmla="*/ 0 h 68"/>
                <a:gd name="T10" fmla="*/ 3 w 92"/>
                <a:gd name="T11" fmla="*/ 0 h 68"/>
                <a:gd name="T12" fmla="*/ 0 w 92"/>
                <a:gd name="T13" fmla="*/ 2 h 68"/>
                <a:gd name="T14" fmla="*/ 0 w 92"/>
                <a:gd name="T15" fmla="*/ 4 h 68"/>
                <a:gd name="T16" fmla="*/ 0 w 92"/>
                <a:gd name="T17" fmla="*/ 64 h 68"/>
                <a:gd name="T18" fmla="*/ 0 w 92"/>
                <a:gd name="T19" fmla="*/ 66 h 68"/>
                <a:gd name="T20" fmla="*/ 3 w 92"/>
                <a:gd name="T21" fmla="*/ 68 h 68"/>
                <a:gd name="T22" fmla="*/ 45 w 92"/>
                <a:gd name="T23" fmla="*/ 68 h 68"/>
                <a:gd name="T24" fmla="*/ 46 w 92"/>
                <a:gd name="T25" fmla="*/ 67 h 68"/>
                <a:gd name="T26" fmla="*/ 47 w 92"/>
                <a:gd name="T27" fmla="*/ 68 h 68"/>
                <a:gd name="T28" fmla="*/ 90 w 92"/>
                <a:gd name="T29" fmla="*/ 68 h 68"/>
                <a:gd name="T30" fmla="*/ 92 w 92"/>
                <a:gd name="T31" fmla="*/ 66 h 68"/>
                <a:gd name="T32" fmla="*/ 92 w 92"/>
                <a:gd name="T33" fmla="*/ 64 h 68"/>
                <a:gd name="T34" fmla="*/ 92 w 92"/>
                <a:gd name="T35" fmla="*/ 64 h 68"/>
                <a:gd name="T36" fmla="*/ 92 w 92"/>
                <a:gd name="T37" fmla="*/ 4 h 68"/>
                <a:gd name="T38" fmla="*/ 92 w 92"/>
                <a:gd name="T39" fmla="*/ 2 h 68"/>
                <a:gd name="T40" fmla="*/ 44 w 92"/>
                <a:gd name="T41" fmla="*/ 64 h 68"/>
                <a:gd name="T42" fmla="*/ 44 w 92"/>
                <a:gd name="T43" fmla="*/ 64 h 68"/>
                <a:gd name="T44" fmla="*/ 3 w 92"/>
                <a:gd name="T45" fmla="*/ 64 h 68"/>
                <a:gd name="T46" fmla="*/ 3 w 92"/>
                <a:gd name="T47" fmla="*/ 64 h 68"/>
                <a:gd name="T48" fmla="*/ 3 w 92"/>
                <a:gd name="T49" fmla="*/ 4 h 68"/>
                <a:gd name="T50" fmla="*/ 3 w 92"/>
                <a:gd name="T51" fmla="*/ 3 h 68"/>
                <a:gd name="T52" fmla="*/ 44 w 92"/>
                <a:gd name="T53" fmla="*/ 3 h 68"/>
                <a:gd name="T54" fmla="*/ 44 w 92"/>
                <a:gd name="T55" fmla="*/ 4 h 68"/>
                <a:gd name="T56" fmla="*/ 44 w 92"/>
                <a:gd name="T57" fmla="*/ 64 h 68"/>
                <a:gd name="T58" fmla="*/ 89 w 92"/>
                <a:gd name="T59" fmla="*/ 64 h 68"/>
                <a:gd name="T60" fmla="*/ 89 w 92"/>
                <a:gd name="T61" fmla="*/ 64 h 68"/>
                <a:gd name="T62" fmla="*/ 48 w 92"/>
                <a:gd name="T63" fmla="*/ 64 h 68"/>
                <a:gd name="T64" fmla="*/ 48 w 92"/>
                <a:gd name="T65" fmla="*/ 64 h 68"/>
                <a:gd name="T66" fmla="*/ 48 w 92"/>
                <a:gd name="T67" fmla="*/ 4 h 68"/>
                <a:gd name="T68" fmla="*/ 48 w 92"/>
                <a:gd name="T69" fmla="*/ 3 h 68"/>
                <a:gd name="T70" fmla="*/ 89 w 92"/>
                <a:gd name="T71" fmla="*/ 3 h 68"/>
                <a:gd name="T72" fmla="*/ 89 w 92"/>
                <a:gd name="T73" fmla="*/ 4 h 68"/>
                <a:gd name="T74" fmla="*/ 89 w 92"/>
                <a:gd name="T75" fmla="*/ 6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2" h="68">
                  <a:moveTo>
                    <a:pt x="92" y="2"/>
                  </a:moveTo>
                  <a:cubicBezTo>
                    <a:pt x="91" y="1"/>
                    <a:pt x="91" y="0"/>
                    <a:pt x="90" y="0"/>
                  </a:cubicBezTo>
                  <a:cubicBezTo>
                    <a:pt x="47" y="0"/>
                    <a:pt x="47" y="0"/>
                    <a:pt x="47" y="0"/>
                  </a:cubicBezTo>
                  <a:cubicBezTo>
                    <a:pt x="47" y="0"/>
                    <a:pt x="46" y="0"/>
                    <a:pt x="46" y="0"/>
                  </a:cubicBezTo>
                  <a:cubicBezTo>
                    <a:pt x="46" y="0"/>
                    <a:pt x="45" y="0"/>
                    <a:pt x="45" y="0"/>
                  </a:cubicBezTo>
                  <a:cubicBezTo>
                    <a:pt x="3" y="0"/>
                    <a:pt x="3" y="0"/>
                    <a:pt x="3" y="0"/>
                  </a:cubicBezTo>
                  <a:cubicBezTo>
                    <a:pt x="1" y="0"/>
                    <a:pt x="1" y="1"/>
                    <a:pt x="0" y="2"/>
                  </a:cubicBezTo>
                  <a:cubicBezTo>
                    <a:pt x="0" y="2"/>
                    <a:pt x="0" y="3"/>
                    <a:pt x="0" y="4"/>
                  </a:cubicBezTo>
                  <a:cubicBezTo>
                    <a:pt x="0" y="64"/>
                    <a:pt x="0" y="64"/>
                    <a:pt x="0" y="64"/>
                  </a:cubicBezTo>
                  <a:cubicBezTo>
                    <a:pt x="0" y="65"/>
                    <a:pt x="0" y="66"/>
                    <a:pt x="0" y="66"/>
                  </a:cubicBezTo>
                  <a:cubicBezTo>
                    <a:pt x="1" y="67"/>
                    <a:pt x="1" y="68"/>
                    <a:pt x="3" y="68"/>
                  </a:cubicBezTo>
                  <a:cubicBezTo>
                    <a:pt x="45" y="68"/>
                    <a:pt x="45" y="68"/>
                    <a:pt x="45" y="68"/>
                  </a:cubicBezTo>
                  <a:cubicBezTo>
                    <a:pt x="45" y="68"/>
                    <a:pt x="46" y="68"/>
                    <a:pt x="46" y="67"/>
                  </a:cubicBezTo>
                  <a:cubicBezTo>
                    <a:pt x="46" y="68"/>
                    <a:pt x="47" y="68"/>
                    <a:pt x="47" y="68"/>
                  </a:cubicBezTo>
                  <a:cubicBezTo>
                    <a:pt x="90" y="68"/>
                    <a:pt x="90" y="68"/>
                    <a:pt x="90" y="68"/>
                  </a:cubicBezTo>
                  <a:cubicBezTo>
                    <a:pt x="91" y="68"/>
                    <a:pt x="91" y="67"/>
                    <a:pt x="92" y="66"/>
                  </a:cubicBezTo>
                  <a:cubicBezTo>
                    <a:pt x="92" y="66"/>
                    <a:pt x="92" y="65"/>
                    <a:pt x="92" y="64"/>
                  </a:cubicBezTo>
                  <a:cubicBezTo>
                    <a:pt x="92" y="64"/>
                    <a:pt x="92" y="64"/>
                    <a:pt x="92" y="64"/>
                  </a:cubicBezTo>
                  <a:cubicBezTo>
                    <a:pt x="92" y="4"/>
                    <a:pt x="92" y="4"/>
                    <a:pt x="92" y="4"/>
                  </a:cubicBezTo>
                  <a:cubicBezTo>
                    <a:pt x="92" y="3"/>
                    <a:pt x="92" y="2"/>
                    <a:pt x="92" y="2"/>
                  </a:cubicBezTo>
                  <a:close/>
                  <a:moveTo>
                    <a:pt x="44" y="64"/>
                  </a:moveTo>
                  <a:cubicBezTo>
                    <a:pt x="44" y="64"/>
                    <a:pt x="44" y="64"/>
                    <a:pt x="44" y="64"/>
                  </a:cubicBezTo>
                  <a:cubicBezTo>
                    <a:pt x="3" y="64"/>
                    <a:pt x="3" y="64"/>
                    <a:pt x="3" y="64"/>
                  </a:cubicBezTo>
                  <a:cubicBezTo>
                    <a:pt x="3" y="64"/>
                    <a:pt x="3" y="64"/>
                    <a:pt x="3" y="64"/>
                  </a:cubicBezTo>
                  <a:cubicBezTo>
                    <a:pt x="3" y="4"/>
                    <a:pt x="3" y="4"/>
                    <a:pt x="3" y="4"/>
                  </a:cubicBezTo>
                  <a:cubicBezTo>
                    <a:pt x="3" y="3"/>
                    <a:pt x="3" y="3"/>
                    <a:pt x="3" y="3"/>
                  </a:cubicBezTo>
                  <a:cubicBezTo>
                    <a:pt x="44" y="3"/>
                    <a:pt x="44" y="3"/>
                    <a:pt x="44" y="3"/>
                  </a:cubicBezTo>
                  <a:cubicBezTo>
                    <a:pt x="44" y="4"/>
                    <a:pt x="44" y="4"/>
                    <a:pt x="44" y="4"/>
                  </a:cubicBezTo>
                  <a:lnTo>
                    <a:pt x="44" y="64"/>
                  </a:lnTo>
                  <a:close/>
                  <a:moveTo>
                    <a:pt x="89" y="64"/>
                  </a:moveTo>
                  <a:cubicBezTo>
                    <a:pt x="89" y="64"/>
                    <a:pt x="89" y="64"/>
                    <a:pt x="89" y="64"/>
                  </a:cubicBezTo>
                  <a:cubicBezTo>
                    <a:pt x="48" y="64"/>
                    <a:pt x="48" y="64"/>
                    <a:pt x="48" y="64"/>
                  </a:cubicBezTo>
                  <a:cubicBezTo>
                    <a:pt x="48" y="64"/>
                    <a:pt x="48" y="64"/>
                    <a:pt x="48" y="64"/>
                  </a:cubicBezTo>
                  <a:cubicBezTo>
                    <a:pt x="48" y="4"/>
                    <a:pt x="48" y="4"/>
                    <a:pt x="48" y="4"/>
                  </a:cubicBezTo>
                  <a:cubicBezTo>
                    <a:pt x="48" y="3"/>
                    <a:pt x="48" y="3"/>
                    <a:pt x="48" y="3"/>
                  </a:cubicBezTo>
                  <a:cubicBezTo>
                    <a:pt x="89" y="3"/>
                    <a:pt x="89" y="3"/>
                    <a:pt x="89" y="3"/>
                  </a:cubicBezTo>
                  <a:cubicBezTo>
                    <a:pt x="89" y="4"/>
                    <a:pt x="89" y="4"/>
                    <a:pt x="89" y="4"/>
                  </a:cubicBezTo>
                  <a:lnTo>
                    <a:pt x="89"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15" name="Freeform 99"/>
            <p:cNvSpPr>
              <a:spLocks/>
            </p:cNvSpPr>
            <p:nvPr/>
          </p:nvSpPr>
          <p:spPr bwMode="auto">
            <a:xfrm>
              <a:off x="7604126" y="2266951"/>
              <a:ext cx="173038" cy="7938"/>
            </a:xfrm>
            <a:custGeom>
              <a:avLst/>
              <a:gdLst>
                <a:gd name="T0" fmla="*/ 5 w 109"/>
                <a:gd name="T1" fmla="*/ 5 h 5"/>
                <a:gd name="T2" fmla="*/ 0 w 109"/>
                <a:gd name="T3" fmla="*/ 5 h 5"/>
                <a:gd name="T4" fmla="*/ 5 w 109"/>
                <a:gd name="T5" fmla="*/ 0 h 5"/>
                <a:gd name="T6" fmla="*/ 104 w 109"/>
                <a:gd name="T7" fmla="*/ 0 h 5"/>
                <a:gd name="T8" fmla="*/ 109 w 109"/>
                <a:gd name="T9" fmla="*/ 5 h 5"/>
                <a:gd name="T10" fmla="*/ 104 w 109"/>
                <a:gd name="T11" fmla="*/ 5 h 5"/>
                <a:gd name="T12" fmla="*/ 5 w 109"/>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09" h="5">
                  <a:moveTo>
                    <a:pt x="5" y="5"/>
                  </a:moveTo>
                  <a:lnTo>
                    <a:pt x="0" y="5"/>
                  </a:lnTo>
                  <a:lnTo>
                    <a:pt x="5" y="0"/>
                  </a:lnTo>
                  <a:lnTo>
                    <a:pt x="104" y="0"/>
                  </a:lnTo>
                  <a:lnTo>
                    <a:pt x="109" y="5"/>
                  </a:lnTo>
                  <a:lnTo>
                    <a:pt x="104" y="5"/>
                  </a:lnTo>
                  <a:lnTo>
                    <a:pt x="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16" name="Freeform 100"/>
            <p:cNvSpPr>
              <a:spLocks/>
            </p:cNvSpPr>
            <p:nvPr/>
          </p:nvSpPr>
          <p:spPr bwMode="auto">
            <a:xfrm>
              <a:off x="7604126" y="2308226"/>
              <a:ext cx="173038" cy="7938"/>
            </a:xfrm>
            <a:custGeom>
              <a:avLst/>
              <a:gdLst>
                <a:gd name="T0" fmla="*/ 5 w 109"/>
                <a:gd name="T1" fmla="*/ 5 h 5"/>
                <a:gd name="T2" fmla="*/ 0 w 109"/>
                <a:gd name="T3" fmla="*/ 0 h 5"/>
                <a:gd name="T4" fmla="*/ 5 w 109"/>
                <a:gd name="T5" fmla="*/ 0 h 5"/>
                <a:gd name="T6" fmla="*/ 104 w 109"/>
                <a:gd name="T7" fmla="*/ 0 h 5"/>
                <a:gd name="T8" fmla="*/ 109 w 109"/>
                <a:gd name="T9" fmla="*/ 0 h 5"/>
                <a:gd name="T10" fmla="*/ 104 w 109"/>
                <a:gd name="T11" fmla="*/ 5 h 5"/>
                <a:gd name="T12" fmla="*/ 5 w 109"/>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09" h="5">
                  <a:moveTo>
                    <a:pt x="5" y="5"/>
                  </a:moveTo>
                  <a:lnTo>
                    <a:pt x="0" y="0"/>
                  </a:lnTo>
                  <a:lnTo>
                    <a:pt x="5" y="0"/>
                  </a:lnTo>
                  <a:lnTo>
                    <a:pt x="104" y="0"/>
                  </a:lnTo>
                  <a:lnTo>
                    <a:pt x="109" y="0"/>
                  </a:lnTo>
                  <a:lnTo>
                    <a:pt x="104" y="5"/>
                  </a:lnTo>
                  <a:lnTo>
                    <a:pt x="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17" name="Freeform 101"/>
            <p:cNvSpPr>
              <a:spLocks/>
            </p:cNvSpPr>
            <p:nvPr/>
          </p:nvSpPr>
          <p:spPr bwMode="auto">
            <a:xfrm>
              <a:off x="7604126" y="2366963"/>
              <a:ext cx="173038" cy="7938"/>
            </a:xfrm>
            <a:custGeom>
              <a:avLst/>
              <a:gdLst>
                <a:gd name="T0" fmla="*/ 5 w 109"/>
                <a:gd name="T1" fmla="*/ 5 h 5"/>
                <a:gd name="T2" fmla="*/ 0 w 109"/>
                <a:gd name="T3" fmla="*/ 0 h 5"/>
                <a:gd name="T4" fmla="*/ 5 w 109"/>
                <a:gd name="T5" fmla="*/ 0 h 5"/>
                <a:gd name="T6" fmla="*/ 104 w 109"/>
                <a:gd name="T7" fmla="*/ 0 h 5"/>
                <a:gd name="T8" fmla="*/ 109 w 109"/>
                <a:gd name="T9" fmla="*/ 0 h 5"/>
                <a:gd name="T10" fmla="*/ 104 w 109"/>
                <a:gd name="T11" fmla="*/ 5 h 5"/>
                <a:gd name="T12" fmla="*/ 5 w 109"/>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09" h="5">
                  <a:moveTo>
                    <a:pt x="5" y="5"/>
                  </a:moveTo>
                  <a:lnTo>
                    <a:pt x="0" y="0"/>
                  </a:lnTo>
                  <a:lnTo>
                    <a:pt x="5" y="0"/>
                  </a:lnTo>
                  <a:lnTo>
                    <a:pt x="104" y="0"/>
                  </a:lnTo>
                  <a:lnTo>
                    <a:pt x="109" y="0"/>
                  </a:lnTo>
                  <a:lnTo>
                    <a:pt x="104" y="5"/>
                  </a:lnTo>
                  <a:lnTo>
                    <a:pt x="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18" name="Freeform 102"/>
            <p:cNvSpPr>
              <a:spLocks/>
            </p:cNvSpPr>
            <p:nvPr/>
          </p:nvSpPr>
          <p:spPr bwMode="auto">
            <a:xfrm>
              <a:off x="7604126" y="2398713"/>
              <a:ext cx="173038" cy="9525"/>
            </a:xfrm>
            <a:custGeom>
              <a:avLst/>
              <a:gdLst>
                <a:gd name="T0" fmla="*/ 5 w 109"/>
                <a:gd name="T1" fmla="*/ 6 h 6"/>
                <a:gd name="T2" fmla="*/ 0 w 109"/>
                <a:gd name="T3" fmla="*/ 0 h 6"/>
                <a:gd name="T4" fmla="*/ 5 w 109"/>
                <a:gd name="T5" fmla="*/ 0 h 6"/>
                <a:gd name="T6" fmla="*/ 104 w 109"/>
                <a:gd name="T7" fmla="*/ 0 h 6"/>
                <a:gd name="T8" fmla="*/ 109 w 109"/>
                <a:gd name="T9" fmla="*/ 0 h 6"/>
                <a:gd name="T10" fmla="*/ 104 w 109"/>
                <a:gd name="T11" fmla="*/ 6 h 6"/>
                <a:gd name="T12" fmla="*/ 5 w 109"/>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9" h="6">
                  <a:moveTo>
                    <a:pt x="5" y="6"/>
                  </a:moveTo>
                  <a:lnTo>
                    <a:pt x="0" y="0"/>
                  </a:lnTo>
                  <a:lnTo>
                    <a:pt x="5" y="0"/>
                  </a:lnTo>
                  <a:lnTo>
                    <a:pt x="104" y="0"/>
                  </a:lnTo>
                  <a:lnTo>
                    <a:pt x="109" y="0"/>
                  </a:lnTo>
                  <a:lnTo>
                    <a:pt x="104" y="6"/>
                  </a:lnTo>
                  <a:lnTo>
                    <a:pt x="5"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19" name="Freeform 103"/>
            <p:cNvSpPr>
              <a:spLocks/>
            </p:cNvSpPr>
            <p:nvPr/>
          </p:nvSpPr>
          <p:spPr bwMode="auto">
            <a:xfrm>
              <a:off x="7604126" y="2439988"/>
              <a:ext cx="173038" cy="17463"/>
            </a:xfrm>
            <a:custGeom>
              <a:avLst/>
              <a:gdLst>
                <a:gd name="T0" fmla="*/ 5 w 109"/>
                <a:gd name="T1" fmla="*/ 11 h 11"/>
                <a:gd name="T2" fmla="*/ 0 w 109"/>
                <a:gd name="T3" fmla="*/ 6 h 11"/>
                <a:gd name="T4" fmla="*/ 5 w 109"/>
                <a:gd name="T5" fmla="*/ 0 h 11"/>
                <a:gd name="T6" fmla="*/ 104 w 109"/>
                <a:gd name="T7" fmla="*/ 0 h 11"/>
                <a:gd name="T8" fmla="*/ 109 w 109"/>
                <a:gd name="T9" fmla="*/ 6 h 11"/>
                <a:gd name="T10" fmla="*/ 104 w 109"/>
                <a:gd name="T11" fmla="*/ 11 h 11"/>
                <a:gd name="T12" fmla="*/ 5 w 10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09" h="11">
                  <a:moveTo>
                    <a:pt x="5" y="11"/>
                  </a:moveTo>
                  <a:lnTo>
                    <a:pt x="0" y="6"/>
                  </a:lnTo>
                  <a:lnTo>
                    <a:pt x="5" y="0"/>
                  </a:lnTo>
                  <a:lnTo>
                    <a:pt x="104" y="0"/>
                  </a:lnTo>
                  <a:lnTo>
                    <a:pt x="109" y="6"/>
                  </a:lnTo>
                  <a:lnTo>
                    <a:pt x="104" y="11"/>
                  </a:lnTo>
                  <a:lnTo>
                    <a:pt x="5"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20" name="Freeform 104"/>
            <p:cNvSpPr>
              <a:spLocks/>
            </p:cNvSpPr>
            <p:nvPr/>
          </p:nvSpPr>
          <p:spPr bwMode="auto">
            <a:xfrm>
              <a:off x="7604126" y="2481263"/>
              <a:ext cx="173038" cy="7938"/>
            </a:xfrm>
            <a:custGeom>
              <a:avLst/>
              <a:gdLst>
                <a:gd name="T0" fmla="*/ 5 w 109"/>
                <a:gd name="T1" fmla="*/ 5 h 5"/>
                <a:gd name="T2" fmla="*/ 0 w 109"/>
                <a:gd name="T3" fmla="*/ 0 h 5"/>
                <a:gd name="T4" fmla="*/ 5 w 109"/>
                <a:gd name="T5" fmla="*/ 0 h 5"/>
                <a:gd name="T6" fmla="*/ 104 w 109"/>
                <a:gd name="T7" fmla="*/ 0 h 5"/>
                <a:gd name="T8" fmla="*/ 109 w 109"/>
                <a:gd name="T9" fmla="*/ 0 h 5"/>
                <a:gd name="T10" fmla="*/ 104 w 109"/>
                <a:gd name="T11" fmla="*/ 5 h 5"/>
                <a:gd name="T12" fmla="*/ 5 w 109"/>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09" h="5">
                  <a:moveTo>
                    <a:pt x="5" y="5"/>
                  </a:moveTo>
                  <a:lnTo>
                    <a:pt x="0" y="0"/>
                  </a:lnTo>
                  <a:lnTo>
                    <a:pt x="5" y="0"/>
                  </a:lnTo>
                  <a:lnTo>
                    <a:pt x="104" y="0"/>
                  </a:lnTo>
                  <a:lnTo>
                    <a:pt x="109" y="0"/>
                  </a:lnTo>
                  <a:lnTo>
                    <a:pt x="104" y="5"/>
                  </a:lnTo>
                  <a:lnTo>
                    <a:pt x="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21" name="Freeform 105"/>
            <p:cNvSpPr>
              <a:spLocks/>
            </p:cNvSpPr>
            <p:nvPr/>
          </p:nvSpPr>
          <p:spPr bwMode="auto">
            <a:xfrm>
              <a:off x="7234238" y="2266951"/>
              <a:ext cx="163513" cy="7938"/>
            </a:xfrm>
            <a:custGeom>
              <a:avLst/>
              <a:gdLst>
                <a:gd name="T0" fmla="*/ 0 w 103"/>
                <a:gd name="T1" fmla="*/ 5 h 5"/>
                <a:gd name="T2" fmla="*/ 0 w 103"/>
                <a:gd name="T3" fmla="*/ 5 h 5"/>
                <a:gd name="T4" fmla="*/ 0 w 103"/>
                <a:gd name="T5" fmla="*/ 0 h 5"/>
                <a:gd name="T6" fmla="*/ 98 w 103"/>
                <a:gd name="T7" fmla="*/ 0 h 5"/>
                <a:gd name="T8" fmla="*/ 103 w 103"/>
                <a:gd name="T9" fmla="*/ 5 h 5"/>
                <a:gd name="T10" fmla="*/ 98 w 103"/>
                <a:gd name="T11" fmla="*/ 5 h 5"/>
                <a:gd name="T12" fmla="*/ 0 w 103"/>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03" h="5">
                  <a:moveTo>
                    <a:pt x="0" y="5"/>
                  </a:moveTo>
                  <a:lnTo>
                    <a:pt x="0" y="5"/>
                  </a:lnTo>
                  <a:lnTo>
                    <a:pt x="0" y="0"/>
                  </a:lnTo>
                  <a:lnTo>
                    <a:pt x="98" y="0"/>
                  </a:lnTo>
                  <a:lnTo>
                    <a:pt x="103" y="5"/>
                  </a:lnTo>
                  <a:lnTo>
                    <a:pt x="98" y="5"/>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22" name="Freeform 106"/>
            <p:cNvSpPr>
              <a:spLocks/>
            </p:cNvSpPr>
            <p:nvPr/>
          </p:nvSpPr>
          <p:spPr bwMode="auto">
            <a:xfrm>
              <a:off x="7234238" y="2308226"/>
              <a:ext cx="163513" cy="7938"/>
            </a:xfrm>
            <a:custGeom>
              <a:avLst/>
              <a:gdLst>
                <a:gd name="T0" fmla="*/ 0 w 103"/>
                <a:gd name="T1" fmla="*/ 5 h 5"/>
                <a:gd name="T2" fmla="*/ 0 w 103"/>
                <a:gd name="T3" fmla="*/ 0 h 5"/>
                <a:gd name="T4" fmla="*/ 0 w 103"/>
                <a:gd name="T5" fmla="*/ 0 h 5"/>
                <a:gd name="T6" fmla="*/ 98 w 103"/>
                <a:gd name="T7" fmla="*/ 0 h 5"/>
                <a:gd name="T8" fmla="*/ 103 w 103"/>
                <a:gd name="T9" fmla="*/ 0 h 5"/>
                <a:gd name="T10" fmla="*/ 98 w 103"/>
                <a:gd name="T11" fmla="*/ 5 h 5"/>
                <a:gd name="T12" fmla="*/ 0 w 103"/>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03" h="5">
                  <a:moveTo>
                    <a:pt x="0" y="5"/>
                  </a:moveTo>
                  <a:lnTo>
                    <a:pt x="0" y="0"/>
                  </a:lnTo>
                  <a:lnTo>
                    <a:pt x="0" y="0"/>
                  </a:lnTo>
                  <a:lnTo>
                    <a:pt x="98" y="0"/>
                  </a:lnTo>
                  <a:lnTo>
                    <a:pt x="103" y="0"/>
                  </a:lnTo>
                  <a:lnTo>
                    <a:pt x="98" y="5"/>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23" name="Freeform 107"/>
            <p:cNvSpPr>
              <a:spLocks/>
            </p:cNvSpPr>
            <p:nvPr/>
          </p:nvSpPr>
          <p:spPr bwMode="auto">
            <a:xfrm>
              <a:off x="7234238" y="2366963"/>
              <a:ext cx="163513" cy="7938"/>
            </a:xfrm>
            <a:custGeom>
              <a:avLst/>
              <a:gdLst>
                <a:gd name="T0" fmla="*/ 0 w 103"/>
                <a:gd name="T1" fmla="*/ 5 h 5"/>
                <a:gd name="T2" fmla="*/ 0 w 103"/>
                <a:gd name="T3" fmla="*/ 0 h 5"/>
                <a:gd name="T4" fmla="*/ 0 w 103"/>
                <a:gd name="T5" fmla="*/ 0 h 5"/>
                <a:gd name="T6" fmla="*/ 98 w 103"/>
                <a:gd name="T7" fmla="*/ 0 h 5"/>
                <a:gd name="T8" fmla="*/ 103 w 103"/>
                <a:gd name="T9" fmla="*/ 0 h 5"/>
                <a:gd name="T10" fmla="*/ 98 w 103"/>
                <a:gd name="T11" fmla="*/ 5 h 5"/>
                <a:gd name="T12" fmla="*/ 0 w 103"/>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03" h="5">
                  <a:moveTo>
                    <a:pt x="0" y="5"/>
                  </a:moveTo>
                  <a:lnTo>
                    <a:pt x="0" y="0"/>
                  </a:lnTo>
                  <a:lnTo>
                    <a:pt x="0" y="0"/>
                  </a:lnTo>
                  <a:lnTo>
                    <a:pt x="98" y="0"/>
                  </a:lnTo>
                  <a:lnTo>
                    <a:pt x="103" y="0"/>
                  </a:lnTo>
                  <a:lnTo>
                    <a:pt x="98" y="5"/>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24" name="Freeform 108"/>
            <p:cNvSpPr>
              <a:spLocks/>
            </p:cNvSpPr>
            <p:nvPr/>
          </p:nvSpPr>
          <p:spPr bwMode="auto">
            <a:xfrm>
              <a:off x="7234238" y="2398713"/>
              <a:ext cx="163513" cy="9525"/>
            </a:xfrm>
            <a:custGeom>
              <a:avLst/>
              <a:gdLst>
                <a:gd name="T0" fmla="*/ 0 w 103"/>
                <a:gd name="T1" fmla="*/ 6 h 6"/>
                <a:gd name="T2" fmla="*/ 0 w 103"/>
                <a:gd name="T3" fmla="*/ 0 h 6"/>
                <a:gd name="T4" fmla="*/ 0 w 103"/>
                <a:gd name="T5" fmla="*/ 0 h 6"/>
                <a:gd name="T6" fmla="*/ 98 w 103"/>
                <a:gd name="T7" fmla="*/ 0 h 6"/>
                <a:gd name="T8" fmla="*/ 103 w 103"/>
                <a:gd name="T9" fmla="*/ 0 h 6"/>
                <a:gd name="T10" fmla="*/ 98 w 103"/>
                <a:gd name="T11" fmla="*/ 6 h 6"/>
                <a:gd name="T12" fmla="*/ 0 w 103"/>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3" h="6">
                  <a:moveTo>
                    <a:pt x="0" y="6"/>
                  </a:moveTo>
                  <a:lnTo>
                    <a:pt x="0" y="0"/>
                  </a:lnTo>
                  <a:lnTo>
                    <a:pt x="0" y="0"/>
                  </a:lnTo>
                  <a:lnTo>
                    <a:pt x="98" y="0"/>
                  </a:lnTo>
                  <a:lnTo>
                    <a:pt x="103" y="0"/>
                  </a:lnTo>
                  <a:lnTo>
                    <a:pt x="98" y="6"/>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25" name="Freeform 109"/>
            <p:cNvSpPr>
              <a:spLocks/>
            </p:cNvSpPr>
            <p:nvPr/>
          </p:nvSpPr>
          <p:spPr bwMode="auto">
            <a:xfrm>
              <a:off x="7234238" y="2439988"/>
              <a:ext cx="163513" cy="17463"/>
            </a:xfrm>
            <a:custGeom>
              <a:avLst/>
              <a:gdLst>
                <a:gd name="T0" fmla="*/ 0 w 103"/>
                <a:gd name="T1" fmla="*/ 11 h 11"/>
                <a:gd name="T2" fmla="*/ 0 w 103"/>
                <a:gd name="T3" fmla="*/ 6 h 11"/>
                <a:gd name="T4" fmla="*/ 0 w 103"/>
                <a:gd name="T5" fmla="*/ 0 h 11"/>
                <a:gd name="T6" fmla="*/ 98 w 103"/>
                <a:gd name="T7" fmla="*/ 0 h 11"/>
                <a:gd name="T8" fmla="*/ 103 w 103"/>
                <a:gd name="T9" fmla="*/ 6 h 11"/>
                <a:gd name="T10" fmla="*/ 98 w 103"/>
                <a:gd name="T11" fmla="*/ 11 h 11"/>
                <a:gd name="T12" fmla="*/ 0 w 103"/>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03" h="11">
                  <a:moveTo>
                    <a:pt x="0" y="11"/>
                  </a:moveTo>
                  <a:lnTo>
                    <a:pt x="0" y="6"/>
                  </a:lnTo>
                  <a:lnTo>
                    <a:pt x="0" y="0"/>
                  </a:lnTo>
                  <a:lnTo>
                    <a:pt x="98" y="0"/>
                  </a:lnTo>
                  <a:lnTo>
                    <a:pt x="103" y="6"/>
                  </a:lnTo>
                  <a:lnTo>
                    <a:pt x="98" y="11"/>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26" name="Freeform 110"/>
            <p:cNvSpPr>
              <a:spLocks/>
            </p:cNvSpPr>
            <p:nvPr/>
          </p:nvSpPr>
          <p:spPr bwMode="auto">
            <a:xfrm>
              <a:off x="7234238" y="2481263"/>
              <a:ext cx="163513" cy="7938"/>
            </a:xfrm>
            <a:custGeom>
              <a:avLst/>
              <a:gdLst>
                <a:gd name="T0" fmla="*/ 0 w 103"/>
                <a:gd name="T1" fmla="*/ 5 h 5"/>
                <a:gd name="T2" fmla="*/ 0 w 103"/>
                <a:gd name="T3" fmla="*/ 0 h 5"/>
                <a:gd name="T4" fmla="*/ 0 w 103"/>
                <a:gd name="T5" fmla="*/ 0 h 5"/>
                <a:gd name="T6" fmla="*/ 98 w 103"/>
                <a:gd name="T7" fmla="*/ 0 h 5"/>
                <a:gd name="T8" fmla="*/ 103 w 103"/>
                <a:gd name="T9" fmla="*/ 0 h 5"/>
                <a:gd name="T10" fmla="*/ 98 w 103"/>
                <a:gd name="T11" fmla="*/ 5 h 5"/>
                <a:gd name="T12" fmla="*/ 0 w 103"/>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03" h="5">
                  <a:moveTo>
                    <a:pt x="0" y="5"/>
                  </a:moveTo>
                  <a:lnTo>
                    <a:pt x="0" y="0"/>
                  </a:lnTo>
                  <a:lnTo>
                    <a:pt x="0" y="0"/>
                  </a:lnTo>
                  <a:lnTo>
                    <a:pt x="98" y="0"/>
                  </a:lnTo>
                  <a:lnTo>
                    <a:pt x="103" y="0"/>
                  </a:lnTo>
                  <a:lnTo>
                    <a:pt x="98" y="5"/>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sp>
        <p:nvSpPr>
          <p:cNvPr id="127" name="Freeform 111"/>
          <p:cNvSpPr>
            <a:spLocks noEditPoints="1"/>
          </p:cNvSpPr>
          <p:nvPr/>
        </p:nvSpPr>
        <p:spPr bwMode="auto">
          <a:xfrm>
            <a:off x="5115630" y="2219595"/>
            <a:ext cx="576256" cy="455159"/>
          </a:xfrm>
          <a:custGeom>
            <a:avLst/>
            <a:gdLst>
              <a:gd name="T0" fmla="*/ 65 w 80"/>
              <a:gd name="T1" fmla="*/ 17 h 63"/>
              <a:gd name="T2" fmla="*/ 65 w 80"/>
              <a:gd name="T3" fmla="*/ 15 h 63"/>
              <a:gd name="T4" fmla="*/ 58 w 80"/>
              <a:gd name="T5" fmla="*/ 2 h 63"/>
              <a:gd name="T6" fmla="*/ 34 w 80"/>
              <a:gd name="T7" fmla="*/ 7 h 63"/>
              <a:gd name="T8" fmla="*/ 27 w 80"/>
              <a:gd name="T9" fmla="*/ 0 h 63"/>
              <a:gd name="T10" fmla="*/ 13 w 80"/>
              <a:gd name="T11" fmla="*/ 3 h 63"/>
              <a:gd name="T12" fmla="*/ 8 w 80"/>
              <a:gd name="T13" fmla="*/ 11 h 63"/>
              <a:gd name="T14" fmla="*/ 1 w 80"/>
              <a:gd name="T15" fmla="*/ 26 h 63"/>
              <a:gd name="T16" fmla="*/ 4 w 80"/>
              <a:gd name="T17" fmla="*/ 53 h 63"/>
              <a:gd name="T18" fmla="*/ 8 w 80"/>
              <a:gd name="T19" fmla="*/ 60 h 63"/>
              <a:gd name="T20" fmla="*/ 8 w 80"/>
              <a:gd name="T21" fmla="*/ 60 h 63"/>
              <a:gd name="T22" fmla="*/ 8 w 80"/>
              <a:gd name="T23" fmla="*/ 60 h 63"/>
              <a:gd name="T24" fmla="*/ 8 w 80"/>
              <a:gd name="T25" fmla="*/ 38 h 63"/>
              <a:gd name="T26" fmla="*/ 8 w 80"/>
              <a:gd name="T27" fmla="*/ 36 h 63"/>
              <a:gd name="T28" fmla="*/ 11 w 80"/>
              <a:gd name="T29" fmla="*/ 26 h 63"/>
              <a:gd name="T30" fmla="*/ 20 w 80"/>
              <a:gd name="T31" fmla="*/ 21 h 63"/>
              <a:gd name="T32" fmla="*/ 65 w 80"/>
              <a:gd name="T33" fmla="*/ 17 h 63"/>
              <a:gd name="T34" fmla="*/ 79 w 80"/>
              <a:gd name="T35" fmla="*/ 23 h 63"/>
              <a:gd name="T36" fmla="*/ 77 w 80"/>
              <a:gd name="T37" fmla="*/ 22 h 63"/>
              <a:gd name="T38" fmla="*/ 77 w 80"/>
              <a:gd name="T39" fmla="*/ 22 h 63"/>
              <a:gd name="T40" fmla="*/ 64 w 80"/>
              <a:gd name="T41" fmla="*/ 23 h 63"/>
              <a:gd name="T42" fmla="*/ 21 w 80"/>
              <a:gd name="T43" fmla="*/ 27 h 63"/>
              <a:gd name="T44" fmla="*/ 16 w 80"/>
              <a:gd name="T45" fmla="*/ 30 h 63"/>
              <a:gd name="T46" fmla="*/ 14 w 80"/>
              <a:gd name="T47" fmla="*/ 36 h 63"/>
              <a:gd name="T48" fmla="*/ 14 w 80"/>
              <a:gd name="T49" fmla="*/ 37 h 63"/>
              <a:gd name="T50" fmla="*/ 14 w 80"/>
              <a:gd name="T51" fmla="*/ 37 h 63"/>
              <a:gd name="T52" fmla="*/ 14 w 80"/>
              <a:gd name="T53" fmla="*/ 59 h 63"/>
              <a:gd name="T54" fmla="*/ 14 w 80"/>
              <a:gd name="T55" fmla="*/ 61 h 63"/>
              <a:gd name="T56" fmla="*/ 19 w 80"/>
              <a:gd name="T57" fmla="*/ 63 h 63"/>
              <a:gd name="T58" fmla="*/ 19 w 80"/>
              <a:gd name="T59" fmla="*/ 63 h 63"/>
              <a:gd name="T60" fmla="*/ 58 w 80"/>
              <a:gd name="T61" fmla="*/ 60 h 63"/>
              <a:gd name="T62" fmla="*/ 63 w 80"/>
              <a:gd name="T63" fmla="*/ 57 h 63"/>
              <a:gd name="T64" fmla="*/ 66 w 80"/>
              <a:gd name="T65" fmla="*/ 53 h 63"/>
              <a:gd name="T66" fmla="*/ 66 w 80"/>
              <a:gd name="T67" fmla="*/ 53 h 63"/>
              <a:gd name="T68" fmla="*/ 78 w 80"/>
              <a:gd name="T69" fmla="*/ 30 h 63"/>
              <a:gd name="T70" fmla="*/ 80 w 80"/>
              <a:gd name="T71" fmla="*/ 25 h 63"/>
              <a:gd name="T72" fmla="*/ 79 w 80"/>
              <a:gd name="T73" fmla="*/ 2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63">
                <a:moveTo>
                  <a:pt x="65" y="17"/>
                </a:moveTo>
                <a:cubicBezTo>
                  <a:pt x="65" y="15"/>
                  <a:pt x="65" y="15"/>
                  <a:pt x="65" y="15"/>
                </a:cubicBezTo>
                <a:cubicBezTo>
                  <a:pt x="66" y="7"/>
                  <a:pt x="63" y="1"/>
                  <a:pt x="58" y="2"/>
                </a:cubicBezTo>
                <a:cubicBezTo>
                  <a:pt x="34" y="7"/>
                  <a:pt x="34" y="7"/>
                  <a:pt x="34" y="7"/>
                </a:cubicBezTo>
                <a:cubicBezTo>
                  <a:pt x="34" y="2"/>
                  <a:pt x="29" y="0"/>
                  <a:pt x="27" y="0"/>
                </a:cubicBezTo>
                <a:cubicBezTo>
                  <a:pt x="13" y="3"/>
                  <a:pt x="13" y="3"/>
                  <a:pt x="13" y="3"/>
                </a:cubicBezTo>
                <a:cubicBezTo>
                  <a:pt x="11" y="4"/>
                  <a:pt x="8" y="7"/>
                  <a:pt x="8" y="11"/>
                </a:cubicBezTo>
                <a:cubicBezTo>
                  <a:pt x="3" y="12"/>
                  <a:pt x="0" y="19"/>
                  <a:pt x="1" y="26"/>
                </a:cubicBezTo>
                <a:cubicBezTo>
                  <a:pt x="4" y="53"/>
                  <a:pt x="4" y="53"/>
                  <a:pt x="4" y="53"/>
                </a:cubicBezTo>
                <a:cubicBezTo>
                  <a:pt x="4" y="56"/>
                  <a:pt x="6" y="59"/>
                  <a:pt x="8" y="60"/>
                </a:cubicBezTo>
                <a:cubicBezTo>
                  <a:pt x="8" y="60"/>
                  <a:pt x="8" y="60"/>
                  <a:pt x="8" y="60"/>
                </a:cubicBezTo>
                <a:cubicBezTo>
                  <a:pt x="8" y="60"/>
                  <a:pt x="8" y="60"/>
                  <a:pt x="8" y="60"/>
                </a:cubicBezTo>
                <a:cubicBezTo>
                  <a:pt x="8" y="38"/>
                  <a:pt x="8" y="38"/>
                  <a:pt x="8" y="38"/>
                </a:cubicBezTo>
                <a:cubicBezTo>
                  <a:pt x="8" y="37"/>
                  <a:pt x="8" y="37"/>
                  <a:pt x="8" y="36"/>
                </a:cubicBezTo>
                <a:cubicBezTo>
                  <a:pt x="8" y="32"/>
                  <a:pt x="9" y="29"/>
                  <a:pt x="11" y="26"/>
                </a:cubicBezTo>
                <a:cubicBezTo>
                  <a:pt x="13" y="23"/>
                  <a:pt x="17" y="21"/>
                  <a:pt x="20" y="21"/>
                </a:cubicBezTo>
                <a:lnTo>
                  <a:pt x="65" y="17"/>
                </a:lnTo>
                <a:close/>
                <a:moveTo>
                  <a:pt x="79" y="23"/>
                </a:moveTo>
                <a:cubicBezTo>
                  <a:pt x="78" y="22"/>
                  <a:pt x="78" y="22"/>
                  <a:pt x="77" y="22"/>
                </a:cubicBezTo>
                <a:cubicBezTo>
                  <a:pt x="77" y="22"/>
                  <a:pt x="77" y="22"/>
                  <a:pt x="77" y="22"/>
                </a:cubicBezTo>
                <a:cubicBezTo>
                  <a:pt x="64" y="23"/>
                  <a:pt x="64" y="23"/>
                  <a:pt x="64" y="23"/>
                </a:cubicBezTo>
                <a:cubicBezTo>
                  <a:pt x="21" y="27"/>
                  <a:pt x="21" y="27"/>
                  <a:pt x="21" y="27"/>
                </a:cubicBezTo>
                <a:cubicBezTo>
                  <a:pt x="19" y="27"/>
                  <a:pt x="17" y="28"/>
                  <a:pt x="16" y="30"/>
                </a:cubicBezTo>
                <a:cubicBezTo>
                  <a:pt x="15" y="31"/>
                  <a:pt x="14" y="34"/>
                  <a:pt x="14" y="36"/>
                </a:cubicBezTo>
                <a:cubicBezTo>
                  <a:pt x="14" y="37"/>
                  <a:pt x="14" y="37"/>
                  <a:pt x="14" y="37"/>
                </a:cubicBezTo>
                <a:cubicBezTo>
                  <a:pt x="14" y="37"/>
                  <a:pt x="14" y="37"/>
                  <a:pt x="14" y="37"/>
                </a:cubicBezTo>
                <a:cubicBezTo>
                  <a:pt x="14" y="59"/>
                  <a:pt x="14" y="59"/>
                  <a:pt x="14" y="59"/>
                </a:cubicBezTo>
                <a:cubicBezTo>
                  <a:pt x="14" y="60"/>
                  <a:pt x="14" y="60"/>
                  <a:pt x="14" y="61"/>
                </a:cubicBezTo>
                <a:cubicBezTo>
                  <a:pt x="15" y="62"/>
                  <a:pt x="17" y="63"/>
                  <a:pt x="19" y="63"/>
                </a:cubicBezTo>
                <a:cubicBezTo>
                  <a:pt x="19" y="63"/>
                  <a:pt x="19" y="63"/>
                  <a:pt x="19" y="63"/>
                </a:cubicBezTo>
                <a:cubicBezTo>
                  <a:pt x="58" y="60"/>
                  <a:pt x="58" y="60"/>
                  <a:pt x="58" y="60"/>
                </a:cubicBezTo>
                <a:cubicBezTo>
                  <a:pt x="59" y="59"/>
                  <a:pt x="61" y="59"/>
                  <a:pt x="63" y="57"/>
                </a:cubicBezTo>
                <a:cubicBezTo>
                  <a:pt x="64" y="56"/>
                  <a:pt x="66" y="55"/>
                  <a:pt x="66" y="53"/>
                </a:cubicBezTo>
                <a:cubicBezTo>
                  <a:pt x="66" y="53"/>
                  <a:pt x="66" y="53"/>
                  <a:pt x="66" y="53"/>
                </a:cubicBezTo>
                <a:cubicBezTo>
                  <a:pt x="78" y="30"/>
                  <a:pt x="78" y="30"/>
                  <a:pt x="78" y="30"/>
                </a:cubicBezTo>
                <a:cubicBezTo>
                  <a:pt x="79" y="28"/>
                  <a:pt x="80" y="26"/>
                  <a:pt x="80" y="25"/>
                </a:cubicBezTo>
                <a:cubicBezTo>
                  <a:pt x="80" y="24"/>
                  <a:pt x="79" y="23"/>
                  <a:pt x="79" y="23"/>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nvGrpSpPr>
          <p:cNvPr id="128" name="组合 127"/>
          <p:cNvGrpSpPr/>
          <p:nvPr/>
        </p:nvGrpSpPr>
        <p:grpSpPr>
          <a:xfrm>
            <a:off x="2112079" y="2203720"/>
            <a:ext cx="598527" cy="491349"/>
            <a:chOff x="2116138" y="2119313"/>
            <a:chExt cx="682625" cy="560388"/>
          </a:xfrm>
          <a:solidFill>
            <a:schemeClr val="tx1">
              <a:lumMod val="75000"/>
              <a:lumOff val="25000"/>
            </a:schemeClr>
          </a:solidFill>
        </p:grpSpPr>
        <p:sp>
          <p:nvSpPr>
            <p:cNvPr id="129" name="Freeform 112"/>
            <p:cNvSpPr>
              <a:spLocks noEditPoints="1"/>
            </p:cNvSpPr>
            <p:nvPr/>
          </p:nvSpPr>
          <p:spPr bwMode="auto">
            <a:xfrm>
              <a:off x="2116138" y="2225676"/>
              <a:ext cx="682625" cy="454025"/>
            </a:xfrm>
            <a:custGeom>
              <a:avLst/>
              <a:gdLst>
                <a:gd name="T0" fmla="*/ 66 w 83"/>
                <a:gd name="T1" fmla="*/ 0 h 55"/>
                <a:gd name="T2" fmla="*/ 63 w 83"/>
                <a:gd name="T3" fmla="*/ 0 h 55"/>
                <a:gd name="T4" fmla="*/ 64 w 83"/>
                <a:gd name="T5" fmla="*/ 4 h 55"/>
                <a:gd name="T6" fmla="*/ 64 w 83"/>
                <a:gd name="T7" fmla="*/ 5 h 55"/>
                <a:gd name="T8" fmla="*/ 57 w 83"/>
                <a:gd name="T9" fmla="*/ 5 h 55"/>
                <a:gd name="T10" fmla="*/ 57 w 83"/>
                <a:gd name="T11" fmla="*/ 4 h 55"/>
                <a:gd name="T12" fmla="*/ 57 w 83"/>
                <a:gd name="T13" fmla="*/ 0 h 55"/>
                <a:gd name="T14" fmla="*/ 27 w 83"/>
                <a:gd name="T15" fmla="*/ 0 h 55"/>
                <a:gd name="T16" fmla="*/ 26 w 83"/>
                <a:gd name="T17" fmla="*/ 4 h 55"/>
                <a:gd name="T18" fmla="*/ 26 w 83"/>
                <a:gd name="T19" fmla="*/ 5 h 55"/>
                <a:gd name="T20" fmla="*/ 20 w 83"/>
                <a:gd name="T21" fmla="*/ 5 h 55"/>
                <a:gd name="T22" fmla="*/ 20 w 83"/>
                <a:gd name="T23" fmla="*/ 4 h 55"/>
                <a:gd name="T24" fmla="*/ 20 w 83"/>
                <a:gd name="T25" fmla="*/ 0 h 55"/>
                <a:gd name="T26" fmla="*/ 18 w 83"/>
                <a:gd name="T27" fmla="*/ 0 h 55"/>
                <a:gd name="T28" fmla="*/ 0 w 83"/>
                <a:gd name="T29" fmla="*/ 17 h 55"/>
                <a:gd name="T30" fmla="*/ 0 w 83"/>
                <a:gd name="T31" fmla="*/ 38 h 55"/>
                <a:gd name="T32" fmla="*/ 18 w 83"/>
                <a:gd name="T33" fmla="*/ 55 h 55"/>
                <a:gd name="T34" fmla="*/ 66 w 83"/>
                <a:gd name="T35" fmla="*/ 55 h 55"/>
                <a:gd name="T36" fmla="*/ 83 w 83"/>
                <a:gd name="T37" fmla="*/ 38 h 55"/>
                <a:gd name="T38" fmla="*/ 83 w 83"/>
                <a:gd name="T39" fmla="*/ 17 h 55"/>
                <a:gd name="T40" fmla="*/ 66 w 83"/>
                <a:gd name="T41" fmla="*/ 0 h 55"/>
                <a:gd name="T42" fmla="*/ 68 w 83"/>
                <a:gd name="T43" fmla="*/ 45 h 55"/>
                <a:gd name="T44" fmla="*/ 17 w 83"/>
                <a:gd name="T45" fmla="*/ 45 h 55"/>
                <a:gd name="T46" fmla="*/ 13 w 83"/>
                <a:gd name="T47" fmla="*/ 41 h 55"/>
                <a:gd name="T48" fmla="*/ 17 w 83"/>
                <a:gd name="T49" fmla="*/ 37 h 55"/>
                <a:gd name="T50" fmla="*/ 68 w 83"/>
                <a:gd name="T51" fmla="*/ 37 h 55"/>
                <a:gd name="T52" fmla="*/ 72 w 83"/>
                <a:gd name="T53" fmla="*/ 41 h 55"/>
                <a:gd name="T54" fmla="*/ 68 w 83"/>
                <a:gd name="T55" fmla="*/ 45 h 55"/>
                <a:gd name="T56" fmla="*/ 68 w 83"/>
                <a:gd name="T57" fmla="*/ 33 h 55"/>
                <a:gd name="T58" fmla="*/ 17 w 83"/>
                <a:gd name="T59" fmla="*/ 33 h 55"/>
                <a:gd name="T60" fmla="*/ 13 w 83"/>
                <a:gd name="T61" fmla="*/ 29 h 55"/>
                <a:gd name="T62" fmla="*/ 17 w 83"/>
                <a:gd name="T63" fmla="*/ 25 h 55"/>
                <a:gd name="T64" fmla="*/ 68 w 83"/>
                <a:gd name="T65" fmla="*/ 25 h 55"/>
                <a:gd name="T66" fmla="*/ 72 w 83"/>
                <a:gd name="T67" fmla="*/ 29 h 55"/>
                <a:gd name="T68" fmla="*/ 68 w 83"/>
                <a:gd name="T69" fmla="*/ 33 h 55"/>
                <a:gd name="T70" fmla="*/ 68 w 83"/>
                <a:gd name="T71" fmla="*/ 20 h 55"/>
                <a:gd name="T72" fmla="*/ 17 w 83"/>
                <a:gd name="T73" fmla="*/ 20 h 55"/>
                <a:gd name="T74" fmla="*/ 13 w 83"/>
                <a:gd name="T75" fmla="*/ 17 h 55"/>
                <a:gd name="T76" fmla="*/ 17 w 83"/>
                <a:gd name="T77" fmla="*/ 13 h 55"/>
                <a:gd name="T78" fmla="*/ 68 w 83"/>
                <a:gd name="T79" fmla="*/ 13 h 55"/>
                <a:gd name="T80" fmla="*/ 72 w 83"/>
                <a:gd name="T81" fmla="*/ 17 h 55"/>
                <a:gd name="T82" fmla="*/ 68 w 83"/>
                <a:gd name="T83" fmla="*/ 2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3" h="55">
                  <a:moveTo>
                    <a:pt x="66" y="0"/>
                  </a:moveTo>
                  <a:cubicBezTo>
                    <a:pt x="63" y="0"/>
                    <a:pt x="63" y="0"/>
                    <a:pt x="63" y="0"/>
                  </a:cubicBezTo>
                  <a:cubicBezTo>
                    <a:pt x="63" y="1"/>
                    <a:pt x="64" y="3"/>
                    <a:pt x="64" y="4"/>
                  </a:cubicBezTo>
                  <a:cubicBezTo>
                    <a:pt x="64" y="5"/>
                    <a:pt x="64" y="5"/>
                    <a:pt x="64" y="5"/>
                  </a:cubicBezTo>
                  <a:cubicBezTo>
                    <a:pt x="57" y="5"/>
                    <a:pt x="57" y="5"/>
                    <a:pt x="57" y="5"/>
                  </a:cubicBezTo>
                  <a:cubicBezTo>
                    <a:pt x="57" y="4"/>
                    <a:pt x="57" y="4"/>
                    <a:pt x="57" y="4"/>
                  </a:cubicBezTo>
                  <a:cubicBezTo>
                    <a:pt x="57" y="3"/>
                    <a:pt x="57" y="1"/>
                    <a:pt x="57" y="0"/>
                  </a:cubicBezTo>
                  <a:cubicBezTo>
                    <a:pt x="27" y="0"/>
                    <a:pt x="27" y="0"/>
                    <a:pt x="27" y="0"/>
                  </a:cubicBezTo>
                  <a:cubicBezTo>
                    <a:pt x="26" y="1"/>
                    <a:pt x="26" y="3"/>
                    <a:pt x="26" y="4"/>
                  </a:cubicBezTo>
                  <a:cubicBezTo>
                    <a:pt x="26" y="5"/>
                    <a:pt x="26" y="5"/>
                    <a:pt x="26" y="5"/>
                  </a:cubicBezTo>
                  <a:cubicBezTo>
                    <a:pt x="20" y="5"/>
                    <a:pt x="20" y="5"/>
                    <a:pt x="20" y="5"/>
                  </a:cubicBezTo>
                  <a:cubicBezTo>
                    <a:pt x="20" y="4"/>
                    <a:pt x="20" y="4"/>
                    <a:pt x="20" y="4"/>
                  </a:cubicBezTo>
                  <a:cubicBezTo>
                    <a:pt x="20" y="3"/>
                    <a:pt x="20" y="1"/>
                    <a:pt x="20" y="0"/>
                  </a:cubicBezTo>
                  <a:cubicBezTo>
                    <a:pt x="18" y="0"/>
                    <a:pt x="18" y="0"/>
                    <a:pt x="18" y="0"/>
                  </a:cubicBezTo>
                  <a:cubicBezTo>
                    <a:pt x="8" y="0"/>
                    <a:pt x="0" y="8"/>
                    <a:pt x="0" y="17"/>
                  </a:cubicBezTo>
                  <a:cubicBezTo>
                    <a:pt x="0" y="38"/>
                    <a:pt x="0" y="38"/>
                    <a:pt x="0" y="38"/>
                  </a:cubicBezTo>
                  <a:cubicBezTo>
                    <a:pt x="0" y="47"/>
                    <a:pt x="8" y="55"/>
                    <a:pt x="18" y="55"/>
                  </a:cubicBezTo>
                  <a:cubicBezTo>
                    <a:pt x="66" y="55"/>
                    <a:pt x="66" y="55"/>
                    <a:pt x="66" y="55"/>
                  </a:cubicBezTo>
                  <a:cubicBezTo>
                    <a:pt x="75" y="55"/>
                    <a:pt x="83" y="47"/>
                    <a:pt x="83" y="38"/>
                  </a:cubicBezTo>
                  <a:cubicBezTo>
                    <a:pt x="83" y="17"/>
                    <a:pt x="83" y="17"/>
                    <a:pt x="83" y="17"/>
                  </a:cubicBezTo>
                  <a:cubicBezTo>
                    <a:pt x="83" y="8"/>
                    <a:pt x="75" y="0"/>
                    <a:pt x="66" y="0"/>
                  </a:cubicBezTo>
                  <a:close/>
                  <a:moveTo>
                    <a:pt x="68" y="45"/>
                  </a:moveTo>
                  <a:cubicBezTo>
                    <a:pt x="17" y="45"/>
                    <a:pt x="17" y="45"/>
                    <a:pt x="17" y="45"/>
                  </a:cubicBezTo>
                  <a:cubicBezTo>
                    <a:pt x="15" y="45"/>
                    <a:pt x="13" y="43"/>
                    <a:pt x="13" y="41"/>
                  </a:cubicBezTo>
                  <a:cubicBezTo>
                    <a:pt x="13" y="39"/>
                    <a:pt x="15" y="37"/>
                    <a:pt x="17" y="37"/>
                  </a:cubicBezTo>
                  <a:cubicBezTo>
                    <a:pt x="68" y="37"/>
                    <a:pt x="68" y="37"/>
                    <a:pt x="68" y="37"/>
                  </a:cubicBezTo>
                  <a:cubicBezTo>
                    <a:pt x="70" y="37"/>
                    <a:pt x="72" y="39"/>
                    <a:pt x="72" y="41"/>
                  </a:cubicBezTo>
                  <a:cubicBezTo>
                    <a:pt x="72" y="43"/>
                    <a:pt x="70" y="45"/>
                    <a:pt x="68" y="45"/>
                  </a:cubicBezTo>
                  <a:close/>
                  <a:moveTo>
                    <a:pt x="68" y="33"/>
                  </a:moveTo>
                  <a:cubicBezTo>
                    <a:pt x="17" y="33"/>
                    <a:pt x="17" y="33"/>
                    <a:pt x="17" y="33"/>
                  </a:cubicBezTo>
                  <a:cubicBezTo>
                    <a:pt x="15" y="33"/>
                    <a:pt x="13" y="31"/>
                    <a:pt x="13" y="29"/>
                  </a:cubicBezTo>
                  <a:cubicBezTo>
                    <a:pt x="13" y="27"/>
                    <a:pt x="15" y="25"/>
                    <a:pt x="17" y="25"/>
                  </a:cubicBezTo>
                  <a:cubicBezTo>
                    <a:pt x="68" y="25"/>
                    <a:pt x="68" y="25"/>
                    <a:pt x="68" y="25"/>
                  </a:cubicBezTo>
                  <a:cubicBezTo>
                    <a:pt x="70" y="25"/>
                    <a:pt x="72" y="27"/>
                    <a:pt x="72" y="29"/>
                  </a:cubicBezTo>
                  <a:cubicBezTo>
                    <a:pt x="72" y="31"/>
                    <a:pt x="70" y="33"/>
                    <a:pt x="68" y="33"/>
                  </a:cubicBezTo>
                  <a:close/>
                  <a:moveTo>
                    <a:pt x="68" y="20"/>
                  </a:moveTo>
                  <a:cubicBezTo>
                    <a:pt x="17" y="20"/>
                    <a:pt x="17" y="20"/>
                    <a:pt x="17" y="20"/>
                  </a:cubicBezTo>
                  <a:cubicBezTo>
                    <a:pt x="15" y="20"/>
                    <a:pt x="13" y="19"/>
                    <a:pt x="13" y="17"/>
                  </a:cubicBezTo>
                  <a:cubicBezTo>
                    <a:pt x="13" y="15"/>
                    <a:pt x="15" y="13"/>
                    <a:pt x="17" y="13"/>
                  </a:cubicBezTo>
                  <a:cubicBezTo>
                    <a:pt x="68" y="13"/>
                    <a:pt x="68" y="13"/>
                    <a:pt x="68" y="13"/>
                  </a:cubicBezTo>
                  <a:cubicBezTo>
                    <a:pt x="70" y="13"/>
                    <a:pt x="72" y="15"/>
                    <a:pt x="72" y="17"/>
                  </a:cubicBezTo>
                  <a:cubicBezTo>
                    <a:pt x="72" y="19"/>
                    <a:pt x="70" y="20"/>
                    <a:pt x="6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30" name="Freeform 113"/>
            <p:cNvSpPr>
              <a:spLocks/>
            </p:cNvSpPr>
            <p:nvPr/>
          </p:nvSpPr>
          <p:spPr bwMode="auto">
            <a:xfrm>
              <a:off x="2289176" y="2119313"/>
              <a:ext cx="346075" cy="139700"/>
            </a:xfrm>
            <a:custGeom>
              <a:avLst/>
              <a:gdLst>
                <a:gd name="T0" fmla="*/ 41 w 42"/>
                <a:gd name="T1" fmla="*/ 13 h 17"/>
                <a:gd name="T2" fmla="*/ 30 w 42"/>
                <a:gd name="T3" fmla="*/ 0 h 17"/>
                <a:gd name="T4" fmla="*/ 11 w 42"/>
                <a:gd name="T5" fmla="*/ 0 h 17"/>
                <a:gd name="T6" fmla="*/ 0 w 42"/>
                <a:gd name="T7" fmla="*/ 13 h 17"/>
                <a:gd name="T8" fmla="*/ 0 w 42"/>
                <a:gd name="T9" fmla="*/ 17 h 17"/>
                <a:gd name="T10" fmla="*/ 4 w 42"/>
                <a:gd name="T11" fmla="*/ 17 h 17"/>
                <a:gd name="T12" fmla="*/ 5 w 42"/>
                <a:gd name="T13" fmla="*/ 13 h 17"/>
                <a:gd name="T14" fmla="*/ 14 w 42"/>
                <a:gd name="T15" fmla="*/ 3 h 17"/>
                <a:gd name="T16" fmla="*/ 28 w 42"/>
                <a:gd name="T17" fmla="*/ 3 h 17"/>
                <a:gd name="T18" fmla="*/ 37 w 42"/>
                <a:gd name="T19" fmla="*/ 13 h 17"/>
                <a:gd name="T20" fmla="*/ 37 w 42"/>
                <a:gd name="T21" fmla="*/ 17 h 17"/>
                <a:gd name="T22" fmla="*/ 42 w 42"/>
                <a:gd name="T23" fmla="*/ 17 h 17"/>
                <a:gd name="T24" fmla="*/ 41 w 42"/>
                <a:gd name="T25"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17">
                  <a:moveTo>
                    <a:pt x="41" y="13"/>
                  </a:moveTo>
                  <a:cubicBezTo>
                    <a:pt x="40" y="5"/>
                    <a:pt x="35" y="0"/>
                    <a:pt x="30" y="0"/>
                  </a:cubicBezTo>
                  <a:cubicBezTo>
                    <a:pt x="11" y="0"/>
                    <a:pt x="11" y="0"/>
                    <a:pt x="11" y="0"/>
                  </a:cubicBezTo>
                  <a:cubicBezTo>
                    <a:pt x="6" y="0"/>
                    <a:pt x="2" y="5"/>
                    <a:pt x="0" y="13"/>
                  </a:cubicBezTo>
                  <a:cubicBezTo>
                    <a:pt x="0" y="14"/>
                    <a:pt x="0" y="15"/>
                    <a:pt x="0" y="17"/>
                  </a:cubicBezTo>
                  <a:cubicBezTo>
                    <a:pt x="4" y="17"/>
                    <a:pt x="4" y="17"/>
                    <a:pt x="4" y="17"/>
                  </a:cubicBezTo>
                  <a:cubicBezTo>
                    <a:pt x="4" y="15"/>
                    <a:pt x="4" y="14"/>
                    <a:pt x="5" y="13"/>
                  </a:cubicBezTo>
                  <a:cubicBezTo>
                    <a:pt x="6" y="8"/>
                    <a:pt x="9" y="4"/>
                    <a:pt x="14" y="3"/>
                  </a:cubicBezTo>
                  <a:cubicBezTo>
                    <a:pt x="28" y="3"/>
                    <a:pt x="28" y="3"/>
                    <a:pt x="28" y="3"/>
                  </a:cubicBezTo>
                  <a:cubicBezTo>
                    <a:pt x="32" y="4"/>
                    <a:pt x="35" y="8"/>
                    <a:pt x="37" y="13"/>
                  </a:cubicBezTo>
                  <a:cubicBezTo>
                    <a:pt x="37" y="14"/>
                    <a:pt x="37" y="15"/>
                    <a:pt x="37" y="17"/>
                  </a:cubicBezTo>
                  <a:cubicBezTo>
                    <a:pt x="42" y="17"/>
                    <a:pt x="42" y="17"/>
                    <a:pt x="42" y="17"/>
                  </a:cubicBezTo>
                  <a:cubicBezTo>
                    <a:pt x="42" y="15"/>
                    <a:pt x="41" y="14"/>
                    <a:pt x="4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sp>
        <p:nvSpPr>
          <p:cNvPr id="131" name="Freeform 114"/>
          <p:cNvSpPr>
            <a:spLocks noEditPoints="1"/>
          </p:cNvSpPr>
          <p:nvPr/>
        </p:nvSpPr>
        <p:spPr bwMode="auto">
          <a:xfrm>
            <a:off x="1142118" y="2211659"/>
            <a:ext cx="576256" cy="477430"/>
          </a:xfrm>
          <a:custGeom>
            <a:avLst/>
            <a:gdLst>
              <a:gd name="T0" fmla="*/ 63 w 80"/>
              <a:gd name="T1" fmla="*/ 13 h 66"/>
              <a:gd name="T2" fmla="*/ 61 w 80"/>
              <a:gd name="T3" fmla="*/ 13 h 66"/>
              <a:gd name="T4" fmla="*/ 61 w 80"/>
              <a:gd name="T5" fmla="*/ 17 h 66"/>
              <a:gd name="T6" fmla="*/ 61 w 80"/>
              <a:gd name="T7" fmla="*/ 17 h 66"/>
              <a:gd name="T8" fmla="*/ 55 w 80"/>
              <a:gd name="T9" fmla="*/ 17 h 66"/>
              <a:gd name="T10" fmla="*/ 55 w 80"/>
              <a:gd name="T11" fmla="*/ 17 h 66"/>
              <a:gd name="T12" fmla="*/ 54 w 80"/>
              <a:gd name="T13" fmla="*/ 13 h 66"/>
              <a:gd name="T14" fmla="*/ 25 w 80"/>
              <a:gd name="T15" fmla="*/ 13 h 66"/>
              <a:gd name="T16" fmla="*/ 25 w 80"/>
              <a:gd name="T17" fmla="*/ 17 h 66"/>
              <a:gd name="T18" fmla="*/ 25 w 80"/>
              <a:gd name="T19" fmla="*/ 17 h 66"/>
              <a:gd name="T20" fmla="*/ 18 w 80"/>
              <a:gd name="T21" fmla="*/ 17 h 66"/>
              <a:gd name="T22" fmla="*/ 18 w 80"/>
              <a:gd name="T23" fmla="*/ 17 h 66"/>
              <a:gd name="T24" fmla="*/ 19 w 80"/>
              <a:gd name="T25" fmla="*/ 13 h 66"/>
              <a:gd name="T26" fmla="*/ 16 w 80"/>
              <a:gd name="T27" fmla="*/ 13 h 66"/>
              <a:gd name="T28" fmla="*/ 0 w 80"/>
              <a:gd name="T29" fmla="*/ 29 h 66"/>
              <a:gd name="T30" fmla="*/ 0 w 80"/>
              <a:gd name="T31" fmla="*/ 49 h 66"/>
              <a:gd name="T32" fmla="*/ 16 w 80"/>
              <a:gd name="T33" fmla="*/ 66 h 66"/>
              <a:gd name="T34" fmla="*/ 63 w 80"/>
              <a:gd name="T35" fmla="*/ 66 h 66"/>
              <a:gd name="T36" fmla="*/ 80 w 80"/>
              <a:gd name="T37" fmla="*/ 49 h 66"/>
              <a:gd name="T38" fmla="*/ 80 w 80"/>
              <a:gd name="T39" fmla="*/ 29 h 66"/>
              <a:gd name="T40" fmla="*/ 63 w 80"/>
              <a:gd name="T41" fmla="*/ 13 h 66"/>
              <a:gd name="T42" fmla="*/ 24 w 80"/>
              <a:gd name="T43" fmla="*/ 13 h 66"/>
              <a:gd name="T44" fmla="*/ 33 w 80"/>
              <a:gd name="T45" fmla="*/ 3 h 66"/>
              <a:gd name="T46" fmla="*/ 46 w 80"/>
              <a:gd name="T47" fmla="*/ 3 h 66"/>
              <a:gd name="T48" fmla="*/ 55 w 80"/>
              <a:gd name="T49" fmla="*/ 13 h 66"/>
              <a:gd name="T50" fmla="*/ 56 w 80"/>
              <a:gd name="T51" fmla="*/ 16 h 66"/>
              <a:gd name="T52" fmla="*/ 60 w 80"/>
              <a:gd name="T53" fmla="*/ 16 h 66"/>
              <a:gd name="T54" fmla="*/ 60 w 80"/>
              <a:gd name="T55" fmla="*/ 13 h 66"/>
              <a:gd name="T56" fmla="*/ 49 w 80"/>
              <a:gd name="T57" fmla="*/ 0 h 66"/>
              <a:gd name="T58" fmla="*/ 31 w 80"/>
              <a:gd name="T59" fmla="*/ 0 h 66"/>
              <a:gd name="T60" fmla="*/ 20 w 80"/>
              <a:gd name="T61" fmla="*/ 13 h 66"/>
              <a:gd name="T62" fmla="*/ 19 w 80"/>
              <a:gd name="T63" fmla="*/ 16 h 66"/>
              <a:gd name="T64" fmla="*/ 24 w 80"/>
              <a:gd name="T65" fmla="*/ 16 h 66"/>
              <a:gd name="T66" fmla="*/ 24 w 80"/>
              <a:gd name="T67" fmla="*/ 1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66">
                <a:moveTo>
                  <a:pt x="63" y="13"/>
                </a:moveTo>
                <a:cubicBezTo>
                  <a:pt x="61" y="13"/>
                  <a:pt x="61" y="13"/>
                  <a:pt x="61" y="13"/>
                </a:cubicBezTo>
                <a:cubicBezTo>
                  <a:pt x="61" y="14"/>
                  <a:pt x="61" y="15"/>
                  <a:pt x="61" y="17"/>
                </a:cubicBezTo>
                <a:cubicBezTo>
                  <a:pt x="61" y="17"/>
                  <a:pt x="61" y="17"/>
                  <a:pt x="61" y="17"/>
                </a:cubicBezTo>
                <a:cubicBezTo>
                  <a:pt x="55" y="17"/>
                  <a:pt x="55" y="17"/>
                  <a:pt x="55" y="17"/>
                </a:cubicBezTo>
                <a:cubicBezTo>
                  <a:pt x="55" y="17"/>
                  <a:pt x="55" y="17"/>
                  <a:pt x="55" y="17"/>
                </a:cubicBezTo>
                <a:cubicBezTo>
                  <a:pt x="55" y="15"/>
                  <a:pt x="55" y="14"/>
                  <a:pt x="54" y="13"/>
                </a:cubicBezTo>
                <a:cubicBezTo>
                  <a:pt x="25" y="13"/>
                  <a:pt x="25" y="13"/>
                  <a:pt x="25" y="13"/>
                </a:cubicBezTo>
                <a:cubicBezTo>
                  <a:pt x="25" y="14"/>
                  <a:pt x="25" y="15"/>
                  <a:pt x="25" y="17"/>
                </a:cubicBezTo>
                <a:cubicBezTo>
                  <a:pt x="25" y="17"/>
                  <a:pt x="25" y="17"/>
                  <a:pt x="25" y="17"/>
                </a:cubicBezTo>
                <a:cubicBezTo>
                  <a:pt x="18" y="17"/>
                  <a:pt x="18" y="17"/>
                  <a:pt x="18" y="17"/>
                </a:cubicBezTo>
                <a:cubicBezTo>
                  <a:pt x="18" y="17"/>
                  <a:pt x="18" y="17"/>
                  <a:pt x="18" y="17"/>
                </a:cubicBezTo>
                <a:cubicBezTo>
                  <a:pt x="18" y="15"/>
                  <a:pt x="19" y="14"/>
                  <a:pt x="19" y="13"/>
                </a:cubicBezTo>
                <a:cubicBezTo>
                  <a:pt x="16" y="13"/>
                  <a:pt x="16" y="13"/>
                  <a:pt x="16" y="13"/>
                </a:cubicBezTo>
                <a:cubicBezTo>
                  <a:pt x="7" y="13"/>
                  <a:pt x="0" y="20"/>
                  <a:pt x="0" y="29"/>
                </a:cubicBezTo>
                <a:cubicBezTo>
                  <a:pt x="0" y="49"/>
                  <a:pt x="0" y="49"/>
                  <a:pt x="0" y="49"/>
                </a:cubicBezTo>
                <a:cubicBezTo>
                  <a:pt x="0" y="58"/>
                  <a:pt x="7" y="66"/>
                  <a:pt x="16" y="66"/>
                </a:cubicBezTo>
                <a:cubicBezTo>
                  <a:pt x="63" y="66"/>
                  <a:pt x="63" y="66"/>
                  <a:pt x="63" y="66"/>
                </a:cubicBezTo>
                <a:cubicBezTo>
                  <a:pt x="72" y="66"/>
                  <a:pt x="80" y="58"/>
                  <a:pt x="80" y="49"/>
                </a:cubicBezTo>
                <a:cubicBezTo>
                  <a:pt x="80" y="29"/>
                  <a:pt x="80" y="29"/>
                  <a:pt x="80" y="29"/>
                </a:cubicBezTo>
                <a:cubicBezTo>
                  <a:pt x="80" y="20"/>
                  <a:pt x="72" y="13"/>
                  <a:pt x="63" y="13"/>
                </a:cubicBezTo>
                <a:close/>
                <a:moveTo>
                  <a:pt x="24" y="13"/>
                </a:moveTo>
                <a:cubicBezTo>
                  <a:pt x="25" y="7"/>
                  <a:pt x="29" y="4"/>
                  <a:pt x="33" y="3"/>
                </a:cubicBezTo>
                <a:cubicBezTo>
                  <a:pt x="46" y="3"/>
                  <a:pt x="46" y="3"/>
                  <a:pt x="46" y="3"/>
                </a:cubicBezTo>
                <a:cubicBezTo>
                  <a:pt x="51" y="4"/>
                  <a:pt x="54" y="7"/>
                  <a:pt x="55" y="13"/>
                </a:cubicBezTo>
                <a:cubicBezTo>
                  <a:pt x="56" y="14"/>
                  <a:pt x="56" y="15"/>
                  <a:pt x="56" y="16"/>
                </a:cubicBezTo>
                <a:cubicBezTo>
                  <a:pt x="60" y="16"/>
                  <a:pt x="60" y="16"/>
                  <a:pt x="60" y="16"/>
                </a:cubicBezTo>
                <a:cubicBezTo>
                  <a:pt x="60" y="15"/>
                  <a:pt x="60" y="14"/>
                  <a:pt x="60" y="13"/>
                </a:cubicBezTo>
                <a:cubicBezTo>
                  <a:pt x="58" y="5"/>
                  <a:pt x="54" y="0"/>
                  <a:pt x="49" y="0"/>
                </a:cubicBezTo>
                <a:cubicBezTo>
                  <a:pt x="31" y="0"/>
                  <a:pt x="31" y="0"/>
                  <a:pt x="31" y="0"/>
                </a:cubicBezTo>
                <a:cubicBezTo>
                  <a:pt x="26" y="0"/>
                  <a:pt x="21" y="5"/>
                  <a:pt x="20" y="13"/>
                </a:cubicBezTo>
                <a:cubicBezTo>
                  <a:pt x="20" y="14"/>
                  <a:pt x="20" y="15"/>
                  <a:pt x="19" y="16"/>
                </a:cubicBezTo>
                <a:cubicBezTo>
                  <a:pt x="24" y="16"/>
                  <a:pt x="24" y="16"/>
                  <a:pt x="24" y="16"/>
                </a:cubicBezTo>
                <a:cubicBezTo>
                  <a:pt x="24" y="15"/>
                  <a:pt x="24" y="14"/>
                  <a:pt x="24" y="13"/>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nvGrpSpPr>
          <p:cNvPr id="132" name="组合 131"/>
          <p:cNvGrpSpPr/>
          <p:nvPr/>
        </p:nvGrpSpPr>
        <p:grpSpPr>
          <a:xfrm>
            <a:off x="3215392" y="2219595"/>
            <a:ext cx="512228" cy="463511"/>
            <a:chOff x="3219451" y="2135188"/>
            <a:chExt cx="584200" cy="528638"/>
          </a:xfrm>
          <a:solidFill>
            <a:schemeClr val="tx1">
              <a:lumMod val="75000"/>
              <a:lumOff val="25000"/>
            </a:schemeClr>
          </a:solidFill>
        </p:grpSpPr>
        <p:sp>
          <p:nvSpPr>
            <p:cNvPr id="133" name="Freeform 115"/>
            <p:cNvSpPr>
              <a:spLocks/>
            </p:cNvSpPr>
            <p:nvPr/>
          </p:nvSpPr>
          <p:spPr bwMode="auto">
            <a:xfrm>
              <a:off x="3219451" y="2374901"/>
              <a:ext cx="584200" cy="288925"/>
            </a:xfrm>
            <a:custGeom>
              <a:avLst/>
              <a:gdLst>
                <a:gd name="T0" fmla="*/ 44 w 71"/>
                <a:gd name="T1" fmla="*/ 6 h 35"/>
                <a:gd name="T2" fmla="*/ 42 w 71"/>
                <a:gd name="T3" fmla="*/ 8 h 35"/>
                <a:gd name="T4" fmla="*/ 29 w 71"/>
                <a:gd name="T5" fmla="*/ 8 h 35"/>
                <a:gd name="T6" fmla="*/ 27 w 71"/>
                <a:gd name="T7" fmla="*/ 6 h 35"/>
                <a:gd name="T8" fmla="*/ 27 w 71"/>
                <a:gd name="T9" fmla="*/ 0 h 35"/>
                <a:gd name="T10" fmla="*/ 0 w 71"/>
                <a:gd name="T11" fmla="*/ 0 h 35"/>
                <a:gd name="T12" fmla="*/ 0 w 71"/>
                <a:gd name="T13" fmla="*/ 28 h 35"/>
                <a:gd name="T14" fmla="*/ 7 w 71"/>
                <a:gd name="T15" fmla="*/ 35 h 35"/>
                <a:gd name="T16" fmla="*/ 64 w 71"/>
                <a:gd name="T17" fmla="*/ 35 h 35"/>
                <a:gd name="T18" fmla="*/ 71 w 71"/>
                <a:gd name="T19" fmla="*/ 28 h 35"/>
                <a:gd name="T20" fmla="*/ 71 w 71"/>
                <a:gd name="T21" fmla="*/ 0 h 35"/>
                <a:gd name="T22" fmla="*/ 44 w 71"/>
                <a:gd name="T23" fmla="*/ 0 h 35"/>
                <a:gd name="T24" fmla="*/ 44 w 71"/>
                <a:gd name="T2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35">
                  <a:moveTo>
                    <a:pt x="44" y="6"/>
                  </a:moveTo>
                  <a:cubicBezTo>
                    <a:pt x="44" y="7"/>
                    <a:pt x="43" y="8"/>
                    <a:pt x="42" y="8"/>
                  </a:cubicBezTo>
                  <a:cubicBezTo>
                    <a:pt x="29" y="8"/>
                    <a:pt x="29" y="8"/>
                    <a:pt x="29" y="8"/>
                  </a:cubicBezTo>
                  <a:cubicBezTo>
                    <a:pt x="28" y="8"/>
                    <a:pt x="27" y="7"/>
                    <a:pt x="27" y="6"/>
                  </a:cubicBezTo>
                  <a:cubicBezTo>
                    <a:pt x="27" y="0"/>
                    <a:pt x="27" y="0"/>
                    <a:pt x="27" y="0"/>
                  </a:cubicBezTo>
                  <a:cubicBezTo>
                    <a:pt x="0" y="0"/>
                    <a:pt x="0" y="0"/>
                    <a:pt x="0" y="0"/>
                  </a:cubicBezTo>
                  <a:cubicBezTo>
                    <a:pt x="0" y="28"/>
                    <a:pt x="0" y="28"/>
                    <a:pt x="0" y="28"/>
                  </a:cubicBezTo>
                  <a:cubicBezTo>
                    <a:pt x="0" y="31"/>
                    <a:pt x="3" y="35"/>
                    <a:pt x="7" y="35"/>
                  </a:cubicBezTo>
                  <a:cubicBezTo>
                    <a:pt x="64" y="35"/>
                    <a:pt x="64" y="35"/>
                    <a:pt x="64" y="35"/>
                  </a:cubicBezTo>
                  <a:cubicBezTo>
                    <a:pt x="68" y="35"/>
                    <a:pt x="71" y="31"/>
                    <a:pt x="71" y="28"/>
                  </a:cubicBezTo>
                  <a:cubicBezTo>
                    <a:pt x="71" y="0"/>
                    <a:pt x="71" y="0"/>
                    <a:pt x="71" y="0"/>
                  </a:cubicBezTo>
                  <a:cubicBezTo>
                    <a:pt x="44" y="0"/>
                    <a:pt x="44" y="0"/>
                    <a:pt x="44" y="0"/>
                  </a:cubicBezTo>
                  <a:lnTo>
                    <a:pt x="44"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34" name="Freeform 116"/>
            <p:cNvSpPr>
              <a:spLocks noEditPoints="1"/>
            </p:cNvSpPr>
            <p:nvPr/>
          </p:nvSpPr>
          <p:spPr bwMode="auto">
            <a:xfrm>
              <a:off x="3219451" y="2135188"/>
              <a:ext cx="584200" cy="222250"/>
            </a:xfrm>
            <a:custGeom>
              <a:avLst/>
              <a:gdLst>
                <a:gd name="T0" fmla="*/ 64 w 71"/>
                <a:gd name="T1" fmla="*/ 12 h 27"/>
                <a:gd name="T2" fmla="*/ 47 w 71"/>
                <a:gd name="T3" fmla="*/ 12 h 27"/>
                <a:gd name="T4" fmla="*/ 47 w 71"/>
                <a:gd name="T5" fmla="*/ 5 h 27"/>
                <a:gd name="T6" fmla="*/ 43 w 71"/>
                <a:gd name="T7" fmla="*/ 0 h 27"/>
                <a:gd name="T8" fmla="*/ 28 w 71"/>
                <a:gd name="T9" fmla="*/ 0 h 27"/>
                <a:gd name="T10" fmla="*/ 23 w 71"/>
                <a:gd name="T11" fmla="*/ 5 h 27"/>
                <a:gd name="T12" fmla="*/ 23 w 71"/>
                <a:gd name="T13" fmla="*/ 12 h 27"/>
                <a:gd name="T14" fmla="*/ 7 w 71"/>
                <a:gd name="T15" fmla="*/ 12 h 27"/>
                <a:gd name="T16" fmla="*/ 0 w 71"/>
                <a:gd name="T17" fmla="*/ 19 h 27"/>
                <a:gd name="T18" fmla="*/ 0 w 71"/>
                <a:gd name="T19" fmla="*/ 27 h 27"/>
                <a:gd name="T20" fmla="*/ 71 w 71"/>
                <a:gd name="T21" fmla="*/ 27 h 27"/>
                <a:gd name="T22" fmla="*/ 71 w 71"/>
                <a:gd name="T23" fmla="*/ 19 h 27"/>
                <a:gd name="T24" fmla="*/ 64 w 71"/>
                <a:gd name="T25" fmla="*/ 12 h 27"/>
                <a:gd name="T26" fmla="*/ 28 w 71"/>
                <a:gd name="T27" fmla="*/ 5 h 27"/>
                <a:gd name="T28" fmla="*/ 43 w 71"/>
                <a:gd name="T29" fmla="*/ 5 h 27"/>
                <a:gd name="T30" fmla="*/ 43 w 71"/>
                <a:gd name="T31" fmla="*/ 12 h 27"/>
                <a:gd name="T32" fmla="*/ 28 w 71"/>
                <a:gd name="T33" fmla="*/ 12 h 27"/>
                <a:gd name="T34" fmla="*/ 28 w 71"/>
                <a:gd name="T35"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1" h="27">
                  <a:moveTo>
                    <a:pt x="64" y="12"/>
                  </a:moveTo>
                  <a:cubicBezTo>
                    <a:pt x="47" y="12"/>
                    <a:pt x="47" y="12"/>
                    <a:pt x="47" y="12"/>
                  </a:cubicBezTo>
                  <a:cubicBezTo>
                    <a:pt x="47" y="5"/>
                    <a:pt x="47" y="5"/>
                    <a:pt x="47" y="5"/>
                  </a:cubicBezTo>
                  <a:cubicBezTo>
                    <a:pt x="47" y="2"/>
                    <a:pt x="45" y="0"/>
                    <a:pt x="43" y="0"/>
                  </a:cubicBezTo>
                  <a:cubicBezTo>
                    <a:pt x="28" y="0"/>
                    <a:pt x="28" y="0"/>
                    <a:pt x="28" y="0"/>
                  </a:cubicBezTo>
                  <a:cubicBezTo>
                    <a:pt x="25" y="0"/>
                    <a:pt x="23" y="2"/>
                    <a:pt x="23" y="5"/>
                  </a:cubicBezTo>
                  <a:cubicBezTo>
                    <a:pt x="23" y="12"/>
                    <a:pt x="23" y="12"/>
                    <a:pt x="23" y="12"/>
                  </a:cubicBezTo>
                  <a:cubicBezTo>
                    <a:pt x="7" y="12"/>
                    <a:pt x="7" y="12"/>
                    <a:pt x="7" y="12"/>
                  </a:cubicBezTo>
                  <a:cubicBezTo>
                    <a:pt x="3" y="12"/>
                    <a:pt x="0" y="15"/>
                    <a:pt x="0" y="19"/>
                  </a:cubicBezTo>
                  <a:cubicBezTo>
                    <a:pt x="0" y="27"/>
                    <a:pt x="0" y="27"/>
                    <a:pt x="0" y="27"/>
                  </a:cubicBezTo>
                  <a:cubicBezTo>
                    <a:pt x="71" y="27"/>
                    <a:pt x="71" y="27"/>
                    <a:pt x="71" y="27"/>
                  </a:cubicBezTo>
                  <a:cubicBezTo>
                    <a:pt x="71" y="19"/>
                    <a:pt x="71" y="19"/>
                    <a:pt x="71" y="19"/>
                  </a:cubicBezTo>
                  <a:cubicBezTo>
                    <a:pt x="71" y="15"/>
                    <a:pt x="68" y="12"/>
                    <a:pt x="64" y="12"/>
                  </a:cubicBezTo>
                  <a:close/>
                  <a:moveTo>
                    <a:pt x="28" y="5"/>
                  </a:moveTo>
                  <a:cubicBezTo>
                    <a:pt x="43" y="5"/>
                    <a:pt x="43" y="5"/>
                    <a:pt x="43" y="5"/>
                  </a:cubicBezTo>
                  <a:cubicBezTo>
                    <a:pt x="43" y="12"/>
                    <a:pt x="43" y="12"/>
                    <a:pt x="43" y="12"/>
                  </a:cubicBezTo>
                  <a:cubicBezTo>
                    <a:pt x="28" y="12"/>
                    <a:pt x="28" y="12"/>
                    <a:pt x="28" y="12"/>
                  </a:cubicBezTo>
                  <a:lnTo>
                    <a:pt x="28"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sp>
        <p:nvSpPr>
          <p:cNvPr id="135" name="Freeform 117"/>
          <p:cNvSpPr>
            <a:spLocks noEditPoints="1"/>
          </p:cNvSpPr>
          <p:nvPr/>
        </p:nvSpPr>
        <p:spPr bwMode="auto">
          <a:xfrm>
            <a:off x="6103054" y="5437458"/>
            <a:ext cx="757206" cy="412009"/>
          </a:xfrm>
          <a:custGeom>
            <a:avLst/>
            <a:gdLst>
              <a:gd name="T0" fmla="*/ 94 w 105"/>
              <a:gd name="T1" fmla="*/ 24 h 57"/>
              <a:gd name="T2" fmla="*/ 67 w 105"/>
              <a:gd name="T3" fmla="*/ 1 h 57"/>
              <a:gd name="T4" fmla="*/ 64 w 105"/>
              <a:gd name="T5" fmla="*/ 1 h 57"/>
              <a:gd name="T6" fmla="*/ 64 w 105"/>
              <a:gd name="T7" fmla="*/ 4 h 57"/>
              <a:gd name="T8" fmla="*/ 88 w 105"/>
              <a:gd name="T9" fmla="*/ 24 h 57"/>
              <a:gd name="T10" fmla="*/ 68 w 105"/>
              <a:gd name="T11" fmla="*/ 24 h 57"/>
              <a:gd name="T12" fmla="*/ 56 w 105"/>
              <a:gd name="T13" fmla="*/ 37 h 57"/>
              <a:gd name="T14" fmla="*/ 56 w 105"/>
              <a:gd name="T15" fmla="*/ 37 h 57"/>
              <a:gd name="T16" fmla="*/ 50 w 105"/>
              <a:gd name="T17" fmla="*/ 37 h 57"/>
              <a:gd name="T18" fmla="*/ 50 w 105"/>
              <a:gd name="T19" fmla="*/ 37 h 57"/>
              <a:gd name="T20" fmla="*/ 38 w 105"/>
              <a:gd name="T21" fmla="*/ 24 h 57"/>
              <a:gd name="T22" fmla="*/ 18 w 105"/>
              <a:gd name="T23" fmla="*/ 24 h 57"/>
              <a:gd name="T24" fmla="*/ 42 w 105"/>
              <a:gd name="T25" fmla="*/ 4 h 57"/>
              <a:gd name="T26" fmla="*/ 42 w 105"/>
              <a:gd name="T27" fmla="*/ 1 h 57"/>
              <a:gd name="T28" fmla="*/ 39 w 105"/>
              <a:gd name="T29" fmla="*/ 1 h 57"/>
              <a:gd name="T30" fmla="*/ 12 w 105"/>
              <a:gd name="T31" fmla="*/ 24 h 57"/>
              <a:gd name="T32" fmla="*/ 1 w 105"/>
              <a:gd name="T33" fmla="*/ 34 h 57"/>
              <a:gd name="T34" fmla="*/ 0 w 105"/>
              <a:gd name="T35" fmla="*/ 36 h 57"/>
              <a:gd name="T36" fmla="*/ 0 w 105"/>
              <a:gd name="T37" fmla="*/ 37 h 57"/>
              <a:gd name="T38" fmla="*/ 0 w 105"/>
              <a:gd name="T39" fmla="*/ 45 h 57"/>
              <a:gd name="T40" fmla="*/ 13 w 105"/>
              <a:gd name="T41" fmla="*/ 57 h 57"/>
              <a:gd name="T42" fmla="*/ 38 w 105"/>
              <a:gd name="T43" fmla="*/ 57 h 57"/>
              <a:gd name="T44" fmla="*/ 50 w 105"/>
              <a:gd name="T45" fmla="*/ 45 h 57"/>
              <a:gd name="T46" fmla="*/ 50 w 105"/>
              <a:gd name="T47" fmla="*/ 45 h 57"/>
              <a:gd name="T48" fmla="*/ 56 w 105"/>
              <a:gd name="T49" fmla="*/ 45 h 57"/>
              <a:gd name="T50" fmla="*/ 56 w 105"/>
              <a:gd name="T51" fmla="*/ 45 h 57"/>
              <a:gd name="T52" fmla="*/ 68 w 105"/>
              <a:gd name="T53" fmla="*/ 57 h 57"/>
              <a:gd name="T54" fmla="*/ 93 w 105"/>
              <a:gd name="T55" fmla="*/ 57 h 57"/>
              <a:gd name="T56" fmla="*/ 105 w 105"/>
              <a:gd name="T57" fmla="*/ 45 h 57"/>
              <a:gd name="T58" fmla="*/ 105 w 105"/>
              <a:gd name="T59" fmla="*/ 37 h 57"/>
              <a:gd name="T60" fmla="*/ 94 w 105"/>
              <a:gd name="T61" fmla="*/ 24 h 57"/>
              <a:gd name="T62" fmla="*/ 46 w 105"/>
              <a:gd name="T63" fmla="*/ 45 h 57"/>
              <a:gd name="T64" fmla="*/ 38 w 105"/>
              <a:gd name="T65" fmla="*/ 53 h 57"/>
              <a:gd name="T66" fmla="*/ 13 w 105"/>
              <a:gd name="T67" fmla="*/ 53 h 57"/>
              <a:gd name="T68" fmla="*/ 4 w 105"/>
              <a:gd name="T69" fmla="*/ 45 h 57"/>
              <a:gd name="T70" fmla="*/ 4 w 105"/>
              <a:gd name="T71" fmla="*/ 37 h 57"/>
              <a:gd name="T72" fmla="*/ 4 w 105"/>
              <a:gd name="T73" fmla="*/ 36 h 57"/>
              <a:gd name="T74" fmla="*/ 6 w 105"/>
              <a:gd name="T75" fmla="*/ 32 h 57"/>
              <a:gd name="T76" fmla="*/ 9 w 105"/>
              <a:gd name="T77" fmla="*/ 29 h 57"/>
              <a:gd name="T78" fmla="*/ 13 w 105"/>
              <a:gd name="T79" fmla="*/ 29 h 57"/>
              <a:gd name="T80" fmla="*/ 13 w 105"/>
              <a:gd name="T81" fmla="*/ 29 h 57"/>
              <a:gd name="T82" fmla="*/ 38 w 105"/>
              <a:gd name="T83" fmla="*/ 29 h 57"/>
              <a:gd name="T84" fmla="*/ 46 w 105"/>
              <a:gd name="T85" fmla="*/ 37 h 57"/>
              <a:gd name="T86" fmla="*/ 46 w 105"/>
              <a:gd name="T87" fmla="*/ 39 h 57"/>
              <a:gd name="T88" fmla="*/ 46 w 105"/>
              <a:gd name="T89" fmla="*/ 43 h 57"/>
              <a:gd name="T90" fmla="*/ 46 w 105"/>
              <a:gd name="T91" fmla="*/ 45 h 57"/>
              <a:gd name="T92" fmla="*/ 101 w 105"/>
              <a:gd name="T93" fmla="*/ 45 h 57"/>
              <a:gd name="T94" fmla="*/ 93 w 105"/>
              <a:gd name="T95" fmla="*/ 53 h 57"/>
              <a:gd name="T96" fmla="*/ 68 w 105"/>
              <a:gd name="T97" fmla="*/ 53 h 57"/>
              <a:gd name="T98" fmla="*/ 60 w 105"/>
              <a:gd name="T99" fmla="*/ 45 h 57"/>
              <a:gd name="T100" fmla="*/ 60 w 105"/>
              <a:gd name="T101" fmla="*/ 43 h 57"/>
              <a:gd name="T102" fmla="*/ 60 w 105"/>
              <a:gd name="T103" fmla="*/ 39 h 57"/>
              <a:gd name="T104" fmla="*/ 60 w 105"/>
              <a:gd name="T105" fmla="*/ 37 h 57"/>
              <a:gd name="T106" fmla="*/ 68 w 105"/>
              <a:gd name="T107" fmla="*/ 29 h 57"/>
              <a:gd name="T108" fmla="*/ 92 w 105"/>
              <a:gd name="T109" fmla="*/ 29 h 57"/>
              <a:gd name="T110" fmla="*/ 93 w 105"/>
              <a:gd name="T111" fmla="*/ 29 h 57"/>
              <a:gd name="T112" fmla="*/ 96 w 105"/>
              <a:gd name="T113" fmla="*/ 29 h 57"/>
              <a:gd name="T114" fmla="*/ 100 w 105"/>
              <a:gd name="T115" fmla="*/ 33 h 57"/>
              <a:gd name="T116" fmla="*/ 101 w 105"/>
              <a:gd name="T117" fmla="*/ 36 h 57"/>
              <a:gd name="T118" fmla="*/ 101 w 105"/>
              <a:gd name="T119" fmla="*/ 37 h 57"/>
              <a:gd name="T120" fmla="*/ 101 w 105"/>
              <a:gd name="T121"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5" h="57">
                <a:moveTo>
                  <a:pt x="94" y="24"/>
                </a:moveTo>
                <a:cubicBezTo>
                  <a:pt x="67" y="1"/>
                  <a:pt x="67" y="1"/>
                  <a:pt x="67" y="1"/>
                </a:cubicBezTo>
                <a:cubicBezTo>
                  <a:pt x="66" y="0"/>
                  <a:pt x="64" y="1"/>
                  <a:pt x="64" y="1"/>
                </a:cubicBezTo>
                <a:cubicBezTo>
                  <a:pt x="63" y="2"/>
                  <a:pt x="63" y="4"/>
                  <a:pt x="64" y="4"/>
                </a:cubicBezTo>
                <a:cubicBezTo>
                  <a:pt x="88" y="24"/>
                  <a:pt x="88" y="24"/>
                  <a:pt x="88" y="24"/>
                </a:cubicBezTo>
                <a:cubicBezTo>
                  <a:pt x="68" y="24"/>
                  <a:pt x="68" y="24"/>
                  <a:pt x="68" y="24"/>
                </a:cubicBezTo>
                <a:cubicBezTo>
                  <a:pt x="61" y="24"/>
                  <a:pt x="56" y="30"/>
                  <a:pt x="56" y="37"/>
                </a:cubicBezTo>
                <a:cubicBezTo>
                  <a:pt x="56" y="37"/>
                  <a:pt x="56" y="37"/>
                  <a:pt x="56" y="37"/>
                </a:cubicBezTo>
                <a:cubicBezTo>
                  <a:pt x="50" y="37"/>
                  <a:pt x="50" y="37"/>
                  <a:pt x="50" y="37"/>
                </a:cubicBezTo>
                <a:cubicBezTo>
                  <a:pt x="50" y="37"/>
                  <a:pt x="50" y="37"/>
                  <a:pt x="50" y="37"/>
                </a:cubicBezTo>
                <a:cubicBezTo>
                  <a:pt x="50" y="30"/>
                  <a:pt x="44" y="24"/>
                  <a:pt x="38" y="24"/>
                </a:cubicBezTo>
                <a:cubicBezTo>
                  <a:pt x="18" y="24"/>
                  <a:pt x="18" y="24"/>
                  <a:pt x="18" y="24"/>
                </a:cubicBezTo>
                <a:cubicBezTo>
                  <a:pt x="42" y="4"/>
                  <a:pt x="42" y="4"/>
                  <a:pt x="42" y="4"/>
                </a:cubicBezTo>
                <a:cubicBezTo>
                  <a:pt x="43" y="4"/>
                  <a:pt x="43" y="2"/>
                  <a:pt x="42" y="1"/>
                </a:cubicBezTo>
                <a:cubicBezTo>
                  <a:pt x="41" y="1"/>
                  <a:pt x="40" y="0"/>
                  <a:pt x="39" y="1"/>
                </a:cubicBezTo>
                <a:cubicBezTo>
                  <a:pt x="12" y="24"/>
                  <a:pt x="12" y="24"/>
                  <a:pt x="12" y="24"/>
                </a:cubicBezTo>
                <a:cubicBezTo>
                  <a:pt x="6" y="25"/>
                  <a:pt x="2" y="29"/>
                  <a:pt x="1" y="34"/>
                </a:cubicBezTo>
                <a:cubicBezTo>
                  <a:pt x="1" y="35"/>
                  <a:pt x="0" y="35"/>
                  <a:pt x="0" y="36"/>
                </a:cubicBezTo>
                <a:cubicBezTo>
                  <a:pt x="0" y="37"/>
                  <a:pt x="0" y="37"/>
                  <a:pt x="0" y="37"/>
                </a:cubicBezTo>
                <a:cubicBezTo>
                  <a:pt x="0" y="45"/>
                  <a:pt x="0" y="45"/>
                  <a:pt x="0" y="45"/>
                </a:cubicBezTo>
                <a:cubicBezTo>
                  <a:pt x="0" y="52"/>
                  <a:pt x="6" y="57"/>
                  <a:pt x="13" y="57"/>
                </a:cubicBezTo>
                <a:cubicBezTo>
                  <a:pt x="38" y="57"/>
                  <a:pt x="38" y="57"/>
                  <a:pt x="38" y="57"/>
                </a:cubicBezTo>
                <a:cubicBezTo>
                  <a:pt x="44" y="57"/>
                  <a:pt x="50" y="52"/>
                  <a:pt x="50" y="45"/>
                </a:cubicBezTo>
                <a:cubicBezTo>
                  <a:pt x="50" y="45"/>
                  <a:pt x="50" y="45"/>
                  <a:pt x="50" y="45"/>
                </a:cubicBezTo>
                <a:cubicBezTo>
                  <a:pt x="56" y="45"/>
                  <a:pt x="56" y="45"/>
                  <a:pt x="56" y="45"/>
                </a:cubicBezTo>
                <a:cubicBezTo>
                  <a:pt x="56" y="45"/>
                  <a:pt x="56" y="45"/>
                  <a:pt x="56" y="45"/>
                </a:cubicBezTo>
                <a:cubicBezTo>
                  <a:pt x="56" y="52"/>
                  <a:pt x="61" y="57"/>
                  <a:pt x="68" y="57"/>
                </a:cubicBezTo>
                <a:cubicBezTo>
                  <a:pt x="93" y="57"/>
                  <a:pt x="93" y="57"/>
                  <a:pt x="93" y="57"/>
                </a:cubicBezTo>
                <a:cubicBezTo>
                  <a:pt x="100" y="57"/>
                  <a:pt x="105" y="52"/>
                  <a:pt x="105" y="45"/>
                </a:cubicBezTo>
                <a:cubicBezTo>
                  <a:pt x="105" y="37"/>
                  <a:pt x="105" y="37"/>
                  <a:pt x="105" y="37"/>
                </a:cubicBezTo>
                <a:cubicBezTo>
                  <a:pt x="105" y="30"/>
                  <a:pt x="100" y="25"/>
                  <a:pt x="94" y="24"/>
                </a:cubicBezTo>
                <a:close/>
                <a:moveTo>
                  <a:pt x="46" y="45"/>
                </a:moveTo>
                <a:cubicBezTo>
                  <a:pt x="46" y="49"/>
                  <a:pt x="42" y="53"/>
                  <a:pt x="38" y="53"/>
                </a:cubicBezTo>
                <a:cubicBezTo>
                  <a:pt x="13" y="53"/>
                  <a:pt x="13" y="53"/>
                  <a:pt x="13" y="53"/>
                </a:cubicBezTo>
                <a:cubicBezTo>
                  <a:pt x="8" y="53"/>
                  <a:pt x="4" y="49"/>
                  <a:pt x="4" y="45"/>
                </a:cubicBezTo>
                <a:cubicBezTo>
                  <a:pt x="4" y="37"/>
                  <a:pt x="4" y="37"/>
                  <a:pt x="4" y="37"/>
                </a:cubicBezTo>
                <a:cubicBezTo>
                  <a:pt x="4" y="36"/>
                  <a:pt x="4" y="36"/>
                  <a:pt x="4" y="36"/>
                </a:cubicBezTo>
                <a:cubicBezTo>
                  <a:pt x="5" y="35"/>
                  <a:pt x="5" y="33"/>
                  <a:pt x="6" y="32"/>
                </a:cubicBezTo>
                <a:cubicBezTo>
                  <a:pt x="7" y="31"/>
                  <a:pt x="8" y="30"/>
                  <a:pt x="9" y="29"/>
                </a:cubicBezTo>
                <a:cubicBezTo>
                  <a:pt x="10" y="29"/>
                  <a:pt x="11" y="29"/>
                  <a:pt x="13" y="29"/>
                </a:cubicBezTo>
                <a:cubicBezTo>
                  <a:pt x="13" y="29"/>
                  <a:pt x="13" y="29"/>
                  <a:pt x="13" y="29"/>
                </a:cubicBezTo>
                <a:cubicBezTo>
                  <a:pt x="38" y="29"/>
                  <a:pt x="38" y="29"/>
                  <a:pt x="38" y="29"/>
                </a:cubicBezTo>
                <a:cubicBezTo>
                  <a:pt x="42" y="29"/>
                  <a:pt x="46" y="32"/>
                  <a:pt x="46" y="37"/>
                </a:cubicBezTo>
                <a:cubicBezTo>
                  <a:pt x="46" y="39"/>
                  <a:pt x="46" y="39"/>
                  <a:pt x="46" y="39"/>
                </a:cubicBezTo>
                <a:cubicBezTo>
                  <a:pt x="46" y="43"/>
                  <a:pt x="46" y="43"/>
                  <a:pt x="46" y="43"/>
                </a:cubicBezTo>
                <a:lnTo>
                  <a:pt x="46" y="45"/>
                </a:lnTo>
                <a:close/>
                <a:moveTo>
                  <a:pt x="101" y="45"/>
                </a:moveTo>
                <a:cubicBezTo>
                  <a:pt x="101" y="49"/>
                  <a:pt x="98" y="53"/>
                  <a:pt x="93" y="53"/>
                </a:cubicBezTo>
                <a:cubicBezTo>
                  <a:pt x="68" y="53"/>
                  <a:pt x="68" y="53"/>
                  <a:pt x="68" y="53"/>
                </a:cubicBezTo>
                <a:cubicBezTo>
                  <a:pt x="64" y="53"/>
                  <a:pt x="60" y="49"/>
                  <a:pt x="60" y="45"/>
                </a:cubicBezTo>
                <a:cubicBezTo>
                  <a:pt x="60" y="43"/>
                  <a:pt x="60" y="43"/>
                  <a:pt x="60" y="43"/>
                </a:cubicBezTo>
                <a:cubicBezTo>
                  <a:pt x="60" y="39"/>
                  <a:pt x="60" y="39"/>
                  <a:pt x="60" y="39"/>
                </a:cubicBezTo>
                <a:cubicBezTo>
                  <a:pt x="60" y="37"/>
                  <a:pt x="60" y="37"/>
                  <a:pt x="60" y="37"/>
                </a:cubicBezTo>
                <a:cubicBezTo>
                  <a:pt x="60" y="32"/>
                  <a:pt x="64" y="29"/>
                  <a:pt x="68" y="29"/>
                </a:cubicBezTo>
                <a:cubicBezTo>
                  <a:pt x="92" y="29"/>
                  <a:pt x="92" y="29"/>
                  <a:pt x="92" y="29"/>
                </a:cubicBezTo>
                <a:cubicBezTo>
                  <a:pt x="93" y="29"/>
                  <a:pt x="93" y="29"/>
                  <a:pt x="93" y="29"/>
                </a:cubicBezTo>
                <a:cubicBezTo>
                  <a:pt x="94" y="29"/>
                  <a:pt x="95" y="29"/>
                  <a:pt x="96" y="29"/>
                </a:cubicBezTo>
                <a:cubicBezTo>
                  <a:pt x="98" y="30"/>
                  <a:pt x="99" y="31"/>
                  <a:pt x="100" y="33"/>
                </a:cubicBezTo>
                <a:cubicBezTo>
                  <a:pt x="101" y="34"/>
                  <a:pt x="101" y="35"/>
                  <a:pt x="101" y="36"/>
                </a:cubicBezTo>
                <a:cubicBezTo>
                  <a:pt x="101" y="37"/>
                  <a:pt x="101" y="37"/>
                  <a:pt x="101" y="37"/>
                </a:cubicBezTo>
                <a:lnTo>
                  <a:pt x="101" y="45"/>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nvGrpSpPr>
          <p:cNvPr id="136" name="组合 135"/>
          <p:cNvGrpSpPr/>
          <p:nvPr/>
        </p:nvGrpSpPr>
        <p:grpSpPr>
          <a:xfrm>
            <a:off x="9220904" y="5305695"/>
            <a:ext cx="598527" cy="577649"/>
            <a:chOff x="9224963" y="5221288"/>
            <a:chExt cx="682625" cy="658813"/>
          </a:xfrm>
          <a:solidFill>
            <a:schemeClr val="tx1">
              <a:lumMod val="75000"/>
              <a:lumOff val="25000"/>
            </a:schemeClr>
          </a:solidFill>
        </p:grpSpPr>
        <p:sp>
          <p:nvSpPr>
            <p:cNvPr id="137" name="Freeform 118"/>
            <p:cNvSpPr>
              <a:spLocks/>
            </p:cNvSpPr>
            <p:nvPr/>
          </p:nvSpPr>
          <p:spPr bwMode="auto">
            <a:xfrm>
              <a:off x="9331326" y="5368926"/>
              <a:ext cx="469900" cy="511175"/>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38" name="Freeform 119"/>
            <p:cNvSpPr>
              <a:spLocks/>
            </p:cNvSpPr>
            <p:nvPr/>
          </p:nvSpPr>
          <p:spPr bwMode="auto">
            <a:xfrm>
              <a:off x="9224963" y="5221288"/>
              <a:ext cx="682625" cy="369888"/>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139" name="组合 138"/>
          <p:cNvGrpSpPr/>
          <p:nvPr/>
        </p:nvGrpSpPr>
        <p:grpSpPr>
          <a:xfrm>
            <a:off x="3148717" y="1155970"/>
            <a:ext cx="591567" cy="484389"/>
            <a:chOff x="3152776" y="1071563"/>
            <a:chExt cx="674688" cy="552450"/>
          </a:xfrm>
          <a:solidFill>
            <a:schemeClr val="tx1">
              <a:lumMod val="75000"/>
              <a:lumOff val="25000"/>
            </a:schemeClr>
          </a:solidFill>
        </p:grpSpPr>
        <p:sp>
          <p:nvSpPr>
            <p:cNvPr id="140" name="Freeform 120"/>
            <p:cNvSpPr>
              <a:spLocks noEditPoints="1"/>
            </p:cNvSpPr>
            <p:nvPr/>
          </p:nvSpPr>
          <p:spPr bwMode="auto">
            <a:xfrm>
              <a:off x="3152776" y="1071563"/>
              <a:ext cx="674688" cy="552450"/>
            </a:xfrm>
            <a:custGeom>
              <a:avLst/>
              <a:gdLst>
                <a:gd name="T0" fmla="*/ 63 w 82"/>
                <a:gd name="T1" fmla="*/ 1 h 67"/>
                <a:gd name="T2" fmla="*/ 58 w 82"/>
                <a:gd name="T3" fmla="*/ 0 h 67"/>
                <a:gd name="T4" fmla="*/ 35 w 82"/>
                <a:gd name="T5" fmla="*/ 18 h 67"/>
                <a:gd name="T6" fmla="*/ 34 w 82"/>
                <a:gd name="T7" fmla="*/ 24 h 67"/>
                <a:gd name="T8" fmla="*/ 35 w 82"/>
                <a:gd name="T9" fmla="*/ 30 h 67"/>
                <a:gd name="T10" fmla="*/ 4 w 82"/>
                <a:gd name="T11" fmla="*/ 52 h 67"/>
                <a:gd name="T12" fmla="*/ 0 w 82"/>
                <a:gd name="T13" fmla="*/ 58 h 67"/>
                <a:gd name="T14" fmla="*/ 2 w 82"/>
                <a:gd name="T15" fmla="*/ 63 h 67"/>
                <a:gd name="T16" fmla="*/ 3 w 82"/>
                <a:gd name="T17" fmla="*/ 64 h 67"/>
                <a:gd name="T18" fmla="*/ 9 w 82"/>
                <a:gd name="T19" fmla="*/ 67 h 67"/>
                <a:gd name="T20" fmla="*/ 9 w 82"/>
                <a:gd name="T21" fmla="*/ 67 h 67"/>
                <a:gd name="T22" fmla="*/ 14 w 82"/>
                <a:gd name="T23" fmla="*/ 66 h 67"/>
                <a:gd name="T24" fmla="*/ 14 w 82"/>
                <a:gd name="T25" fmla="*/ 66 h 67"/>
                <a:gd name="T26" fmla="*/ 45 w 82"/>
                <a:gd name="T27" fmla="*/ 44 h 67"/>
                <a:gd name="T28" fmla="*/ 53 w 82"/>
                <a:gd name="T29" fmla="*/ 47 h 67"/>
                <a:gd name="T30" fmla="*/ 58 w 82"/>
                <a:gd name="T31" fmla="*/ 48 h 67"/>
                <a:gd name="T32" fmla="*/ 58 w 82"/>
                <a:gd name="T33" fmla="*/ 48 h 67"/>
                <a:gd name="T34" fmla="*/ 81 w 82"/>
                <a:gd name="T35" fmla="*/ 29 h 67"/>
                <a:gd name="T36" fmla="*/ 81 w 82"/>
                <a:gd name="T37" fmla="*/ 29 h 67"/>
                <a:gd name="T38" fmla="*/ 82 w 82"/>
                <a:gd name="T39" fmla="*/ 24 h 67"/>
                <a:gd name="T40" fmla="*/ 63 w 82"/>
                <a:gd name="T41" fmla="*/ 1 h 67"/>
                <a:gd name="T42" fmla="*/ 25 w 82"/>
                <a:gd name="T43" fmla="*/ 53 h 67"/>
                <a:gd name="T44" fmla="*/ 13 w 82"/>
                <a:gd name="T45" fmla="*/ 61 h 67"/>
                <a:gd name="T46" fmla="*/ 7 w 82"/>
                <a:gd name="T47" fmla="*/ 60 h 67"/>
                <a:gd name="T48" fmla="*/ 8 w 82"/>
                <a:gd name="T49" fmla="*/ 55 h 67"/>
                <a:gd name="T50" fmla="*/ 21 w 82"/>
                <a:gd name="T51" fmla="*/ 46 h 67"/>
                <a:gd name="T52" fmla="*/ 26 w 82"/>
                <a:gd name="T53" fmla="*/ 47 h 67"/>
                <a:gd name="T54" fmla="*/ 25 w 82"/>
                <a:gd name="T55" fmla="*/ 53 h 67"/>
                <a:gd name="T56" fmla="*/ 58 w 82"/>
                <a:gd name="T57" fmla="*/ 38 h 67"/>
                <a:gd name="T58" fmla="*/ 44 w 82"/>
                <a:gd name="T59" fmla="*/ 23 h 67"/>
                <a:gd name="T60" fmla="*/ 58 w 82"/>
                <a:gd name="T61" fmla="*/ 9 h 67"/>
                <a:gd name="T62" fmla="*/ 73 w 82"/>
                <a:gd name="T63" fmla="*/ 23 h 67"/>
                <a:gd name="T64" fmla="*/ 58 w 82"/>
                <a:gd name="T65" fmla="*/ 3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2" h="67">
                  <a:moveTo>
                    <a:pt x="63" y="1"/>
                  </a:moveTo>
                  <a:cubicBezTo>
                    <a:pt x="62" y="0"/>
                    <a:pt x="60" y="0"/>
                    <a:pt x="58" y="0"/>
                  </a:cubicBezTo>
                  <a:cubicBezTo>
                    <a:pt x="47" y="0"/>
                    <a:pt x="37" y="7"/>
                    <a:pt x="35" y="18"/>
                  </a:cubicBezTo>
                  <a:cubicBezTo>
                    <a:pt x="34" y="20"/>
                    <a:pt x="34" y="22"/>
                    <a:pt x="34" y="24"/>
                  </a:cubicBezTo>
                  <a:cubicBezTo>
                    <a:pt x="34" y="26"/>
                    <a:pt x="34" y="28"/>
                    <a:pt x="35" y="30"/>
                  </a:cubicBezTo>
                  <a:cubicBezTo>
                    <a:pt x="4" y="52"/>
                    <a:pt x="4" y="52"/>
                    <a:pt x="4" y="52"/>
                  </a:cubicBezTo>
                  <a:cubicBezTo>
                    <a:pt x="2" y="53"/>
                    <a:pt x="0" y="56"/>
                    <a:pt x="0" y="58"/>
                  </a:cubicBezTo>
                  <a:cubicBezTo>
                    <a:pt x="0" y="60"/>
                    <a:pt x="1" y="62"/>
                    <a:pt x="2" y="63"/>
                  </a:cubicBezTo>
                  <a:cubicBezTo>
                    <a:pt x="3" y="64"/>
                    <a:pt x="3" y="64"/>
                    <a:pt x="3" y="64"/>
                  </a:cubicBezTo>
                  <a:cubicBezTo>
                    <a:pt x="4" y="66"/>
                    <a:pt x="7" y="67"/>
                    <a:pt x="9" y="67"/>
                  </a:cubicBezTo>
                  <a:cubicBezTo>
                    <a:pt x="9" y="67"/>
                    <a:pt x="9" y="67"/>
                    <a:pt x="9" y="67"/>
                  </a:cubicBezTo>
                  <a:cubicBezTo>
                    <a:pt x="11" y="67"/>
                    <a:pt x="12" y="67"/>
                    <a:pt x="14" y="66"/>
                  </a:cubicBezTo>
                  <a:cubicBezTo>
                    <a:pt x="14" y="66"/>
                    <a:pt x="14" y="66"/>
                    <a:pt x="14" y="66"/>
                  </a:cubicBezTo>
                  <a:cubicBezTo>
                    <a:pt x="45" y="44"/>
                    <a:pt x="45" y="44"/>
                    <a:pt x="45" y="44"/>
                  </a:cubicBezTo>
                  <a:cubicBezTo>
                    <a:pt x="47" y="45"/>
                    <a:pt x="50" y="46"/>
                    <a:pt x="53" y="47"/>
                  </a:cubicBezTo>
                  <a:cubicBezTo>
                    <a:pt x="54" y="47"/>
                    <a:pt x="56" y="48"/>
                    <a:pt x="58" y="48"/>
                  </a:cubicBezTo>
                  <a:cubicBezTo>
                    <a:pt x="58" y="48"/>
                    <a:pt x="58" y="48"/>
                    <a:pt x="58" y="48"/>
                  </a:cubicBezTo>
                  <a:cubicBezTo>
                    <a:pt x="69" y="48"/>
                    <a:pt x="79" y="40"/>
                    <a:pt x="81" y="29"/>
                  </a:cubicBezTo>
                  <a:cubicBezTo>
                    <a:pt x="81" y="29"/>
                    <a:pt x="81" y="29"/>
                    <a:pt x="81" y="29"/>
                  </a:cubicBezTo>
                  <a:cubicBezTo>
                    <a:pt x="82" y="27"/>
                    <a:pt x="82" y="26"/>
                    <a:pt x="82" y="24"/>
                  </a:cubicBezTo>
                  <a:cubicBezTo>
                    <a:pt x="82" y="13"/>
                    <a:pt x="74" y="3"/>
                    <a:pt x="63" y="1"/>
                  </a:cubicBezTo>
                  <a:close/>
                  <a:moveTo>
                    <a:pt x="25" y="53"/>
                  </a:moveTo>
                  <a:cubicBezTo>
                    <a:pt x="13" y="61"/>
                    <a:pt x="13" y="61"/>
                    <a:pt x="13" y="61"/>
                  </a:cubicBezTo>
                  <a:cubicBezTo>
                    <a:pt x="11" y="62"/>
                    <a:pt x="9" y="62"/>
                    <a:pt x="7" y="60"/>
                  </a:cubicBezTo>
                  <a:cubicBezTo>
                    <a:pt x="6" y="58"/>
                    <a:pt x="7" y="56"/>
                    <a:pt x="8" y="55"/>
                  </a:cubicBezTo>
                  <a:cubicBezTo>
                    <a:pt x="21" y="46"/>
                    <a:pt x="21" y="46"/>
                    <a:pt x="21" y="46"/>
                  </a:cubicBezTo>
                  <a:cubicBezTo>
                    <a:pt x="23" y="45"/>
                    <a:pt x="25" y="46"/>
                    <a:pt x="26" y="47"/>
                  </a:cubicBezTo>
                  <a:cubicBezTo>
                    <a:pt x="27" y="49"/>
                    <a:pt x="27" y="52"/>
                    <a:pt x="25" y="53"/>
                  </a:cubicBezTo>
                  <a:close/>
                  <a:moveTo>
                    <a:pt x="58" y="38"/>
                  </a:moveTo>
                  <a:cubicBezTo>
                    <a:pt x="50" y="38"/>
                    <a:pt x="44" y="31"/>
                    <a:pt x="44" y="23"/>
                  </a:cubicBezTo>
                  <a:cubicBezTo>
                    <a:pt x="44" y="15"/>
                    <a:pt x="50" y="9"/>
                    <a:pt x="58" y="9"/>
                  </a:cubicBezTo>
                  <a:cubicBezTo>
                    <a:pt x="66" y="9"/>
                    <a:pt x="73" y="15"/>
                    <a:pt x="73" y="23"/>
                  </a:cubicBezTo>
                  <a:cubicBezTo>
                    <a:pt x="73" y="31"/>
                    <a:pt x="66" y="38"/>
                    <a:pt x="58"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41" name="Freeform 121"/>
            <p:cNvSpPr>
              <a:spLocks/>
            </p:cNvSpPr>
            <p:nvPr/>
          </p:nvSpPr>
          <p:spPr bwMode="auto">
            <a:xfrm>
              <a:off x="3589338" y="1285876"/>
              <a:ext cx="131763" cy="65088"/>
            </a:xfrm>
            <a:custGeom>
              <a:avLst/>
              <a:gdLst>
                <a:gd name="T0" fmla="*/ 6 w 16"/>
                <a:gd name="T1" fmla="*/ 8 h 8"/>
                <a:gd name="T2" fmla="*/ 1 w 16"/>
                <a:gd name="T3" fmla="*/ 7 h 8"/>
                <a:gd name="T4" fmla="*/ 1 w 16"/>
                <a:gd name="T5" fmla="*/ 7 h 8"/>
                <a:gd name="T6" fmla="*/ 0 w 16"/>
                <a:gd name="T7" fmla="*/ 5 h 8"/>
                <a:gd name="T8" fmla="*/ 2 w 16"/>
                <a:gd name="T9" fmla="*/ 5 h 8"/>
                <a:gd name="T10" fmla="*/ 6 w 16"/>
                <a:gd name="T11" fmla="*/ 5 h 8"/>
                <a:gd name="T12" fmla="*/ 13 w 16"/>
                <a:gd name="T13" fmla="*/ 1 h 8"/>
                <a:gd name="T14" fmla="*/ 15 w 16"/>
                <a:gd name="T15" fmla="*/ 0 h 8"/>
                <a:gd name="T16" fmla="*/ 16 w 16"/>
                <a:gd name="T17" fmla="*/ 2 h 8"/>
                <a:gd name="T18" fmla="*/ 6 w 16"/>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6" y="8"/>
                  </a:moveTo>
                  <a:cubicBezTo>
                    <a:pt x="4" y="8"/>
                    <a:pt x="3" y="8"/>
                    <a:pt x="1" y="7"/>
                  </a:cubicBezTo>
                  <a:cubicBezTo>
                    <a:pt x="1" y="7"/>
                    <a:pt x="1" y="7"/>
                    <a:pt x="1" y="7"/>
                  </a:cubicBezTo>
                  <a:cubicBezTo>
                    <a:pt x="0" y="7"/>
                    <a:pt x="0" y="6"/>
                    <a:pt x="0" y="5"/>
                  </a:cubicBezTo>
                  <a:cubicBezTo>
                    <a:pt x="1" y="5"/>
                    <a:pt x="1" y="4"/>
                    <a:pt x="2" y="5"/>
                  </a:cubicBezTo>
                  <a:cubicBezTo>
                    <a:pt x="3" y="5"/>
                    <a:pt x="5" y="5"/>
                    <a:pt x="6" y="5"/>
                  </a:cubicBezTo>
                  <a:cubicBezTo>
                    <a:pt x="9" y="5"/>
                    <a:pt x="12" y="4"/>
                    <a:pt x="13" y="1"/>
                  </a:cubicBezTo>
                  <a:cubicBezTo>
                    <a:pt x="13" y="0"/>
                    <a:pt x="14" y="0"/>
                    <a:pt x="15" y="0"/>
                  </a:cubicBezTo>
                  <a:cubicBezTo>
                    <a:pt x="16" y="0"/>
                    <a:pt x="16" y="1"/>
                    <a:pt x="16" y="2"/>
                  </a:cubicBezTo>
                  <a:cubicBezTo>
                    <a:pt x="14" y="6"/>
                    <a:pt x="10"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142" name="组合 141"/>
          <p:cNvGrpSpPr/>
          <p:nvPr/>
        </p:nvGrpSpPr>
        <p:grpSpPr>
          <a:xfrm>
            <a:off x="4128205" y="1163909"/>
            <a:ext cx="577648" cy="477430"/>
            <a:chOff x="4132263" y="1079501"/>
            <a:chExt cx="658813" cy="544513"/>
          </a:xfrm>
          <a:solidFill>
            <a:schemeClr val="tx1">
              <a:lumMod val="75000"/>
              <a:lumOff val="25000"/>
            </a:schemeClr>
          </a:solidFill>
        </p:grpSpPr>
        <p:sp>
          <p:nvSpPr>
            <p:cNvPr id="143" name="Freeform 122"/>
            <p:cNvSpPr>
              <a:spLocks/>
            </p:cNvSpPr>
            <p:nvPr/>
          </p:nvSpPr>
          <p:spPr bwMode="auto">
            <a:xfrm>
              <a:off x="4519613" y="1177926"/>
              <a:ext cx="163513" cy="165100"/>
            </a:xfrm>
            <a:custGeom>
              <a:avLst/>
              <a:gdLst>
                <a:gd name="T0" fmla="*/ 103 w 103"/>
                <a:gd name="T1" fmla="*/ 42 h 104"/>
                <a:gd name="T2" fmla="*/ 98 w 103"/>
                <a:gd name="T3" fmla="*/ 42 h 104"/>
                <a:gd name="T4" fmla="*/ 67 w 103"/>
                <a:gd name="T5" fmla="*/ 42 h 104"/>
                <a:gd name="T6" fmla="*/ 67 w 103"/>
                <a:gd name="T7" fmla="*/ 0 h 104"/>
                <a:gd name="T8" fmla="*/ 41 w 103"/>
                <a:gd name="T9" fmla="*/ 0 h 104"/>
                <a:gd name="T10" fmla="*/ 41 w 103"/>
                <a:gd name="T11" fmla="*/ 11 h 104"/>
                <a:gd name="T12" fmla="*/ 41 w 103"/>
                <a:gd name="T13" fmla="*/ 42 h 104"/>
                <a:gd name="T14" fmla="*/ 0 w 103"/>
                <a:gd name="T15" fmla="*/ 42 h 104"/>
                <a:gd name="T16" fmla="*/ 0 w 103"/>
                <a:gd name="T17" fmla="*/ 68 h 104"/>
                <a:gd name="T18" fmla="*/ 41 w 103"/>
                <a:gd name="T19" fmla="*/ 68 h 104"/>
                <a:gd name="T20" fmla="*/ 41 w 103"/>
                <a:gd name="T21" fmla="*/ 104 h 104"/>
                <a:gd name="T22" fmla="*/ 67 w 103"/>
                <a:gd name="T23" fmla="*/ 104 h 104"/>
                <a:gd name="T24" fmla="*/ 67 w 103"/>
                <a:gd name="T25" fmla="*/ 68 h 104"/>
                <a:gd name="T26" fmla="*/ 103 w 103"/>
                <a:gd name="T27" fmla="*/ 68 h 104"/>
                <a:gd name="T28" fmla="*/ 103 w 103"/>
                <a:gd name="T29" fmla="*/ 4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3" h="104">
                  <a:moveTo>
                    <a:pt x="103" y="42"/>
                  </a:moveTo>
                  <a:lnTo>
                    <a:pt x="98" y="42"/>
                  </a:lnTo>
                  <a:lnTo>
                    <a:pt x="67" y="42"/>
                  </a:lnTo>
                  <a:lnTo>
                    <a:pt x="67" y="0"/>
                  </a:lnTo>
                  <a:lnTo>
                    <a:pt x="41" y="0"/>
                  </a:lnTo>
                  <a:lnTo>
                    <a:pt x="41" y="11"/>
                  </a:lnTo>
                  <a:lnTo>
                    <a:pt x="41" y="42"/>
                  </a:lnTo>
                  <a:lnTo>
                    <a:pt x="0" y="42"/>
                  </a:lnTo>
                  <a:lnTo>
                    <a:pt x="0" y="68"/>
                  </a:lnTo>
                  <a:lnTo>
                    <a:pt x="41" y="68"/>
                  </a:lnTo>
                  <a:lnTo>
                    <a:pt x="41" y="104"/>
                  </a:lnTo>
                  <a:lnTo>
                    <a:pt x="67" y="104"/>
                  </a:lnTo>
                  <a:lnTo>
                    <a:pt x="67" y="68"/>
                  </a:lnTo>
                  <a:lnTo>
                    <a:pt x="103" y="68"/>
                  </a:lnTo>
                  <a:lnTo>
                    <a:pt x="103"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44" name="Freeform 123"/>
            <p:cNvSpPr>
              <a:spLocks noEditPoints="1"/>
            </p:cNvSpPr>
            <p:nvPr/>
          </p:nvSpPr>
          <p:spPr bwMode="auto">
            <a:xfrm>
              <a:off x="4132263" y="1079501"/>
              <a:ext cx="658813" cy="544513"/>
            </a:xfrm>
            <a:custGeom>
              <a:avLst/>
              <a:gdLst>
                <a:gd name="T0" fmla="*/ 62 w 80"/>
                <a:gd name="T1" fmla="*/ 0 h 66"/>
                <a:gd name="T2" fmla="*/ 57 w 80"/>
                <a:gd name="T3" fmla="*/ 0 h 66"/>
                <a:gd name="T4" fmla="*/ 34 w 80"/>
                <a:gd name="T5" fmla="*/ 18 h 66"/>
                <a:gd name="T6" fmla="*/ 33 w 80"/>
                <a:gd name="T7" fmla="*/ 23 h 66"/>
                <a:gd name="T8" fmla="*/ 34 w 80"/>
                <a:gd name="T9" fmla="*/ 29 h 66"/>
                <a:gd name="T10" fmla="*/ 3 w 80"/>
                <a:gd name="T11" fmla="*/ 51 h 66"/>
                <a:gd name="T12" fmla="*/ 0 w 80"/>
                <a:gd name="T13" fmla="*/ 57 h 66"/>
                <a:gd name="T14" fmla="*/ 1 w 80"/>
                <a:gd name="T15" fmla="*/ 61 h 66"/>
                <a:gd name="T16" fmla="*/ 2 w 80"/>
                <a:gd name="T17" fmla="*/ 63 h 66"/>
                <a:gd name="T18" fmla="*/ 9 w 80"/>
                <a:gd name="T19" fmla="*/ 66 h 66"/>
                <a:gd name="T20" fmla="*/ 9 w 80"/>
                <a:gd name="T21" fmla="*/ 66 h 66"/>
                <a:gd name="T22" fmla="*/ 13 w 80"/>
                <a:gd name="T23" fmla="*/ 64 h 66"/>
                <a:gd name="T24" fmla="*/ 44 w 80"/>
                <a:gd name="T25" fmla="*/ 43 h 66"/>
                <a:gd name="T26" fmla="*/ 51 w 80"/>
                <a:gd name="T27" fmla="*/ 46 h 66"/>
                <a:gd name="T28" fmla="*/ 57 w 80"/>
                <a:gd name="T29" fmla="*/ 46 h 66"/>
                <a:gd name="T30" fmla="*/ 57 w 80"/>
                <a:gd name="T31" fmla="*/ 46 h 66"/>
                <a:gd name="T32" fmla="*/ 79 w 80"/>
                <a:gd name="T33" fmla="*/ 28 h 66"/>
                <a:gd name="T34" fmla="*/ 79 w 80"/>
                <a:gd name="T35" fmla="*/ 28 h 66"/>
                <a:gd name="T36" fmla="*/ 80 w 80"/>
                <a:gd name="T37" fmla="*/ 23 h 66"/>
                <a:gd name="T38" fmla="*/ 62 w 80"/>
                <a:gd name="T39" fmla="*/ 0 h 66"/>
                <a:gd name="T40" fmla="*/ 24 w 80"/>
                <a:gd name="T41" fmla="*/ 52 h 66"/>
                <a:gd name="T42" fmla="*/ 12 w 80"/>
                <a:gd name="T43" fmla="*/ 60 h 66"/>
                <a:gd name="T44" fmla="*/ 7 w 80"/>
                <a:gd name="T45" fmla="*/ 59 h 66"/>
                <a:gd name="T46" fmla="*/ 8 w 80"/>
                <a:gd name="T47" fmla="*/ 53 h 66"/>
                <a:gd name="T48" fmla="*/ 20 w 80"/>
                <a:gd name="T49" fmla="*/ 45 h 66"/>
                <a:gd name="T50" fmla="*/ 25 w 80"/>
                <a:gd name="T51" fmla="*/ 46 h 66"/>
                <a:gd name="T52" fmla="*/ 24 w 80"/>
                <a:gd name="T53" fmla="*/ 52 h 66"/>
                <a:gd name="T54" fmla="*/ 57 w 80"/>
                <a:gd name="T55" fmla="*/ 37 h 66"/>
                <a:gd name="T56" fmla="*/ 43 w 80"/>
                <a:gd name="T57" fmla="*/ 22 h 66"/>
                <a:gd name="T58" fmla="*/ 57 w 80"/>
                <a:gd name="T59" fmla="*/ 8 h 66"/>
                <a:gd name="T60" fmla="*/ 71 w 80"/>
                <a:gd name="T61" fmla="*/ 22 h 66"/>
                <a:gd name="T62" fmla="*/ 57 w 80"/>
                <a:gd name="T63"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66">
                  <a:moveTo>
                    <a:pt x="62" y="0"/>
                  </a:moveTo>
                  <a:cubicBezTo>
                    <a:pt x="60" y="0"/>
                    <a:pt x="58" y="0"/>
                    <a:pt x="57" y="0"/>
                  </a:cubicBezTo>
                  <a:cubicBezTo>
                    <a:pt x="46" y="0"/>
                    <a:pt x="36" y="7"/>
                    <a:pt x="34" y="18"/>
                  </a:cubicBezTo>
                  <a:cubicBezTo>
                    <a:pt x="33" y="19"/>
                    <a:pt x="33" y="21"/>
                    <a:pt x="33" y="23"/>
                  </a:cubicBezTo>
                  <a:cubicBezTo>
                    <a:pt x="33" y="25"/>
                    <a:pt x="34" y="27"/>
                    <a:pt x="34" y="29"/>
                  </a:cubicBezTo>
                  <a:cubicBezTo>
                    <a:pt x="3" y="51"/>
                    <a:pt x="3" y="51"/>
                    <a:pt x="3" y="51"/>
                  </a:cubicBezTo>
                  <a:cubicBezTo>
                    <a:pt x="1" y="52"/>
                    <a:pt x="0" y="55"/>
                    <a:pt x="0" y="57"/>
                  </a:cubicBezTo>
                  <a:cubicBezTo>
                    <a:pt x="0" y="59"/>
                    <a:pt x="0" y="60"/>
                    <a:pt x="1" y="61"/>
                  </a:cubicBezTo>
                  <a:cubicBezTo>
                    <a:pt x="2" y="63"/>
                    <a:pt x="2" y="63"/>
                    <a:pt x="2" y="63"/>
                  </a:cubicBezTo>
                  <a:cubicBezTo>
                    <a:pt x="4" y="65"/>
                    <a:pt x="6" y="66"/>
                    <a:pt x="9" y="66"/>
                  </a:cubicBezTo>
                  <a:cubicBezTo>
                    <a:pt x="9" y="66"/>
                    <a:pt x="9" y="66"/>
                    <a:pt x="9" y="66"/>
                  </a:cubicBezTo>
                  <a:cubicBezTo>
                    <a:pt x="10" y="66"/>
                    <a:pt x="12" y="65"/>
                    <a:pt x="13" y="64"/>
                  </a:cubicBezTo>
                  <a:cubicBezTo>
                    <a:pt x="44" y="43"/>
                    <a:pt x="44" y="43"/>
                    <a:pt x="44" y="43"/>
                  </a:cubicBezTo>
                  <a:cubicBezTo>
                    <a:pt x="46" y="44"/>
                    <a:pt x="49" y="45"/>
                    <a:pt x="51" y="46"/>
                  </a:cubicBezTo>
                  <a:cubicBezTo>
                    <a:pt x="53" y="46"/>
                    <a:pt x="55" y="46"/>
                    <a:pt x="57" y="46"/>
                  </a:cubicBezTo>
                  <a:cubicBezTo>
                    <a:pt x="57" y="46"/>
                    <a:pt x="57" y="46"/>
                    <a:pt x="57" y="46"/>
                  </a:cubicBezTo>
                  <a:cubicBezTo>
                    <a:pt x="67" y="46"/>
                    <a:pt x="77" y="39"/>
                    <a:pt x="79" y="28"/>
                  </a:cubicBezTo>
                  <a:cubicBezTo>
                    <a:pt x="79" y="28"/>
                    <a:pt x="79" y="28"/>
                    <a:pt x="79" y="28"/>
                  </a:cubicBezTo>
                  <a:cubicBezTo>
                    <a:pt x="80" y="27"/>
                    <a:pt x="80" y="25"/>
                    <a:pt x="80" y="23"/>
                  </a:cubicBezTo>
                  <a:cubicBezTo>
                    <a:pt x="80" y="12"/>
                    <a:pt x="73" y="3"/>
                    <a:pt x="62" y="0"/>
                  </a:cubicBezTo>
                  <a:close/>
                  <a:moveTo>
                    <a:pt x="24" y="52"/>
                  </a:moveTo>
                  <a:cubicBezTo>
                    <a:pt x="12" y="60"/>
                    <a:pt x="12" y="60"/>
                    <a:pt x="12" y="60"/>
                  </a:cubicBezTo>
                  <a:cubicBezTo>
                    <a:pt x="10" y="61"/>
                    <a:pt x="8" y="60"/>
                    <a:pt x="7" y="59"/>
                  </a:cubicBezTo>
                  <a:cubicBezTo>
                    <a:pt x="6" y="57"/>
                    <a:pt x="6" y="54"/>
                    <a:pt x="8" y="53"/>
                  </a:cubicBezTo>
                  <a:cubicBezTo>
                    <a:pt x="20" y="45"/>
                    <a:pt x="20" y="45"/>
                    <a:pt x="20" y="45"/>
                  </a:cubicBezTo>
                  <a:cubicBezTo>
                    <a:pt x="22" y="44"/>
                    <a:pt x="24" y="44"/>
                    <a:pt x="25" y="46"/>
                  </a:cubicBezTo>
                  <a:cubicBezTo>
                    <a:pt x="27" y="48"/>
                    <a:pt x="26" y="50"/>
                    <a:pt x="24" y="52"/>
                  </a:cubicBezTo>
                  <a:close/>
                  <a:moveTo>
                    <a:pt x="57" y="37"/>
                  </a:moveTo>
                  <a:cubicBezTo>
                    <a:pt x="49" y="37"/>
                    <a:pt x="43" y="30"/>
                    <a:pt x="43" y="22"/>
                  </a:cubicBezTo>
                  <a:cubicBezTo>
                    <a:pt x="43" y="14"/>
                    <a:pt x="49" y="8"/>
                    <a:pt x="57" y="8"/>
                  </a:cubicBezTo>
                  <a:cubicBezTo>
                    <a:pt x="65" y="8"/>
                    <a:pt x="71" y="14"/>
                    <a:pt x="71" y="22"/>
                  </a:cubicBezTo>
                  <a:cubicBezTo>
                    <a:pt x="71" y="30"/>
                    <a:pt x="65" y="37"/>
                    <a:pt x="57"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sp>
        <p:nvSpPr>
          <p:cNvPr id="145" name="Freeform 124"/>
          <p:cNvSpPr>
            <a:spLocks noEditPoints="1"/>
          </p:cNvSpPr>
          <p:nvPr/>
        </p:nvSpPr>
        <p:spPr bwMode="auto">
          <a:xfrm>
            <a:off x="9228842" y="1089295"/>
            <a:ext cx="555377" cy="599919"/>
          </a:xfrm>
          <a:custGeom>
            <a:avLst/>
            <a:gdLst>
              <a:gd name="T0" fmla="*/ 40 w 77"/>
              <a:gd name="T1" fmla="*/ 52 h 83"/>
              <a:gd name="T2" fmla="*/ 69 w 77"/>
              <a:gd name="T3" fmla="*/ 50 h 83"/>
              <a:gd name="T4" fmla="*/ 40 w 77"/>
              <a:gd name="T5" fmla="*/ 47 h 83"/>
              <a:gd name="T6" fmla="*/ 77 w 77"/>
              <a:gd name="T7" fmla="*/ 25 h 83"/>
              <a:gd name="T8" fmla="*/ 57 w 77"/>
              <a:gd name="T9" fmla="*/ 3 h 83"/>
              <a:gd name="T10" fmla="*/ 51 w 77"/>
              <a:gd name="T11" fmla="*/ 0 h 83"/>
              <a:gd name="T12" fmla="*/ 15 w 77"/>
              <a:gd name="T13" fmla="*/ 10 h 83"/>
              <a:gd name="T14" fmla="*/ 0 w 77"/>
              <a:gd name="T15" fmla="*/ 56 h 83"/>
              <a:gd name="T16" fmla="*/ 24 w 77"/>
              <a:gd name="T17" fmla="*/ 83 h 83"/>
              <a:gd name="T18" fmla="*/ 77 w 77"/>
              <a:gd name="T19" fmla="*/ 74 h 83"/>
              <a:gd name="T20" fmla="*/ 77 w 77"/>
              <a:gd name="T21" fmla="*/ 25 h 83"/>
              <a:gd name="T22" fmla="*/ 66 w 77"/>
              <a:gd name="T23" fmla="*/ 23 h 83"/>
              <a:gd name="T24" fmla="*/ 58 w 77"/>
              <a:gd name="T25" fmla="*/ 23 h 83"/>
              <a:gd name="T26" fmla="*/ 54 w 77"/>
              <a:gd name="T27" fmla="*/ 11 h 83"/>
              <a:gd name="T28" fmla="*/ 69 w 77"/>
              <a:gd name="T29" fmla="*/ 23 h 83"/>
              <a:gd name="T30" fmla="*/ 21 w 77"/>
              <a:gd name="T31" fmla="*/ 67 h 83"/>
              <a:gd name="T32" fmla="*/ 15 w 77"/>
              <a:gd name="T33" fmla="*/ 67 h 83"/>
              <a:gd name="T34" fmla="*/ 15 w 77"/>
              <a:gd name="T35" fmla="*/ 59 h 83"/>
              <a:gd name="T36" fmla="*/ 7 w 77"/>
              <a:gd name="T37" fmla="*/ 53 h 83"/>
              <a:gd name="T38" fmla="*/ 15 w 77"/>
              <a:gd name="T39" fmla="*/ 53 h 83"/>
              <a:gd name="T40" fmla="*/ 18 w 77"/>
              <a:gd name="T41" fmla="*/ 44 h 83"/>
              <a:gd name="T42" fmla="*/ 21 w 77"/>
              <a:gd name="T43" fmla="*/ 53 h 83"/>
              <a:gd name="T44" fmla="*/ 27 w 77"/>
              <a:gd name="T45" fmla="*/ 53 h 83"/>
              <a:gd name="T46" fmla="*/ 29 w 77"/>
              <a:gd name="T47" fmla="*/ 59 h 83"/>
              <a:gd name="T48" fmla="*/ 71 w 77"/>
              <a:gd name="T49" fmla="*/ 74 h 83"/>
              <a:gd name="T50" fmla="*/ 24 w 77"/>
              <a:gd name="T51" fmla="*/ 77 h 83"/>
              <a:gd name="T52" fmla="*/ 37 w 77"/>
              <a:gd name="T53" fmla="*/ 56 h 83"/>
              <a:gd name="T54" fmla="*/ 21 w 77"/>
              <a:gd name="T55" fmla="*/ 10 h 83"/>
              <a:gd name="T56" fmla="*/ 49 w 77"/>
              <a:gd name="T57" fmla="*/ 6 h 83"/>
              <a:gd name="T58" fmla="*/ 58 w 77"/>
              <a:gd name="T59" fmla="*/ 29 h 83"/>
              <a:gd name="T60" fmla="*/ 71 w 77"/>
              <a:gd name="T61" fmla="*/ 74 h 83"/>
              <a:gd name="T62" fmla="*/ 40 w 77"/>
              <a:gd name="T63" fmla="*/ 60 h 83"/>
              <a:gd name="T64" fmla="*/ 40 w 77"/>
              <a:gd name="T65" fmla="*/ 65 h 83"/>
              <a:gd name="T66" fmla="*/ 69 w 77"/>
              <a:gd name="T67" fmla="*/ 6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7" h="83">
                <a:moveTo>
                  <a:pt x="38" y="50"/>
                </a:moveTo>
                <a:cubicBezTo>
                  <a:pt x="38" y="51"/>
                  <a:pt x="39" y="52"/>
                  <a:pt x="40" y="52"/>
                </a:cubicBezTo>
                <a:cubicBezTo>
                  <a:pt x="66" y="52"/>
                  <a:pt x="66" y="52"/>
                  <a:pt x="66" y="52"/>
                </a:cubicBezTo>
                <a:cubicBezTo>
                  <a:pt x="67" y="52"/>
                  <a:pt x="69" y="51"/>
                  <a:pt x="69" y="50"/>
                </a:cubicBezTo>
                <a:cubicBezTo>
                  <a:pt x="69" y="48"/>
                  <a:pt x="67" y="47"/>
                  <a:pt x="66" y="47"/>
                </a:cubicBezTo>
                <a:cubicBezTo>
                  <a:pt x="40" y="47"/>
                  <a:pt x="40" y="47"/>
                  <a:pt x="40" y="47"/>
                </a:cubicBezTo>
                <a:cubicBezTo>
                  <a:pt x="39" y="47"/>
                  <a:pt x="38" y="48"/>
                  <a:pt x="38" y="50"/>
                </a:cubicBezTo>
                <a:close/>
                <a:moveTo>
                  <a:pt x="77" y="25"/>
                </a:moveTo>
                <a:cubicBezTo>
                  <a:pt x="76" y="24"/>
                  <a:pt x="76" y="22"/>
                  <a:pt x="74" y="21"/>
                </a:cubicBezTo>
                <a:cubicBezTo>
                  <a:pt x="57" y="3"/>
                  <a:pt x="57" y="3"/>
                  <a:pt x="57" y="3"/>
                </a:cubicBezTo>
                <a:cubicBezTo>
                  <a:pt x="55" y="2"/>
                  <a:pt x="54" y="1"/>
                  <a:pt x="52" y="1"/>
                </a:cubicBezTo>
                <a:cubicBezTo>
                  <a:pt x="51" y="0"/>
                  <a:pt x="51" y="0"/>
                  <a:pt x="51" y="0"/>
                </a:cubicBezTo>
                <a:cubicBezTo>
                  <a:pt x="24" y="0"/>
                  <a:pt x="24" y="0"/>
                  <a:pt x="24" y="0"/>
                </a:cubicBezTo>
                <a:cubicBezTo>
                  <a:pt x="19" y="0"/>
                  <a:pt x="15" y="5"/>
                  <a:pt x="15" y="10"/>
                </a:cubicBezTo>
                <a:cubicBezTo>
                  <a:pt x="15" y="38"/>
                  <a:pt x="15" y="38"/>
                  <a:pt x="15" y="38"/>
                </a:cubicBezTo>
                <a:cubicBezTo>
                  <a:pt x="7" y="40"/>
                  <a:pt x="0" y="47"/>
                  <a:pt x="0" y="56"/>
                </a:cubicBezTo>
                <a:cubicBezTo>
                  <a:pt x="0" y="65"/>
                  <a:pt x="7" y="73"/>
                  <a:pt x="15" y="74"/>
                </a:cubicBezTo>
                <a:cubicBezTo>
                  <a:pt x="15" y="79"/>
                  <a:pt x="19" y="83"/>
                  <a:pt x="24" y="83"/>
                </a:cubicBezTo>
                <a:cubicBezTo>
                  <a:pt x="68" y="83"/>
                  <a:pt x="68" y="83"/>
                  <a:pt x="68" y="83"/>
                </a:cubicBezTo>
                <a:cubicBezTo>
                  <a:pt x="73" y="83"/>
                  <a:pt x="77" y="79"/>
                  <a:pt x="77" y="74"/>
                </a:cubicBezTo>
                <a:cubicBezTo>
                  <a:pt x="77" y="26"/>
                  <a:pt x="77" y="26"/>
                  <a:pt x="77" y="26"/>
                </a:cubicBezTo>
                <a:lnTo>
                  <a:pt x="77" y="25"/>
                </a:lnTo>
                <a:close/>
                <a:moveTo>
                  <a:pt x="69" y="23"/>
                </a:moveTo>
                <a:cubicBezTo>
                  <a:pt x="66" y="23"/>
                  <a:pt x="66" y="23"/>
                  <a:pt x="66" y="23"/>
                </a:cubicBezTo>
                <a:cubicBezTo>
                  <a:pt x="58" y="23"/>
                  <a:pt x="58" y="23"/>
                  <a:pt x="58" y="23"/>
                </a:cubicBezTo>
                <a:cubicBezTo>
                  <a:pt x="58" y="23"/>
                  <a:pt x="58" y="23"/>
                  <a:pt x="58" y="23"/>
                </a:cubicBezTo>
                <a:cubicBezTo>
                  <a:pt x="56" y="23"/>
                  <a:pt x="54" y="21"/>
                  <a:pt x="54" y="19"/>
                </a:cubicBezTo>
                <a:cubicBezTo>
                  <a:pt x="54" y="11"/>
                  <a:pt x="54" y="11"/>
                  <a:pt x="54" y="11"/>
                </a:cubicBezTo>
                <a:cubicBezTo>
                  <a:pt x="54" y="8"/>
                  <a:pt x="54" y="8"/>
                  <a:pt x="54" y="8"/>
                </a:cubicBezTo>
                <a:lnTo>
                  <a:pt x="69" y="23"/>
                </a:lnTo>
                <a:close/>
                <a:moveTo>
                  <a:pt x="21" y="59"/>
                </a:moveTo>
                <a:cubicBezTo>
                  <a:pt x="21" y="67"/>
                  <a:pt x="21" y="67"/>
                  <a:pt x="21" y="67"/>
                </a:cubicBezTo>
                <a:cubicBezTo>
                  <a:pt x="18" y="67"/>
                  <a:pt x="18" y="67"/>
                  <a:pt x="18" y="67"/>
                </a:cubicBezTo>
                <a:cubicBezTo>
                  <a:pt x="15" y="67"/>
                  <a:pt x="15" y="67"/>
                  <a:pt x="15" y="67"/>
                </a:cubicBezTo>
                <a:cubicBezTo>
                  <a:pt x="15" y="67"/>
                  <a:pt x="15" y="67"/>
                  <a:pt x="15" y="67"/>
                </a:cubicBezTo>
                <a:cubicBezTo>
                  <a:pt x="15" y="59"/>
                  <a:pt x="15" y="59"/>
                  <a:pt x="15" y="59"/>
                </a:cubicBezTo>
                <a:cubicBezTo>
                  <a:pt x="7" y="59"/>
                  <a:pt x="7" y="59"/>
                  <a:pt x="7" y="59"/>
                </a:cubicBezTo>
                <a:cubicBezTo>
                  <a:pt x="7" y="53"/>
                  <a:pt x="7" y="53"/>
                  <a:pt x="7" y="53"/>
                </a:cubicBezTo>
                <a:cubicBezTo>
                  <a:pt x="15" y="53"/>
                  <a:pt x="15" y="53"/>
                  <a:pt x="15" y="53"/>
                </a:cubicBezTo>
                <a:cubicBezTo>
                  <a:pt x="15" y="53"/>
                  <a:pt x="15" y="53"/>
                  <a:pt x="15" y="53"/>
                </a:cubicBezTo>
                <a:cubicBezTo>
                  <a:pt x="15" y="44"/>
                  <a:pt x="15" y="44"/>
                  <a:pt x="15" y="44"/>
                </a:cubicBezTo>
                <a:cubicBezTo>
                  <a:pt x="18" y="44"/>
                  <a:pt x="18" y="44"/>
                  <a:pt x="18" y="44"/>
                </a:cubicBezTo>
                <a:cubicBezTo>
                  <a:pt x="21" y="44"/>
                  <a:pt x="21" y="44"/>
                  <a:pt x="21" y="44"/>
                </a:cubicBezTo>
                <a:cubicBezTo>
                  <a:pt x="21" y="53"/>
                  <a:pt x="21" y="53"/>
                  <a:pt x="21" y="53"/>
                </a:cubicBezTo>
                <a:cubicBezTo>
                  <a:pt x="21" y="53"/>
                  <a:pt x="21" y="53"/>
                  <a:pt x="21" y="53"/>
                </a:cubicBezTo>
                <a:cubicBezTo>
                  <a:pt x="27" y="53"/>
                  <a:pt x="27" y="53"/>
                  <a:pt x="27" y="53"/>
                </a:cubicBezTo>
                <a:cubicBezTo>
                  <a:pt x="29" y="53"/>
                  <a:pt x="29" y="53"/>
                  <a:pt x="29" y="53"/>
                </a:cubicBezTo>
                <a:cubicBezTo>
                  <a:pt x="29" y="59"/>
                  <a:pt x="29" y="59"/>
                  <a:pt x="29" y="59"/>
                </a:cubicBezTo>
                <a:cubicBezTo>
                  <a:pt x="21" y="59"/>
                  <a:pt x="21" y="59"/>
                  <a:pt x="21" y="59"/>
                </a:cubicBezTo>
                <a:close/>
                <a:moveTo>
                  <a:pt x="71" y="74"/>
                </a:moveTo>
                <a:cubicBezTo>
                  <a:pt x="71" y="76"/>
                  <a:pt x="70" y="77"/>
                  <a:pt x="68" y="77"/>
                </a:cubicBezTo>
                <a:cubicBezTo>
                  <a:pt x="24" y="77"/>
                  <a:pt x="24" y="77"/>
                  <a:pt x="24" y="77"/>
                </a:cubicBezTo>
                <a:cubicBezTo>
                  <a:pt x="22" y="77"/>
                  <a:pt x="21" y="76"/>
                  <a:pt x="21" y="74"/>
                </a:cubicBezTo>
                <a:cubicBezTo>
                  <a:pt x="30" y="73"/>
                  <a:pt x="37" y="65"/>
                  <a:pt x="37" y="56"/>
                </a:cubicBezTo>
                <a:cubicBezTo>
                  <a:pt x="37" y="47"/>
                  <a:pt x="30" y="39"/>
                  <a:pt x="21" y="38"/>
                </a:cubicBezTo>
                <a:cubicBezTo>
                  <a:pt x="21" y="10"/>
                  <a:pt x="21" y="10"/>
                  <a:pt x="21" y="10"/>
                </a:cubicBezTo>
                <a:cubicBezTo>
                  <a:pt x="21" y="8"/>
                  <a:pt x="22" y="6"/>
                  <a:pt x="24" y="6"/>
                </a:cubicBezTo>
                <a:cubicBezTo>
                  <a:pt x="49" y="6"/>
                  <a:pt x="49" y="6"/>
                  <a:pt x="49" y="6"/>
                </a:cubicBezTo>
                <a:cubicBezTo>
                  <a:pt x="49" y="19"/>
                  <a:pt x="49" y="19"/>
                  <a:pt x="49" y="19"/>
                </a:cubicBezTo>
                <a:cubicBezTo>
                  <a:pt x="49" y="24"/>
                  <a:pt x="53" y="29"/>
                  <a:pt x="58" y="29"/>
                </a:cubicBezTo>
                <a:cubicBezTo>
                  <a:pt x="71" y="29"/>
                  <a:pt x="71" y="29"/>
                  <a:pt x="71" y="29"/>
                </a:cubicBezTo>
                <a:lnTo>
                  <a:pt x="71" y="74"/>
                </a:lnTo>
                <a:close/>
                <a:moveTo>
                  <a:pt x="66" y="60"/>
                </a:moveTo>
                <a:cubicBezTo>
                  <a:pt x="40" y="60"/>
                  <a:pt x="40" y="60"/>
                  <a:pt x="40" y="60"/>
                </a:cubicBezTo>
                <a:cubicBezTo>
                  <a:pt x="39" y="60"/>
                  <a:pt x="38" y="61"/>
                  <a:pt x="38" y="63"/>
                </a:cubicBezTo>
                <a:cubicBezTo>
                  <a:pt x="38" y="64"/>
                  <a:pt x="39" y="65"/>
                  <a:pt x="40" y="65"/>
                </a:cubicBezTo>
                <a:cubicBezTo>
                  <a:pt x="66" y="65"/>
                  <a:pt x="66" y="65"/>
                  <a:pt x="66" y="65"/>
                </a:cubicBezTo>
                <a:cubicBezTo>
                  <a:pt x="67" y="65"/>
                  <a:pt x="69" y="64"/>
                  <a:pt x="69" y="63"/>
                </a:cubicBezTo>
                <a:cubicBezTo>
                  <a:pt x="69" y="61"/>
                  <a:pt x="67" y="60"/>
                  <a:pt x="66" y="6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nvGrpSpPr>
          <p:cNvPr id="146" name="组合 145"/>
          <p:cNvGrpSpPr/>
          <p:nvPr/>
        </p:nvGrpSpPr>
        <p:grpSpPr>
          <a:xfrm>
            <a:off x="2070805" y="1163909"/>
            <a:ext cx="643068" cy="477430"/>
            <a:chOff x="2074863" y="1079501"/>
            <a:chExt cx="733425" cy="544513"/>
          </a:xfrm>
          <a:solidFill>
            <a:schemeClr val="tx1">
              <a:lumMod val="75000"/>
              <a:lumOff val="25000"/>
            </a:schemeClr>
          </a:solidFill>
        </p:grpSpPr>
        <p:sp>
          <p:nvSpPr>
            <p:cNvPr id="147" name="Freeform 125"/>
            <p:cNvSpPr>
              <a:spLocks noEditPoints="1"/>
            </p:cNvSpPr>
            <p:nvPr/>
          </p:nvSpPr>
          <p:spPr bwMode="auto">
            <a:xfrm>
              <a:off x="2074863" y="1079501"/>
              <a:ext cx="733425" cy="544513"/>
            </a:xfrm>
            <a:custGeom>
              <a:avLst/>
              <a:gdLst>
                <a:gd name="T0" fmla="*/ 86 w 89"/>
                <a:gd name="T1" fmla="*/ 0 h 66"/>
                <a:gd name="T2" fmla="*/ 43 w 89"/>
                <a:gd name="T3" fmla="*/ 0 h 66"/>
                <a:gd name="T4" fmla="*/ 2 w 89"/>
                <a:gd name="T5" fmla="*/ 0 h 66"/>
                <a:gd name="T6" fmla="*/ 0 w 89"/>
                <a:gd name="T7" fmla="*/ 2 h 66"/>
                <a:gd name="T8" fmla="*/ 0 w 89"/>
                <a:gd name="T9" fmla="*/ 9 h 66"/>
                <a:gd name="T10" fmla="*/ 0 w 89"/>
                <a:gd name="T11" fmla="*/ 62 h 66"/>
                <a:gd name="T12" fmla="*/ 1 w 89"/>
                <a:gd name="T13" fmla="*/ 65 h 66"/>
                <a:gd name="T14" fmla="*/ 43 w 89"/>
                <a:gd name="T15" fmla="*/ 66 h 66"/>
                <a:gd name="T16" fmla="*/ 86 w 89"/>
                <a:gd name="T17" fmla="*/ 66 h 66"/>
                <a:gd name="T18" fmla="*/ 88 w 89"/>
                <a:gd name="T19" fmla="*/ 65 h 66"/>
                <a:gd name="T20" fmla="*/ 89 w 89"/>
                <a:gd name="T21" fmla="*/ 62 h 66"/>
                <a:gd name="T22" fmla="*/ 89 w 89"/>
                <a:gd name="T23" fmla="*/ 9 h 66"/>
                <a:gd name="T24" fmla="*/ 89 w 89"/>
                <a:gd name="T25" fmla="*/ 2 h 66"/>
                <a:gd name="T26" fmla="*/ 42 w 89"/>
                <a:gd name="T27" fmla="*/ 57 h 66"/>
                <a:gd name="T28" fmla="*/ 42 w 89"/>
                <a:gd name="T29" fmla="*/ 62 h 66"/>
                <a:gd name="T30" fmla="*/ 3 w 89"/>
                <a:gd name="T31" fmla="*/ 62 h 66"/>
                <a:gd name="T32" fmla="*/ 3 w 89"/>
                <a:gd name="T33" fmla="*/ 9 h 66"/>
                <a:gd name="T34" fmla="*/ 3 w 89"/>
                <a:gd name="T35" fmla="*/ 3 h 66"/>
                <a:gd name="T36" fmla="*/ 42 w 89"/>
                <a:gd name="T37" fmla="*/ 4 h 66"/>
                <a:gd name="T38" fmla="*/ 42 w 89"/>
                <a:gd name="T39" fmla="*/ 19 h 66"/>
                <a:gd name="T40" fmla="*/ 37 w 89"/>
                <a:gd name="T41" fmla="*/ 23 h 66"/>
                <a:gd name="T42" fmla="*/ 42 w 89"/>
                <a:gd name="T43" fmla="*/ 26 h 66"/>
                <a:gd name="T44" fmla="*/ 40 w 89"/>
                <a:gd name="T45" fmla="*/ 37 h 66"/>
                <a:gd name="T46" fmla="*/ 40 w 89"/>
                <a:gd name="T47" fmla="*/ 43 h 66"/>
                <a:gd name="T48" fmla="*/ 42 w 89"/>
                <a:gd name="T49" fmla="*/ 57 h 66"/>
                <a:gd name="T50" fmla="*/ 85 w 89"/>
                <a:gd name="T51" fmla="*/ 9 h 66"/>
                <a:gd name="T52" fmla="*/ 85 w 89"/>
                <a:gd name="T53" fmla="*/ 62 h 66"/>
                <a:gd name="T54" fmla="*/ 46 w 89"/>
                <a:gd name="T55" fmla="*/ 62 h 66"/>
                <a:gd name="T56" fmla="*/ 46 w 89"/>
                <a:gd name="T57" fmla="*/ 57 h 66"/>
                <a:gd name="T58" fmla="*/ 48 w 89"/>
                <a:gd name="T59" fmla="*/ 43 h 66"/>
                <a:gd name="T60" fmla="*/ 48 w 89"/>
                <a:gd name="T61" fmla="*/ 37 h 66"/>
                <a:gd name="T62" fmla="*/ 46 w 89"/>
                <a:gd name="T63" fmla="*/ 26 h 66"/>
                <a:gd name="T64" fmla="*/ 51 w 89"/>
                <a:gd name="T65" fmla="*/ 23 h 66"/>
                <a:gd name="T66" fmla="*/ 46 w 89"/>
                <a:gd name="T67" fmla="*/ 19 h 66"/>
                <a:gd name="T68" fmla="*/ 46 w 89"/>
                <a:gd name="T69" fmla="*/ 4 h 66"/>
                <a:gd name="T70" fmla="*/ 85 w 89"/>
                <a:gd name="T71" fmla="*/ 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9" h="66">
                  <a:moveTo>
                    <a:pt x="88" y="0"/>
                  </a:moveTo>
                  <a:cubicBezTo>
                    <a:pt x="87" y="0"/>
                    <a:pt x="87" y="0"/>
                    <a:pt x="86" y="0"/>
                  </a:cubicBezTo>
                  <a:cubicBezTo>
                    <a:pt x="46" y="0"/>
                    <a:pt x="46" y="0"/>
                    <a:pt x="46" y="0"/>
                  </a:cubicBezTo>
                  <a:cubicBezTo>
                    <a:pt x="45" y="0"/>
                    <a:pt x="44" y="0"/>
                    <a:pt x="43" y="0"/>
                  </a:cubicBezTo>
                  <a:cubicBezTo>
                    <a:pt x="3" y="0"/>
                    <a:pt x="3" y="0"/>
                    <a:pt x="3" y="0"/>
                  </a:cubicBezTo>
                  <a:cubicBezTo>
                    <a:pt x="2" y="0"/>
                    <a:pt x="2" y="0"/>
                    <a:pt x="2" y="0"/>
                  </a:cubicBezTo>
                  <a:cubicBezTo>
                    <a:pt x="1" y="0"/>
                    <a:pt x="1" y="0"/>
                    <a:pt x="1" y="0"/>
                  </a:cubicBezTo>
                  <a:cubicBezTo>
                    <a:pt x="1" y="1"/>
                    <a:pt x="0" y="1"/>
                    <a:pt x="0" y="2"/>
                  </a:cubicBezTo>
                  <a:cubicBezTo>
                    <a:pt x="0" y="4"/>
                    <a:pt x="0" y="4"/>
                    <a:pt x="0" y="4"/>
                  </a:cubicBezTo>
                  <a:cubicBezTo>
                    <a:pt x="0" y="9"/>
                    <a:pt x="0" y="9"/>
                    <a:pt x="0" y="9"/>
                  </a:cubicBezTo>
                  <a:cubicBezTo>
                    <a:pt x="0" y="57"/>
                    <a:pt x="0" y="57"/>
                    <a:pt x="0" y="57"/>
                  </a:cubicBezTo>
                  <a:cubicBezTo>
                    <a:pt x="0" y="62"/>
                    <a:pt x="0" y="62"/>
                    <a:pt x="0" y="62"/>
                  </a:cubicBezTo>
                  <a:cubicBezTo>
                    <a:pt x="0" y="64"/>
                    <a:pt x="0" y="64"/>
                    <a:pt x="0" y="64"/>
                  </a:cubicBezTo>
                  <a:cubicBezTo>
                    <a:pt x="0" y="64"/>
                    <a:pt x="1" y="65"/>
                    <a:pt x="1" y="65"/>
                  </a:cubicBezTo>
                  <a:cubicBezTo>
                    <a:pt x="2" y="66"/>
                    <a:pt x="2" y="65"/>
                    <a:pt x="3" y="66"/>
                  </a:cubicBezTo>
                  <a:cubicBezTo>
                    <a:pt x="43" y="66"/>
                    <a:pt x="43" y="66"/>
                    <a:pt x="43" y="66"/>
                  </a:cubicBezTo>
                  <a:cubicBezTo>
                    <a:pt x="44" y="66"/>
                    <a:pt x="45" y="65"/>
                    <a:pt x="46" y="66"/>
                  </a:cubicBezTo>
                  <a:cubicBezTo>
                    <a:pt x="86" y="66"/>
                    <a:pt x="86" y="66"/>
                    <a:pt x="86" y="66"/>
                  </a:cubicBezTo>
                  <a:cubicBezTo>
                    <a:pt x="87" y="66"/>
                    <a:pt x="87" y="65"/>
                    <a:pt x="87" y="65"/>
                  </a:cubicBezTo>
                  <a:cubicBezTo>
                    <a:pt x="88" y="65"/>
                    <a:pt x="88" y="65"/>
                    <a:pt x="88" y="65"/>
                  </a:cubicBezTo>
                  <a:cubicBezTo>
                    <a:pt x="88" y="65"/>
                    <a:pt x="89" y="64"/>
                    <a:pt x="89" y="64"/>
                  </a:cubicBezTo>
                  <a:cubicBezTo>
                    <a:pt x="89" y="62"/>
                    <a:pt x="89" y="62"/>
                    <a:pt x="89" y="62"/>
                  </a:cubicBezTo>
                  <a:cubicBezTo>
                    <a:pt x="89" y="57"/>
                    <a:pt x="89" y="57"/>
                    <a:pt x="89" y="57"/>
                  </a:cubicBezTo>
                  <a:cubicBezTo>
                    <a:pt x="89" y="9"/>
                    <a:pt x="89" y="9"/>
                    <a:pt x="89" y="9"/>
                  </a:cubicBezTo>
                  <a:cubicBezTo>
                    <a:pt x="89" y="4"/>
                    <a:pt x="89" y="4"/>
                    <a:pt x="89" y="4"/>
                  </a:cubicBezTo>
                  <a:cubicBezTo>
                    <a:pt x="89" y="2"/>
                    <a:pt x="89" y="2"/>
                    <a:pt x="89" y="2"/>
                  </a:cubicBezTo>
                  <a:cubicBezTo>
                    <a:pt x="89" y="1"/>
                    <a:pt x="88" y="1"/>
                    <a:pt x="88" y="0"/>
                  </a:cubicBezTo>
                  <a:close/>
                  <a:moveTo>
                    <a:pt x="42" y="57"/>
                  </a:moveTo>
                  <a:cubicBezTo>
                    <a:pt x="42" y="62"/>
                    <a:pt x="42" y="62"/>
                    <a:pt x="42" y="62"/>
                  </a:cubicBezTo>
                  <a:cubicBezTo>
                    <a:pt x="42" y="62"/>
                    <a:pt x="42" y="62"/>
                    <a:pt x="42" y="62"/>
                  </a:cubicBezTo>
                  <a:cubicBezTo>
                    <a:pt x="3" y="62"/>
                    <a:pt x="3" y="62"/>
                    <a:pt x="3" y="62"/>
                  </a:cubicBezTo>
                  <a:cubicBezTo>
                    <a:pt x="3" y="62"/>
                    <a:pt x="3" y="62"/>
                    <a:pt x="3" y="62"/>
                  </a:cubicBezTo>
                  <a:cubicBezTo>
                    <a:pt x="3" y="57"/>
                    <a:pt x="3" y="57"/>
                    <a:pt x="3" y="57"/>
                  </a:cubicBezTo>
                  <a:cubicBezTo>
                    <a:pt x="3" y="9"/>
                    <a:pt x="3" y="9"/>
                    <a:pt x="3" y="9"/>
                  </a:cubicBezTo>
                  <a:cubicBezTo>
                    <a:pt x="3" y="4"/>
                    <a:pt x="3" y="4"/>
                    <a:pt x="3" y="4"/>
                  </a:cubicBezTo>
                  <a:cubicBezTo>
                    <a:pt x="3" y="3"/>
                    <a:pt x="3" y="3"/>
                    <a:pt x="3" y="3"/>
                  </a:cubicBezTo>
                  <a:cubicBezTo>
                    <a:pt x="42" y="3"/>
                    <a:pt x="42" y="3"/>
                    <a:pt x="42" y="3"/>
                  </a:cubicBezTo>
                  <a:cubicBezTo>
                    <a:pt x="42" y="4"/>
                    <a:pt x="42" y="4"/>
                    <a:pt x="42" y="4"/>
                  </a:cubicBezTo>
                  <a:cubicBezTo>
                    <a:pt x="42" y="9"/>
                    <a:pt x="42" y="9"/>
                    <a:pt x="42" y="9"/>
                  </a:cubicBezTo>
                  <a:cubicBezTo>
                    <a:pt x="42" y="19"/>
                    <a:pt x="42" y="19"/>
                    <a:pt x="42" y="19"/>
                  </a:cubicBezTo>
                  <a:cubicBezTo>
                    <a:pt x="40" y="19"/>
                    <a:pt x="40" y="19"/>
                    <a:pt x="40" y="19"/>
                  </a:cubicBezTo>
                  <a:cubicBezTo>
                    <a:pt x="38" y="19"/>
                    <a:pt x="37" y="21"/>
                    <a:pt x="37" y="23"/>
                  </a:cubicBezTo>
                  <a:cubicBezTo>
                    <a:pt x="37" y="24"/>
                    <a:pt x="38" y="26"/>
                    <a:pt x="40" y="26"/>
                  </a:cubicBezTo>
                  <a:cubicBezTo>
                    <a:pt x="42" y="26"/>
                    <a:pt x="42" y="26"/>
                    <a:pt x="42" y="26"/>
                  </a:cubicBezTo>
                  <a:cubicBezTo>
                    <a:pt x="42" y="37"/>
                    <a:pt x="42" y="37"/>
                    <a:pt x="42" y="37"/>
                  </a:cubicBezTo>
                  <a:cubicBezTo>
                    <a:pt x="40" y="37"/>
                    <a:pt x="40" y="37"/>
                    <a:pt x="40" y="37"/>
                  </a:cubicBezTo>
                  <a:cubicBezTo>
                    <a:pt x="38" y="37"/>
                    <a:pt x="37" y="38"/>
                    <a:pt x="37" y="40"/>
                  </a:cubicBezTo>
                  <a:cubicBezTo>
                    <a:pt x="37" y="42"/>
                    <a:pt x="38" y="43"/>
                    <a:pt x="40" y="43"/>
                  </a:cubicBezTo>
                  <a:cubicBezTo>
                    <a:pt x="42" y="43"/>
                    <a:pt x="42" y="43"/>
                    <a:pt x="42" y="43"/>
                  </a:cubicBezTo>
                  <a:lnTo>
                    <a:pt x="42" y="57"/>
                  </a:lnTo>
                  <a:close/>
                  <a:moveTo>
                    <a:pt x="85" y="4"/>
                  </a:moveTo>
                  <a:cubicBezTo>
                    <a:pt x="85" y="9"/>
                    <a:pt x="85" y="9"/>
                    <a:pt x="85" y="9"/>
                  </a:cubicBezTo>
                  <a:cubicBezTo>
                    <a:pt x="85" y="57"/>
                    <a:pt x="85" y="57"/>
                    <a:pt x="85" y="57"/>
                  </a:cubicBezTo>
                  <a:cubicBezTo>
                    <a:pt x="85" y="62"/>
                    <a:pt x="85" y="62"/>
                    <a:pt x="85" y="62"/>
                  </a:cubicBezTo>
                  <a:cubicBezTo>
                    <a:pt x="85" y="62"/>
                    <a:pt x="85" y="62"/>
                    <a:pt x="85" y="62"/>
                  </a:cubicBezTo>
                  <a:cubicBezTo>
                    <a:pt x="46" y="62"/>
                    <a:pt x="46" y="62"/>
                    <a:pt x="46" y="62"/>
                  </a:cubicBezTo>
                  <a:cubicBezTo>
                    <a:pt x="46" y="62"/>
                    <a:pt x="46" y="62"/>
                    <a:pt x="46" y="62"/>
                  </a:cubicBezTo>
                  <a:cubicBezTo>
                    <a:pt x="46" y="57"/>
                    <a:pt x="46" y="57"/>
                    <a:pt x="46" y="57"/>
                  </a:cubicBezTo>
                  <a:cubicBezTo>
                    <a:pt x="46" y="43"/>
                    <a:pt x="46" y="43"/>
                    <a:pt x="46" y="43"/>
                  </a:cubicBezTo>
                  <a:cubicBezTo>
                    <a:pt x="48" y="43"/>
                    <a:pt x="48" y="43"/>
                    <a:pt x="48" y="43"/>
                  </a:cubicBezTo>
                  <a:cubicBezTo>
                    <a:pt x="49" y="43"/>
                    <a:pt x="51" y="42"/>
                    <a:pt x="51" y="40"/>
                  </a:cubicBezTo>
                  <a:cubicBezTo>
                    <a:pt x="51" y="38"/>
                    <a:pt x="49" y="37"/>
                    <a:pt x="48" y="37"/>
                  </a:cubicBezTo>
                  <a:cubicBezTo>
                    <a:pt x="46" y="37"/>
                    <a:pt x="46" y="37"/>
                    <a:pt x="46" y="37"/>
                  </a:cubicBezTo>
                  <a:cubicBezTo>
                    <a:pt x="46" y="26"/>
                    <a:pt x="46" y="26"/>
                    <a:pt x="46" y="26"/>
                  </a:cubicBezTo>
                  <a:cubicBezTo>
                    <a:pt x="48" y="26"/>
                    <a:pt x="48" y="26"/>
                    <a:pt x="48" y="26"/>
                  </a:cubicBezTo>
                  <a:cubicBezTo>
                    <a:pt x="49" y="26"/>
                    <a:pt x="51" y="24"/>
                    <a:pt x="51" y="23"/>
                  </a:cubicBezTo>
                  <a:cubicBezTo>
                    <a:pt x="51" y="21"/>
                    <a:pt x="49" y="19"/>
                    <a:pt x="48" y="19"/>
                  </a:cubicBezTo>
                  <a:cubicBezTo>
                    <a:pt x="46" y="19"/>
                    <a:pt x="46" y="19"/>
                    <a:pt x="46" y="19"/>
                  </a:cubicBezTo>
                  <a:cubicBezTo>
                    <a:pt x="46" y="9"/>
                    <a:pt x="46" y="9"/>
                    <a:pt x="46" y="9"/>
                  </a:cubicBezTo>
                  <a:cubicBezTo>
                    <a:pt x="46" y="4"/>
                    <a:pt x="46" y="4"/>
                    <a:pt x="46" y="4"/>
                  </a:cubicBezTo>
                  <a:cubicBezTo>
                    <a:pt x="46" y="3"/>
                    <a:pt x="46" y="3"/>
                    <a:pt x="46" y="3"/>
                  </a:cubicBezTo>
                  <a:cubicBezTo>
                    <a:pt x="85" y="3"/>
                    <a:pt x="85" y="3"/>
                    <a:pt x="85" y="3"/>
                  </a:cubicBezTo>
                  <a:lnTo>
                    <a:pt x="85"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48" name="Freeform 126"/>
            <p:cNvSpPr>
              <a:spLocks/>
            </p:cNvSpPr>
            <p:nvPr/>
          </p:nvSpPr>
          <p:spPr bwMode="auto">
            <a:xfrm>
              <a:off x="2536826" y="1219201"/>
              <a:ext cx="163513" cy="25400"/>
            </a:xfrm>
            <a:custGeom>
              <a:avLst/>
              <a:gdLst>
                <a:gd name="T0" fmla="*/ 1 w 20"/>
                <a:gd name="T1" fmla="*/ 3 h 3"/>
                <a:gd name="T2" fmla="*/ 0 w 20"/>
                <a:gd name="T3" fmla="*/ 2 h 3"/>
                <a:gd name="T4" fmla="*/ 1 w 20"/>
                <a:gd name="T5" fmla="*/ 0 h 3"/>
                <a:gd name="T6" fmla="*/ 19 w 20"/>
                <a:gd name="T7" fmla="*/ 0 h 3"/>
                <a:gd name="T8" fmla="*/ 20 w 20"/>
                <a:gd name="T9" fmla="*/ 2 h 3"/>
                <a:gd name="T10" fmla="*/ 19 w 20"/>
                <a:gd name="T11" fmla="*/ 3 h 3"/>
                <a:gd name="T12" fmla="*/ 1 w 2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20" h="3">
                  <a:moveTo>
                    <a:pt x="1" y="3"/>
                  </a:moveTo>
                  <a:cubicBezTo>
                    <a:pt x="0" y="3"/>
                    <a:pt x="0" y="2"/>
                    <a:pt x="0" y="2"/>
                  </a:cubicBezTo>
                  <a:cubicBezTo>
                    <a:pt x="0" y="1"/>
                    <a:pt x="0" y="0"/>
                    <a:pt x="1" y="0"/>
                  </a:cubicBezTo>
                  <a:cubicBezTo>
                    <a:pt x="19" y="0"/>
                    <a:pt x="19" y="0"/>
                    <a:pt x="19" y="0"/>
                  </a:cubicBezTo>
                  <a:cubicBezTo>
                    <a:pt x="20" y="0"/>
                    <a:pt x="20" y="1"/>
                    <a:pt x="20" y="2"/>
                  </a:cubicBezTo>
                  <a:cubicBezTo>
                    <a:pt x="20" y="2"/>
                    <a:pt x="20" y="3"/>
                    <a:pt x="19" y="3"/>
                  </a:cubicBezTo>
                  <a:lnTo>
                    <a:pt x="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49" name="Freeform 127"/>
            <p:cNvSpPr>
              <a:spLocks/>
            </p:cNvSpPr>
            <p:nvPr/>
          </p:nvSpPr>
          <p:spPr bwMode="auto">
            <a:xfrm>
              <a:off x="2536826" y="1260476"/>
              <a:ext cx="163513" cy="17463"/>
            </a:xfrm>
            <a:custGeom>
              <a:avLst/>
              <a:gdLst>
                <a:gd name="T0" fmla="*/ 1 w 20"/>
                <a:gd name="T1" fmla="*/ 2 h 2"/>
                <a:gd name="T2" fmla="*/ 0 w 20"/>
                <a:gd name="T3" fmla="*/ 1 h 2"/>
                <a:gd name="T4" fmla="*/ 1 w 20"/>
                <a:gd name="T5" fmla="*/ 0 h 2"/>
                <a:gd name="T6" fmla="*/ 19 w 20"/>
                <a:gd name="T7" fmla="*/ 0 h 2"/>
                <a:gd name="T8" fmla="*/ 20 w 20"/>
                <a:gd name="T9" fmla="*/ 1 h 2"/>
                <a:gd name="T10" fmla="*/ 19 w 20"/>
                <a:gd name="T11" fmla="*/ 2 h 2"/>
                <a:gd name="T12" fmla="*/ 1 w 20"/>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0" h="2">
                  <a:moveTo>
                    <a:pt x="1" y="2"/>
                  </a:moveTo>
                  <a:cubicBezTo>
                    <a:pt x="0" y="2"/>
                    <a:pt x="0" y="1"/>
                    <a:pt x="0" y="1"/>
                  </a:cubicBezTo>
                  <a:cubicBezTo>
                    <a:pt x="0" y="0"/>
                    <a:pt x="0" y="0"/>
                    <a:pt x="1" y="0"/>
                  </a:cubicBezTo>
                  <a:cubicBezTo>
                    <a:pt x="19" y="0"/>
                    <a:pt x="19" y="0"/>
                    <a:pt x="19" y="0"/>
                  </a:cubicBezTo>
                  <a:cubicBezTo>
                    <a:pt x="20" y="0"/>
                    <a:pt x="20" y="0"/>
                    <a:pt x="20" y="1"/>
                  </a:cubicBezTo>
                  <a:cubicBezTo>
                    <a:pt x="20" y="1"/>
                    <a:pt x="20" y="2"/>
                    <a:pt x="19" y="2"/>
                  </a:cubicBezTo>
                  <a:lnTo>
                    <a:pt x="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50" name="Freeform 128"/>
            <p:cNvSpPr>
              <a:spLocks/>
            </p:cNvSpPr>
            <p:nvPr/>
          </p:nvSpPr>
          <p:spPr bwMode="auto">
            <a:xfrm>
              <a:off x="2536826" y="1309688"/>
              <a:ext cx="163513" cy="25400"/>
            </a:xfrm>
            <a:custGeom>
              <a:avLst/>
              <a:gdLst>
                <a:gd name="T0" fmla="*/ 1 w 20"/>
                <a:gd name="T1" fmla="*/ 3 h 3"/>
                <a:gd name="T2" fmla="*/ 0 w 20"/>
                <a:gd name="T3" fmla="*/ 1 h 3"/>
                <a:gd name="T4" fmla="*/ 1 w 20"/>
                <a:gd name="T5" fmla="*/ 0 h 3"/>
                <a:gd name="T6" fmla="*/ 19 w 20"/>
                <a:gd name="T7" fmla="*/ 0 h 3"/>
                <a:gd name="T8" fmla="*/ 20 w 20"/>
                <a:gd name="T9" fmla="*/ 1 h 3"/>
                <a:gd name="T10" fmla="*/ 19 w 20"/>
                <a:gd name="T11" fmla="*/ 3 h 3"/>
                <a:gd name="T12" fmla="*/ 1 w 2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20" h="3">
                  <a:moveTo>
                    <a:pt x="1" y="3"/>
                  </a:moveTo>
                  <a:cubicBezTo>
                    <a:pt x="0" y="3"/>
                    <a:pt x="0" y="2"/>
                    <a:pt x="0" y="1"/>
                  </a:cubicBezTo>
                  <a:cubicBezTo>
                    <a:pt x="0" y="1"/>
                    <a:pt x="0" y="0"/>
                    <a:pt x="1" y="0"/>
                  </a:cubicBezTo>
                  <a:cubicBezTo>
                    <a:pt x="19" y="0"/>
                    <a:pt x="19" y="0"/>
                    <a:pt x="19" y="0"/>
                  </a:cubicBezTo>
                  <a:cubicBezTo>
                    <a:pt x="20" y="0"/>
                    <a:pt x="20" y="1"/>
                    <a:pt x="20" y="1"/>
                  </a:cubicBezTo>
                  <a:cubicBezTo>
                    <a:pt x="20" y="2"/>
                    <a:pt x="20" y="3"/>
                    <a:pt x="19" y="3"/>
                  </a:cubicBezTo>
                  <a:lnTo>
                    <a:pt x="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51" name="Freeform 129"/>
            <p:cNvSpPr>
              <a:spLocks/>
            </p:cNvSpPr>
            <p:nvPr/>
          </p:nvSpPr>
          <p:spPr bwMode="auto">
            <a:xfrm>
              <a:off x="2536826" y="1343026"/>
              <a:ext cx="163513" cy="25400"/>
            </a:xfrm>
            <a:custGeom>
              <a:avLst/>
              <a:gdLst>
                <a:gd name="T0" fmla="*/ 1 w 20"/>
                <a:gd name="T1" fmla="*/ 3 h 3"/>
                <a:gd name="T2" fmla="*/ 0 w 20"/>
                <a:gd name="T3" fmla="*/ 2 h 3"/>
                <a:gd name="T4" fmla="*/ 1 w 20"/>
                <a:gd name="T5" fmla="*/ 0 h 3"/>
                <a:gd name="T6" fmla="*/ 19 w 20"/>
                <a:gd name="T7" fmla="*/ 0 h 3"/>
                <a:gd name="T8" fmla="*/ 20 w 20"/>
                <a:gd name="T9" fmla="*/ 2 h 3"/>
                <a:gd name="T10" fmla="*/ 19 w 20"/>
                <a:gd name="T11" fmla="*/ 3 h 3"/>
                <a:gd name="T12" fmla="*/ 1 w 2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20" h="3">
                  <a:moveTo>
                    <a:pt x="1" y="3"/>
                  </a:moveTo>
                  <a:cubicBezTo>
                    <a:pt x="0" y="3"/>
                    <a:pt x="0" y="2"/>
                    <a:pt x="0" y="2"/>
                  </a:cubicBezTo>
                  <a:cubicBezTo>
                    <a:pt x="0" y="1"/>
                    <a:pt x="0" y="0"/>
                    <a:pt x="1" y="0"/>
                  </a:cubicBezTo>
                  <a:cubicBezTo>
                    <a:pt x="19" y="0"/>
                    <a:pt x="19" y="0"/>
                    <a:pt x="19" y="0"/>
                  </a:cubicBezTo>
                  <a:cubicBezTo>
                    <a:pt x="20" y="0"/>
                    <a:pt x="20" y="1"/>
                    <a:pt x="20" y="2"/>
                  </a:cubicBezTo>
                  <a:cubicBezTo>
                    <a:pt x="20" y="2"/>
                    <a:pt x="20" y="3"/>
                    <a:pt x="19" y="3"/>
                  </a:cubicBezTo>
                  <a:lnTo>
                    <a:pt x="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52" name="Freeform 130"/>
            <p:cNvSpPr>
              <a:spLocks/>
            </p:cNvSpPr>
            <p:nvPr/>
          </p:nvSpPr>
          <p:spPr bwMode="auto">
            <a:xfrm>
              <a:off x="2536826" y="1392238"/>
              <a:ext cx="163513" cy="17463"/>
            </a:xfrm>
            <a:custGeom>
              <a:avLst/>
              <a:gdLst>
                <a:gd name="T0" fmla="*/ 1 w 20"/>
                <a:gd name="T1" fmla="*/ 2 h 2"/>
                <a:gd name="T2" fmla="*/ 0 w 20"/>
                <a:gd name="T3" fmla="*/ 1 h 2"/>
                <a:gd name="T4" fmla="*/ 1 w 20"/>
                <a:gd name="T5" fmla="*/ 0 h 2"/>
                <a:gd name="T6" fmla="*/ 19 w 20"/>
                <a:gd name="T7" fmla="*/ 0 h 2"/>
                <a:gd name="T8" fmla="*/ 20 w 20"/>
                <a:gd name="T9" fmla="*/ 1 h 2"/>
                <a:gd name="T10" fmla="*/ 19 w 20"/>
                <a:gd name="T11" fmla="*/ 2 h 2"/>
                <a:gd name="T12" fmla="*/ 1 w 20"/>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0" h="2">
                  <a:moveTo>
                    <a:pt x="1" y="2"/>
                  </a:moveTo>
                  <a:cubicBezTo>
                    <a:pt x="0" y="2"/>
                    <a:pt x="0" y="2"/>
                    <a:pt x="0" y="1"/>
                  </a:cubicBezTo>
                  <a:cubicBezTo>
                    <a:pt x="0" y="0"/>
                    <a:pt x="0" y="0"/>
                    <a:pt x="1" y="0"/>
                  </a:cubicBezTo>
                  <a:cubicBezTo>
                    <a:pt x="19" y="0"/>
                    <a:pt x="19" y="0"/>
                    <a:pt x="19" y="0"/>
                  </a:cubicBezTo>
                  <a:cubicBezTo>
                    <a:pt x="20" y="0"/>
                    <a:pt x="20" y="0"/>
                    <a:pt x="20" y="1"/>
                  </a:cubicBezTo>
                  <a:cubicBezTo>
                    <a:pt x="20" y="2"/>
                    <a:pt x="20" y="2"/>
                    <a:pt x="19" y="2"/>
                  </a:cubicBezTo>
                  <a:lnTo>
                    <a:pt x="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53" name="Freeform 131"/>
            <p:cNvSpPr>
              <a:spLocks/>
            </p:cNvSpPr>
            <p:nvPr/>
          </p:nvSpPr>
          <p:spPr bwMode="auto">
            <a:xfrm>
              <a:off x="2536826" y="1425576"/>
              <a:ext cx="163513" cy="17463"/>
            </a:xfrm>
            <a:custGeom>
              <a:avLst/>
              <a:gdLst>
                <a:gd name="T0" fmla="*/ 1 w 20"/>
                <a:gd name="T1" fmla="*/ 2 h 2"/>
                <a:gd name="T2" fmla="*/ 0 w 20"/>
                <a:gd name="T3" fmla="*/ 1 h 2"/>
                <a:gd name="T4" fmla="*/ 1 w 20"/>
                <a:gd name="T5" fmla="*/ 0 h 2"/>
                <a:gd name="T6" fmla="*/ 19 w 20"/>
                <a:gd name="T7" fmla="*/ 0 h 2"/>
                <a:gd name="T8" fmla="*/ 20 w 20"/>
                <a:gd name="T9" fmla="*/ 1 h 2"/>
                <a:gd name="T10" fmla="*/ 19 w 20"/>
                <a:gd name="T11" fmla="*/ 2 h 2"/>
                <a:gd name="T12" fmla="*/ 1 w 20"/>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0" h="2">
                  <a:moveTo>
                    <a:pt x="1" y="2"/>
                  </a:moveTo>
                  <a:cubicBezTo>
                    <a:pt x="0" y="2"/>
                    <a:pt x="0" y="2"/>
                    <a:pt x="0" y="1"/>
                  </a:cubicBezTo>
                  <a:cubicBezTo>
                    <a:pt x="0" y="0"/>
                    <a:pt x="0" y="0"/>
                    <a:pt x="1" y="0"/>
                  </a:cubicBezTo>
                  <a:cubicBezTo>
                    <a:pt x="19" y="0"/>
                    <a:pt x="19" y="0"/>
                    <a:pt x="19" y="0"/>
                  </a:cubicBezTo>
                  <a:cubicBezTo>
                    <a:pt x="20" y="0"/>
                    <a:pt x="20" y="0"/>
                    <a:pt x="20" y="1"/>
                  </a:cubicBezTo>
                  <a:cubicBezTo>
                    <a:pt x="20" y="2"/>
                    <a:pt x="20" y="2"/>
                    <a:pt x="19" y="2"/>
                  </a:cubicBezTo>
                  <a:lnTo>
                    <a:pt x="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154" name="组合 153"/>
          <p:cNvGrpSpPr/>
          <p:nvPr/>
        </p:nvGrpSpPr>
        <p:grpSpPr>
          <a:xfrm>
            <a:off x="5090229" y="1155970"/>
            <a:ext cx="591567" cy="484389"/>
            <a:chOff x="5094288" y="1071563"/>
            <a:chExt cx="674688" cy="552450"/>
          </a:xfrm>
          <a:solidFill>
            <a:schemeClr val="tx1">
              <a:lumMod val="75000"/>
              <a:lumOff val="25000"/>
            </a:schemeClr>
          </a:solidFill>
        </p:grpSpPr>
        <p:sp>
          <p:nvSpPr>
            <p:cNvPr id="155" name="Freeform 132"/>
            <p:cNvSpPr>
              <a:spLocks/>
            </p:cNvSpPr>
            <p:nvPr/>
          </p:nvSpPr>
          <p:spPr bwMode="auto">
            <a:xfrm>
              <a:off x="5489576" y="1236663"/>
              <a:ext cx="173038" cy="49213"/>
            </a:xfrm>
            <a:custGeom>
              <a:avLst/>
              <a:gdLst>
                <a:gd name="T0" fmla="*/ 0 w 109"/>
                <a:gd name="T1" fmla="*/ 31 h 31"/>
                <a:gd name="T2" fmla="*/ 0 w 109"/>
                <a:gd name="T3" fmla="*/ 0 h 31"/>
                <a:gd name="T4" fmla="*/ 104 w 109"/>
                <a:gd name="T5" fmla="*/ 0 h 31"/>
                <a:gd name="T6" fmla="*/ 109 w 109"/>
                <a:gd name="T7" fmla="*/ 0 h 31"/>
                <a:gd name="T8" fmla="*/ 109 w 109"/>
                <a:gd name="T9" fmla="*/ 31 h 31"/>
                <a:gd name="T10" fmla="*/ 0 w 109"/>
                <a:gd name="T11" fmla="*/ 31 h 31"/>
              </a:gdLst>
              <a:ahLst/>
              <a:cxnLst>
                <a:cxn ang="0">
                  <a:pos x="T0" y="T1"/>
                </a:cxn>
                <a:cxn ang="0">
                  <a:pos x="T2" y="T3"/>
                </a:cxn>
                <a:cxn ang="0">
                  <a:pos x="T4" y="T5"/>
                </a:cxn>
                <a:cxn ang="0">
                  <a:pos x="T6" y="T7"/>
                </a:cxn>
                <a:cxn ang="0">
                  <a:pos x="T8" y="T9"/>
                </a:cxn>
                <a:cxn ang="0">
                  <a:pos x="T10" y="T11"/>
                </a:cxn>
              </a:cxnLst>
              <a:rect l="0" t="0" r="r" b="b"/>
              <a:pathLst>
                <a:path w="109" h="31">
                  <a:moveTo>
                    <a:pt x="0" y="31"/>
                  </a:moveTo>
                  <a:lnTo>
                    <a:pt x="0" y="0"/>
                  </a:lnTo>
                  <a:lnTo>
                    <a:pt x="104" y="0"/>
                  </a:lnTo>
                  <a:lnTo>
                    <a:pt x="109" y="0"/>
                  </a:lnTo>
                  <a:lnTo>
                    <a:pt x="109" y="31"/>
                  </a:lnTo>
                  <a:lnTo>
                    <a:pt x="0"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56" name="Freeform 133"/>
            <p:cNvSpPr>
              <a:spLocks noEditPoints="1"/>
            </p:cNvSpPr>
            <p:nvPr/>
          </p:nvSpPr>
          <p:spPr bwMode="auto">
            <a:xfrm>
              <a:off x="5094288" y="1071563"/>
              <a:ext cx="674688" cy="552450"/>
            </a:xfrm>
            <a:custGeom>
              <a:avLst/>
              <a:gdLst>
                <a:gd name="T0" fmla="*/ 63 w 82"/>
                <a:gd name="T1" fmla="*/ 1 h 67"/>
                <a:gd name="T2" fmla="*/ 58 w 82"/>
                <a:gd name="T3" fmla="*/ 0 h 67"/>
                <a:gd name="T4" fmla="*/ 35 w 82"/>
                <a:gd name="T5" fmla="*/ 18 h 67"/>
                <a:gd name="T6" fmla="*/ 34 w 82"/>
                <a:gd name="T7" fmla="*/ 24 h 67"/>
                <a:gd name="T8" fmla="*/ 35 w 82"/>
                <a:gd name="T9" fmla="*/ 30 h 67"/>
                <a:gd name="T10" fmla="*/ 4 w 82"/>
                <a:gd name="T11" fmla="*/ 52 h 67"/>
                <a:gd name="T12" fmla="*/ 0 w 82"/>
                <a:gd name="T13" fmla="*/ 58 h 67"/>
                <a:gd name="T14" fmla="*/ 2 w 82"/>
                <a:gd name="T15" fmla="*/ 63 h 67"/>
                <a:gd name="T16" fmla="*/ 3 w 82"/>
                <a:gd name="T17" fmla="*/ 64 h 67"/>
                <a:gd name="T18" fmla="*/ 9 w 82"/>
                <a:gd name="T19" fmla="*/ 67 h 67"/>
                <a:gd name="T20" fmla="*/ 9 w 82"/>
                <a:gd name="T21" fmla="*/ 67 h 67"/>
                <a:gd name="T22" fmla="*/ 14 w 82"/>
                <a:gd name="T23" fmla="*/ 66 h 67"/>
                <a:gd name="T24" fmla="*/ 14 w 82"/>
                <a:gd name="T25" fmla="*/ 66 h 67"/>
                <a:gd name="T26" fmla="*/ 45 w 82"/>
                <a:gd name="T27" fmla="*/ 44 h 67"/>
                <a:gd name="T28" fmla="*/ 52 w 82"/>
                <a:gd name="T29" fmla="*/ 47 h 67"/>
                <a:gd name="T30" fmla="*/ 58 w 82"/>
                <a:gd name="T31" fmla="*/ 48 h 67"/>
                <a:gd name="T32" fmla="*/ 58 w 82"/>
                <a:gd name="T33" fmla="*/ 48 h 67"/>
                <a:gd name="T34" fmla="*/ 81 w 82"/>
                <a:gd name="T35" fmla="*/ 29 h 67"/>
                <a:gd name="T36" fmla="*/ 81 w 82"/>
                <a:gd name="T37" fmla="*/ 29 h 67"/>
                <a:gd name="T38" fmla="*/ 82 w 82"/>
                <a:gd name="T39" fmla="*/ 24 h 67"/>
                <a:gd name="T40" fmla="*/ 63 w 82"/>
                <a:gd name="T41" fmla="*/ 1 h 67"/>
                <a:gd name="T42" fmla="*/ 25 w 82"/>
                <a:gd name="T43" fmla="*/ 53 h 67"/>
                <a:gd name="T44" fmla="*/ 13 w 82"/>
                <a:gd name="T45" fmla="*/ 61 h 67"/>
                <a:gd name="T46" fmla="*/ 7 w 82"/>
                <a:gd name="T47" fmla="*/ 60 h 67"/>
                <a:gd name="T48" fmla="*/ 8 w 82"/>
                <a:gd name="T49" fmla="*/ 55 h 67"/>
                <a:gd name="T50" fmla="*/ 21 w 82"/>
                <a:gd name="T51" fmla="*/ 46 h 67"/>
                <a:gd name="T52" fmla="*/ 26 w 82"/>
                <a:gd name="T53" fmla="*/ 47 h 67"/>
                <a:gd name="T54" fmla="*/ 25 w 82"/>
                <a:gd name="T55" fmla="*/ 53 h 67"/>
                <a:gd name="T56" fmla="*/ 58 w 82"/>
                <a:gd name="T57" fmla="*/ 38 h 67"/>
                <a:gd name="T58" fmla="*/ 44 w 82"/>
                <a:gd name="T59" fmla="*/ 23 h 67"/>
                <a:gd name="T60" fmla="*/ 58 w 82"/>
                <a:gd name="T61" fmla="*/ 9 h 67"/>
                <a:gd name="T62" fmla="*/ 73 w 82"/>
                <a:gd name="T63" fmla="*/ 23 h 67"/>
                <a:gd name="T64" fmla="*/ 58 w 82"/>
                <a:gd name="T65" fmla="*/ 3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2" h="67">
                  <a:moveTo>
                    <a:pt x="63" y="1"/>
                  </a:moveTo>
                  <a:cubicBezTo>
                    <a:pt x="61" y="0"/>
                    <a:pt x="60" y="0"/>
                    <a:pt x="58" y="0"/>
                  </a:cubicBezTo>
                  <a:cubicBezTo>
                    <a:pt x="47" y="0"/>
                    <a:pt x="37" y="7"/>
                    <a:pt x="35" y="18"/>
                  </a:cubicBezTo>
                  <a:cubicBezTo>
                    <a:pt x="34" y="20"/>
                    <a:pt x="34" y="22"/>
                    <a:pt x="34" y="24"/>
                  </a:cubicBezTo>
                  <a:cubicBezTo>
                    <a:pt x="34" y="26"/>
                    <a:pt x="34" y="28"/>
                    <a:pt x="35" y="30"/>
                  </a:cubicBezTo>
                  <a:cubicBezTo>
                    <a:pt x="4" y="52"/>
                    <a:pt x="4" y="52"/>
                    <a:pt x="4" y="52"/>
                  </a:cubicBezTo>
                  <a:cubicBezTo>
                    <a:pt x="1" y="53"/>
                    <a:pt x="0" y="56"/>
                    <a:pt x="0" y="58"/>
                  </a:cubicBezTo>
                  <a:cubicBezTo>
                    <a:pt x="0" y="60"/>
                    <a:pt x="1" y="62"/>
                    <a:pt x="2" y="63"/>
                  </a:cubicBezTo>
                  <a:cubicBezTo>
                    <a:pt x="3" y="64"/>
                    <a:pt x="3" y="64"/>
                    <a:pt x="3" y="64"/>
                  </a:cubicBezTo>
                  <a:cubicBezTo>
                    <a:pt x="4" y="66"/>
                    <a:pt x="7" y="67"/>
                    <a:pt x="9" y="67"/>
                  </a:cubicBezTo>
                  <a:cubicBezTo>
                    <a:pt x="9" y="67"/>
                    <a:pt x="9" y="67"/>
                    <a:pt x="9" y="67"/>
                  </a:cubicBezTo>
                  <a:cubicBezTo>
                    <a:pt x="11" y="67"/>
                    <a:pt x="12" y="67"/>
                    <a:pt x="14" y="66"/>
                  </a:cubicBezTo>
                  <a:cubicBezTo>
                    <a:pt x="14" y="66"/>
                    <a:pt x="14" y="66"/>
                    <a:pt x="14" y="66"/>
                  </a:cubicBezTo>
                  <a:cubicBezTo>
                    <a:pt x="45" y="44"/>
                    <a:pt x="45" y="44"/>
                    <a:pt x="45" y="44"/>
                  </a:cubicBezTo>
                  <a:cubicBezTo>
                    <a:pt x="47" y="45"/>
                    <a:pt x="50" y="46"/>
                    <a:pt x="52" y="47"/>
                  </a:cubicBezTo>
                  <a:cubicBezTo>
                    <a:pt x="54" y="47"/>
                    <a:pt x="56" y="48"/>
                    <a:pt x="58" y="48"/>
                  </a:cubicBezTo>
                  <a:cubicBezTo>
                    <a:pt x="58" y="48"/>
                    <a:pt x="58" y="48"/>
                    <a:pt x="58" y="48"/>
                  </a:cubicBezTo>
                  <a:cubicBezTo>
                    <a:pt x="69" y="48"/>
                    <a:pt x="78" y="40"/>
                    <a:pt x="81" y="29"/>
                  </a:cubicBezTo>
                  <a:cubicBezTo>
                    <a:pt x="81" y="29"/>
                    <a:pt x="81" y="29"/>
                    <a:pt x="81" y="29"/>
                  </a:cubicBezTo>
                  <a:cubicBezTo>
                    <a:pt x="81" y="27"/>
                    <a:pt x="82" y="26"/>
                    <a:pt x="82" y="24"/>
                  </a:cubicBezTo>
                  <a:cubicBezTo>
                    <a:pt x="82" y="13"/>
                    <a:pt x="74" y="3"/>
                    <a:pt x="63" y="1"/>
                  </a:cubicBezTo>
                  <a:close/>
                  <a:moveTo>
                    <a:pt x="25" y="53"/>
                  </a:moveTo>
                  <a:cubicBezTo>
                    <a:pt x="13" y="61"/>
                    <a:pt x="13" y="61"/>
                    <a:pt x="13" y="61"/>
                  </a:cubicBezTo>
                  <a:cubicBezTo>
                    <a:pt x="11" y="62"/>
                    <a:pt x="8" y="62"/>
                    <a:pt x="7" y="60"/>
                  </a:cubicBezTo>
                  <a:cubicBezTo>
                    <a:pt x="6" y="58"/>
                    <a:pt x="6" y="56"/>
                    <a:pt x="8" y="55"/>
                  </a:cubicBezTo>
                  <a:cubicBezTo>
                    <a:pt x="21" y="46"/>
                    <a:pt x="21" y="46"/>
                    <a:pt x="21" y="46"/>
                  </a:cubicBezTo>
                  <a:cubicBezTo>
                    <a:pt x="22" y="45"/>
                    <a:pt x="25" y="46"/>
                    <a:pt x="26" y="47"/>
                  </a:cubicBezTo>
                  <a:cubicBezTo>
                    <a:pt x="27" y="49"/>
                    <a:pt x="27" y="52"/>
                    <a:pt x="25" y="53"/>
                  </a:cubicBezTo>
                  <a:close/>
                  <a:moveTo>
                    <a:pt x="58" y="38"/>
                  </a:moveTo>
                  <a:cubicBezTo>
                    <a:pt x="50" y="38"/>
                    <a:pt x="44" y="31"/>
                    <a:pt x="44" y="23"/>
                  </a:cubicBezTo>
                  <a:cubicBezTo>
                    <a:pt x="44" y="15"/>
                    <a:pt x="50" y="9"/>
                    <a:pt x="58" y="9"/>
                  </a:cubicBezTo>
                  <a:cubicBezTo>
                    <a:pt x="66" y="9"/>
                    <a:pt x="73" y="15"/>
                    <a:pt x="73" y="23"/>
                  </a:cubicBezTo>
                  <a:cubicBezTo>
                    <a:pt x="73" y="31"/>
                    <a:pt x="66" y="38"/>
                    <a:pt x="58"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157" name="组合 156"/>
          <p:cNvGrpSpPr/>
          <p:nvPr/>
        </p:nvGrpSpPr>
        <p:grpSpPr>
          <a:xfrm>
            <a:off x="8168392" y="4340495"/>
            <a:ext cx="757206" cy="498309"/>
            <a:chOff x="8172451" y="4256088"/>
            <a:chExt cx="863600" cy="568326"/>
          </a:xfrm>
          <a:solidFill>
            <a:schemeClr val="tx1">
              <a:lumMod val="75000"/>
              <a:lumOff val="25000"/>
            </a:schemeClr>
          </a:solidFill>
        </p:grpSpPr>
        <p:sp>
          <p:nvSpPr>
            <p:cNvPr id="158" name="Freeform 43"/>
            <p:cNvSpPr>
              <a:spLocks/>
            </p:cNvSpPr>
            <p:nvPr/>
          </p:nvSpPr>
          <p:spPr bwMode="auto">
            <a:xfrm>
              <a:off x="8402638" y="4256088"/>
              <a:ext cx="633413" cy="354013"/>
            </a:xfrm>
            <a:custGeom>
              <a:avLst/>
              <a:gdLst>
                <a:gd name="T0" fmla="*/ 50 w 77"/>
                <a:gd name="T1" fmla="*/ 43 h 43"/>
                <a:gd name="T2" fmla="*/ 66 w 77"/>
                <a:gd name="T3" fmla="*/ 33 h 43"/>
                <a:gd name="T4" fmla="*/ 75 w 77"/>
                <a:gd name="T5" fmla="*/ 10 h 43"/>
                <a:gd name="T6" fmla="*/ 68 w 77"/>
                <a:gd name="T7" fmla="*/ 0 h 43"/>
                <a:gd name="T8" fmla="*/ 50 w 77"/>
                <a:gd name="T9" fmla="*/ 0 h 43"/>
                <a:gd name="T10" fmla="*/ 28 w 77"/>
                <a:gd name="T11" fmla="*/ 0 h 43"/>
                <a:gd name="T12" fmla="*/ 10 w 77"/>
                <a:gd name="T13" fmla="*/ 0 h 43"/>
                <a:gd name="T14" fmla="*/ 3 w 77"/>
                <a:gd name="T15" fmla="*/ 10 h 43"/>
                <a:gd name="T16" fmla="*/ 12 w 77"/>
                <a:gd name="T17" fmla="*/ 33 h 43"/>
                <a:gd name="T18" fmla="*/ 27 w 77"/>
                <a:gd name="T19" fmla="*/ 43 h 43"/>
                <a:gd name="T20" fmla="*/ 50 w 77"/>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43">
                  <a:moveTo>
                    <a:pt x="50" y="43"/>
                  </a:moveTo>
                  <a:cubicBezTo>
                    <a:pt x="56" y="43"/>
                    <a:pt x="63" y="39"/>
                    <a:pt x="66" y="33"/>
                  </a:cubicBezTo>
                  <a:cubicBezTo>
                    <a:pt x="75" y="10"/>
                    <a:pt x="75" y="10"/>
                    <a:pt x="75" y="10"/>
                  </a:cubicBezTo>
                  <a:cubicBezTo>
                    <a:pt x="77" y="4"/>
                    <a:pt x="74" y="0"/>
                    <a:pt x="68" y="0"/>
                  </a:cubicBezTo>
                  <a:cubicBezTo>
                    <a:pt x="50" y="0"/>
                    <a:pt x="50" y="0"/>
                    <a:pt x="50" y="0"/>
                  </a:cubicBezTo>
                  <a:cubicBezTo>
                    <a:pt x="44" y="0"/>
                    <a:pt x="34" y="0"/>
                    <a:pt x="28" y="0"/>
                  </a:cubicBezTo>
                  <a:cubicBezTo>
                    <a:pt x="10" y="0"/>
                    <a:pt x="10" y="0"/>
                    <a:pt x="10" y="0"/>
                  </a:cubicBezTo>
                  <a:cubicBezTo>
                    <a:pt x="3" y="0"/>
                    <a:pt x="0" y="4"/>
                    <a:pt x="3" y="10"/>
                  </a:cubicBezTo>
                  <a:cubicBezTo>
                    <a:pt x="12" y="33"/>
                    <a:pt x="12" y="33"/>
                    <a:pt x="12" y="33"/>
                  </a:cubicBezTo>
                  <a:cubicBezTo>
                    <a:pt x="14" y="39"/>
                    <a:pt x="21" y="43"/>
                    <a:pt x="27" y="43"/>
                  </a:cubicBezTo>
                  <a:lnTo>
                    <a:pt x="5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59" name="Oval 44"/>
            <p:cNvSpPr>
              <a:spLocks noChangeArrowheads="1"/>
            </p:cNvSpPr>
            <p:nvPr/>
          </p:nvSpPr>
          <p:spPr bwMode="auto">
            <a:xfrm>
              <a:off x="8509001" y="4718051"/>
              <a:ext cx="115888" cy="1063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60" name="Oval 45"/>
            <p:cNvSpPr>
              <a:spLocks noChangeArrowheads="1"/>
            </p:cNvSpPr>
            <p:nvPr/>
          </p:nvSpPr>
          <p:spPr bwMode="auto">
            <a:xfrm>
              <a:off x="8796338" y="4718051"/>
              <a:ext cx="115888" cy="1063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61" name="Freeform 46"/>
            <p:cNvSpPr>
              <a:spLocks/>
            </p:cNvSpPr>
            <p:nvPr/>
          </p:nvSpPr>
          <p:spPr bwMode="auto">
            <a:xfrm>
              <a:off x="8172451" y="4338638"/>
              <a:ext cx="755650" cy="361950"/>
            </a:xfrm>
            <a:custGeom>
              <a:avLst/>
              <a:gdLst>
                <a:gd name="T0" fmla="*/ 38 w 92"/>
                <a:gd name="T1" fmla="*/ 44 h 44"/>
                <a:gd name="T2" fmla="*/ 34 w 92"/>
                <a:gd name="T3" fmla="*/ 42 h 44"/>
                <a:gd name="T4" fmla="*/ 19 w 92"/>
                <a:gd name="T5" fmla="*/ 7 h 44"/>
                <a:gd name="T6" fmla="*/ 4 w 92"/>
                <a:gd name="T7" fmla="*/ 7 h 44"/>
                <a:gd name="T8" fmla="*/ 0 w 92"/>
                <a:gd name="T9" fmla="*/ 3 h 44"/>
                <a:gd name="T10" fmla="*/ 4 w 92"/>
                <a:gd name="T11" fmla="*/ 0 h 44"/>
                <a:gd name="T12" fmla="*/ 22 w 92"/>
                <a:gd name="T13" fmla="*/ 0 h 44"/>
                <a:gd name="T14" fmla="*/ 25 w 92"/>
                <a:gd name="T15" fmla="*/ 2 h 44"/>
                <a:gd name="T16" fmla="*/ 40 w 92"/>
                <a:gd name="T17" fmla="*/ 37 h 44"/>
                <a:gd name="T18" fmla="*/ 88 w 92"/>
                <a:gd name="T19" fmla="*/ 37 h 44"/>
                <a:gd name="T20" fmla="*/ 92 w 92"/>
                <a:gd name="T21" fmla="*/ 41 h 44"/>
                <a:gd name="T22" fmla="*/ 88 w 92"/>
                <a:gd name="T23" fmla="*/ 44 h 44"/>
                <a:gd name="T24" fmla="*/ 38 w 92"/>
                <a:gd name="T25"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 h="44">
                  <a:moveTo>
                    <a:pt x="38" y="44"/>
                  </a:moveTo>
                  <a:cubicBezTo>
                    <a:pt x="34" y="42"/>
                    <a:pt x="34" y="42"/>
                    <a:pt x="34" y="42"/>
                  </a:cubicBezTo>
                  <a:cubicBezTo>
                    <a:pt x="19" y="7"/>
                    <a:pt x="19" y="7"/>
                    <a:pt x="19" y="7"/>
                  </a:cubicBezTo>
                  <a:cubicBezTo>
                    <a:pt x="4" y="7"/>
                    <a:pt x="4" y="7"/>
                    <a:pt x="4" y="7"/>
                  </a:cubicBezTo>
                  <a:cubicBezTo>
                    <a:pt x="2" y="7"/>
                    <a:pt x="0" y="5"/>
                    <a:pt x="0" y="3"/>
                  </a:cubicBezTo>
                  <a:cubicBezTo>
                    <a:pt x="0" y="1"/>
                    <a:pt x="2" y="0"/>
                    <a:pt x="4" y="0"/>
                  </a:cubicBezTo>
                  <a:cubicBezTo>
                    <a:pt x="22" y="0"/>
                    <a:pt x="22" y="0"/>
                    <a:pt x="22" y="0"/>
                  </a:cubicBezTo>
                  <a:cubicBezTo>
                    <a:pt x="25" y="2"/>
                    <a:pt x="25" y="2"/>
                    <a:pt x="25" y="2"/>
                  </a:cubicBezTo>
                  <a:cubicBezTo>
                    <a:pt x="40" y="37"/>
                    <a:pt x="40" y="37"/>
                    <a:pt x="40" y="37"/>
                  </a:cubicBezTo>
                  <a:cubicBezTo>
                    <a:pt x="88" y="37"/>
                    <a:pt x="88" y="37"/>
                    <a:pt x="88" y="37"/>
                  </a:cubicBezTo>
                  <a:cubicBezTo>
                    <a:pt x="90" y="37"/>
                    <a:pt x="92" y="38"/>
                    <a:pt x="92" y="41"/>
                  </a:cubicBezTo>
                  <a:cubicBezTo>
                    <a:pt x="92" y="43"/>
                    <a:pt x="90" y="44"/>
                    <a:pt x="88" y="44"/>
                  </a:cubicBezTo>
                  <a:lnTo>
                    <a:pt x="38"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62" name="Freeform 134"/>
            <p:cNvSpPr>
              <a:spLocks/>
            </p:cNvSpPr>
            <p:nvPr/>
          </p:nvSpPr>
          <p:spPr bwMode="auto">
            <a:xfrm>
              <a:off x="8542338" y="4692651"/>
              <a:ext cx="254000" cy="49213"/>
            </a:xfrm>
            <a:custGeom>
              <a:avLst/>
              <a:gdLst>
                <a:gd name="T0" fmla="*/ 29 w 31"/>
                <a:gd name="T1" fmla="*/ 0 h 6"/>
                <a:gd name="T2" fmla="*/ 3 w 31"/>
                <a:gd name="T3" fmla="*/ 0 h 6"/>
                <a:gd name="T4" fmla="*/ 0 w 31"/>
                <a:gd name="T5" fmla="*/ 3 h 6"/>
                <a:gd name="T6" fmla="*/ 3 w 31"/>
                <a:gd name="T7" fmla="*/ 6 h 6"/>
                <a:gd name="T8" fmla="*/ 29 w 31"/>
                <a:gd name="T9" fmla="*/ 6 h 6"/>
                <a:gd name="T10" fmla="*/ 31 w 31"/>
                <a:gd name="T11" fmla="*/ 3 h 6"/>
                <a:gd name="T12" fmla="*/ 29 w 3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31" h="6">
                  <a:moveTo>
                    <a:pt x="29" y="0"/>
                  </a:moveTo>
                  <a:cubicBezTo>
                    <a:pt x="3" y="0"/>
                    <a:pt x="3" y="0"/>
                    <a:pt x="3" y="0"/>
                  </a:cubicBezTo>
                  <a:cubicBezTo>
                    <a:pt x="2" y="0"/>
                    <a:pt x="0" y="2"/>
                    <a:pt x="0" y="3"/>
                  </a:cubicBezTo>
                  <a:cubicBezTo>
                    <a:pt x="0" y="5"/>
                    <a:pt x="2" y="6"/>
                    <a:pt x="3" y="6"/>
                  </a:cubicBezTo>
                  <a:cubicBezTo>
                    <a:pt x="29" y="6"/>
                    <a:pt x="29" y="6"/>
                    <a:pt x="29" y="6"/>
                  </a:cubicBezTo>
                  <a:cubicBezTo>
                    <a:pt x="30" y="6"/>
                    <a:pt x="31" y="5"/>
                    <a:pt x="31" y="3"/>
                  </a:cubicBezTo>
                  <a:cubicBezTo>
                    <a:pt x="31" y="2"/>
                    <a:pt x="30" y="0"/>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163" name="组合 162"/>
          <p:cNvGrpSpPr/>
          <p:nvPr/>
        </p:nvGrpSpPr>
        <p:grpSpPr>
          <a:xfrm>
            <a:off x="8258879" y="1089295"/>
            <a:ext cx="555377" cy="599919"/>
            <a:chOff x="8262938" y="1004888"/>
            <a:chExt cx="633413" cy="684213"/>
          </a:xfrm>
          <a:solidFill>
            <a:schemeClr val="tx1">
              <a:lumMod val="75000"/>
              <a:lumOff val="25000"/>
            </a:schemeClr>
          </a:solidFill>
        </p:grpSpPr>
        <p:sp>
          <p:nvSpPr>
            <p:cNvPr id="164" name="Freeform 135"/>
            <p:cNvSpPr>
              <a:spLocks/>
            </p:cNvSpPr>
            <p:nvPr/>
          </p:nvSpPr>
          <p:spPr bwMode="auto">
            <a:xfrm>
              <a:off x="8574088" y="1392238"/>
              <a:ext cx="255588" cy="41275"/>
            </a:xfrm>
            <a:custGeom>
              <a:avLst/>
              <a:gdLst>
                <a:gd name="T0" fmla="*/ 0 w 31"/>
                <a:gd name="T1" fmla="*/ 3 h 5"/>
                <a:gd name="T2" fmla="*/ 3 w 31"/>
                <a:gd name="T3" fmla="*/ 5 h 5"/>
                <a:gd name="T4" fmla="*/ 28 w 31"/>
                <a:gd name="T5" fmla="*/ 5 h 5"/>
                <a:gd name="T6" fmla="*/ 31 w 31"/>
                <a:gd name="T7" fmla="*/ 3 h 5"/>
                <a:gd name="T8" fmla="*/ 28 w 31"/>
                <a:gd name="T9" fmla="*/ 0 h 5"/>
                <a:gd name="T10" fmla="*/ 3 w 31"/>
                <a:gd name="T11" fmla="*/ 0 h 5"/>
                <a:gd name="T12" fmla="*/ 0 w 31"/>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31" h="5">
                  <a:moveTo>
                    <a:pt x="0" y="3"/>
                  </a:moveTo>
                  <a:cubicBezTo>
                    <a:pt x="0" y="4"/>
                    <a:pt x="1" y="5"/>
                    <a:pt x="3" y="5"/>
                  </a:cubicBezTo>
                  <a:cubicBezTo>
                    <a:pt x="28" y="5"/>
                    <a:pt x="28" y="5"/>
                    <a:pt x="28" y="5"/>
                  </a:cubicBezTo>
                  <a:cubicBezTo>
                    <a:pt x="29" y="5"/>
                    <a:pt x="31" y="4"/>
                    <a:pt x="31" y="3"/>
                  </a:cubicBezTo>
                  <a:cubicBezTo>
                    <a:pt x="31" y="1"/>
                    <a:pt x="29" y="0"/>
                    <a:pt x="28" y="0"/>
                  </a:cubicBezTo>
                  <a:cubicBezTo>
                    <a:pt x="3" y="0"/>
                    <a:pt x="3" y="0"/>
                    <a:pt x="3" y="0"/>
                  </a:cubicBezTo>
                  <a:cubicBezTo>
                    <a:pt x="1" y="0"/>
                    <a:pt x="0" y="1"/>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65" name="Freeform 136"/>
            <p:cNvSpPr>
              <a:spLocks noEditPoints="1"/>
            </p:cNvSpPr>
            <p:nvPr/>
          </p:nvSpPr>
          <p:spPr bwMode="auto">
            <a:xfrm>
              <a:off x="8262938" y="1004888"/>
              <a:ext cx="633413" cy="684213"/>
            </a:xfrm>
            <a:custGeom>
              <a:avLst/>
              <a:gdLst>
                <a:gd name="T0" fmla="*/ 77 w 77"/>
                <a:gd name="T1" fmla="*/ 25 h 83"/>
                <a:gd name="T2" fmla="*/ 74 w 77"/>
                <a:gd name="T3" fmla="*/ 21 h 83"/>
                <a:gd name="T4" fmla="*/ 57 w 77"/>
                <a:gd name="T5" fmla="*/ 3 h 83"/>
                <a:gd name="T6" fmla="*/ 52 w 77"/>
                <a:gd name="T7" fmla="*/ 1 h 83"/>
                <a:gd name="T8" fmla="*/ 51 w 77"/>
                <a:gd name="T9" fmla="*/ 0 h 83"/>
                <a:gd name="T10" fmla="*/ 24 w 77"/>
                <a:gd name="T11" fmla="*/ 0 h 83"/>
                <a:gd name="T12" fmla="*/ 15 w 77"/>
                <a:gd name="T13" fmla="*/ 10 h 83"/>
                <a:gd name="T14" fmla="*/ 15 w 77"/>
                <a:gd name="T15" fmla="*/ 38 h 83"/>
                <a:gd name="T16" fmla="*/ 0 w 77"/>
                <a:gd name="T17" fmla="*/ 56 h 83"/>
                <a:gd name="T18" fmla="*/ 15 w 77"/>
                <a:gd name="T19" fmla="*/ 74 h 83"/>
                <a:gd name="T20" fmla="*/ 24 w 77"/>
                <a:gd name="T21" fmla="*/ 83 h 83"/>
                <a:gd name="T22" fmla="*/ 68 w 77"/>
                <a:gd name="T23" fmla="*/ 83 h 83"/>
                <a:gd name="T24" fmla="*/ 77 w 77"/>
                <a:gd name="T25" fmla="*/ 74 h 83"/>
                <a:gd name="T26" fmla="*/ 77 w 77"/>
                <a:gd name="T27" fmla="*/ 26 h 83"/>
                <a:gd name="T28" fmla="*/ 77 w 77"/>
                <a:gd name="T29" fmla="*/ 25 h 83"/>
                <a:gd name="T30" fmla="*/ 69 w 77"/>
                <a:gd name="T31" fmla="*/ 23 h 83"/>
                <a:gd name="T32" fmla="*/ 66 w 77"/>
                <a:gd name="T33" fmla="*/ 23 h 83"/>
                <a:gd name="T34" fmla="*/ 58 w 77"/>
                <a:gd name="T35" fmla="*/ 23 h 83"/>
                <a:gd name="T36" fmla="*/ 58 w 77"/>
                <a:gd name="T37" fmla="*/ 23 h 83"/>
                <a:gd name="T38" fmla="*/ 54 w 77"/>
                <a:gd name="T39" fmla="*/ 19 h 83"/>
                <a:gd name="T40" fmla="*/ 54 w 77"/>
                <a:gd name="T41" fmla="*/ 11 h 83"/>
                <a:gd name="T42" fmla="*/ 54 w 77"/>
                <a:gd name="T43" fmla="*/ 8 h 83"/>
                <a:gd name="T44" fmla="*/ 69 w 77"/>
                <a:gd name="T45" fmla="*/ 23 h 83"/>
                <a:gd name="T46" fmla="*/ 11 w 77"/>
                <a:gd name="T47" fmla="*/ 67 h 83"/>
                <a:gd name="T48" fmla="*/ 9 w 77"/>
                <a:gd name="T49" fmla="*/ 68 h 83"/>
                <a:gd name="T50" fmla="*/ 8 w 77"/>
                <a:gd name="T51" fmla="*/ 67 h 83"/>
                <a:gd name="T52" fmla="*/ 8 w 77"/>
                <a:gd name="T53" fmla="*/ 64 h 83"/>
                <a:gd name="T54" fmla="*/ 15 w 77"/>
                <a:gd name="T55" fmla="*/ 56 h 83"/>
                <a:gd name="T56" fmla="*/ 8 w 77"/>
                <a:gd name="T57" fmla="*/ 49 h 83"/>
                <a:gd name="T58" fmla="*/ 8 w 77"/>
                <a:gd name="T59" fmla="*/ 46 h 83"/>
                <a:gd name="T60" fmla="*/ 11 w 77"/>
                <a:gd name="T61" fmla="*/ 46 h 83"/>
                <a:gd name="T62" fmla="*/ 18 w 77"/>
                <a:gd name="T63" fmla="*/ 53 h 83"/>
                <a:gd name="T64" fmla="*/ 25 w 77"/>
                <a:gd name="T65" fmla="*/ 46 h 83"/>
                <a:gd name="T66" fmla="*/ 29 w 77"/>
                <a:gd name="T67" fmla="*/ 46 h 83"/>
                <a:gd name="T68" fmla="*/ 29 w 77"/>
                <a:gd name="T69" fmla="*/ 49 h 83"/>
                <a:gd name="T70" fmla="*/ 21 w 77"/>
                <a:gd name="T71" fmla="*/ 56 h 83"/>
                <a:gd name="T72" fmla="*/ 29 w 77"/>
                <a:gd name="T73" fmla="*/ 64 h 83"/>
                <a:gd name="T74" fmla="*/ 29 w 77"/>
                <a:gd name="T75" fmla="*/ 67 h 83"/>
                <a:gd name="T76" fmla="*/ 27 w 77"/>
                <a:gd name="T77" fmla="*/ 68 h 83"/>
                <a:gd name="T78" fmla="*/ 25 w 77"/>
                <a:gd name="T79" fmla="*/ 67 h 83"/>
                <a:gd name="T80" fmla="*/ 18 w 77"/>
                <a:gd name="T81" fmla="*/ 60 h 83"/>
                <a:gd name="T82" fmla="*/ 11 w 77"/>
                <a:gd name="T83" fmla="*/ 67 h 83"/>
                <a:gd name="T84" fmla="*/ 71 w 77"/>
                <a:gd name="T85" fmla="*/ 74 h 83"/>
                <a:gd name="T86" fmla="*/ 68 w 77"/>
                <a:gd name="T87" fmla="*/ 77 h 83"/>
                <a:gd name="T88" fmla="*/ 24 w 77"/>
                <a:gd name="T89" fmla="*/ 77 h 83"/>
                <a:gd name="T90" fmla="*/ 21 w 77"/>
                <a:gd name="T91" fmla="*/ 74 h 83"/>
                <a:gd name="T92" fmla="*/ 37 w 77"/>
                <a:gd name="T93" fmla="*/ 56 h 83"/>
                <a:gd name="T94" fmla="*/ 21 w 77"/>
                <a:gd name="T95" fmla="*/ 38 h 83"/>
                <a:gd name="T96" fmla="*/ 21 w 77"/>
                <a:gd name="T97" fmla="*/ 10 h 83"/>
                <a:gd name="T98" fmla="*/ 24 w 77"/>
                <a:gd name="T99" fmla="*/ 6 h 83"/>
                <a:gd name="T100" fmla="*/ 49 w 77"/>
                <a:gd name="T101" fmla="*/ 6 h 83"/>
                <a:gd name="T102" fmla="*/ 49 w 77"/>
                <a:gd name="T103" fmla="*/ 19 h 83"/>
                <a:gd name="T104" fmla="*/ 58 w 77"/>
                <a:gd name="T105" fmla="*/ 29 h 83"/>
                <a:gd name="T106" fmla="*/ 71 w 77"/>
                <a:gd name="T107" fmla="*/ 29 h 83"/>
                <a:gd name="T108" fmla="*/ 71 w 77"/>
                <a:gd name="T109" fmla="*/ 74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7" h="83">
                  <a:moveTo>
                    <a:pt x="77" y="25"/>
                  </a:moveTo>
                  <a:cubicBezTo>
                    <a:pt x="77" y="24"/>
                    <a:pt x="76" y="22"/>
                    <a:pt x="74" y="21"/>
                  </a:cubicBezTo>
                  <a:cubicBezTo>
                    <a:pt x="57" y="3"/>
                    <a:pt x="57" y="3"/>
                    <a:pt x="57" y="3"/>
                  </a:cubicBezTo>
                  <a:cubicBezTo>
                    <a:pt x="55" y="2"/>
                    <a:pt x="54" y="1"/>
                    <a:pt x="52" y="1"/>
                  </a:cubicBezTo>
                  <a:cubicBezTo>
                    <a:pt x="51" y="0"/>
                    <a:pt x="51" y="0"/>
                    <a:pt x="51" y="0"/>
                  </a:cubicBezTo>
                  <a:cubicBezTo>
                    <a:pt x="24" y="0"/>
                    <a:pt x="24" y="0"/>
                    <a:pt x="24" y="0"/>
                  </a:cubicBezTo>
                  <a:cubicBezTo>
                    <a:pt x="19" y="0"/>
                    <a:pt x="15" y="5"/>
                    <a:pt x="15" y="10"/>
                  </a:cubicBezTo>
                  <a:cubicBezTo>
                    <a:pt x="15" y="38"/>
                    <a:pt x="15" y="38"/>
                    <a:pt x="15" y="38"/>
                  </a:cubicBezTo>
                  <a:cubicBezTo>
                    <a:pt x="7" y="40"/>
                    <a:pt x="0" y="47"/>
                    <a:pt x="0" y="56"/>
                  </a:cubicBezTo>
                  <a:cubicBezTo>
                    <a:pt x="0" y="65"/>
                    <a:pt x="7" y="73"/>
                    <a:pt x="15" y="74"/>
                  </a:cubicBezTo>
                  <a:cubicBezTo>
                    <a:pt x="15" y="79"/>
                    <a:pt x="20" y="83"/>
                    <a:pt x="24" y="83"/>
                  </a:cubicBezTo>
                  <a:cubicBezTo>
                    <a:pt x="68" y="83"/>
                    <a:pt x="68" y="83"/>
                    <a:pt x="68" y="83"/>
                  </a:cubicBezTo>
                  <a:cubicBezTo>
                    <a:pt x="73" y="83"/>
                    <a:pt x="77" y="79"/>
                    <a:pt x="77" y="74"/>
                  </a:cubicBezTo>
                  <a:cubicBezTo>
                    <a:pt x="77" y="26"/>
                    <a:pt x="77" y="26"/>
                    <a:pt x="77" y="26"/>
                  </a:cubicBezTo>
                  <a:lnTo>
                    <a:pt x="77" y="25"/>
                  </a:lnTo>
                  <a:close/>
                  <a:moveTo>
                    <a:pt x="69" y="23"/>
                  </a:moveTo>
                  <a:cubicBezTo>
                    <a:pt x="66" y="23"/>
                    <a:pt x="66" y="23"/>
                    <a:pt x="66" y="23"/>
                  </a:cubicBezTo>
                  <a:cubicBezTo>
                    <a:pt x="58" y="23"/>
                    <a:pt x="58" y="23"/>
                    <a:pt x="58" y="23"/>
                  </a:cubicBezTo>
                  <a:cubicBezTo>
                    <a:pt x="58" y="23"/>
                    <a:pt x="58" y="23"/>
                    <a:pt x="58" y="23"/>
                  </a:cubicBezTo>
                  <a:cubicBezTo>
                    <a:pt x="56" y="23"/>
                    <a:pt x="54" y="21"/>
                    <a:pt x="54" y="19"/>
                  </a:cubicBezTo>
                  <a:cubicBezTo>
                    <a:pt x="54" y="11"/>
                    <a:pt x="54" y="11"/>
                    <a:pt x="54" y="11"/>
                  </a:cubicBezTo>
                  <a:cubicBezTo>
                    <a:pt x="54" y="8"/>
                    <a:pt x="54" y="8"/>
                    <a:pt x="54" y="8"/>
                  </a:cubicBezTo>
                  <a:lnTo>
                    <a:pt x="69" y="23"/>
                  </a:lnTo>
                  <a:close/>
                  <a:moveTo>
                    <a:pt x="11" y="67"/>
                  </a:moveTo>
                  <a:cubicBezTo>
                    <a:pt x="10" y="67"/>
                    <a:pt x="10" y="68"/>
                    <a:pt x="9" y="68"/>
                  </a:cubicBezTo>
                  <a:cubicBezTo>
                    <a:pt x="9" y="68"/>
                    <a:pt x="8" y="67"/>
                    <a:pt x="8" y="67"/>
                  </a:cubicBezTo>
                  <a:cubicBezTo>
                    <a:pt x="7" y="66"/>
                    <a:pt x="7" y="64"/>
                    <a:pt x="8" y="64"/>
                  </a:cubicBezTo>
                  <a:cubicBezTo>
                    <a:pt x="15" y="56"/>
                    <a:pt x="15" y="56"/>
                    <a:pt x="15" y="56"/>
                  </a:cubicBezTo>
                  <a:cubicBezTo>
                    <a:pt x="8" y="49"/>
                    <a:pt x="8" y="49"/>
                    <a:pt x="8" y="49"/>
                  </a:cubicBezTo>
                  <a:cubicBezTo>
                    <a:pt x="7" y="48"/>
                    <a:pt x="7" y="47"/>
                    <a:pt x="8" y="46"/>
                  </a:cubicBezTo>
                  <a:cubicBezTo>
                    <a:pt x="8" y="45"/>
                    <a:pt x="10" y="45"/>
                    <a:pt x="11" y="46"/>
                  </a:cubicBezTo>
                  <a:cubicBezTo>
                    <a:pt x="18" y="53"/>
                    <a:pt x="18" y="53"/>
                    <a:pt x="18" y="53"/>
                  </a:cubicBezTo>
                  <a:cubicBezTo>
                    <a:pt x="25" y="46"/>
                    <a:pt x="25" y="46"/>
                    <a:pt x="25" y="46"/>
                  </a:cubicBezTo>
                  <a:cubicBezTo>
                    <a:pt x="26" y="45"/>
                    <a:pt x="28" y="45"/>
                    <a:pt x="29" y="46"/>
                  </a:cubicBezTo>
                  <a:cubicBezTo>
                    <a:pt x="30" y="47"/>
                    <a:pt x="30" y="48"/>
                    <a:pt x="29" y="49"/>
                  </a:cubicBezTo>
                  <a:cubicBezTo>
                    <a:pt x="21" y="56"/>
                    <a:pt x="21" y="56"/>
                    <a:pt x="21" y="56"/>
                  </a:cubicBezTo>
                  <a:cubicBezTo>
                    <a:pt x="29" y="64"/>
                    <a:pt x="29" y="64"/>
                    <a:pt x="29" y="64"/>
                  </a:cubicBezTo>
                  <a:cubicBezTo>
                    <a:pt x="30" y="64"/>
                    <a:pt x="30" y="66"/>
                    <a:pt x="29" y="67"/>
                  </a:cubicBezTo>
                  <a:cubicBezTo>
                    <a:pt x="28" y="67"/>
                    <a:pt x="28" y="68"/>
                    <a:pt x="27" y="68"/>
                  </a:cubicBezTo>
                  <a:cubicBezTo>
                    <a:pt x="26" y="68"/>
                    <a:pt x="26" y="67"/>
                    <a:pt x="25" y="67"/>
                  </a:cubicBezTo>
                  <a:cubicBezTo>
                    <a:pt x="18" y="60"/>
                    <a:pt x="18" y="60"/>
                    <a:pt x="18" y="60"/>
                  </a:cubicBezTo>
                  <a:lnTo>
                    <a:pt x="11" y="67"/>
                  </a:lnTo>
                  <a:close/>
                  <a:moveTo>
                    <a:pt x="71" y="74"/>
                  </a:moveTo>
                  <a:cubicBezTo>
                    <a:pt x="71" y="76"/>
                    <a:pt x="70" y="77"/>
                    <a:pt x="68" y="77"/>
                  </a:cubicBezTo>
                  <a:cubicBezTo>
                    <a:pt x="24" y="77"/>
                    <a:pt x="24" y="77"/>
                    <a:pt x="24" y="77"/>
                  </a:cubicBezTo>
                  <a:cubicBezTo>
                    <a:pt x="23" y="77"/>
                    <a:pt x="21" y="76"/>
                    <a:pt x="21" y="74"/>
                  </a:cubicBezTo>
                  <a:cubicBezTo>
                    <a:pt x="30" y="73"/>
                    <a:pt x="37" y="65"/>
                    <a:pt x="37" y="56"/>
                  </a:cubicBezTo>
                  <a:cubicBezTo>
                    <a:pt x="37" y="47"/>
                    <a:pt x="30" y="39"/>
                    <a:pt x="21" y="38"/>
                  </a:cubicBezTo>
                  <a:cubicBezTo>
                    <a:pt x="21" y="10"/>
                    <a:pt x="21" y="10"/>
                    <a:pt x="21" y="10"/>
                  </a:cubicBezTo>
                  <a:cubicBezTo>
                    <a:pt x="21" y="8"/>
                    <a:pt x="22" y="6"/>
                    <a:pt x="24" y="6"/>
                  </a:cubicBezTo>
                  <a:cubicBezTo>
                    <a:pt x="49" y="6"/>
                    <a:pt x="49" y="6"/>
                    <a:pt x="49" y="6"/>
                  </a:cubicBezTo>
                  <a:cubicBezTo>
                    <a:pt x="49" y="19"/>
                    <a:pt x="49" y="19"/>
                    <a:pt x="49" y="19"/>
                  </a:cubicBezTo>
                  <a:cubicBezTo>
                    <a:pt x="49" y="24"/>
                    <a:pt x="53" y="29"/>
                    <a:pt x="58" y="29"/>
                  </a:cubicBezTo>
                  <a:cubicBezTo>
                    <a:pt x="71" y="29"/>
                    <a:pt x="71" y="29"/>
                    <a:pt x="71" y="29"/>
                  </a:cubicBezTo>
                  <a:lnTo>
                    <a:pt x="71"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166" name="组合 165"/>
          <p:cNvGrpSpPr/>
          <p:nvPr/>
        </p:nvGrpSpPr>
        <p:grpSpPr>
          <a:xfrm>
            <a:off x="7163504" y="1138508"/>
            <a:ext cx="563729" cy="520579"/>
            <a:chOff x="7167563" y="1054101"/>
            <a:chExt cx="642938" cy="593725"/>
          </a:xfrm>
          <a:solidFill>
            <a:schemeClr val="tx1">
              <a:lumMod val="75000"/>
              <a:lumOff val="25000"/>
            </a:schemeClr>
          </a:solidFill>
        </p:grpSpPr>
        <p:sp>
          <p:nvSpPr>
            <p:cNvPr id="167" name="Freeform 137"/>
            <p:cNvSpPr>
              <a:spLocks noEditPoints="1"/>
            </p:cNvSpPr>
            <p:nvPr/>
          </p:nvSpPr>
          <p:spPr bwMode="auto">
            <a:xfrm>
              <a:off x="7407276" y="1054101"/>
              <a:ext cx="403225" cy="536575"/>
            </a:xfrm>
            <a:custGeom>
              <a:avLst/>
              <a:gdLst>
                <a:gd name="T0" fmla="*/ 49 w 49"/>
                <a:gd name="T1" fmla="*/ 20 h 65"/>
                <a:gd name="T2" fmla="*/ 47 w 49"/>
                <a:gd name="T3" fmla="*/ 16 h 65"/>
                <a:gd name="T4" fmla="*/ 33 w 49"/>
                <a:gd name="T5" fmla="*/ 2 h 65"/>
                <a:gd name="T6" fmla="*/ 29 w 49"/>
                <a:gd name="T7" fmla="*/ 0 h 65"/>
                <a:gd name="T8" fmla="*/ 29 w 49"/>
                <a:gd name="T9" fmla="*/ 0 h 65"/>
                <a:gd name="T10" fmla="*/ 28 w 49"/>
                <a:gd name="T11" fmla="*/ 0 h 65"/>
                <a:gd name="T12" fmla="*/ 7 w 49"/>
                <a:gd name="T13" fmla="*/ 0 h 65"/>
                <a:gd name="T14" fmla="*/ 0 w 49"/>
                <a:gd name="T15" fmla="*/ 7 h 65"/>
                <a:gd name="T16" fmla="*/ 0 w 49"/>
                <a:gd name="T17" fmla="*/ 27 h 65"/>
                <a:gd name="T18" fmla="*/ 2 w 49"/>
                <a:gd name="T19" fmla="*/ 24 h 65"/>
                <a:gd name="T20" fmla="*/ 5 w 49"/>
                <a:gd name="T21" fmla="*/ 22 h 65"/>
                <a:gd name="T22" fmla="*/ 5 w 49"/>
                <a:gd name="T23" fmla="*/ 7 h 65"/>
                <a:gd name="T24" fmla="*/ 7 w 49"/>
                <a:gd name="T25" fmla="*/ 5 h 65"/>
                <a:gd name="T26" fmla="*/ 26 w 49"/>
                <a:gd name="T27" fmla="*/ 5 h 65"/>
                <a:gd name="T28" fmla="*/ 26 w 49"/>
                <a:gd name="T29" fmla="*/ 15 h 65"/>
                <a:gd name="T30" fmla="*/ 33 w 49"/>
                <a:gd name="T31" fmla="*/ 23 h 65"/>
                <a:gd name="T32" fmla="*/ 44 w 49"/>
                <a:gd name="T33" fmla="*/ 23 h 65"/>
                <a:gd name="T34" fmla="*/ 44 w 49"/>
                <a:gd name="T35" fmla="*/ 57 h 65"/>
                <a:gd name="T36" fmla="*/ 41 w 49"/>
                <a:gd name="T37" fmla="*/ 60 h 65"/>
                <a:gd name="T38" fmla="*/ 7 w 49"/>
                <a:gd name="T39" fmla="*/ 60 h 65"/>
                <a:gd name="T40" fmla="*/ 5 w 49"/>
                <a:gd name="T41" fmla="*/ 57 h 65"/>
                <a:gd name="T42" fmla="*/ 5 w 49"/>
                <a:gd name="T43" fmla="*/ 54 h 65"/>
                <a:gd name="T44" fmla="*/ 2 w 49"/>
                <a:gd name="T45" fmla="*/ 56 h 65"/>
                <a:gd name="T46" fmla="*/ 0 w 49"/>
                <a:gd name="T47" fmla="*/ 58 h 65"/>
                <a:gd name="T48" fmla="*/ 7 w 49"/>
                <a:gd name="T49" fmla="*/ 65 h 65"/>
                <a:gd name="T50" fmla="*/ 41 w 49"/>
                <a:gd name="T51" fmla="*/ 65 h 65"/>
                <a:gd name="T52" fmla="*/ 49 w 49"/>
                <a:gd name="T53" fmla="*/ 57 h 65"/>
                <a:gd name="T54" fmla="*/ 49 w 49"/>
                <a:gd name="T55" fmla="*/ 20 h 65"/>
                <a:gd name="T56" fmla="*/ 31 w 49"/>
                <a:gd name="T57" fmla="*/ 15 h 65"/>
                <a:gd name="T58" fmla="*/ 31 w 49"/>
                <a:gd name="T59" fmla="*/ 9 h 65"/>
                <a:gd name="T60" fmla="*/ 31 w 49"/>
                <a:gd name="T61" fmla="*/ 7 h 65"/>
                <a:gd name="T62" fmla="*/ 42 w 49"/>
                <a:gd name="T63" fmla="*/ 18 h 65"/>
                <a:gd name="T64" fmla="*/ 39 w 49"/>
                <a:gd name="T65" fmla="*/ 18 h 65"/>
                <a:gd name="T66" fmla="*/ 33 w 49"/>
                <a:gd name="T67" fmla="*/ 18 h 65"/>
                <a:gd name="T68" fmla="*/ 31 w 49"/>
                <a:gd name="T69" fmla="*/ 1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65">
                  <a:moveTo>
                    <a:pt x="49" y="20"/>
                  </a:moveTo>
                  <a:cubicBezTo>
                    <a:pt x="48" y="18"/>
                    <a:pt x="48" y="17"/>
                    <a:pt x="47" y="16"/>
                  </a:cubicBezTo>
                  <a:cubicBezTo>
                    <a:pt x="33" y="2"/>
                    <a:pt x="33" y="2"/>
                    <a:pt x="33" y="2"/>
                  </a:cubicBezTo>
                  <a:cubicBezTo>
                    <a:pt x="32" y="1"/>
                    <a:pt x="30" y="0"/>
                    <a:pt x="29" y="0"/>
                  </a:cubicBezTo>
                  <a:cubicBezTo>
                    <a:pt x="29" y="0"/>
                    <a:pt x="29" y="0"/>
                    <a:pt x="29" y="0"/>
                  </a:cubicBezTo>
                  <a:cubicBezTo>
                    <a:pt x="28" y="0"/>
                    <a:pt x="28" y="0"/>
                    <a:pt x="28" y="0"/>
                  </a:cubicBezTo>
                  <a:cubicBezTo>
                    <a:pt x="7" y="0"/>
                    <a:pt x="7" y="0"/>
                    <a:pt x="7" y="0"/>
                  </a:cubicBezTo>
                  <a:cubicBezTo>
                    <a:pt x="3" y="0"/>
                    <a:pt x="0" y="3"/>
                    <a:pt x="0" y="7"/>
                  </a:cubicBezTo>
                  <a:cubicBezTo>
                    <a:pt x="0" y="27"/>
                    <a:pt x="0" y="27"/>
                    <a:pt x="0" y="27"/>
                  </a:cubicBezTo>
                  <a:cubicBezTo>
                    <a:pt x="1" y="26"/>
                    <a:pt x="2" y="25"/>
                    <a:pt x="2" y="24"/>
                  </a:cubicBezTo>
                  <a:cubicBezTo>
                    <a:pt x="3" y="23"/>
                    <a:pt x="4" y="23"/>
                    <a:pt x="5" y="22"/>
                  </a:cubicBezTo>
                  <a:cubicBezTo>
                    <a:pt x="5" y="7"/>
                    <a:pt x="5" y="7"/>
                    <a:pt x="5" y="7"/>
                  </a:cubicBezTo>
                  <a:cubicBezTo>
                    <a:pt x="5" y="6"/>
                    <a:pt x="6" y="5"/>
                    <a:pt x="7" y="5"/>
                  </a:cubicBezTo>
                  <a:cubicBezTo>
                    <a:pt x="26" y="5"/>
                    <a:pt x="26" y="5"/>
                    <a:pt x="26" y="5"/>
                  </a:cubicBezTo>
                  <a:cubicBezTo>
                    <a:pt x="26" y="15"/>
                    <a:pt x="26" y="15"/>
                    <a:pt x="26" y="15"/>
                  </a:cubicBezTo>
                  <a:cubicBezTo>
                    <a:pt x="26" y="19"/>
                    <a:pt x="29" y="23"/>
                    <a:pt x="33" y="23"/>
                  </a:cubicBezTo>
                  <a:cubicBezTo>
                    <a:pt x="44" y="23"/>
                    <a:pt x="44" y="23"/>
                    <a:pt x="44" y="23"/>
                  </a:cubicBezTo>
                  <a:cubicBezTo>
                    <a:pt x="44" y="57"/>
                    <a:pt x="44" y="57"/>
                    <a:pt x="44" y="57"/>
                  </a:cubicBezTo>
                  <a:cubicBezTo>
                    <a:pt x="44" y="59"/>
                    <a:pt x="43" y="60"/>
                    <a:pt x="41" y="60"/>
                  </a:cubicBezTo>
                  <a:cubicBezTo>
                    <a:pt x="7" y="60"/>
                    <a:pt x="7" y="60"/>
                    <a:pt x="7" y="60"/>
                  </a:cubicBezTo>
                  <a:cubicBezTo>
                    <a:pt x="6" y="60"/>
                    <a:pt x="5" y="59"/>
                    <a:pt x="5" y="57"/>
                  </a:cubicBezTo>
                  <a:cubicBezTo>
                    <a:pt x="5" y="54"/>
                    <a:pt x="5" y="54"/>
                    <a:pt x="5" y="54"/>
                  </a:cubicBezTo>
                  <a:cubicBezTo>
                    <a:pt x="2" y="56"/>
                    <a:pt x="2" y="56"/>
                    <a:pt x="2" y="56"/>
                  </a:cubicBezTo>
                  <a:cubicBezTo>
                    <a:pt x="0" y="58"/>
                    <a:pt x="0" y="58"/>
                    <a:pt x="0" y="58"/>
                  </a:cubicBezTo>
                  <a:cubicBezTo>
                    <a:pt x="0" y="62"/>
                    <a:pt x="3" y="65"/>
                    <a:pt x="7" y="65"/>
                  </a:cubicBezTo>
                  <a:cubicBezTo>
                    <a:pt x="41" y="65"/>
                    <a:pt x="41" y="65"/>
                    <a:pt x="41" y="65"/>
                  </a:cubicBezTo>
                  <a:cubicBezTo>
                    <a:pt x="45" y="65"/>
                    <a:pt x="49" y="62"/>
                    <a:pt x="49" y="57"/>
                  </a:cubicBezTo>
                  <a:cubicBezTo>
                    <a:pt x="49" y="20"/>
                    <a:pt x="49" y="20"/>
                    <a:pt x="49" y="20"/>
                  </a:cubicBezTo>
                  <a:close/>
                  <a:moveTo>
                    <a:pt x="31" y="15"/>
                  </a:moveTo>
                  <a:cubicBezTo>
                    <a:pt x="31" y="9"/>
                    <a:pt x="31" y="9"/>
                    <a:pt x="31" y="9"/>
                  </a:cubicBezTo>
                  <a:cubicBezTo>
                    <a:pt x="31" y="7"/>
                    <a:pt x="31" y="7"/>
                    <a:pt x="31" y="7"/>
                  </a:cubicBezTo>
                  <a:cubicBezTo>
                    <a:pt x="42" y="18"/>
                    <a:pt x="42" y="18"/>
                    <a:pt x="42" y="18"/>
                  </a:cubicBezTo>
                  <a:cubicBezTo>
                    <a:pt x="39" y="18"/>
                    <a:pt x="39" y="18"/>
                    <a:pt x="39" y="18"/>
                  </a:cubicBezTo>
                  <a:cubicBezTo>
                    <a:pt x="33" y="18"/>
                    <a:pt x="33" y="18"/>
                    <a:pt x="33" y="18"/>
                  </a:cubicBezTo>
                  <a:cubicBezTo>
                    <a:pt x="32" y="18"/>
                    <a:pt x="31" y="17"/>
                    <a:pt x="31"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68" name="Freeform 138"/>
            <p:cNvSpPr>
              <a:spLocks/>
            </p:cNvSpPr>
            <p:nvPr/>
          </p:nvSpPr>
          <p:spPr bwMode="auto">
            <a:xfrm>
              <a:off x="7686676" y="1350963"/>
              <a:ext cx="73025" cy="41275"/>
            </a:xfrm>
            <a:custGeom>
              <a:avLst/>
              <a:gdLst>
                <a:gd name="T0" fmla="*/ 0 w 9"/>
                <a:gd name="T1" fmla="*/ 2 h 5"/>
                <a:gd name="T2" fmla="*/ 0 w 9"/>
                <a:gd name="T3" fmla="*/ 5 h 5"/>
                <a:gd name="T4" fmla="*/ 6 w 9"/>
                <a:gd name="T5" fmla="*/ 5 h 5"/>
                <a:gd name="T6" fmla="*/ 9 w 9"/>
                <a:gd name="T7" fmla="*/ 3 h 5"/>
                <a:gd name="T8" fmla="*/ 6 w 9"/>
                <a:gd name="T9" fmla="*/ 0 h 5"/>
                <a:gd name="T10" fmla="*/ 0 w 9"/>
                <a:gd name="T11" fmla="*/ 0 h 5"/>
                <a:gd name="T12" fmla="*/ 0 w 9"/>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0" y="2"/>
                  </a:moveTo>
                  <a:cubicBezTo>
                    <a:pt x="0" y="3"/>
                    <a:pt x="0" y="4"/>
                    <a:pt x="0" y="5"/>
                  </a:cubicBezTo>
                  <a:cubicBezTo>
                    <a:pt x="6" y="5"/>
                    <a:pt x="6" y="5"/>
                    <a:pt x="6" y="5"/>
                  </a:cubicBezTo>
                  <a:cubicBezTo>
                    <a:pt x="8" y="5"/>
                    <a:pt x="9" y="4"/>
                    <a:pt x="9" y="3"/>
                  </a:cubicBezTo>
                  <a:cubicBezTo>
                    <a:pt x="9" y="1"/>
                    <a:pt x="8" y="0"/>
                    <a:pt x="6" y="0"/>
                  </a:cubicBezTo>
                  <a:cubicBezTo>
                    <a:pt x="0" y="0"/>
                    <a:pt x="0" y="0"/>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69" name="Freeform 139"/>
            <p:cNvSpPr>
              <a:spLocks/>
            </p:cNvSpPr>
            <p:nvPr/>
          </p:nvSpPr>
          <p:spPr bwMode="auto">
            <a:xfrm>
              <a:off x="7645401" y="1433513"/>
              <a:ext cx="114300" cy="41275"/>
            </a:xfrm>
            <a:custGeom>
              <a:avLst/>
              <a:gdLst>
                <a:gd name="T0" fmla="*/ 11 w 14"/>
                <a:gd name="T1" fmla="*/ 5 h 5"/>
                <a:gd name="T2" fmla="*/ 14 w 14"/>
                <a:gd name="T3" fmla="*/ 3 h 5"/>
                <a:gd name="T4" fmla="*/ 11 w 14"/>
                <a:gd name="T5" fmla="*/ 0 h 5"/>
                <a:gd name="T6" fmla="*/ 3 w 14"/>
                <a:gd name="T7" fmla="*/ 0 h 5"/>
                <a:gd name="T8" fmla="*/ 0 w 14"/>
                <a:gd name="T9" fmla="*/ 5 h 5"/>
                <a:gd name="T10" fmla="*/ 11 w 14"/>
                <a:gd name="T11" fmla="*/ 5 h 5"/>
              </a:gdLst>
              <a:ahLst/>
              <a:cxnLst>
                <a:cxn ang="0">
                  <a:pos x="T0" y="T1"/>
                </a:cxn>
                <a:cxn ang="0">
                  <a:pos x="T2" y="T3"/>
                </a:cxn>
                <a:cxn ang="0">
                  <a:pos x="T4" y="T5"/>
                </a:cxn>
                <a:cxn ang="0">
                  <a:pos x="T6" y="T7"/>
                </a:cxn>
                <a:cxn ang="0">
                  <a:pos x="T8" y="T9"/>
                </a:cxn>
                <a:cxn ang="0">
                  <a:pos x="T10" y="T11"/>
                </a:cxn>
              </a:cxnLst>
              <a:rect l="0" t="0" r="r" b="b"/>
              <a:pathLst>
                <a:path w="14" h="5">
                  <a:moveTo>
                    <a:pt x="11" y="5"/>
                  </a:moveTo>
                  <a:cubicBezTo>
                    <a:pt x="13" y="5"/>
                    <a:pt x="14" y="4"/>
                    <a:pt x="14" y="3"/>
                  </a:cubicBezTo>
                  <a:cubicBezTo>
                    <a:pt x="14" y="1"/>
                    <a:pt x="13" y="0"/>
                    <a:pt x="11" y="0"/>
                  </a:cubicBezTo>
                  <a:cubicBezTo>
                    <a:pt x="3" y="0"/>
                    <a:pt x="3" y="0"/>
                    <a:pt x="3" y="0"/>
                  </a:cubicBezTo>
                  <a:cubicBezTo>
                    <a:pt x="3" y="2"/>
                    <a:pt x="1" y="4"/>
                    <a:pt x="0" y="5"/>
                  </a:cubicBezTo>
                  <a:lnTo>
                    <a:pt x="11"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70" name="Freeform 140"/>
            <p:cNvSpPr>
              <a:spLocks noEditPoints="1"/>
            </p:cNvSpPr>
            <p:nvPr/>
          </p:nvSpPr>
          <p:spPr bwMode="auto">
            <a:xfrm>
              <a:off x="7167563" y="1219201"/>
              <a:ext cx="511175" cy="428625"/>
            </a:xfrm>
            <a:custGeom>
              <a:avLst/>
              <a:gdLst>
                <a:gd name="T0" fmla="*/ 62 w 62"/>
                <a:gd name="T1" fmla="*/ 16 h 52"/>
                <a:gd name="T2" fmla="*/ 48 w 62"/>
                <a:gd name="T3" fmla="*/ 1 h 52"/>
                <a:gd name="T4" fmla="*/ 44 w 62"/>
                <a:gd name="T5" fmla="*/ 0 h 52"/>
                <a:gd name="T6" fmla="*/ 44 w 62"/>
                <a:gd name="T7" fmla="*/ 0 h 52"/>
                <a:gd name="T8" fmla="*/ 44 w 62"/>
                <a:gd name="T9" fmla="*/ 0 h 52"/>
                <a:gd name="T10" fmla="*/ 34 w 62"/>
                <a:gd name="T11" fmla="*/ 3 h 52"/>
                <a:gd name="T12" fmla="*/ 31 w 62"/>
                <a:gd name="T13" fmla="*/ 5 h 52"/>
                <a:gd name="T14" fmla="*/ 29 w 62"/>
                <a:gd name="T15" fmla="*/ 8 h 52"/>
                <a:gd name="T16" fmla="*/ 27 w 62"/>
                <a:gd name="T17" fmla="*/ 14 h 52"/>
                <a:gd name="T18" fmla="*/ 26 w 62"/>
                <a:gd name="T19" fmla="*/ 18 h 52"/>
                <a:gd name="T20" fmla="*/ 27 w 62"/>
                <a:gd name="T21" fmla="*/ 23 h 52"/>
                <a:gd name="T22" fmla="*/ 27 w 62"/>
                <a:gd name="T23" fmla="*/ 23 h 52"/>
                <a:gd name="T24" fmla="*/ 2 w 62"/>
                <a:gd name="T25" fmla="*/ 41 h 52"/>
                <a:gd name="T26" fmla="*/ 0 w 62"/>
                <a:gd name="T27" fmla="*/ 45 h 52"/>
                <a:gd name="T28" fmla="*/ 0 w 62"/>
                <a:gd name="T29" fmla="*/ 45 h 52"/>
                <a:gd name="T30" fmla="*/ 0 w 62"/>
                <a:gd name="T31" fmla="*/ 45 h 52"/>
                <a:gd name="T32" fmla="*/ 1 w 62"/>
                <a:gd name="T33" fmla="*/ 48 h 52"/>
                <a:gd name="T34" fmla="*/ 1 w 62"/>
                <a:gd name="T35" fmla="*/ 49 h 52"/>
                <a:gd name="T36" fmla="*/ 6 w 62"/>
                <a:gd name="T37" fmla="*/ 52 h 52"/>
                <a:gd name="T38" fmla="*/ 6 w 62"/>
                <a:gd name="T39" fmla="*/ 52 h 52"/>
                <a:gd name="T40" fmla="*/ 6 w 62"/>
                <a:gd name="T41" fmla="*/ 52 h 52"/>
                <a:gd name="T42" fmla="*/ 9 w 62"/>
                <a:gd name="T43" fmla="*/ 51 h 52"/>
                <a:gd name="T44" fmla="*/ 10 w 62"/>
                <a:gd name="T45" fmla="*/ 50 h 52"/>
                <a:gd name="T46" fmla="*/ 10 w 62"/>
                <a:gd name="T47" fmla="*/ 50 h 52"/>
                <a:gd name="T48" fmla="*/ 29 w 62"/>
                <a:gd name="T49" fmla="*/ 37 h 52"/>
                <a:gd name="T50" fmla="*/ 31 w 62"/>
                <a:gd name="T51" fmla="*/ 35 h 52"/>
                <a:gd name="T52" fmla="*/ 34 w 62"/>
                <a:gd name="T53" fmla="*/ 33 h 52"/>
                <a:gd name="T54" fmla="*/ 34 w 62"/>
                <a:gd name="T55" fmla="*/ 33 h 52"/>
                <a:gd name="T56" fmla="*/ 34 w 62"/>
                <a:gd name="T57" fmla="*/ 33 h 52"/>
                <a:gd name="T58" fmla="*/ 40 w 62"/>
                <a:gd name="T59" fmla="*/ 36 h 52"/>
                <a:gd name="T60" fmla="*/ 44 w 62"/>
                <a:gd name="T61" fmla="*/ 36 h 52"/>
                <a:gd name="T62" fmla="*/ 44 w 62"/>
                <a:gd name="T63" fmla="*/ 36 h 52"/>
                <a:gd name="T64" fmla="*/ 57 w 62"/>
                <a:gd name="T65" fmla="*/ 31 h 52"/>
                <a:gd name="T66" fmla="*/ 60 w 62"/>
                <a:gd name="T67" fmla="*/ 26 h 52"/>
                <a:gd name="T68" fmla="*/ 62 w 62"/>
                <a:gd name="T69" fmla="*/ 22 h 52"/>
                <a:gd name="T70" fmla="*/ 62 w 62"/>
                <a:gd name="T71" fmla="*/ 22 h 52"/>
                <a:gd name="T72" fmla="*/ 62 w 62"/>
                <a:gd name="T73" fmla="*/ 21 h 52"/>
                <a:gd name="T74" fmla="*/ 62 w 62"/>
                <a:gd name="T75" fmla="*/ 18 h 52"/>
                <a:gd name="T76" fmla="*/ 62 w 62"/>
                <a:gd name="T77" fmla="*/ 18 h 52"/>
                <a:gd name="T78" fmla="*/ 62 w 62"/>
                <a:gd name="T79" fmla="*/ 16 h 52"/>
                <a:gd name="T80" fmla="*/ 19 w 62"/>
                <a:gd name="T81" fmla="*/ 41 h 52"/>
                <a:gd name="T82" fmla="*/ 9 w 62"/>
                <a:gd name="T83" fmla="*/ 48 h 52"/>
                <a:gd name="T84" fmla="*/ 7 w 62"/>
                <a:gd name="T85" fmla="*/ 48 h 52"/>
                <a:gd name="T86" fmla="*/ 4 w 62"/>
                <a:gd name="T87" fmla="*/ 47 h 52"/>
                <a:gd name="T88" fmla="*/ 4 w 62"/>
                <a:gd name="T89" fmla="*/ 45 h 52"/>
                <a:gd name="T90" fmla="*/ 5 w 62"/>
                <a:gd name="T91" fmla="*/ 42 h 52"/>
                <a:gd name="T92" fmla="*/ 15 w 62"/>
                <a:gd name="T93" fmla="*/ 35 h 52"/>
                <a:gd name="T94" fmla="*/ 17 w 62"/>
                <a:gd name="T95" fmla="*/ 35 h 52"/>
                <a:gd name="T96" fmla="*/ 20 w 62"/>
                <a:gd name="T97" fmla="*/ 36 h 52"/>
                <a:gd name="T98" fmla="*/ 20 w 62"/>
                <a:gd name="T99" fmla="*/ 38 h 52"/>
                <a:gd name="T100" fmla="*/ 19 w 62"/>
                <a:gd name="T101" fmla="*/ 41 h 52"/>
                <a:gd name="T102" fmla="*/ 53 w 62"/>
                <a:gd name="T103" fmla="*/ 26 h 52"/>
                <a:gd name="T104" fmla="*/ 46 w 62"/>
                <a:gd name="T105" fmla="*/ 30 h 52"/>
                <a:gd name="T106" fmla="*/ 45 w 62"/>
                <a:gd name="T107" fmla="*/ 30 h 52"/>
                <a:gd name="T108" fmla="*/ 34 w 62"/>
                <a:gd name="T109" fmla="*/ 23 h 52"/>
                <a:gd name="T110" fmla="*/ 33 w 62"/>
                <a:gd name="T111" fmla="*/ 18 h 52"/>
                <a:gd name="T112" fmla="*/ 34 w 62"/>
                <a:gd name="T113" fmla="*/ 12 h 52"/>
                <a:gd name="T114" fmla="*/ 45 w 62"/>
                <a:gd name="T115" fmla="*/ 6 h 52"/>
                <a:gd name="T116" fmla="*/ 56 w 62"/>
                <a:gd name="T117" fmla="*/ 16 h 52"/>
                <a:gd name="T118" fmla="*/ 56 w 62"/>
                <a:gd name="T119" fmla="*/ 18 h 52"/>
                <a:gd name="T120" fmla="*/ 56 w 62"/>
                <a:gd name="T121" fmla="*/ 21 h 52"/>
                <a:gd name="T122" fmla="*/ 53 w 62"/>
                <a:gd name="T123" fmla="*/ 2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2" h="52">
                  <a:moveTo>
                    <a:pt x="62" y="16"/>
                  </a:moveTo>
                  <a:cubicBezTo>
                    <a:pt x="61" y="9"/>
                    <a:pt x="56" y="2"/>
                    <a:pt x="48" y="1"/>
                  </a:cubicBezTo>
                  <a:cubicBezTo>
                    <a:pt x="47" y="0"/>
                    <a:pt x="46" y="0"/>
                    <a:pt x="44" y="0"/>
                  </a:cubicBezTo>
                  <a:cubicBezTo>
                    <a:pt x="44" y="0"/>
                    <a:pt x="44" y="0"/>
                    <a:pt x="44" y="0"/>
                  </a:cubicBezTo>
                  <a:cubicBezTo>
                    <a:pt x="44" y="0"/>
                    <a:pt x="44" y="0"/>
                    <a:pt x="44" y="0"/>
                  </a:cubicBezTo>
                  <a:cubicBezTo>
                    <a:pt x="40" y="0"/>
                    <a:pt x="37" y="1"/>
                    <a:pt x="34" y="3"/>
                  </a:cubicBezTo>
                  <a:cubicBezTo>
                    <a:pt x="33" y="4"/>
                    <a:pt x="32" y="5"/>
                    <a:pt x="31" y="5"/>
                  </a:cubicBezTo>
                  <a:cubicBezTo>
                    <a:pt x="30" y="6"/>
                    <a:pt x="30" y="7"/>
                    <a:pt x="29" y="8"/>
                  </a:cubicBezTo>
                  <a:cubicBezTo>
                    <a:pt x="28" y="10"/>
                    <a:pt x="27" y="12"/>
                    <a:pt x="27" y="14"/>
                  </a:cubicBezTo>
                  <a:cubicBezTo>
                    <a:pt x="26" y="15"/>
                    <a:pt x="26" y="17"/>
                    <a:pt x="26" y="18"/>
                  </a:cubicBezTo>
                  <a:cubicBezTo>
                    <a:pt x="26" y="20"/>
                    <a:pt x="26" y="21"/>
                    <a:pt x="27" y="23"/>
                  </a:cubicBezTo>
                  <a:cubicBezTo>
                    <a:pt x="27" y="23"/>
                    <a:pt x="27" y="23"/>
                    <a:pt x="27" y="23"/>
                  </a:cubicBezTo>
                  <a:cubicBezTo>
                    <a:pt x="2" y="41"/>
                    <a:pt x="2" y="41"/>
                    <a:pt x="2" y="41"/>
                  </a:cubicBezTo>
                  <a:cubicBezTo>
                    <a:pt x="1" y="42"/>
                    <a:pt x="0" y="43"/>
                    <a:pt x="0" y="45"/>
                  </a:cubicBezTo>
                  <a:cubicBezTo>
                    <a:pt x="0" y="45"/>
                    <a:pt x="0" y="45"/>
                    <a:pt x="0" y="45"/>
                  </a:cubicBezTo>
                  <a:cubicBezTo>
                    <a:pt x="0" y="45"/>
                    <a:pt x="0" y="45"/>
                    <a:pt x="0" y="45"/>
                  </a:cubicBezTo>
                  <a:cubicBezTo>
                    <a:pt x="0" y="46"/>
                    <a:pt x="0" y="47"/>
                    <a:pt x="1" y="48"/>
                  </a:cubicBezTo>
                  <a:cubicBezTo>
                    <a:pt x="1" y="49"/>
                    <a:pt x="1" y="49"/>
                    <a:pt x="1" y="49"/>
                  </a:cubicBezTo>
                  <a:cubicBezTo>
                    <a:pt x="2" y="51"/>
                    <a:pt x="4" y="52"/>
                    <a:pt x="6" y="52"/>
                  </a:cubicBezTo>
                  <a:cubicBezTo>
                    <a:pt x="6" y="52"/>
                    <a:pt x="6" y="52"/>
                    <a:pt x="6" y="52"/>
                  </a:cubicBezTo>
                  <a:cubicBezTo>
                    <a:pt x="6" y="52"/>
                    <a:pt x="6" y="52"/>
                    <a:pt x="6" y="52"/>
                  </a:cubicBezTo>
                  <a:cubicBezTo>
                    <a:pt x="7" y="52"/>
                    <a:pt x="8" y="51"/>
                    <a:pt x="9" y="51"/>
                  </a:cubicBezTo>
                  <a:cubicBezTo>
                    <a:pt x="10" y="50"/>
                    <a:pt x="10" y="50"/>
                    <a:pt x="10" y="50"/>
                  </a:cubicBezTo>
                  <a:cubicBezTo>
                    <a:pt x="10" y="50"/>
                    <a:pt x="10" y="50"/>
                    <a:pt x="10" y="50"/>
                  </a:cubicBezTo>
                  <a:cubicBezTo>
                    <a:pt x="29" y="37"/>
                    <a:pt x="29" y="37"/>
                    <a:pt x="29" y="37"/>
                  </a:cubicBezTo>
                  <a:cubicBezTo>
                    <a:pt x="31" y="35"/>
                    <a:pt x="31" y="35"/>
                    <a:pt x="31" y="35"/>
                  </a:cubicBezTo>
                  <a:cubicBezTo>
                    <a:pt x="34" y="33"/>
                    <a:pt x="34" y="33"/>
                    <a:pt x="34" y="33"/>
                  </a:cubicBezTo>
                  <a:cubicBezTo>
                    <a:pt x="34" y="33"/>
                    <a:pt x="34" y="33"/>
                    <a:pt x="34" y="33"/>
                  </a:cubicBezTo>
                  <a:cubicBezTo>
                    <a:pt x="34" y="33"/>
                    <a:pt x="34" y="33"/>
                    <a:pt x="34" y="33"/>
                  </a:cubicBezTo>
                  <a:cubicBezTo>
                    <a:pt x="36" y="34"/>
                    <a:pt x="38" y="35"/>
                    <a:pt x="40" y="36"/>
                  </a:cubicBezTo>
                  <a:cubicBezTo>
                    <a:pt x="41" y="36"/>
                    <a:pt x="43" y="36"/>
                    <a:pt x="44" y="36"/>
                  </a:cubicBezTo>
                  <a:cubicBezTo>
                    <a:pt x="44" y="36"/>
                    <a:pt x="44" y="36"/>
                    <a:pt x="44" y="36"/>
                  </a:cubicBezTo>
                  <a:cubicBezTo>
                    <a:pt x="49" y="36"/>
                    <a:pt x="53" y="34"/>
                    <a:pt x="57" y="31"/>
                  </a:cubicBezTo>
                  <a:cubicBezTo>
                    <a:pt x="58" y="30"/>
                    <a:pt x="59" y="28"/>
                    <a:pt x="60" y="26"/>
                  </a:cubicBezTo>
                  <a:cubicBezTo>
                    <a:pt x="61" y="25"/>
                    <a:pt x="61" y="24"/>
                    <a:pt x="62" y="22"/>
                  </a:cubicBezTo>
                  <a:cubicBezTo>
                    <a:pt x="62" y="22"/>
                    <a:pt x="62" y="22"/>
                    <a:pt x="62" y="22"/>
                  </a:cubicBezTo>
                  <a:cubicBezTo>
                    <a:pt x="62" y="22"/>
                    <a:pt x="62" y="21"/>
                    <a:pt x="62" y="21"/>
                  </a:cubicBezTo>
                  <a:cubicBezTo>
                    <a:pt x="62" y="20"/>
                    <a:pt x="62" y="19"/>
                    <a:pt x="62" y="18"/>
                  </a:cubicBezTo>
                  <a:cubicBezTo>
                    <a:pt x="62" y="18"/>
                    <a:pt x="62" y="18"/>
                    <a:pt x="62" y="18"/>
                  </a:cubicBezTo>
                  <a:cubicBezTo>
                    <a:pt x="62" y="17"/>
                    <a:pt x="62" y="17"/>
                    <a:pt x="62" y="16"/>
                  </a:cubicBezTo>
                  <a:close/>
                  <a:moveTo>
                    <a:pt x="19" y="41"/>
                  </a:moveTo>
                  <a:cubicBezTo>
                    <a:pt x="9" y="48"/>
                    <a:pt x="9" y="48"/>
                    <a:pt x="9" y="48"/>
                  </a:cubicBezTo>
                  <a:cubicBezTo>
                    <a:pt x="9" y="48"/>
                    <a:pt x="8" y="48"/>
                    <a:pt x="7" y="48"/>
                  </a:cubicBezTo>
                  <a:cubicBezTo>
                    <a:pt x="6" y="48"/>
                    <a:pt x="5" y="48"/>
                    <a:pt x="4" y="47"/>
                  </a:cubicBezTo>
                  <a:cubicBezTo>
                    <a:pt x="4" y="46"/>
                    <a:pt x="4" y="45"/>
                    <a:pt x="4" y="45"/>
                  </a:cubicBezTo>
                  <a:cubicBezTo>
                    <a:pt x="4" y="44"/>
                    <a:pt x="4" y="42"/>
                    <a:pt x="5" y="42"/>
                  </a:cubicBezTo>
                  <a:cubicBezTo>
                    <a:pt x="15" y="35"/>
                    <a:pt x="15" y="35"/>
                    <a:pt x="15" y="35"/>
                  </a:cubicBezTo>
                  <a:cubicBezTo>
                    <a:pt x="15" y="35"/>
                    <a:pt x="16" y="35"/>
                    <a:pt x="17" y="35"/>
                  </a:cubicBezTo>
                  <a:cubicBezTo>
                    <a:pt x="18" y="35"/>
                    <a:pt x="19" y="35"/>
                    <a:pt x="20" y="36"/>
                  </a:cubicBezTo>
                  <a:cubicBezTo>
                    <a:pt x="20" y="37"/>
                    <a:pt x="20" y="38"/>
                    <a:pt x="20" y="38"/>
                  </a:cubicBezTo>
                  <a:cubicBezTo>
                    <a:pt x="20" y="40"/>
                    <a:pt x="20" y="41"/>
                    <a:pt x="19" y="41"/>
                  </a:cubicBezTo>
                  <a:close/>
                  <a:moveTo>
                    <a:pt x="53" y="26"/>
                  </a:moveTo>
                  <a:cubicBezTo>
                    <a:pt x="51" y="28"/>
                    <a:pt x="49" y="29"/>
                    <a:pt x="46" y="30"/>
                  </a:cubicBezTo>
                  <a:cubicBezTo>
                    <a:pt x="45" y="30"/>
                    <a:pt x="45" y="30"/>
                    <a:pt x="45" y="30"/>
                  </a:cubicBezTo>
                  <a:cubicBezTo>
                    <a:pt x="40" y="30"/>
                    <a:pt x="36" y="27"/>
                    <a:pt x="34" y="23"/>
                  </a:cubicBezTo>
                  <a:cubicBezTo>
                    <a:pt x="33" y="22"/>
                    <a:pt x="33" y="20"/>
                    <a:pt x="33" y="18"/>
                  </a:cubicBezTo>
                  <a:cubicBezTo>
                    <a:pt x="33" y="16"/>
                    <a:pt x="33" y="14"/>
                    <a:pt x="34" y="12"/>
                  </a:cubicBezTo>
                  <a:cubicBezTo>
                    <a:pt x="36" y="8"/>
                    <a:pt x="40" y="6"/>
                    <a:pt x="45" y="6"/>
                  </a:cubicBezTo>
                  <a:cubicBezTo>
                    <a:pt x="51" y="6"/>
                    <a:pt x="56" y="10"/>
                    <a:pt x="56" y="16"/>
                  </a:cubicBezTo>
                  <a:cubicBezTo>
                    <a:pt x="56" y="17"/>
                    <a:pt x="56" y="17"/>
                    <a:pt x="56" y="18"/>
                  </a:cubicBezTo>
                  <a:cubicBezTo>
                    <a:pt x="56" y="19"/>
                    <a:pt x="56" y="20"/>
                    <a:pt x="56" y="21"/>
                  </a:cubicBezTo>
                  <a:cubicBezTo>
                    <a:pt x="55" y="23"/>
                    <a:pt x="54" y="25"/>
                    <a:pt x="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71" name="Freeform 141"/>
            <p:cNvSpPr>
              <a:spLocks/>
            </p:cNvSpPr>
            <p:nvPr/>
          </p:nvSpPr>
          <p:spPr bwMode="auto">
            <a:xfrm>
              <a:off x="7537451" y="1466851"/>
              <a:ext cx="9525" cy="0"/>
            </a:xfrm>
            <a:custGeom>
              <a:avLst/>
              <a:gdLst>
                <a:gd name="T0" fmla="*/ 0 w 1"/>
                <a:gd name="T1" fmla="*/ 0 w 1"/>
                <a:gd name="T2" fmla="*/ 0 w 1"/>
                <a:gd name="T3" fmla="*/ 1 w 1"/>
                <a:gd name="T4" fmla="*/ 1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0" y="0"/>
                    <a:pt x="0" y="0"/>
                    <a:pt x="0" y="0"/>
                  </a:cubicBezTo>
                  <a:cubicBezTo>
                    <a:pt x="0" y="0"/>
                    <a:pt x="0" y="0"/>
                    <a:pt x="0" y="0"/>
                  </a:cubicBezTo>
                  <a:cubicBezTo>
                    <a:pt x="0" y="0"/>
                    <a:pt x="0" y="0"/>
                    <a:pt x="1" y="0"/>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72" name="Freeform 142"/>
            <p:cNvSpPr>
              <a:spLocks/>
            </p:cNvSpPr>
            <p:nvPr/>
          </p:nvSpPr>
          <p:spPr bwMode="auto">
            <a:xfrm>
              <a:off x="7546976" y="1433513"/>
              <a:ext cx="57150" cy="33338"/>
            </a:xfrm>
            <a:custGeom>
              <a:avLst/>
              <a:gdLst>
                <a:gd name="T0" fmla="*/ 7 w 7"/>
                <a:gd name="T1" fmla="*/ 0 h 4"/>
                <a:gd name="T2" fmla="*/ 0 w 7"/>
                <a:gd name="T3" fmla="*/ 4 h 4"/>
                <a:gd name="T4" fmla="*/ 0 w 7"/>
                <a:gd name="T5" fmla="*/ 4 h 4"/>
                <a:gd name="T6" fmla="*/ 7 w 7"/>
                <a:gd name="T7" fmla="*/ 0 h 4"/>
              </a:gdLst>
              <a:ahLst/>
              <a:cxnLst>
                <a:cxn ang="0">
                  <a:pos x="T0" y="T1"/>
                </a:cxn>
                <a:cxn ang="0">
                  <a:pos x="T2" y="T3"/>
                </a:cxn>
                <a:cxn ang="0">
                  <a:pos x="T4" y="T5"/>
                </a:cxn>
                <a:cxn ang="0">
                  <a:pos x="T6" y="T7"/>
                </a:cxn>
              </a:cxnLst>
              <a:rect l="0" t="0" r="r" b="b"/>
              <a:pathLst>
                <a:path w="7" h="4">
                  <a:moveTo>
                    <a:pt x="7" y="0"/>
                  </a:moveTo>
                  <a:cubicBezTo>
                    <a:pt x="5" y="2"/>
                    <a:pt x="3" y="3"/>
                    <a:pt x="0" y="4"/>
                  </a:cubicBezTo>
                  <a:cubicBezTo>
                    <a:pt x="0" y="4"/>
                    <a:pt x="0" y="4"/>
                    <a:pt x="0" y="4"/>
                  </a:cubicBezTo>
                  <a:cubicBezTo>
                    <a:pt x="3" y="3"/>
                    <a:pt x="5"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73" name="Freeform 143"/>
            <p:cNvSpPr>
              <a:spLocks/>
            </p:cNvSpPr>
            <p:nvPr/>
          </p:nvSpPr>
          <p:spPr bwMode="auto">
            <a:xfrm>
              <a:off x="7488238" y="1384301"/>
              <a:ext cx="115888" cy="58738"/>
            </a:xfrm>
            <a:custGeom>
              <a:avLst/>
              <a:gdLst>
                <a:gd name="T0" fmla="*/ 14 w 14"/>
                <a:gd name="T1" fmla="*/ 1 h 7"/>
                <a:gd name="T2" fmla="*/ 14 w 14"/>
                <a:gd name="T3" fmla="*/ 1 h 7"/>
                <a:gd name="T4" fmla="*/ 12 w 14"/>
                <a:gd name="T5" fmla="*/ 1 h 7"/>
                <a:gd name="T6" fmla="*/ 12 w 14"/>
                <a:gd name="T7" fmla="*/ 1 h 7"/>
                <a:gd name="T8" fmla="*/ 5 w 14"/>
                <a:gd name="T9" fmla="*/ 5 h 7"/>
                <a:gd name="T10" fmla="*/ 1 w 14"/>
                <a:gd name="T11" fmla="*/ 5 h 7"/>
                <a:gd name="T12" fmla="*/ 0 w 14"/>
                <a:gd name="T13" fmla="*/ 5 h 7"/>
                <a:gd name="T14" fmla="*/ 1 w 14"/>
                <a:gd name="T15" fmla="*/ 7 h 7"/>
                <a:gd name="T16" fmla="*/ 1 w 14"/>
                <a:gd name="T17" fmla="*/ 7 h 7"/>
                <a:gd name="T18" fmla="*/ 5 w 14"/>
                <a:gd name="T19" fmla="*/ 7 h 7"/>
                <a:gd name="T20" fmla="*/ 5 w 14"/>
                <a:gd name="T21" fmla="*/ 7 h 7"/>
                <a:gd name="T22" fmla="*/ 7 w 14"/>
                <a:gd name="T23" fmla="*/ 7 h 7"/>
                <a:gd name="T24" fmla="*/ 10 w 14"/>
                <a:gd name="T25" fmla="*/ 6 h 7"/>
                <a:gd name="T26" fmla="*/ 14 w 14"/>
                <a:gd name="T27" fmla="*/ 2 h 7"/>
                <a:gd name="T28" fmla="*/ 14 w 14"/>
                <a:gd name="T29"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7">
                  <a:moveTo>
                    <a:pt x="14" y="1"/>
                  </a:moveTo>
                  <a:cubicBezTo>
                    <a:pt x="14" y="1"/>
                    <a:pt x="14" y="1"/>
                    <a:pt x="14" y="1"/>
                  </a:cubicBezTo>
                  <a:cubicBezTo>
                    <a:pt x="13" y="0"/>
                    <a:pt x="13" y="1"/>
                    <a:pt x="12" y="1"/>
                  </a:cubicBezTo>
                  <a:cubicBezTo>
                    <a:pt x="12" y="1"/>
                    <a:pt x="12" y="1"/>
                    <a:pt x="12" y="1"/>
                  </a:cubicBezTo>
                  <a:cubicBezTo>
                    <a:pt x="11" y="4"/>
                    <a:pt x="8" y="5"/>
                    <a:pt x="5" y="5"/>
                  </a:cubicBezTo>
                  <a:cubicBezTo>
                    <a:pt x="4" y="5"/>
                    <a:pt x="3" y="5"/>
                    <a:pt x="1" y="5"/>
                  </a:cubicBezTo>
                  <a:cubicBezTo>
                    <a:pt x="1" y="5"/>
                    <a:pt x="0" y="5"/>
                    <a:pt x="0" y="5"/>
                  </a:cubicBezTo>
                  <a:cubicBezTo>
                    <a:pt x="0" y="6"/>
                    <a:pt x="0" y="6"/>
                    <a:pt x="1" y="7"/>
                  </a:cubicBezTo>
                  <a:cubicBezTo>
                    <a:pt x="1" y="7"/>
                    <a:pt x="1" y="7"/>
                    <a:pt x="1" y="7"/>
                  </a:cubicBezTo>
                  <a:cubicBezTo>
                    <a:pt x="2" y="7"/>
                    <a:pt x="4" y="7"/>
                    <a:pt x="5" y="7"/>
                  </a:cubicBezTo>
                  <a:cubicBezTo>
                    <a:pt x="5" y="7"/>
                    <a:pt x="5" y="7"/>
                    <a:pt x="5" y="7"/>
                  </a:cubicBezTo>
                  <a:cubicBezTo>
                    <a:pt x="6" y="7"/>
                    <a:pt x="6" y="7"/>
                    <a:pt x="7" y="7"/>
                  </a:cubicBezTo>
                  <a:cubicBezTo>
                    <a:pt x="8" y="7"/>
                    <a:pt x="9" y="7"/>
                    <a:pt x="10" y="6"/>
                  </a:cubicBezTo>
                  <a:cubicBezTo>
                    <a:pt x="12" y="5"/>
                    <a:pt x="13" y="4"/>
                    <a:pt x="14" y="2"/>
                  </a:cubicBezTo>
                  <a:lnTo>
                    <a:pt x="14"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174" name="组合 173"/>
          <p:cNvGrpSpPr/>
          <p:nvPr/>
        </p:nvGrpSpPr>
        <p:grpSpPr>
          <a:xfrm>
            <a:off x="6168142" y="1163909"/>
            <a:ext cx="613839" cy="470470"/>
            <a:chOff x="6172201" y="1079501"/>
            <a:chExt cx="700088" cy="536575"/>
          </a:xfrm>
          <a:solidFill>
            <a:schemeClr val="tx1">
              <a:lumMod val="75000"/>
              <a:lumOff val="25000"/>
            </a:schemeClr>
          </a:solidFill>
        </p:grpSpPr>
        <p:sp>
          <p:nvSpPr>
            <p:cNvPr id="175" name="Freeform 144"/>
            <p:cNvSpPr>
              <a:spLocks/>
            </p:cNvSpPr>
            <p:nvPr/>
          </p:nvSpPr>
          <p:spPr bwMode="auto">
            <a:xfrm>
              <a:off x="6337301" y="1079501"/>
              <a:ext cx="534988" cy="436563"/>
            </a:xfrm>
            <a:custGeom>
              <a:avLst/>
              <a:gdLst>
                <a:gd name="T0" fmla="*/ 58 w 65"/>
                <a:gd name="T1" fmla="*/ 8 h 53"/>
                <a:gd name="T2" fmla="*/ 31 w 65"/>
                <a:gd name="T3" fmla="*/ 8 h 53"/>
                <a:gd name="T4" fmla="*/ 24 w 65"/>
                <a:gd name="T5" fmla="*/ 0 h 53"/>
                <a:gd name="T6" fmla="*/ 8 w 65"/>
                <a:gd name="T7" fmla="*/ 0 h 53"/>
                <a:gd name="T8" fmla="*/ 1 w 65"/>
                <a:gd name="T9" fmla="*/ 5 h 53"/>
                <a:gd name="T10" fmla="*/ 0 w 65"/>
                <a:gd name="T11" fmla="*/ 9 h 53"/>
                <a:gd name="T12" fmla="*/ 0 w 65"/>
                <a:gd name="T13" fmla="*/ 9 h 53"/>
                <a:gd name="T14" fmla="*/ 0 w 65"/>
                <a:gd name="T15" fmla="*/ 10 h 53"/>
                <a:gd name="T16" fmla="*/ 0 w 65"/>
                <a:gd name="T17" fmla="*/ 10 h 53"/>
                <a:gd name="T18" fmla="*/ 0 w 65"/>
                <a:gd name="T19" fmla="*/ 22 h 53"/>
                <a:gd name="T20" fmla="*/ 0 w 65"/>
                <a:gd name="T21" fmla="*/ 40 h 53"/>
                <a:gd name="T22" fmla="*/ 6 w 65"/>
                <a:gd name="T23" fmla="*/ 36 h 53"/>
                <a:gd name="T24" fmla="*/ 5 w 65"/>
                <a:gd name="T25" fmla="*/ 32 h 53"/>
                <a:gd name="T26" fmla="*/ 6 w 65"/>
                <a:gd name="T27" fmla="*/ 27 h 53"/>
                <a:gd name="T28" fmla="*/ 24 w 65"/>
                <a:gd name="T29" fmla="*/ 12 h 53"/>
                <a:gd name="T30" fmla="*/ 28 w 65"/>
                <a:gd name="T31" fmla="*/ 13 h 53"/>
                <a:gd name="T32" fmla="*/ 28 w 65"/>
                <a:gd name="T33" fmla="*/ 13 h 53"/>
                <a:gd name="T34" fmla="*/ 43 w 65"/>
                <a:gd name="T35" fmla="*/ 31 h 53"/>
                <a:gd name="T36" fmla="*/ 43 w 65"/>
                <a:gd name="T37" fmla="*/ 31 h 53"/>
                <a:gd name="T38" fmla="*/ 43 w 65"/>
                <a:gd name="T39" fmla="*/ 36 h 53"/>
                <a:gd name="T40" fmla="*/ 43 w 65"/>
                <a:gd name="T41" fmla="*/ 36 h 53"/>
                <a:gd name="T42" fmla="*/ 43 w 65"/>
                <a:gd name="T43" fmla="*/ 36 h 53"/>
                <a:gd name="T44" fmla="*/ 24 w 65"/>
                <a:gd name="T45" fmla="*/ 51 h 53"/>
                <a:gd name="T46" fmla="*/ 24 w 65"/>
                <a:gd name="T47" fmla="*/ 51 h 53"/>
                <a:gd name="T48" fmla="*/ 20 w 65"/>
                <a:gd name="T49" fmla="*/ 50 h 53"/>
                <a:gd name="T50" fmla="*/ 14 w 65"/>
                <a:gd name="T51" fmla="*/ 48 h 53"/>
                <a:gd name="T52" fmla="*/ 6 w 65"/>
                <a:gd name="T53" fmla="*/ 53 h 53"/>
                <a:gd name="T54" fmla="*/ 7 w 65"/>
                <a:gd name="T55" fmla="*/ 53 h 53"/>
                <a:gd name="T56" fmla="*/ 58 w 65"/>
                <a:gd name="T57" fmla="*/ 53 h 53"/>
                <a:gd name="T58" fmla="*/ 65 w 65"/>
                <a:gd name="T59" fmla="*/ 46 h 53"/>
                <a:gd name="T60" fmla="*/ 65 w 65"/>
                <a:gd name="T61" fmla="*/ 15 h 53"/>
                <a:gd name="T62" fmla="*/ 58 w 65"/>
                <a:gd name="T63" fmla="*/ 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5" h="53">
                  <a:moveTo>
                    <a:pt x="58" y="8"/>
                  </a:moveTo>
                  <a:cubicBezTo>
                    <a:pt x="31" y="8"/>
                    <a:pt x="31" y="8"/>
                    <a:pt x="31" y="8"/>
                  </a:cubicBezTo>
                  <a:cubicBezTo>
                    <a:pt x="30" y="4"/>
                    <a:pt x="27" y="0"/>
                    <a:pt x="24" y="0"/>
                  </a:cubicBezTo>
                  <a:cubicBezTo>
                    <a:pt x="8" y="0"/>
                    <a:pt x="8" y="0"/>
                    <a:pt x="8" y="0"/>
                  </a:cubicBezTo>
                  <a:cubicBezTo>
                    <a:pt x="5" y="0"/>
                    <a:pt x="2" y="2"/>
                    <a:pt x="1" y="5"/>
                  </a:cubicBezTo>
                  <a:cubicBezTo>
                    <a:pt x="0" y="6"/>
                    <a:pt x="0" y="7"/>
                    <a:pt x="0" y="9"/>
                  </a:cubicBezTo>
                  <a:cubicBezTo>
                    <a:pt x="0" y="9"/>
                    <a:pt x="0" y="9"/>
                    <a:pt x="0" y="9"/>
                  </a:cubicBezTo>
                  <a:cubicBezTo>
                    <a:pt x="0" y="10"/>
                    <a:pt x="0" y="10"/>
                    <a:pt x="0" y="10"/>
                  </a:cubicBezTo>
                  <a:cubicBezTo>
                    <a:pt x="0" y="10"/>
                    <a:pt x="0" y="10"/>
                    <a:pt x="0" y="10"/>
                  </a:cubicBezTo>
                  <a:cubicBezTo>
                    <a:pt x="0" y="22"/>
                    <a:pt x="0" y="22"/>
                    <a:pt x="0" y="22"/>
                  </a:cubicBezTo>
                  <a:cubicBezTo>
                    <a:pt x="0" y="22"/>
                    <a:pt x="0" y="33"/>
                    <a:pt x="0" y="40"/>
                  </a:cubicBezTo>
                  <a:cubicBezTo>
                    <a:pt x="6" y="36"/>
                    <a:pt x="6" y="36"/>
                    <a:pt x="6" y="36"/>
                  </a:cubicBezTo>
                  <a:cubicBezTo>
                    <a:pt x="5" y="35"/>
                    <a:pt x="5" y="33"/>
                    <a:pt x="5" y="32"/>
                  </a:cubicBezTo>
                  <a:cubicBezTo>
                    <a:pt x="5" y="30"/>
                    <a:pt x="5" y="29"/>
                    <a:pt x="6" y="27"/>
                  </a:cubicBezTo>
                  <a:cubicBezTo>
                    <a:pt x="8" y="18"/>
                    <a:pt x="15" y="12"/>
                    <a:pt x="24" y="12"/>
                  </a:cubicBezTo>
                  <a:cubicBezTo>
                    <a:pt x="26" y="12"/>
                    <a:pt x="27" y="13"/>
                    <a:pt x="28" y="13"/>
                  </a:cubicBezTo>
                  <a:cubicBezTo>
                    <a:pt x="28" y="13"/>
                    <a:pt x="28" y="13"/>
                    <a:pt x="28" y="13"/>
                  </a:cubicBezTo>
                  <a:cubicBezTo>
                    <a:pt x="37" y="15"/>
                    <a:pt x="43" y="23"/>
                    <a:pt x="43" y="31"/>
                  </a:cubicBezTo>
                  <a:cubicBezTo>
                    <a:pt x="43" y="31"/>
                    <a:pt x="43" y="31"/>
                    <a:pt x="43" y="31"/>
                  </a:cubicBezTo>
                  <a:cubicBezTo>
                    <a:pt x="43" y="33"/>
                    <a:pt x="43" y="34"/>
                    <a:pt x="43" y="36"/>
                  </a:cubicBezTo>
                  <a:cubicBezTo>
                    <a:pt x="43" y="36"/>
                    <a:pt x="43" y="36"/>
                    <a:pt x="43" y="36"/>
                  </a:cubicBezTo>
                  <a:cubicBezTo>
                    <a:pt x="43" y="36"/>
                    <a:pt x="43" y="36"/>
                    <a:pt x="43" y="36"/>
                  </a:cubicBezTo>
                  <a:cubicBezTo>
                    <a:pt x="41" y="45"/>
                    <a:pt x="33" y="51"/>
                    <a:pt x="24" y="51"/>
                  </a:cubicBezTo>
                  <a:cubicBezTo>
                    <a:pt x="24" y="51"/>
                    <a:pt x="24" y="51"/>
                    <a:pt x="24" y="51"/>
                  </a:cubicBezTo>
                  <a:cubicBezTo>
                    <a:pt x="23" y="51"/>
                    <a:pt x="21" y="50"/>
                    <a:pt x="20" y="50"/>
                  </a:cubicBezTo>
                  <a:cubicBezTo>
                    <a:pt x="18" y="50"/>
                    <a:pt x="16" y="49"/>
                    <a:pt x="14" y="48"/>
                  </a:cubicBezTo>
                  <a:cubicBezTo>
                    <a:pt x="6" y="53"/>
                    <a:pt x="6" y="53"/>
                    <a:pt x="6" y="53"/>
                  </a:cubicBezTo>
                  <a:cubicBezTo>
                    <a:pt x="7" y="53"/>
                    <a:pt x="7" y="53"/>
                    <a:pt x="7" y="53"/>
                  </a:cubicBezTo>
                  <a:cubicBezTo>
                    <a:pt x="58" y="53"/>
                    <a:pt x="58" y="53"/>
                    <a:pt x="58" y="53"/>
                  </a:cubicBezTo>
                  <a:cubicBezTo>
                    <a:pt x="62" y="53"/>
                    <a:pt x="65" y="50"/>
                    <a:pt x="65" y="46"/>
                  </a:cubicBezTo>
                  <a:cubicBezTo>
                    <a:pt x="65" y="15"/>
                    <a:pt x="65" y="15"/>
                    <a:pt x="65" y="15"/>
                  </a:cubicBezTo>
                  <a:cubicBezTo>
                    <a:pt x="65" y="11"/>
                    <a:pt x="62" y="8"/>
                    <a:pt x="5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76" name="Freeform 145"/>
            <p:cNvSpPr>
              <a:spLocks noEditPoints="1"/>
            </p:cNvSpPr>
            <p:nvPr/>
          </p:nvSpPr>
          <p:spPr bwMode="auto">
            <a:xfrm>
              <a:off x="6172201" y="1185863"/>
              <a:ext cx="511175" cy="430213"/>
            </a:xfrm>
            <a:custGeom>
              <a:avLst/>
              <a:gdLst>
                <a:gd name="T0" fmla="*/ 62 w 62"/>
                <a:gd name="T1" fmla="*/ 18 h 52"/>
                <a:gd name="T2" fmla="*/ 48 w 62"/>
                <a:gd name="T3" fmla="*/ 1 h 52"/>
                <a:gd name="T4" fmla="*/ 44 w 62"/>
                <a:gd name="T5" fmla="*/ 0 h 52"/>
                <a:gd name="T6" fmla="*/ 44 w 62"/>
                <a:gd name="T7" fmla="*/ 0 h 52"/>
                <a:gd name="T8" fmla="*/ 44 w 62"/>
                <a:gd name="T9" fmla="*/ 0 h 52"/>
                <a:gd name="T10" fmla="*/ 27 w 62"/>
                <a:gd name="T11" fmla="*/ 14 h 52"/>
                <a:gd name="T12" fmla="*/ 26 w 62"/>
                <a:gd name="T13" fmla="*/ 19 h 52"/>
                <a:gd name="T14" fmla="*/ 27 w 62"/>
                <a:gd name="T15" fmla="*/ 23 h 52"/>
                <a:gd name="T16" fmla="*/ 27 w 62"/>
                <a:gd name="T17" fmla="*/ 23 h 52"/>
                <a:gd name="T18" fmla="*/ 20 w 62"/>
                <a:gd name="T19" fmla="*/ 28 h 52"/>
                <a:gd name="T20" fmla="*/ 2 w 62"/>
                <a:gd name="T21" fmla="*/ 41 h 52"/>
                <a:gd name="T22" fmla="*/ 0 w 62"/>
                <a:gd name="T23" fmla="*/ 45 h 52"/>
                <a:gd name="T24" fmla="*/ 0 w 62"/>
                <a:gd name="T25" fmla="*/ 46 h 52"/>
                <a:gd name="T26" fmla="*/ 0 w 62"/>
                <a:gd name="T27" fmla="*/ 46 h 52"/>
                <a:gd name="T28" fmla="*/ 1 w 62"/>
                <a:gd name="T29" fmla="*/ 49 h 52"/>
                <a:gd name="T30" fmla="*/ 1 w 62"/>
                <a:gd name="T31" fmla="*/ 50 h 52"/>
                <a:gd name="T32" fmla="*/ 6 w 62"/>
                <a:gd name="T33" fmla="*/ 52 h 52"/>
                <a:gd name="T34" fmla="*/ 6 w 62"/>
                <a:gd name="T35" fmla="*/ 52 h 52"/>
                <a:gd name="T36" fmla="*/ 6 w 62"/>
                <a:gd name="T37" fmla="*/ 52 h 52"/>
                <a:gd name="T38" fmla="*/ 9 w 62"/>
                <a:gd name="T39" fmla="*/ 51 h 52"/>
                <a:gd name="T40" fmla="*/ 10 w 62"/>
                <a:gd name="T41" fmla="*/ 50 h 52"/>
                <a:gd name="T42" fmla="*/ 10 w 62"/>
                <a:gd name="T43" fmla="*/ 50 h 52"/>
                <a:gd name="T44" fmla="*/ 25 w 62"/>
                <a:gd name="T45" fmla="*/ 40 h 52"/>
                <a:gd name="T46" fmla="*/ 34 w 62"/>
                <a:gd name="T47" fmla="*/ 33 h 52"/>
                <a:gd name="T48" fmla="*/ 34 w 62"/>
                <a:gd name="T49" fmla="*/ 34 h 52"/>
                <a:gd name="T50" fmla="*/ 40 w 62"/>
                <a:gd name="T51" fmla="*/ 36 h 52"/>
                <a:gd name="T52" fmla="*/ 44 w 62"/>
                <a:gd name="T53" fmla="*/ 37 h 52"/>
                <a:gd name="T54" fmla="*/ 44 w 62"/>
                <a:gd name="T55" fmla="*/ 37 h 52"/>
                <a:gd name="T56" fmla="*/ 62 w 62"/>
                <a:gd name="T57" fmla="*/ 23 h 52"/>
                <a:gd name="T58" fmla="*/ 62 w 62"/>
                <a:gd name="T59" fmla="*/ 23 h 52"/>
                <a:gd name="T60" fmla="*/ 62 w 62"/>
                <a:gd name="T61" fmla="*/ 23 h 52"/>
                <a:gd name="T62" fmla="*/ 62 w 62"/>
                <a:gd name="T63" fmla="*/ 18 h 52"/>
                <a:gd name="T64" fmla="*/ 19 w 62"/>
                <a:gd name="T65" fmla="*/ 42 h 52"/>
                <a:gd name="T66" fmla="*/ 18 w 62"/>
                <a:gd name="T67" fmla="*/ 41 h 52"/>
                <a:gd name="T68" fmla="*/ 19 w 62"/>
                <a:gd name="T69" fmla="*/ 42 h 52"/>
                <a:gd name="T70" fmla="*/ 9 w 62"/>
                <a:gd name="T71" fmla="*/ 48 h 52"/>
                <a:gd name="T72" fmla="*/ 7 w 62"/>
                <a:gd name="T73" fmla="*/ 49 h 52"/>
                <a:gd name="T74" fmla="*/ 4 w 62"/>
                <a:gd name="T75" fmla="*/ 47 h 52"/>
                <a:gd name="T76" fmla="*/ 3 w 62"/>
                <a:gd name="T77" fmla="*/ 45 h 52"/>
                <a:gd name="T78" fmla="*/ 5 w 62"/>
                <a:gd name="T79" fmla="*/ 42 h 52"/>
                <a:gd name="T80" fmla="*/ 15 w 62"/>
                <a:gd name="T81" fmla="*/ 36 h 52"/>
                <a:gd name="T82" fmla="*/ 17 w 62"/>
                <a:gd name="T83" fmla="*/ 35 h 52"/>
                <a:gd name="T84" fmla="*/ 20 w 62"/>
                <a:gd name="T85" fmla="*/ 37 h 52"/>
                <a:gd name="T86" fmla="*/ 20 w 62"/>
                <a:gd name="T87" fmla="*/ 39 h 52"/>
                <a:gd name="T88" fmla="*/ 19 w 62"/>
                <a:gd name="T89" fmla="*/ 42 h 52"/>
                <a:gd name="T90" fmla="*/ 44 w 62"/>
                <a:gd name="T91" fmla="*/ 30 h 52"/>
                <a:gd name="T92" fmla="*/ 33 w 62"/>
                <a:gd name="T93" fmla="*/ 18 h 52"/>
                <a:gd name="T94" fmla="*/ 44 w 62"/>
                <a:gd name="T95" fmla="*/ 6 h 52"/>
                <a:gd name="T96" fmla="*/ 56 w 62"/>
                <a:gd name="T97" fmla="*/ 18 h 52"/>
                <a:gd name="T98" fmla="*/ 44 w 62"/>
                <a:gd name="T99" fmla="*/ 3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2" h="52">
                  <a:moveTo>
                    <a:pt x="62" y="18"/>
                  </a:moveTo>
                  <a:cubicBezTo>
                    <a:pt x="62" y="10"/>
                    <a:pt x="57" y="3"/>
                    <a:pt x="48" y="1"/>
                  </a:cubicBezTo>
                  <a:cubicBezTo>
                    <a:pt x="47" y="1"/>
                    <a:pt x="45" y="0"/>
                    <a:pt x="44" y="0"/>
                  </a:cubicBezTo>
                  <a:cubicBezTo>
                    <a:pt x="44" y="0"/>
                    <a:pt x="44" y="0"/>
                    <a:pt x="44" y="0"/>
                  </a:cubicBezTo>
                  <a:cubicBezTo>
                    <a:pt x="44" y="0"/>
                    <a:pt x="44" y="0"/>
                    <a:pt x="44" y="0"/>
                  </a:cubicBezTo>
                  <a:cubicBezTo>
                    <a:pt x="36" y="0"/>
                    <a:pt x="28" y="6"/>
                    <a:pt x="27" y="14"/>
                  </a:cubicBezTo>
                  <a:cubicBezTo>
                    <a:pt x="26" y="16"/>
                    <a:pt x="26" y="17"/>
                    <a:pt x="26" y="19"/>
                  </a:cubicBezTo>
                  <a:cubicBezTo>
                    <a:pt x="26" y="20"/>
                    <a:pt x="26" y="22"/>
                    <a:pt x="27" y="23"/>
                  </a:cubicBezTo>
                  <a:cubicBezTo>
                    <a:pt x="27" y="23"/>
                    <a:pt x="27" y="23"/>
                    <a:pt x="27" y="23"/>
                  </a:cubicBezTo>
                  <a:cubicBezTo>
                    <a:pt x="20" y="28"/>
                    <a:pt x="20" y="28"/>
                    <a:pt x="20" y="28"/>
                  </a:cubicBezTo>
                  <a:cubicBezTo>
                    <a:pt x="2" y="41"/>
                    <a:pt x="2" y="41"/>
                    <a:pt x="2" y="41"/>
                  </a:cubicBezTo>
                  <a:cubicBezTo>
                    <a:pt x="1" y="42"/>
                    <a:pt x="0" y="44"/>
                    <a:pt x="0" y="45"/>
                  </a:cubicBezTo>
                  <a:cubicBezTo>
                    <a:pt x="0" y="46"/>
                    <a:pt x="0" y="46"/>
                    <a:pt x="0" y="46"/>
                  </a:cubicBezTo>
                  <a:cubicBezTo>
                    <a:pt x="0" y="46"/>
                    <a:pt x="0" y="46"/>
                    <a:pt x="0" y="46"/>
                  </a:cubicBezTo>
                  <a:cubicBezTo>
                    <a:pt x="0" y="47"/>
                    <a:pt x="0" y="48"/>
                    <a:pt x="1" y="49"/>
                  </a:cubicBezTo>
                  <a:cubicBezTo>
                    <a:pt x="1" y="50"/>
                    <a:pt x="1" y="50"/>
                    <a:pt x="1" y="50"/>
                  </a:cubicBezTo>
                  <a:cubicBezTo>
                    <a:pt x="2" y="51"/>
                    <a:pt x="4" y="52"/>
                    <a:pt x="6" y="52"/>
                  </a:cubicBezTo>
                  <a:cubicBezTo>
                    <a:pt x="6" y="52"/>
                    <a:pt x="6" y="52"/>
                    <a:pt x="6" y="52"/>
                  </a:cubicBezTo>
                  <a:cubicBezTo>
                    <a:pt x="6" y="52"/>
                    <a:pt x="6" y="52"/>
                    <a:pt x="6" y="52"/>
                  </a:cubicBezTo>
                  <a:cubicBezTo>
                    <a:pt x="7" y="52"/>
                    <a:pt x="8" y="52"/>
                    <a:pt x="9" y="51"/>
                  </a:cubicBezTo>
                  <a:cubicBezTo>
                    <a:pt x="10" y="50"/>
                    <a:pt x="10" y="50"/>
                    <a:pt x="10" y="50"/>
                  </a:cubicBezTo>
                  <a:cubicBezTo>
                    <a:pt x="10" y="50"/>
                    <a:pt x="10" y="50"/>
                    <a:pt x="10" y="50"/>
                  </a:cubicBezTo>
                  <a:cubicBezTo>
                    <a:pt x="25" y="40"/>
                    <a:pt x="25" y="40"/>
                    <a:pt x="25" y="40"/>
                  </a:cubicBezTo>
                  <a:cubicBezTo>
                    <a:pt x="34" y="33"/>
                    <a:pt x="34" y="33"/>
                    <a:pt x="34" y="33"/>
                  </a:cubicBezTo>
                  <a:cubicBezTo>
                    <a:pt x="34" y="34"/>
                    <a:pt x="34" y="34"/>
                    <a:pt x="34" y="34"/>
                  </a:cubicBezTo>
                  <a:cubicBezTo>
                    <a:pt x="36" y="35"/>
                    <a:pt x="38" y="36"/>
                    <a:pt x="40" y="36"/>
                  </a:cubicBezTo>
                  <a:cubicBezTo>
                    <a:pt x="41" y="36"/>
                    <a:pt x="43" y="37"/>
                    <a:pt x="44" y="37"/>
                  </a:cubicBezTo>
                  <a:cubicBezTo>
                    <a:pt x="44" y="37"/>
                    <a:pt x="44" y="37"/>
                    <a:pt x="44" y="37"/>
                  </a:cubicBezTo>
                  <a:cubicBezTo>
                    <a:pt x="52" y="37"/>
                    <a:pt x="60" y="31"/>
                    <a:pt x="62" y="23"/>
                  </a:cubicBezTo>
                  <a:cubicBezTo>
                    <a:pt x="62" y="23"/>
                    <a:pt x="62" y="23"/>
                    <a:pt x="62" y="23"/>
                  </a:cubicBezTo>
                  <a:cubicBezTo>
                    <a:pt x="62" y="23"/>
                    <a:pt x="62" y="23"/>
                    <a:pt x="62" y="23"/>
                  </a:cubicBezTo>
                  <a:cubicBezTo>
                    <a:pt x="62" y="21"/>
                    <a:pt x="62" y="20"/>
                    <a:pt x="62" y="18"/>
                  </a:cubicBezTo>
                  <a:close/>
                  <a:moveTo>
                    <a:pt x="19" y="42"/>
                  </a:moveTo>
                  <a:cubicBezTo>
                    <a:pt x="18" y="41"/>
                    <a:pt x="18" y="41"/>
                    <a:pt x="18" y="41"/>
                  </a:cubicBezTo>
                  <a:cubicBezTo>
                    <a:pt x="19" y="42"/>
                    <a:pt x="19" y="42"/>
                    <a:pt x="19" y="42"/>
                  </a:cubicBezTo>
                  <a:cubicBezTo>
                    <a:pt x="9" y="48"/>
                    <a:pt x="9" y="48"/>
                    <a:pt x="9" y="48"/>
                  </a:cubicBezTo>
                  <a:cubicBezTo>
                    <a:pt x="8" y="49"/>
                    <a:pt x="8" y="49"/>
                    <a:pt x="7" y="49"/>
                  </a:cubicBezTo>
                  <a:cubicBezTo>
                    <a:pt x="6" y="49"/>
                    <a:pt x="5" y="48"/>
                    <a:pt x="4" y="47"/>
                  </a:cubicBezTo>
                  <a:cubicBezTo>
                    <a:pt x="4" y="47"/>
                    <a:pt x="3" y="46"/>
                    <a:pt x="3" y="45"/>
                  </a:cubicBezTo>
                  <a:cubicBezTo>
                    <a:pt x="3" y="44"/>
                    <a:pt x="4" y="43"/>
                    <a:pt x="5" y="42"/>
                  </a:cubicBezTo>
                  <a:cubicBezTo>
                    <a:pt x="15" y="36"/>
                    <a:pt x="15" y="36"/>
                    <a:pt x="15" y="36"/>
                  </a:cubicBezTo>
                  <a:cubicBezTo>
                    <a:pt x="15" y="35"/>
                    <a:pt x="16" y="35"/>
                    <a:pt x="17" y="35"/>
                  </a:cubicBezTo>
                  <a:cubicBezTo>
                    <a:pt x="18" y="35"/>
                    <a:pt x="19" y="36"/>
                    <a:pt x="20" y="37"/>
                  </a:cubicBezTo>
                  <a:cubicBezTo>
                    <a:pt x="20" y="37"/>
                    <a:pt x="20" y="38"/>
                    <a:pt x="20" y="39"/>
                  </a:cubicBezTo>
                  <a:cubicBezTo>
                    <a:pt x="20" y="40"/>
                    <a:pt x="20" y="41"/>
                    <a:pt x="19" y="42"/>
                  </a:cubicBezTo>
                  <a:close/>
                  <a:moveTo>
                    <a:pt x="44" y="30"/>
                  </a:moveTo>
                  <a:cubicBezTo>
                    <a:pt x="38" y="30"/>
                    <a:pt x="33" y="25"/>
                    <a:pt x="33" y="18"/>
                  </a:cubicBezTo>
                  <a:cubicBezTo>
                    <a:pt x="33" y="12"/>
                    <a:pt x="38" y="6"/>
                    <a:pt x="44" y="6"/>
                  </a:cubicBezTo>
                  <a:cubicBezTo>
                    <a:pt x="51" y="6"/>
                    <a:pt x="56" y="12"/>
                    <a:pt x="56" y="18"/>
                  </a:cubicBezTo>
                  <a:cubicBezTo>
                    <a:pt x="56" y="25"/>
                    <a:pt x="51" y="30"/>
                    <a:pt x="44"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77" name="Freeform 146"/>
            <p:cNvSpPr>
              <a:spLocks/>
            </p:cNvSpPr>
            <p:nvPr/>
          </p:nvSpPr>
          <p:spPr bwMode="auto">
            <a:xfrm>
              <a:off x="6492876" y="1360488"/>
              <a:ext cx="115888" cy="57150"/>
            </a:xfrm>
            <a:custGeom>
              <a:avLst/>
              <a:gdLst>
                <a:gd name="T0" fmla="*/ 13 w 14"/>
                <a:gd name="T1" fmla="*/ 0 h 7"/>
                <a:gd name="T2" fmla="*/ 12 w 14"/>
                <a:gd name="T3" fmla="*/ 1 h 7"/>
                <a:gd name="T4" fmla="*/ 5 w 14"/>
                <a:gd name="T5" fmla="*/ 5 h 7"/>
                <a:gd name="T6" fmla="*/ 1 w 14"/>
                <a:gd name="T7" fmla="*/ 4 h 7"/>
                <a:gd name="T8" fmla="*/ 0 w 14"/>
                <a:gd name="T9" fmla="*/ 5 h 7"/>
                <a:gd name="T10" fmla="*/ 1 w 14"/>
                <a:gd name="T11" fmla="*/ 6 h 7"/>
                <a:gd name="T12" fmla="*/ 1 w 14"/>
                <a:gd name="T13" fmla="*/ 6 h 7"/>
                <a:gd name="T14" fmla="*/ 5 w 14"/>
                <a:gd name="T15" fmla="*/ 7 h 7"/>
                <a:gd name="T16" fmla="*/ 5 w 14"/>
                <a:gd name="T17" fmla="*/ 7 h 7"/>
                <a:gd name="T18" fmla="*/ 14 w 14"/>
                <a:gd name="T19" fmla="*/ 1 h 7"/>
                <a:gd name="T20" fmla="*/ 13 w 14"/>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7">
                  <a:moveTo>
                    <a:pt x="13" y="0"/>
                  </a:moveTo>
                  <a:cubicBezTo>
                    <a:pt x="13" y="0"/>
                    <a:pt x="12" y="0"/>
                    <a:pt x="12" y="1"/>
                  </a:cubicBezTo>
                  <a:cubicBezTo>
                    <a:pt x="11" y="3"/>
                    <a:pt x="8" y="5"/>
                    <a:pt x="5" y="5"/>
                  </a:cubicBezTo>
                  <a:cubicBezTo>
                    <a:pt x="4" y="5"/>
                    <a:pt x="3" y="5"/>
                    <a:pt x="1" y="4"/>
                  </a:cubicBezTo>
                  <a:cubicBezTo>
                    <a:pt x="1" y="4"/>
                    <a:pt x="0" y="4"/>
                    <a:pt x="0" y="5"/>
                  </a:cubicBezTo>
                  <a:cubicBezTo>
                    <a:pt x="0" y="5"/>
                    <a:pt x="0" y="6"/>
                    <a:pt x="1" y="6"/>
                  </a:cubicBezTo>
                  <a:cubicBezTo>
                    <a:pt x="1" y="6"/>
                    <a:pt x="1" y="6"/>
                    <a:pt x="1" y="6"/>
                  </a:cubicBezTo>
                  <a:cubicBezTo>
                    <a:pt x="2" y="7"/>
                    <a:pt x="4" y="7"/>
                    <a:pt x="5" y="7"/>
                  </a:cubicBezTo>
                  <a:cubicBezTo>
                    <a:pt x="5" y="7"/>
                    <a:pt x="5" y="7"/>
                    <a:pt x="5" y="7"/>
                  </a:cubicBezTo>
                  <a:cubicBezTo>
                    <a:pt x="9" y="7"/>
                    <a:pt x="13" y="5"/>
                    <a:pt x="14" y="1"/>
                  </a:cubicBezTo>
                  <a:cubicBezTo>
                    <a:pt x="14" y="1"/>
                    <a:pt x="14" y="0"/>
                    <a:pt x="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178" name="组合 177"/>
          <p:cNvGrpSpPr/>
          <p:nvPr/>
        </p:nvGrpSpPr>
        <p:grpSpPr>
          <a:xfrm>
            <a:off x="1183392" y="1089295"/>
            <a:ext cx="460727" cy="599919"/>
            <a:chOff x="1187451" y="1004888"/>
            <a:chExt cx="525463" cy="684213"/>
          </a:xfrm>
          <a:solidFill>
            <a:schemeClr val="tx1">
              <a:lumMod val="75000"/>
              <a:lumOff val="25000"/>
            </a:schemeClr>
          </a:solidFill>
        </p:grpSpPr>
        <p:sp>
          <p:nvSpPr>
            <p:cNvPr id="179" name="Freeform 147"/>
            <p:cNvSpPr>
              <a:spLocks noEditPoints="1"/>
            </p:cNvSpPr>
            <p:nvPr/>
          </p:nvSpPr>
          <p:spPr bwMode="auto">
            <a:xfrm>
              <a:off x="1187451" y="1004888"/>
              <a:ext cx="525463" cy="684213"/>
            </a:xfrm>
            <a:custGeom>
              <a:avLst/>
              <a:gdLst>
                <a:gd name="T0" fmla="*/ 0 w 331"/>
                <a:gd name="T1" fmla="*/ 431 h 431"/>
                <a:gd name="T2" fmla="*/ 0 w 331"/>
                <a:gd name="T3" fmla="*/ 0 h 431"/>
                <a:gd name="T4" fmla="*/ 259 w 331"/>
                <a:gd name="T5" fmla="*/ 0 h 431"/>
                <a:gd name="T6" fmla="*/ 331 w 331"/>
                <a:gd name="T7" fmla="*/ 68 h 431"/>
                <a:gd name="T8" fmla="*/ 326 w 331"/>
                <a:gd name="T9" fmla="*/ 73 h 431"/>
                <a:gd name="T10" fmla="*/ 331 w 331"/>
                <a:gd name="T11" fmla="*/ 68 h 431"/>
                <a:gd name="T12" fmla="*/ 331 w 331"/>
                <a:gd name="T13" fmla="*/ 73 h 431"/>
                <a:gd name="T14" fmla="*/ 331 w 331"/>
                <a:gd name="T15" fmla="*/ 431 h 431"/>
                <a:gd name="T16" fmla="*/ 0 w 331"/>
                <a:gd name="T17" fmla="*/ 431 h 431"/>
                <a:gd name="T18" fmla="*/ 15 w 331"/>
                <a:gd name="T19" fmla="*/ 421 h 431"/>
                <a:gd name="T20" fmla="*/ 321 w 331"/>
                <a:gd name="T21" fmla="*/ 421 h 431"/>
                <a:gd name="T22" fmla="*/ 321 w 331"/>
                <a:gd name="T23" fmla="*/ 78 h 431"/>
                <a:gd name="T24" fmla="*/ 259 w 331"/>
                <a:gd name="T25" fmla="*/ 11 h 431"/>
                <a:gd name="T26" fmla="*/ 15 w 331"/>
                <a:gd name="T27" fmla="*/ 11 h 431"/>
                <a:gd name="T28" fmla="*/ 15 w 331"/>
                <a:gd name="T29" fmla="*/ 42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1" h="431">
                  <a:moveTo>
                    <a:pt x="0" y="431"/>
                  </a:moveTo>
                  <a:lnTo>
                    <a:pt x="0" y="0"/>
                  </a:lnTo>
                  <a:lnTo>
                    <a:pt x="259" y="0"/>
                  </a:lnTo>
                  <a:lnTo>
                    <a:pt x="331" y="68"/>
                  </a:lnTo>
                  <a:lnTo>
                    <a:pt x="326" y="73"/>
                  </a:lnTo>
                  <a:lnTo>
                    <a:pt x="331" y="68"/>
                  </a:lnTo>
                  <a:lnTo>
                    <a:pt x="331" y="73"/>
                  </a:lnTo>
                  <a:lnTo>
                    <a:pt x="331" y="431"/>
                  </a:lnTo>
                  <a:lnTo>
                    <a:pt x="0" y="431"/>
                  </a:lnTo>
                  <a:close/>
                  <a:moveTo>
                    <a:pt x="15" y="421"/>
                  </a:moveTo>
                  <a:lnTo>
                    <a:pt x="321" y="421"/>
                  </a:lnTo>
                  <a:lnTo>
                    <a:pt x="321" y="78"/>
                  </a:lnTo>
                  <a:lnTo>
                    <a:pt x="259" y="11"/>
                  </a:lnTo>
                  <a:lnTo>
                    <a:pt x="15" y="11"/>
                  </a:lnTo>
                  <a:lnTo>
                    <a:pt x="15" y="4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80" name="Rectangle 148"/>
            <p:cNvSpPr>
              <a:spLocks noChangeArrowheads="1"/>
            </p:cNvSpPr>
            <p:nvPr/>
          </p:nvSpPr>
          <p:spPr bwMode="auto">
            <a:xfrm>
              <a:off x="1293813" y="1169988"/>
              <a:ext cx="32067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81" name="Rectangle 149"/>
            <p:cNvSpPr>
              <a:spLocks noChangeArrowheads="1"/>
            </p:cNvSpPr>
            <p:nvPr/>
          </p:nvSpPr>
          <p:spPr bwMode="auto">
            <a:xfrm>
              <a:off x="1293813" y="1260476"/>
              <a:ext cx="3206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82" name="Rectangle 150"/>
            <p:cNvSpPr>
              <a:spLocks noChangeArrowheads="1"/>
            </p:cNvSpPr>
            <p:nvPr/>
          </p:nvSpPr>
          <p:spPr bwMode="auto">
            <a:xfrm>
              <a:off x="1293813" y="1360488"/>
              <a:ext cx="32067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83" name="Rectangle 151"/>
            <p:cNvSpPr>
              <a:spLocks noChangeArrowheads="1"/>
            </p:cNvSpPr>
            <p:nvPr/>
          </p:nvSpPr>
          <p:spPr bwMode="auto">
            <a:xfrm>
              <a:off x="1293813" y="1450976"/>
              <a:ext cx="32067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84" name="Rectangle 152"/>
            <p:cNvSpPr>
              <a:spLocks noChangeArrowheads="1"/>
            </p:cNvSpPr>
            <p:nvPr/>
          </p:nvSpPr>
          <p:spPr bwMode="auto">
            <a:xfrm>
              <a:off x="1293813" y="1549401"/>
              <a:ext cx="32067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85" name="Freeform 153"/>
            <p:cNvSpPr>
              <a:spLocks/>
            </p:cNvSpPr>
            <p:nvPr/>
          </p:nvSpPr>
          <p:spPr bwMode="auto">
            <a:xfrm>
              <a:off x="1590676" y="1012826"/>
              <a:ext cx="114300" cy="123825"/>
            </a:xfrm>
            <a:custGeom>
              <a:avLst/>
              <a:gdLst>
                <a:gd name="T0" fmla="*/ 0 w 72"/>
                <a:gd name="T1" fmla="*/ 78 h 78"/>
                <a:gd name="T2" fmla="*/ 0 w 72"/>
                <a:gd name="T3" fmla="*/ 0 h 78"/>
                <a:gd name="T4" fmla="*/ 10 w 72"/>
                <a:gd name="T5" fmla="*/ 0 h 78"/>
                <a:gd name="T6" fmla="*/ 10 w 72"/>
                <a:gd name="T7" fmla="*/ 63 h 78"/>
                <a:gd name="T8" fmla="*/ 72 w 72"/>
                <a:gd name="T9" fmla="*/ 63 h 78"/>
                <a:gd name="T10" fmla="*/ 72 w 72"/>
                <a:gd name="T11" fmla="*/ 78 h 78"/>
                <a:gd name="T12" fmla="*/ 0 w 72"/>
                <a:gd name="T13" fmla="*/ 78 h 78"/>
              </a:gdLst>
              <a:ahLst/>
              <a:cxnLst>
                <a:cxn ang="0">
                  <a:pos x="T0" y="T1"/>
                </a:cxn>
                <a:cxn ang="0">
                  <a:pos x="T2" y="T3"/>
                </a:cxn>
                <a:cxn ang="0">
                  <a:pos x="T4" y="T5"/>
                </a:cxn>
                <a:cxn ang="0">
                  <a:pos x="T6" y="T7"/>
                </a:cxn>
                <a:cxn ang="0">
                  <a:pos x="T8" y="T9"/>
                </a:cxn>
                <a:cxn ang="0">
                  <a:pos x="T10" y="T11"/>
                </a:cxn>
                <a:cxn ang="0">
                  <a:pos x="T12" y="T13"/>
                </a:cxn>
              </a:cxnLst>
              <a:rect l="0" t="0" r="r" b="b"/>
              <a:pathLst>
                <a:path w="72" h="78">
                  <a:moveTo>
                    <a:pt x="0" y="78"/>
                  </a:moveTo>
                  <a:lnTo>
                    <a:pt x="0" y="0"/>
                  </a:lnTo>
                  <a:lnTo>
                    <a:pt x="10" y="0"/>
                  </a:lnTo>
                  <a:lnTo>
                    <a:pt x="10" y="63"/>
                  </a:lnTo>
                  <a:lnTo>
                    <a:pt x="72" y="63"/>
                  </a:lnTo>
                  <a:lnTo>
                    <a:pt x="72" y="78"/>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sp>
        <p:nvSpPr>
          <p:cNvPr id="186" name="Freeform 154"/>
          <p:cNvSpPr>
            <a:spLocks noEditPoints="1"/>
          </p:cNvSpPr>
          <p:nvPr/>
        </p:nvSpPr>
        <p:spPr bwMode="auto">
          <a:xfrm>
            <a:off x="10290879" y="1089295"/>
            <a:ext cx="555377" cy="599919"/>
          </a:xfrm>
          <a:custGeom>
            <a:avLst/>
            <a:gdLst>
              <a:gd name="T0" fmla="*/ 41 w 77"/>
              <a:gd name="T1" fmla="*/ 60 h 83"/>
              <a:gd name="T2" fmla="*/ 41 w 77"/>
              <a:gd name="T3" fmla="*/ 65 h 83"/>
              <a:gd name="T4" fmla="*/ 69 w 77"/>
              <a:gd name="T5" fmla="*/ 63 h 83"/>
              <a:gd name="T6" fmla="*/ 38 w 77"/>
              <a:gd name="T7" fmla="*/ 50 h 83"/>
              <a:gd name="T8" fmla="*/ 66 w 77"/>
              <a:gd name="T9" fmla="*/ 52 h 83"/>
              <a:gd name="T10" fmla="*/ 66 w 77"/>
              <a:gd name="T11" fmla="*/ 47 h 83"/>
              <a:gd name="T12" fmla="*/ 38 w 77"/>
              <a:gd name="T13" fmla="*/ 50 h 83"/>
              <a:gd name="T14" fmla="*/ 74 w 77"/>
              <a:gd name="T15" fmla="*/ 21 h 83"/>
              <a:gd name="T16" fmla="*/ 52 w 77"/>
              <a:gd name="T17" fmla="*/ 1 h 83"/>
              <a:gd name="T18" fmla="*/ 25 w 77"/>
              <a:gd name="T19" fmla="*/ 0 h 83"/>
              <a:gd name="T20" fmla="*/ 15 w 77"/>
              <a:gd name="T21" fmla="*/ 38 h 83"/>
              <a:gd name="T22" fmla="*/ 15 w 77"/>
              <a:gd name="T23" fmla="*/ 74 h 83"/>
              <a:gd name="T24" fmla="*/ 68 w 77"/>
              <a:gd name="T25" fmla="*/ 83 h 83"/>
              <a:gd name="T26" fmla="*/ 77 w 77"/>
              <a:gd name="T27" fmla="*/ 26 h 83"/>
              <a:gd name="T28" fmla="*/ 69 w 77"/>
              <a:gd name="T29" fmla="*/ 23 h 83"/>
              <a:gd name="T30" fmla="*/ 58 w 77"/>
              <a:gd name="T31" fmla="*/ 23 h 83"/>
              <a:gd name="T32" fmla="*/ 54 w 77"/>
              <a:gd name="T33" fmla="*/ 19 h 83"/>
              <a:gd name="T34" fmla="*/ 54 w 77"/>
              <a:gd name="T35" fmla="*/ 8 h 83"/>
              <a:gd name="T36" fmla="*/ 21 w 77"/>
              <a:gd name="T37" fmla="*/ 59 h 83"/>
              <a:gd name="T38" fmla="*/ 15 w 77"/>
              <a:gd name="T39" fmla="*/ 59 h 83"/>
              <a:gd name="T40" fmla="*/ 7 w 77"/>
              <a:gd name="T41" fmla="*/ 59 h 83"/>
              <a:gd name="T42" fmla="*/ 15 w 77"/>
              <a:gd name="T43" fmla="*/ 53 h 83"/>
              <a:gd name="T44" fmla="*/ 15 w 77"/>
              <a:gd name="T45" fmla="*/ 53 h 83"/>
              <a:gd name="T46" fmla="*/ 21 w 77"/>
              <a:gd name="T47" fmla="*/ 53 h 83"/>
              <a:gd name="T48" fmla="*/ 27 w 77"/>
              <a:gd name="T49" fmla="*/ 53 h 83"/>
              <a:gd name="T50" fmla="*/ 29 w 77"/>
              <a:gd name="T51" fmla="*/ 59 h 83"/>
              <a:gd name="T52" fmla="*/ 72 w 77"/>
              <a:gd name="T53" fmla="*/ 74 h 83"/>
              <a:gd name="T54" fmla="*/ 25 w 77"/>
              <a:gd name="T55" fmla="*/ 77 h 83"/>
              <a:gd name="T56" fmla="*/ 37 w 77"/>
              <a:gd name="T57" fmla="*/ 56 h 83"/>
              <a:gd name="T58" fmla="*/ 21 w 77"/>
              <a:gd name="T59" fmla="*/ 10 h 83"/>
              <a:gd name="T60" fmla="*/ 49 w 77"/>
              <a:gd name="T61" fmla="*/ 6 h 83"/>
              <a:gd name="T62" fmla="*/ 58 w 77"/>
              <a:gd name="T63" fmla="*/ 29 h 83"/>
              <a:gd name="T64" fmla="*/ 72 w 77"/>
              <a:gd name="T65" fmla="*/ 74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 h="83">
                <a:moveTo>
                  <a:pt x="66" y="60"/>
                </a:moveTo>
                <a:cubicBezTo>
                  <a:pt x="41" y="60"/>
                  <a:pt x="41" y="60"/>
                  <a:pt x="41" y="60"/>
                </a:cubicBezTo>
                <a:cubicBezTo>
                  <a:pt x="39" y="60"/>
                  <a:pt x="38" y="61"/>
                  <a:pt x="38" y="63"/>
                </a:cubicBezTo>
                <a:cubicBezTo>
                  <a:pt x="38" y="64"/>
                  <a:pt x="39" y="65"/>
                  <a:pt x="41" y="65"/>
                </a:cubicBezTo>
                <a:cubicBezTo>
                  <a:pt x="66" y="65"/>
                  <a:pt x="66" y="65"/>
                  <a:pt x="66" y="65"/>
                </a:cubicBezTo>
                <a:cubicBezTo>
                  <a:pt x="68" y="65"/>
                  <a:pt x="69" y="64"/>
                  <a:pt x="69" y="63"/>
                </a:cubicBezTo>
                <a:cubicBezTo>
                  <a:pt x="69" y="61"/>
                  <a:pt x="68" y="60"/>
                  <a:pt x="66" y="60"/>
                </a:cubicBezTo>
                <a:close/>
                <a:moveTo>
                  <a:pt x="38" y="50"/>
                </a:moveTo>
                <a:cubicBezTo>
                  <a:pt x="38" y="51"/>
                  <a:pt x="39" y="52"/>
                  <a:pt x="41" y="52"/>
                </a:cubicBezTo>
                <a:cubicBezTo>
                  <a:pt x="66" y="52"/>
                  <a:pt x="66" y="52"/>
                  <a:pt x="66" y="52"/>
                </a:cubicBezTo>
                <a:cubicBezTo>
                  <a:pt x="68" y="52"/>
                  <a:pt x="69" y="51"/>
                  <a:pt x="69" y="50"/>
                </a:cubicBezTo>
                <a:cubicBezTo>
                  <a:pt x="69" y="48"/>
                  <a:pt x="68" y="47"/>
                  <a:pt x="66" y="47"/>
                </a:cubicBezTo>
                <a:cubicBezTo>
                  <a:pt x="41" y="47"/>
                  <a:pt x="41" y="47"/>
                  <a:pt x="41" y="47"/>
                </a:cubicBezTo>
                <a:cubicBezTo>
                  <a:pt x="39" y="47"/>
                  <a:pt x="38" y="48"/>
                  <a:pt x="38" y="50"/>
                </a:cubicBezTo>
                <a:close/>
                <a:moveTo>
                  <a:pt x="77" y="25"/>
                </a:moveTo>
                <a:cubicBezTo>
                  <a:pt x="77" y="24"/>
                  <a:pt x="76" y="22"/>
                  <a:pt x="74" y="21"/>
                </a:cubicBezTo>
                <a:cubicBezTo>
                  <a:pt x="57" y="3"/>
                  <a:pt x="57" y="3"/>
                  <a:pt x="57" y="3"/>
                </a:cubicBezTo>
                <a:cubicBezTo>
                  <a:pt x="56" y="2"/>
                  <a:pt x="54" y="1"/>
                  <a:pt x="52" y="1"/>
                </a:cubicBezTo>
                <a:cubicBezTo>
                  <a:pt x="52" y="0"/>
                  <a:pt x="52" y="0"/>
                  <a:pt x="52" y="0"/>
                </a:cubicBezTo>
                <a:cubicBezTo>
                  <a:pt x="25" y="0"/>
                  <a:pt x="25" y="0"/>
                  <a:pt x="25" y="0"/>
                </a:cubicBezTo>
                <a:cubicBezTo>
                  <a:pt x="20" y="0"/>
                  <a:pt x="15" y="5"/>
                  <a:pt x="15" y="10"/>
                </a:cubicBezTo>
                <a:cubicBezTo>
                  <a:pt x="15" y="38"/>
                  <a:pt x="15" y="38"/>
                  <a:pt x="15" y="38"/>
                </a:cubicBezTo>
                <a:cubicBezTo>
                  <a:pt x="7" y="40"/>
                  <a:pt x="0" y="47"/>
                  <a:pt x="0" y="56"/>
                </a:cubicBezTo>
                <a:cubicBezTo>
                  <a:pt x="0" y="65"/>
                  <a:pt x="7" y="73"/>
                  <a:pt x="15" y="74"/>
                </a:cubicBezTo>
                <a:cubicBezTo>
                  <a:pt x="16" y="79"/>
                  <a:pt x="20" y="83"/>
                  <a:pt x="25" y="83"/>
                </a:cubicBezTo>
                <a:cubicBezTo>
                  <a:pt x="68" y="83"/>
                  <a:pt x="68" y="83"/>
                  <a:pt x="68" y="83"/>
                </a:cubicBezTo>
                <a:cubicBezTo>
                  <a:pt x="73" y="83"/>
                  <a:pt x="77" y="79"/>
                  <a:pt x="77" y="74"/>
                </a:cubicBezTo>
                <a:cubicBezTo>
                  <a:pt x="77" y="26"/>
                  <a:pt x="77" y="26"/>
                  <a:pt x="77" y="26"/>
                </a:cubicBezTo>
                <a:lnTo>
                  <a:pt x="77" y="25"/>
                </a:lnTo>
                <a:close/>
                <a:moveTo>
                  <a:pt x="69" y="23"/>
                </a:moveTo>
                <a:cubicBezTo>
                  <a:pt x="66" y="23"/>
                  <a:pt x="66" y="23"/>
                  <a:pt x="66" y="23"/>
                </a:cubicBezTo>
                <a:cubicBezTo>
                  <a:pt x="58" y="23"/>
                  <a:pt x="58" y="23"/>
                  <a:pt x="58" y="23"/>
                </a:cubicBezTo>
                <a:cubicBezTo>
                  <a:pt x="58" y="23"/>
                  <a:pt x="58" y="23"/>
                  <a:pt x="58" y="23"/>
                </a:cubicBezTo>
                <a:cubicBezTo>
                  <a:pt x="56" y="23"/>
                  <a:pt x="54" y="21"/>
                  <a:pt x="54" y="19"/>
                </a:cubicBezTo>
                <a:cubicBezTo>
                  <a:pt x="54" y="11"/>
                  <a:pt x="54" y="11"/>
                  <a:pt x="54" y="11"/>
                </a:cubicBezTo>
                <a:cubicBezTo>
                  <a:pt x="54" y="8"/>
                  <a:pt x="54" y="8"/>
                  <a:pt x="54" y="8"/>
                </a:cubicBezTo>
                <a:lnTo>
                  <a:pt x="69" y="23"/>
                </a:lnTo>
                <a:close/>
                <a:moveTo>
                  <a:pt x="21" y="59"/>
                </a:moveTo>
                <a:cubicBezTo>
                  <a:pt x="21" y="59"/>
                  <a:pt x="21" y="59"/>
                  <a:pt x="21" y="59"/>
                </a:cubicBezTo>
                <a:cubicBezTo>
                  <a:pt x="15" y="59"/>
                  <a:pt x="15" y="59"/>
                  <a:pt x="15" y="59"/>
                </a:cubicBezTo>
                <a:cubicBezTo>
                  <a:pt x="15" y="59"/>
                  <a:pt x="15" y="59"/>
                  <a:pt x="15" y="59"/>
                </a:cubicBezTo>
                <a:cubicBezTo>
                  <a:pt x="7" y="59"/>
                  <a:pt x="7" y="59"/>
                  <a:pt x="7" y="59"/>
                </a:cubicBezTo>
                <a:cubicBezTo>
                  <a:pt x="7" y="53"/>
                  <a:pt x="7" y="53"/>
                  <a:pt x="7" y="53"/>
                </a:cubicBezTo>
                <a:cubicBezTo>
                  <a:pt x="15" y="53"/>
                  <a:pt x="15" y="53"/>
                  <a:pt x="15" y="53"/>
                </a:cubicBezTo>
                <a:cubicBezTo>
                  <a:pt x="15" y="53"/>
                  <a:pt x="15" y="53"/>
                  <a:pt x="15" y="53"/>
                </a:cubicBezTo>
                <a:cubicBezTo>
                  <a:pt x="15" y="53"/>
                  <a:pt x="15" y="53"/>
                  <a:pt x="15" y="53"/>
                </a:cubicBezTo>
                <a:cubicBezTo>
                  <a:pt x="21" y="53"/>
                  <a:pt x="21" y="53"/>
                  <a:pt x="21" y="53"/>
                </a:cubicBezTo>
                <a:cubicBezTo>
                  <a:pt x="21" y="53"/>
                  <a:pt x="21" y="53"/>
                  <a:pt x="21" y="53"/>
                </a:cubicBezTo>
                <a:cubicBezTo>
                  <a:pt x="21" y="53"/>
                  <a:pt x="21" y="53"/>
                  <a:pt x="21" y="53"/>
                </a:cubicBezTo>
                <a:cubicBezTo>
                  <a:pt x="27" y="53"/>
                  <a:pt x="27" y="53"/>
                  <a:pt x="27" y="53"/>
                </a:cubicBezTo>
                <a:cubicBezTo>
                  <a:pt x="29" y="53"/>
                  <a:pt x="29" y="53"/>
                  <a:pt x="29" y="53"/>
                </a:cubicBezTo>
                <a:cubicBezTo>
                  <a:pt x="29" y="59"/>
                  <a:pt x="29" y="59"/>
                  <a:pt x="29" y="59"/>
                </a:cubicBezTo>
                <a:cubicBezTo>
                  <a:pt x="21" y="59"/>
                  <a:pt x="21" y="59"/>
                  <a:pt x="21" y="59"/>
                </a:cubicBezTo>
                <a:close/>
                <a:moveTo>
                  <a:pt x="72" y="74"/>
                </a:moveTo>
                <a:cubicBezTo>
                  <a:pt x="72" y="76"/>
                  <a:pt x="70" y="77"/>
                  <a:pt x="68" y="77"/>
                </a:cubicBezTo>
                <a:cubicBezTo>
                  <a:pt x="25" y="77"/>
                  <a:pt x="25" y="77"/>
                  <a:pt x="25" y="77"/>
                </a:cubicBezTo>
                <a:cubicBezTo>
                  <a:pt x="23" y="77"/>
                  <a:pt x="21" y="76"/>
                  <a:pt x="21" y="74"/>
                </a:cubicBezTo>
                <a:cubicBezTo>
                  <a:pt x="30" y="73"/>
                  <a:pt x="37" y="65"/>
                  <a:pt x="37" y="56"/>
                </a:cubicBezTo>
                <a:cubicBezTo>
                  <a:pt x="37" y="47"/>
                  <a:pt x="30" y="39"/>
                  <a:pt x="21" y="38"/>
                </a:cubicBezTo>
                <a:cubicBezTo>
                  <a:pt x="21" y="10"/>
                  <a:pt x="21" y="10"/>
                  <a:pt x="21" y="10"/>
                </a:cubicBezTo>
                <a:cubicBezTo>
                  <a:pt x="21" y="8"/>
                  <a:pt x="23" y="6"/>
                  <a:pt x="25" y="6"/>
                </a:cubicBezTo>
                <a:cubicBezTo>
                  <a:pt x="49" y="6"/>
                  <a:pt x="49" y="6"/>
                  <a:pt x="49" y="6"/>
                </a:cubicBezTo>
                <a:cubicBezTo>
                  <a:pt x="49" y="19"/>
                  <a:pt x="49" y="19"/>
                  <a:pt x="49" y="19"/>
                </a:cubicBezTo>
                <a:cubicBezTo>
                  <a:pt x="49" y="24"/>
                  <a:pt x="53" y="29"/>
                  <a:pt x="58" y="29"/>
                </a:cubicBezTo>
                <a:cubicBezTo>
                  <a:pt x="72" y="29"/>
                  <a:pt x="72" y="29"/>
                  <a:pt x="72" y="29"/>
                </a:cubicBezTo>
                <a:lnTo>
                  <a:pt x="72" y="74"/>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067849981"/>
      </p:ext>
    </p:extLst>
  </p:cSld>
  <p:clrMapOvr>
    <a:masterClrMapping/>
  </p:clrMapOvr>
  <mc:AlternateContent xmlns:mc="http://schemas.openxmlformats.org/markup-compatibility/2006">
    <mc:Choice xmlns:p15="http://schemas.microsoft.com/office/powerpoint/2012/main" Requires="p15">
      <p:transition spd="med">
        <p15:prstTrans prst="pageCurlDoubl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56166" y="1038673"/>
            <a:ext cx="8752694" cy="5470551"/>
          </a:xfrm>
          <a:prstGeom prst="rect">
            <a:avLst/>
          </a:prstGeom>
        </p:spPr>
      </p:pic>
      <p:grpSp>
        <p:nvGrpSpPr>
          <p:cNvPr id="26" name="组合 25"/>
          <p:cNvGrpSpPr/>
          <p:nvPr/>
        </p:nvGrpSpPr>
        <p:grpSpPr>
          <a:xfrm>
            <a:off x="3045387" y="2261581"/>
            <a:ext cx="6174252" cy="2370724"/>
            <a:chOff x="3045387" y="2261581"/>
            <a:chExt cx="6174252" cy="2370724"/>
          </a:xfrm>
        </p:grpSpPr>
        <p:sp>
          <p:nvSpPr>
            <p:cNvPr id="21" name="矩形 20">
              <a:extLst>
                <a:ext uri="{FF2B5EF4-FFF2-40B4-BE49-F238E27FC236}">
                  <a16:creationId xmlns="" xmlns:a16="http://schemas.microsoft.com/office/drawing/2014/main" id="{F0A8DCEA-CB7F-41C7-9B98-A514E62D9AF6}"/>
                </a:ext>
              </a:extLst>
            </p:cNvPr>
            <p:cNvSpPr/>
            <p:nvPr/>
          </p:nvSpPr>
          <p:spPr>
            <a:xfrm>
              <a:off x="3045387" y="2261581"/>
              <a:ext cx="6174252" cy="1200329"/>
            </a:xfrm>
            <a:prstGeom prst="rect">
              <a:avLst/>
            </a:prstGeom>
            <a:noFill/>
          </p:spPr>
          <p:txBody>
            <a:bodyPr wrap="square" rtlCol="0">
              <a:spAutoFit/>
            </a:bodyPr>
            <a:lstStyle/>
            <a:p>
              <a:pPr algn="ctr"/>
              <a:r>
                <a:rPr kumimoji="1" lang="zh-CN" altLang="en-US" sz="7200">
                  <a:solidFill>
                    <a:schemeClr val="tx1">
                      <a:lumMod val="85000"/>
                      <a:lumOff val="15000"/>
                    </a:schemeClr>
                  </a:solidFill>
                  <a:cs typeface="+mn-ea"/>
                  <a:sym typeface="+mn-lt"/>
                </a:rPr>
                <a:t>壹</a:t>
              </a:r>
              <a:endParaRPr kumimoji="1" lang="en-US" altLang="zh-CN" sz="7200" dirty="0">
                <a:solidFill>
                  <a:schemeClr val="tx1">
                    <a:lumMod val="85000"/>
                    <a:lumOff val="15000"/>
                  </a:schemeClr>
                </a:solidFill>
                <a:cs typeface="+mn-ea"/>
                <a:sym typeface="+mn-lt"/>
              </a:endParaRPr>
            </a:p>
          </p:txBody>
        </p:sp>
        <p:sp>
          <p:nvSpPr>
            <p:cNvPr id="22" name="矩形 21">
              <a:extLst>
                <a:ext uri="{FF2B5EF4-FFF2-40B4-BE49-F238E27FC236}">
                  <a16:creationId xmlns="" xmlns:a16="http://schemas.microsoft.com/office/drawing/2014/main" id="{82E13B58-A403-40E1-B521-F7CA6B70354F}"/>
                </a:ext>
              </a:extLst>
            </p:cNvPr>
            <p:cNvSpPr/>
            <p:nvPr/>
          </p:nvSpPr>
          <p:spPr>
            <a:xfrm>
              <a:off x="3494618" y="3915377"/>
              <a:ext cx="5275789" cy="71692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200000"/>
                </a:lnSpc>
              </a:pPr>
              <a:r>
                <a:rPr lang="en-US" altLang="zh-CN" sz="1100" dirty="0">
                  <a:solidFill>
                    <a:schemeClr val="bg1">
                      <a:lumMod val="65000"/>
                    </a:schemeClr>
                  </a:solidFill>
                  <a:cs typeface="+mn-ea"/>
                  <a:sym typeface="+mn-lt"/>
                </a:rPr>
                <a:t>Just for today I will try to live through this day only and not tackle my whole life problem at once. Just </a:t>
              </a:r>
              <a:r>
                <a:rPr lang="en-US" altLang="zh-CN" sz="1100">
                  <a:solidFill>
                    <a:schemeClr val="bg1">
                      <a:lumMod val="65000"/>
                    </a:schemeClr>
                  </a:solidFill>
                  <a:cs typeface="+mn-ea"/>
                  <a:sym typeface="+mn-lt"/>
                </a:rPr>
                <a:t>for </a:t>
              </a:r>
              <a:r>
                <a:rPr lang="en-US" altLang="zh-CN" sz="1100" smtClean="0">
                  <a:solidFill>
                    <a:schemeClr val="bg1">
                      <a:lumMod val="65000"/>
                    </a:schemeClr>
                  </a:solidFill>
                  <a:cs typeface="+mn-ea"/>
                  <a:sym typeface="+mn-lt"/>
                </a:rPr>
                <a:t>today</a:t>
              </a:r>
              <a:endParaRPr lang="en-US" altLang="zh-CN" sz="1000" dirty="0">
                <a:solidFill>
                  <a:schemeClr val="bg1">
                    <a:lumMod val="65000"/>
                  </a:schemeClr>
                </a:solidFill>
                <a:cs typeface="+mn-ea"/>
                <a:sym typeface="+mn-lt"/>
              </a:endParaRPr>
            </a:p>
          </p:txBody>
        </p:sp>
        <p:sp>
          <p:nvSpPr>
            <p:cNvPr id="23" name="矩形 22">
              <a:extLst>
                <a:ext uri="{FF2B5EF4-FFF2-40B4-BE49-F238E27FC236}">
                  <a16:creationId xmlns="" xmlns:a16="http://schemas.microsoft.com/office/drawing/2014/main" id="{1E95385B-D4C2-4751-9139-684AA06A0DB9}"/>
                </a:ext>
              </a:extLst>
            </p:cNvPr>
            <p:cNvSpPr/>
            <p:nvPr/>
          </p:nvSpPr>
          <p:spPr>
            <a:xfrm>
              <a:off x="3355022" y="3230740"/>
              <a:ext cx="5554979" cy="728726"/>
            </a:xfrm>
            <a:prstGeom prst="rect">
              <a:avLst/>
            </a:prstGeom>
            <a:no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70000"/>
                </a:lnSpc>
                <a:defRPr/>
              </a:pPr>
              <a:r>
                <a:rPr lang="zh-CN" altLang="en-US" sz="2800" kern="0" spc="50" smtClean="0">
                  <a:cs typeface="+mn-ea"/>
                  <a:sym typeface="+mn-lt"/>
                </a:rPr>
                <a:t>点击</a:t>
              </a:r>
              <a:r>
                <a:rPr lang="zh-CN" altLang="en-US" sz="2800" kern="0" spc="50">
                  <a:cs typeface="+mn-ea"/>
                  <a:sym typeface="+mn-lt"/>
                </a:rPr>
                <a:t>添加</a:t>
              </a:r>
              <a:r>
                <a:rPr lang="zh-CN" altLang="en-US" sz="2800" kern="0" spc="50" smtClean="0">
                  <a:cs typeface="+mn-ea"/>
                  <a:sym typeface="+mn-lt"/>
                </a:rPr>
                <a:t>标题</a:t>
              </a:r>
              <a:endParaRPr lang="zh-CN" altLang="en-US" sz="2800" kern="0" spc="50" dirty="0">
                <a:uFillTx/>
                <a:cs typeface="+mn-ea"/>
                <a:sym typeface="+mn-lt"/>
              </a:endParaRPr>
            </a:p>
          </p:txBody>
        </p:sp>
      </p:grpSp>
    </p:spTree>
    <p:extLst>
      <p:ext uri="{BB962C8B-B14F-4D97-AF65-F5344CB8AC3E}">
        <p14:creationId xmlns:p14="http://schemas.microsoft.com/office/powerpoint/2010/main" val="3672883794"/>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up)">
                                      <p:cBhvr>
                                        <p:cTn id="7" dur="1000"/>
                                        <p:tgtEl>
                                          <p:spTgt spid="2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24">
            <a:extLst>
              <a:ext uri="{FF2B5EF4-FFF2-40B4-BE49-F238E27FC236}">
                <a16:creationId xmlns:a16="http://schemas.microsoft.com/office/drawing/2014/main" xmlns="" id="{D1A02C2B-07F5-4375-89AB-5E72B0624745}"/>
              </a:ext>
            </a:extLst>
          </p:cNvPr>
          <p:cNvSpPr>
            <a:spLocks noChangeArrowheads="1"/>
          </p:cNvSpPr>
          <p:nvPr/>
        </p:nvSpPr>
        <p:spPr bwMode="auto">
          <a:xfrm>
            <a:off x="560431" y="2315783"/>
            <a:ext cx="30162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3600" smtClean="0">
                <a:solidFill>
                  <a:schemeClr val="tx1">
                    <a:lumMod val="75000"/>
                    <a:lumOff val="25000"/>
                  </a:schemeClr>
                </a:solidFill>
                <a:latin typeface="+mn-lt"/>
                <a:ea typeface="+mn-ea"/>
                <a:cs typeface="+mn-ea"/>
                <a:sym typeface="+mn-lt"/>
              </a:rPr>
              <a:t>壹</a:t>
            </a:r>
            <a:endParaRPr lang="zh-CN" altLang="en-US" sz="3600" dirty="0">
              <a:solidFill>
                <a:schemeClr val="tx1">
                  <a:lumMod val="75000"/>
                  <a:lumOff val="25000"/>
                </a:schemeClr>
              </a:solidFill>
              <a:latin typeface="+mn-lt"/>
              <a:ea typeface="+mn-ea"/>
              <a:cs typeface="+mn-ea"/>
              <a:sym typeface="+mn-lt"/>
            </a:endParaRPr>
          </a:p>
        </p:txBody>
      </p:sp>
      <p:sp>
        <p:nvSpPr>
          <p:cNvPr id="4" name="文本框 124">
            <a:extLst>
              <a:ext uri="{FF2B5EF4-FFF2-40B4-BE49-F238E27FC236}">
                <a16:creationId xmlns:a16="http://schemas.microsoft.com/office/drawing/2014/main" xmlns="" id="{B776FCA1-2FD5-4D86-803F-030D2AD36507}"/>
              </a:ext>
            </a:extLst>
          </p:cNvPr>
          <p:cNvSpPr>
            <a:spLocks noChangeArrowheads="1"/>
          </p:cNvSpPr>
          <p:nvPr/>
        </p:nvSpPr>
        <p:spPr bwMode="auto">
          <a:xfrm>
            <a:off x="3659720" y="2315783"/>
            <a:ext cx="30162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3600" smtClean="0">
                <a:solidFill>
                  <a:schemeClr val="tx1">
                    <a:lumMod val="75000"/>
                    <a:lumOff val="25000"/>
                  </a:schemeClr>
                </a:solidFill>
                <a:latin typeface="+mn-lt"/>
                <a:ea typeface="+mn-ea"/>
                <a:cs typeface="+mn-ea"/>
                <a:sym typeface="+mn-lt"/>
              </a:rPr>
              <a:t>贰</a:t>
            </a:r>
            <a:endParaRPr lang="zh-CN" altLang="en-US" sz="3600" dirty="0">
              <a:solidFill>
                <a:schemeClr val="tx1">
                  <a:lumMod val="75000"/>
                  <a:lumOff val="25000"/>
                </a:schemeClr>
              </a:solidFill>
              <a:latin typeface="+mn-lt"/>
              <a:ea typeface="+mn-ea"/>
              <a:cs typeface="+mn-ea"/>
              <a:sym typeface="+mn-lt"/>
            </a:endParaRPr>
          </a:p>
        </p:txBody>
      </p:sp>
      <p:sp>
        <p:nvSpPr>
          <p:cNvPr id="5" name="矩形 4">
            <a:extLst>
              <a:ext uri="{FF2B5EF4-FFF2-40B4-BE49-F238E27FC236}">
                <a16:creationId xmlns:a16="http://schemas.microsoft.com/office/drawing/2014/main" xmlns="" id="{A0F58AC3-CA7F-4626-A921-520F560A12D0}"/>
              </a:ext>
            </a:extLst>
          </p:cNvPr>
          <p:cNvSpPr/>
          <p:nvPr/>
        </p:nvSpPr>
        <p:spPr>
          <a:xfrm>
            <a:off x="674973" y="3311240"/>
            <a:ext cx="2787166" cy="1477328"/>
          </a:xfrm>
          <a:prstGeom prst="rect">
            <a:avLst/>
          </a:prstGeom>
        </p:spPr>
        <p:txBody>
          <a:bodyPr wrap="square">
            <a:spAutoFit/>
          </a:bodyPr>
          <a:lstStyle/>
          <a:p>
            <a:pPr algn="ctr">
              <a:lnSpc>
                <a:spcPct val="150000"/>
              </a:lnSpc>
            </a:pPr>
            <a:r>
              <a:rPr lang="en-US" altLang="zh-CN" sz="1200">
                <a:solidFill>
                  <a:schemeClr val="tx1">
                    <a:lumMod val="75000"/>
                    <a:lumOff val="25000"/>
                  </a:schemeClr>
                </a:solidFill>
                <a:cs typeface="+mn-ea"/>
                <a:sym typeface="+mn-lt"/>
              </a:rPr>
              <a:t>a designer can use default text to simulate nann  would look like. if it is not real text. a design can use default text to simulate what text would look like. </a:t>
            </a:r>
          </a:p>
        </p:txBody>
      </p:sp>
      <p:sp>
        <p:nvSpPr>
          <p:cNvPr id="6" name="矩形 5">
            <a:extLst>
              <a:ext uri="{FF2B5EF4-FFF2-40B4-BE49-F238E27FC236}">
                <a16:creationId xmlns:a16="http://schemas.microsoft.com/office/drawing/2014/main" xmlns="" id="{F2895D17-06C1-49D3-9FD6-D876B6F54856}"/>
              </a:ext>
            </a:extLst>
          </p:cNvPr>
          <p:cNvSpPr/>
          <p:nvPr/>
        </p:nvSpPr>
        <p:spPr>
          <a:xfrm>
            <a:off x="3774262" y="3311240"/>
            <a:ext cx="2787166" cy="1477328"/>
          </a:xfrm>
          <a:prstGeom prst="rect">
            <a:avLst/>
          </a:prstGeom>
        </p:spPr>
        <p:txBody>
          <a:bodyPr wrap="square">
            <a:spAutoFit/>
          </a:bodyPr>
          <a:lstStyle/>
          <a:p>
            <a:pPr algn="ctr">
              <a:lnSpc>
                <a:spcPct val="150000"/>
              </a:lnSpc>
            </a:pPr>
            <a:r>
              <a:rPr lang="en-US" altLang="zh-CN" sz="1200">
                <a:solidFill>
                  <a:schemeClr val="tx1">
                    <a:lumMod val="75000"/>
                    <a:lumOff val="25000"/>
                  </a:schemeClr>
                </a:solidFill>
                <a:cs typeface="+mn-ea"/>
                <a:sym typeface="+mn-lt"/>
              </a:rPr>
              <a:t>a designer can use default text to simulate nann  would look like. if it is not real text. a design can use default text to simulate what text would look like. </a:t>
            </a:r>
          </a:p>
        </p:txBody>
      </p:sp>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78435" y="261257"/>
            <a:ext cx="4018216" cy="6858000"/>
          </a:xfrm>
          <a:prstGeom prst="rect">
            <a:avLst/>
          </a:prstGeom>
        </p:spPr>
      </p:pic>
    </p:spTree>
    <p:extLst>
      <p:ext uri="{BB962C8B-B14F-4D97-AF65-F5344CB8AC3E}">
        <p14:creationId xmlns:p14="http://schemas.microsoft.com/office/powerpoint/2010/main" val="367171983"/>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descr="e7d195523061f1c0c7fdb8e83abb5dcf03375f2c8b662a4106267E0752567F7A4243849C9E2D773FC6511ADD776D3461389E8BB5BAFBB3C937DB9AB1E09A294486DA4CCF35679A92315A5BDF0C7F02D8DB0983A561B9AD4F9360F817F987ED6312BA78B3C26FE59D74499348EFC01217C87131E0D883B4A0A28311D4F4EF0E5123EE3175F2E8EA19">
            <a:extLst>
              <a:ext uri="{FF2B5EF4-FFF2-40B4-BE49-F238E27FC236}">
                <a16:creationId xmlns:a16="http://schemas.microsoft.com/office/drawing/2014/main" xmlns="" id="{E26BAB46-3E5D-46AE-877D-0A342432775E}"/>
              </a:ext>
            </a:extLst>
          </p:cNvPr>
          <p:cNvGraphicFramePr/>
          <p:nvPr>
            <p:extLst>
              <p:ext uri="{D42A27DB-BD31-4B8C-83A1-F6EECF244321}">
                <p14:modId xmlns:p14="http://schemas.microsoft.com/office/powerpoint/2010/main" val="2489351539"/>
              </p:ext>
            </p:extLst>
          </p:nvPr>
        </p:nvGraphicFramePr>
        <p:xfrm>
          <a:off x="1369233" y="1517515"/>
          <a:ext cx="6918733" cy="4546735"/>
        </p:xfrm>
        <a:graphic>
          <a:graphicData uri="http://schemas.openxmlformats.org/drawingml/2006/chart">
            <c:chart xmlns:c="http://schemas.openxmlformats.org/drawingml/2006/chart" xmlns:r="http://schemas.openxmlformats.org/officeDocument/2006/relationships" r:id="rId2"/>
          </a:graphicData>
        </a:graphic>
      </p:graphicFrame>
      <p:sp>
        <p:nvSpPr>
          <p:cNvPr id="5" name="文本框 4"/>
          <p:cNvSpPr txBox="1"/>
          <p:nvPr/>
        </p:nvSpPr>
        <p:spPr>
          <a:xfrm>
            <a:off x="8413485" y="1490013"/>
            <a:ext cx="1569660" cy="3236048"/>
          </a:xfrm>
          <a:prstGeom prst="rect">
            <a:avLst/>
          </a:prstGeom>
          <a:noFill/>
        </p:spPr>
        <p:txBody>
          <a:bodyPr vert="eaVert" wrap="square" rtlCol="0">
            <a:spAutoFit/>
          </a:bodyPr>
          <a:lstStyle/>
          <a:p>
            <a:pPr>
              <a:lnSpc>
                <a:spcPct val="150000"/>
              </a:lnSpc>
            </a:pPr>
            <a:r>
              <a:rPr lang="zh-CN" altLang="en-US" sz="1200" spc="100">
                <a:solidFill>
                  <a:schemeClr val="tx1">
                    <a:lumMod val="50000"/>
                    <a:lumOff val="50000"/>
                  </a:schemeClr>
                </a:solidFill>
                <a:cs typeface="+mn-ea"/>
                <a:sym typeface="+mn-lt"/>
              </a:rPr>
              <a:t>不要那么孤独，请相信，这个世界上真的有人过着你想要的生活。愿你我带着最微薄的行李和最丰盛的自己在世间流浪。忽晴忽雨的江湖，祝你有梦为马，随处可栖。不要那么孤独，请相信</a:t>
            </a:r>
            <a:r>
              <a:rPr lang="zh-CN" altLang="en-US" sz="1200" spc="100" smtClean="0">
                <a:solidFill>
                  <a:schemeClr val="tx1">
                    <a:lumMod val="50000"/>
                    <a:lumOff val="50000"/>
                  </a:schemeClr>
                </a:solidFill>
                <a:cs typeface="+mn-ea"/>
                <a:sym typeface="+mn-lt"/>
              </a:rPr>
              <a:t>，</a:t>
            </a:r>
            <a:endParaRPr lang="zh-CN" altLang="en-US" sz="1200" spc="100">
              <a:solidFill>
                <a:schemeClr val="tx1">
                  <a:lumMod val="50000"/>
                  <a:lumOff val="50000"/>
                </a:schemeClr>
              </a:solidFill>
              <a:cs typeface="+mn-ea"/>
              <a:sym typeface="+mn-lt"/>
            </a:endParaRPr>
          </a:p>
        </p:txBody>
      </p:sp>
      <p:sp>
        <p:nvSpPr>
          <p:cNvPr id="6" name="文本框 5"/>
          <p:cNvSpPr txBox="1"/>
          <p:nvPr/>
        </p:nvSpPr>
        <p:spPr>
          <a:xfrm>
            <a:off x="9983145" y="1490013"/>
            <a:ext cx="544765" cy="1876811"/>
          </a:xfrm>
          <a:prstGeom prst="rect">
            <a:avLst/>
          </a:prstGeom>
          <a:noFill/>
        </p:spPr>
        <p:txBody>
          <a:bodyPr vert="eaVert" wrap="square" rtlCol="0">
            <a:spAutoFit/>
          </a:bodyPr>
          <a:lstStyle/>
          <a:p>
            <a:pPr>
              <a:lnSpc>
                <a:spcPct val="130000"/>
              </a:lnSpc>
            </a:pPr>
            <a:r>
              <a:rPr lang="zh-CN" altLang="en-US" spc="100" smtClean="0">
                <a:solidFill>
                  <a:srgbClr val="4D5051"/>
                </a:solidFill>
                <a:cs typeface="+mn-ea"/>
                <a:sym typeface="+mn-lt"/>
              </a:rPr>
              <a:t>填入标题内容</a:t>
            </a:r>
            <a:endParaRPr lang="zh-CN" altLang="en-US" spc="100">
              <a:cs typeface="+mn-ea"/>
              <a:sym typeface="+mn-lt"/>
            </a:endParaRPr>
          </a:p>
        </p:txBody>
      </p:sp>
    </p:spTree>
    <p:extLst>
      <p:ext uri="{BB962C8B-B14F-4D97-AF65-F5344CB8AC3E}">
        <p14:creationId xmlns:p14="http://schemas.microsoft.com/office/powerpoint/2010/main" val="3029096556"/>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4"/>
          <p:cNvSpPr/>
          <p:nvPr/>
        </p:nvSpPr>
        <p:spPr>
          <a:xfrm>
            <a:off x="1554878" y="1951402"/>
            <a:ext cx="10485942" cy="1952998"/>
          </a:xfrm>
          <a:custGeom>
            <a:avLst/>
            <a:gdLst>
              <a:gd name="connsiteX0" fmla="*/ 0 w 7473950"/>
              <a:gd name="connsiteY0" fmla="*/ 1390650 h 1392017"/>
              <a:gd name="connsiteX1" fmla="*/ 2197100 w 7473950"/>
              <a:gd name="connsiteY1" fmla="*/ 279400 h 1392017"/>
              <a:gd name="connsiteX2" fmla="*/ 4756150 w 7473950"/>
              <a:gd name="connsiteY2" fmla="*/ 1390650 h 1392017"/>
              <a:gd name="connsiteX3" fmla="*/ 7473950 w 7473950"/>
              <a:gd name="connsiteY3" fmla="*/ 0 h 1392017"/>
            </a:gdLst>
            <a:ahLst/>
            <a:cxnLst>
              <a:cxn ang="0">
                <a:pos x="connsiteX0" y="connsiteY0"/>
              </a:cxn>
              <a:cxn ang="0">
                <a:pos x="connsiteX1" y="connsiteY1"/>
              </a:cxn>
              <a:cxn ang="0">
                <a:pos x="connsiteX2" y="connsiteY2"/>
              </a:cxn>
              <a:cxn ang="0">
                <a:pos x="connsiteX3" y="connsiteY3"/>
              </a:cxn>
            </a:cxnLst>
            <a:rect l="l" t="t" r="r" b="b"/>
            <a:pathLst>
              <a:path w="7473950" h="1392017">
                <a:moveTo>
                  <a:pt x="0" y="1390650"/>
                </a:moveTo>
                <a:cubicBezTo>
                  <a:pt x="702204" y="835025"/>
                  <a:pt x="1404408" y="279400"/>
                  <a:pt x="2197100" y="279400"/>
                </a:cubicBezTo>
                <a:cubicBezTo>
                  <a:pt x="2989792" y="279400"/>
                  <a:pt x="3876675" y="1437217"/>
                  <a:pt x="4756150" y="1390650"/>
                </a:cubicBezTo>
                <a:cubicBezTo>
                  <a:pt x="5635625" y="1344083"/>
                  <a:pt x="6968067" y="250825"/>
                  <a:pt x="7473950" y="0"/>
                </a:cubicBezTo>
              </a:path>
            </a:pathLst>
          </a:custGeom>
          <a:ln w="9525" cmpd="sng">
            <a:solidFill>
              <a:schemeClr val="bg1">
                <a:lumMod val="50000"/>
              </a:schemeClr>
            </a:solidFill>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en-US" sz="3200" dirty="0">
              <a:solidFill>
                <a:prstClr val="black"/>
              </a:solidFill>
              <a:cs typeface="+mn-ea"/>
              <a:sym typeface="+mn-lt"/>
            </a:endParaRPr>
          </a:p>
        </p:txBody>
      </p:sp>
      <p:sp>
        <p:nvSpPr>
          <p:cNvPr id="5" name="2"/>
          <p:cNvSpPr txBox="1"/>
          <p:nvPr/>
        </p:nvSpPr>
        <p:spPr>
          <a:xfrm>
            <a:off x="2196893" y="3577583"/>
            <a:ext cx="1771888" cy="1296118"/>
          </a:xfrm>
          <a:prstGeom prst="rect">
            <a:avLst/>
          </a:prstGeom>
        </p:spPr>
        <p:txBody>
          <a:bodyPr vert="horz" lIns="91440" tIns="45720" rIns="91440" bIns="45720" rtlCol="0" anchor="t">
            <a:norm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defTabSz="912495">
              <a:defRPr/>
            </a:pPr>
            <a:r>
              <a:rPr lang="zh-CN" altLang="en-US" sz="1200" dirty="0">
                <a:solidFill>
                  <a:prstClr val="black">
                    <a:lumMod val="85000"/>
                    <a:lumOff val="15000"/>
                  </a:prstClr>
                </a:solidFill>
                <a:cs typeface="+mn-ea"/>
                <a:sym typeface="+mn-lt"/>
              </a:rPr>
              <a:t>单击此处可编辑内容，根据您的需要自由拉伸文本框大小</a:t>
            </a:r>
            <a:endParaRPr lang="en-US" altLang="zh-CN" sz="1200" dirty="0">
              <a:solidFill>
                <a:prstClr val="black">
                  <a:lumMod val="85000"/>
                  <a:lumOff val="15000"/>
                </a:prstClr>
              </a:solidFill>
              <a:cs typeface="+mn-ea"/>
              <a:sym typeface="+mn-lt"/>
            </a:endParaRPr>
          </a:p>
        </p:txBody>
      </p:sp>
      <p:sp>
        <p:nvSpPr>
          <p:cNvPr id="6" name="2"/>
          <p:cNvSpPr txBox="1"/>
          <p:nvPr/>
        </p:nvSpPr>
        <p:spPr>
          <a:xfrm>
            <a:off x="6388290" y="4326175"/>
            <a:ext cx="1771888" cy="1296118"/>
          </a:xfrm>
          <a:prstGeom prst="rect">
            <a:avLst/>
          </a:prstGeom>
        </p:spPr>
        <p:txBody>
          <a:bodyPr vert="horz" lIns="91440" tIns="45720" rIns="91440" bIns="45720" rtlCol="0" anchor="t">
            <a:norm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defTabSz="912495">
              <a:defRPr/>
            </a:pPr>
            <a:r>
              <a:rPr lang="zh-CN" altLang="en-US" sz="1200" dirty="0">
                <a:solidFill>
                  <a:prstClr val="black">
                    <a:lumMod val="85000"/>
                    <a:lumOff val="15000"/>
                  </a:prstClr>
                </a:solidFill>
                <a:cs typeface="+mn-ea"/>
                <a:sym typeface="+mn-lt"/>
              </a:rPr>
              <a:t>单击此处可编辑内容，根据您的需要自由拉伸文本框大小</a:t>
            </a:r>
            <a:endParaRPr lang="en-US" altLang="zh-CN" sz="1200" dirty="0">
              <a:solidFill>
                <a:prstClr val="black">
                  <a:lumMod val="85000"/>
                  <a:lumOff val="15000"/>
                </a:prstClr>
              </a:solidFill>
              <a:cs typeface="+mn-ea"/>
              <a:sym typeface="+mn-lt"/>
            </a:endParaRPr>
          </a:p>
        </p:txBody>
      </p:sp>
      <p:sp>
        <p:nvSpPr>
          <p:cNvPr id="7" name="2"/>
          <p:cNvSpPr txBox="1"/>
          <p:nvPr/>
        </p:nvSpPr>
        <p:spPr>
          <a:xfrm>
            <a:off x="8862960" y="4015895"/>
            <a:ext cx="1771888" cy="1296118"/>
          </a:xfrm>
          <a:prstGeom prst="rect">
            <a:avLst/>
          </a:prstGeom>
        </p:spPr>
        <p:txBody>
          <a:bodyPr vert="horz" lIns="91440" tIns="45720" rIns="91440" bIns="45720" rtlCol="0" anchor="t">
            <a:norm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defTabSz="912495">
              <a:defRPr/>
            </a:pPr>
            <a:r>
              <a:rPr lang="zh-CN" altLang="en-US" sz="1200" dirty="0">
                <a:solidFill>
                  <a:prstClr val="black">
                    <a:lumMod val="85000"/>
                    <a:lumOff val="15000"/>
                  </a:prstClr>
                </a:solidFill>
                <a:cs typeface="+mn-ea"/>
                <a:sym typeface="+mn-lt"/>
              </a:rPr>
              <a:t>单击此处可编辑内容，根据您的需要自由拉伸文本框大小</a:t>
            </a:r>
            <a:endParaRPr lang="en-US" altLang="zh-CN" sz="1200" dirty="0">
              <a:solidFill>
                <a:prstClr val="black">
                  <a:lumMod val="85000"/>
                  <a:lumOff val="15000"/>
                </a:prstClr>
              </a:solidFill>
              <a:cs typeface="+mn-ea"/>
              <a:sym typeface="+mn-lt"/>
            </a:endParaRPr>
          </a:p>
        </p:txBody>
      </p:sp>
      <p:sp>
        <p:nvSpPr>
          <p:cNvPr id="8" name="2"/>
          <p:cNvSpPr txBox="1"/>
          <p:nvPr/>
        </p:nvSpPr>
        <p:spPr>
          <a:xfrm>
            <a:off x="4410853" y="3010943"/>
            <a:ext cx="1771888" cy="1296118"/>
          </a:xfrm>
          <a:prstGeom prst="rect">
            <a:avLst/>
          </a:prstGeom>
        </p:spPr>
        <p:txBody>
          <a:bodyPr vert="horz" lIns="91440" tIns="45720" rIns="91440" bIns="45720" rtlCol="0" anchor="t">
            <a:norm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defTabSz="912495">
              <a:defRPr/>
            </a:pPr>
            <a:r>
              <a:rPr lang="zh-CN" altLang="en-US" sz="1200" dirty="0">
                <a:solidFill>
                  <a:prstClr val="black">
                    <a:lumMod val="85000"/>
                    <a:lumOff val="15000"/>
                  </a:prstClr>
                </a:solidFill>
                <a:cs typeface="+mn-ea"/>
                <a:sym typeface="+mn-lt"/>
              </a:rPr>
              <a:t>单击此处可编辑内容，根据您的需要自由拉伸文本框大小</a:t>
            </a:r>
            <a:endParaRPr lang="en-US" altLang="zh-CN" sz="1200" dirty="0">
              <a:solidFill>
                <a:prstClr val="black">
                  <a:lumMod val="85000"/>
                  <a:lumOff val="15000"/>
                </a:prstClr>
              </a:solidFill>
              <a:cs typeface="+mn-ea"/>
              <a:sym typeface="+mn-lt"/>
            </a:endParaRPr>
          </a:p>
        </p:txBody>
      </p:sp>
      <p:sp>
        <p:nvSpPr>
          <p:cNvPr id="13" name="菱形 12"/>
          <p:cNvSpPr/>
          <p:nvPr/>
        </p:nvSpPr>
        <p:spPr>
          <a:xfrm>
            <a:off x="2803980" y="2680821"/>
            <a:ext cx="332920" cy="330122"/>
          </a:xfrm>
          <a:prstGeom prst="diamond">
            <a:avLst/>
          </a:prstGeom>
          <a:solidFill>
            <a:srgbClr val="6139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5" name="菱形 14"/>
          <p:cNvSpPr/>
          <p:nvPr/>
        </p:nvSpPr>
        <p:spPr>
          <a:xfrm>
            <a:off x="5130337" y="2350699"/>
            <a:ext cx="332920" cy="330122"/>
          </a:xfrm>
          <a:prstGeom prst="diamond">
            <a:avLst/>
          </a:prstGeom>
          <a:solidFill>
            <a:srgbClr val="6139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6" name="菱形 15"/>
          <p:cNvSpPr/>
          <p:nvPr/>
        </p:nvSpPr>
        <p:spPr>
          <a:xfrm>
            <a:off x="7123774" y="3517128"/>
            <a:ext cx="332920" cy="330122"/>
          </a:xfrm>
          <a:prstGeom prst="diamond">
            <a:avLst/>
          </a:prstGeom>
          <a:solidFill>
            <a:srgbClr val="6139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3" name="菱形 22"/>
          <p:cNvSpPr/>
          <p:nvPr/>
        </p:nvSpPr>
        <p:spPr>
          <a:xfrm>
            <a:off x="9582297" y="3263939"/>
            <a:ext cx="332920" cy="330122"/>
          </a:xfrm>
          <a:prstGeom prst="diamond">
            <a:avLst/>
          </a:prstGeom>
          <a:solidFill>
            <a:srgbClr val="6139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Tree>
    <p:extLst>
      <p:ext uri="{BB962C8B-B14F-4D97-AF65-F5344CB8AC3E}">
        <p14:creationId xmlns:p14="http://schemas.microsoft.com/office/powerpoint/2010/main" val="2932679500"/>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42310" y="3148186"/>
            <a:ext cx="3104933" cy="2086725"/>
          </a:xfrm>
          <a:prstGeom prst="rect">
            <a:avLst/>
          </a:prstGeom>
        </p:spPr>
        <p:txBody>
          <a:bodyPr wrap="square">
            <a:spAutoFit/>
          </a:bodyPr>
          <a:lstStyle/>
          <a:p>
            <a:pPr algn="ctr">
              <a:lnSpc>
                <a:spcPct val="120000"/>
              </a:lnSpc>
            </a:pPr>
            <a:r>
              <a:rPr lang="en-US" altLang="zh-CN" sz="1200" smtClean="0">
                <a:solidFill>
                  <a:prstClr val="black">
                    <a:lumMod val="75000"/>
                    <a:lumOff val="25000"/>
                  </a:prstClr>
                </a:solidFill>
                <a:cs typeface="+mn-ea"/>
                <a:sym typeface="+mn-lt"/>
              </a:rPr>
              <a:t>a designer can use default text to simulate nann  would look like. if it is not real text. a design can use default text to simulate what text would look like. if it is not real text.</a:t>
            </a:r>
            <a:r>
              <a:rPr lang="en-US" altLang="zh-CN" sz="1200">
                <a:solidFill>
                  <a:prstClr val="black">
                    <a:lumMod val="75000"/>
                    <a:lumOff val="25000"/>
                  </a:prstClr>
                </a:solidFill>
                <a:cs typeface="+mn-ea"/>
                <a:sym typeface="+mn-lt"/>
              </a:rPr>
              <a:t> like. if it is not real text. a design </a:t>
            </a:r>
            <a:r>
              <a:rPr lang="en-US" altLang="zh-CN" sz="1200" smtClean="0">
                <a:solidFill>
                  <a:prstClr val="black">
                    <a:lumMod val="75000"/>
                    <a:lumOff val="25000"/>
                  </a:prstClr>
                </a:solidFill>
                <a:cs typeface="+mn-ea"/>
                <a:sym typeface="+mn-lt"/>
              </a:rPr>
              <a:t>cann </a:t>
            </a:r>
            <a:r>
              <a:rPr lang="en-US" altLang="zh-CN" sz="1200">
                <a:solidFill>
                  <a:prstClr val="black">
                    <a:lumMod val="75000"/>
                    <a:lumOff val="25000"/>
                  </a:prstClr>
                </a:solidFill>
                <a:cs typeface="+mn-ea"/>
                <a:sym typeface="+mn-lt"/>
              </a:rPr>
              <a:t>use default text to simulate what text would look like. if it is not real text.</a:t>
            </a:r>
            <a:endParaRPr lang="zh-CN" altLang="en-US" sz="1200">
              <a:solidFill>
                <a:prstClr val="black">
                  <a:lumMod val="75000"/>
                  <a:lumOff val="25000"/>
                </a:prstClr>
              </a:solidFill>
              <a:cs typeface="+mn-ea"/>
              <a:sym typeface="+mn-lt"/>
            </a:endParaRPr>
          </a:p>
          <a:p>
            <a:pPr algn="ctr">
              <a:lnSpc>
                <a:spcPct val="120000"/>
              </a:lnSpc>
            </a:pPr>
            <a:endParaRPr lang="zh-CN" altLang="en-US" sz="1200" smtClean="0">
              <a:solidFill>
                <a:prstClr val="black">
                  <a:lumMod val="75000"/>
                  <a:lumOff val="25000"/>
                </a:prstClr>
              </a:solidFill>
              <a:cs typeface="+mn-ea"/>
              <a:sym typeface="+mn-lt"/>
            </a:endParaRPr>
          </a:p>
          <a:p>
            <a:pPr algn="ctr">
              <a:lnSpc>
                <a:spcPct val="120000"/>
              </a:lnSpc>
            </a:pPr>
            <a:endParaRPr lang="zh-CN" altLang="en-US" sz="1200" dirty="0">
              <a:solidFill>
                <a:prstClr val="black">
                  <a:lumMod val="75000"/>
                  <a:lumOff val="25000"/>
                </a:prstClr>
              </a:solidFill>
              <a:cs typeface="+mn-ea"/>
              <a:sym typeface="+mn-lt"/>
            </a:endParaRPr>
          </a:p>
        </p:txBody>
      </p:sp>
      <p:sp>
        <p:nvSpPr>
          <p:cNvPr id="5" name="椭圆 4"/>
          <p:cNvSpPr/>
          <p:nvPr/>
        </p:nvSpPr>
        <p:spPr>
          <a:xfrm>
            <a:off x="2254498" y="2156222"/>
            <a:ext cx="689600" cy="689600"/>
          </a:xfrm>
          <a:prstGeom prst="ellipse">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2334866" y="2239412"/>
            <a:ext cx="2136913" cy="523220"/>
          </a:xfrm>
          <a:prstGeom prst="rect">
            <a:avLst/>
          </a:prstGeom>
          <a:noFill/>
        </p:spPr>
        <p:txBody>
          <a:bodyPr wrap="square" rtlCol="0">
            <a:spAutoFit/>
          </a:bodyPr>
          <a:lstStyle/>
          <a:p>
            <a:r>
              <a:rPr lang="en-US" altLang="zh-CN" sz="2800" smtClean="0">
                <a:cs typeface="+mn-ea"/>
                <a:sym typeface="+mn-lt"/>
              </a:rPr>
              <a:t>01</a:t>
            </a:r>
            <a:endParaRPr lang="zh-CN" altLang="en-US" sz="2800">
              <a:cs typeface="+mn-ea"/>
              <a:sym typeface="+mn-lt"/>
            </a:endParaRPr>
          </a:p>
        </p:txBody>
      </p:sp>
      <p:sp>
        <p:nvSpPr>
          <p:cNvPr id="7" name="椭圆 6"/>
          <p:cNvSpPr/>
          <p:nvPr/>
        </p:nvSpPr>
        <p:spPr>
          <a:xfrm>
            <a:off x="9203095" y="2194322"/>
            <a:ext cx="689600" cy="689600"/>
          </a:xfrm>
          <a:prstGeom prst="ellipse">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9283463" y="2292026"/>
            <a:ext cx="2136913" cy="523220"/>
          </a:xfrm>
          <a:prstGeom prst="rect">
            <a:avLst/>
          </a:prstGeom>
          <a:noFill/>
        </p:spPr>
        <p:txBody>
          <a:bodyPr wrap="square" rtlCol="0">
            <a:spAutoFit/>
          </a:bodyPr>
          <a:lstStyle/>
          <a:p>
            <a:r>
              <a:rPr lang="en-US" altLang="zh-CN" sz="2800" smtClean="0">
                <a:cs typeface="+mn-ea"/>
                <a:sym typeface="+mn-lt"/>
              </a:rPr>
              <a:t>02</a:t>
            </a:r>
            <a:endParaRPr lang="zh-CN" altLang="en-US" sz="2800">
              <a:cs typeface="+mn-ea"/>
              <a:sym typeface="+mn-lt"/>
            </a:endParaRPr>
          </a:p>
        </p:txBody>
      </p:sp>
      <p:sp>
        <p:nvSpPr>
          <p:cNvPr id="9" name="矩形 8"/>
          <p:cNvSpPr/>
          <p:nvPr/>
        </p:nvSpPr>
        <p:spPr>
          <a:xfrm>
            <a:off x="8021995" y="3183834"/>
            <a:ext cx="3104933" cy="2086725"/>
          </a:xfrm>
          <a:prstGeom prst="rect">
            <a:avLst/>
          </a:prstGeom>
        </p:spPr>
        <p:txBody>
          <a:bodyPr wrap="square">
            <a:spAutoFit/>
          </a:bodyPr>
          <a:lstStyle/>
          <a:p>
            <a:pPr algn="ctr">
              <a:lnSpc>
                <a:spcPct val="120000"/>
              </a:lnSpc>
            </a:pPr>
            <a:r>
              <a:rPr lang="en-US" altLang="zh-CN" sz="1200" smtClean="0">
                <a:solidFill>
                  <a:prstClr val="black">
                    <a:lumMod val="75000"/>
                    <a:lumOff val="25000"/>
                  </a:prstClr>
                </a:solidFill>
                <a:cs typeface="+mn-ea"/>
                <a:sym typeface="+mn-lt"/>
              </a:rPr>
              <a:t>a designer can use default text to simulate nann  would look like. if it is not real text. a design can use default text to simulate what text would look like. if it is not real text.</a:t>
            </a:r>
            <a:r>
              <a:rPr lang="en-US" altLang="zh-CN" sz="1200">
                <a:solidFill>
                  <a:prstClr val="black">
                    <a:lumMod val="75000"/>
                    <a:lumOff val="25000"/>
                  </a:prstClr>
                </a:solidFill>
                <a:cs typeface="+mn-ea"/>
                <a:sym typeface="+mn-lt"/>
              </a:rPr>
              <a:t> like. if it is not real text. a design </a:t>
            </a:r>
            <a:r>
              <a:rPr lang="en-US" altLang="zh-CN" sz="1200" smtClean="0">
                <a:solidFill>
                  <a:prstClr val="black">
                    <a:lumMod val="75000"/>
                    <a:lumOff val="25000"/>
                  </a:prstClr>
                </a:solidFill>
                <a:cs typeface="+mn-ea"/>
                <a:sym typeface="+mn-lt"/>
              </a:rPr>
              <a:t>cann </a:t>
            </a:r>
            <a:r>
              <a:rPr lang="en-US" altLang="zh-CN" sz="1200">
                <a:solidFill>
                  <a:prstClr val="black">
                    <a:lumMod val="75000"/>
                    <a:lumOff val="25000"/>
                  </a:prstClr>
                </a:solidFill>
                <a:cs typeface="+mn-ea"/>
                <a:sym typeface="+mn-lt"/>
              </a:rPr>
              <a:t>use default text to simulate what text would look like. if it is not real text.</a:t>
            </a:r>
            <a:endParaRPr lang="zh-CN" altLang="en-US" sz="1200">
              <a:solidFill>
                <a:prstClr val="black">
                  <a:lumMod val="75000"/>
                  <a:lumOff val="25000"/>
                </a:prstClr>
              </a:solidFill>
              <a:cs typeface="+mn-ea"/>
              <a:sym typeface="+mn-lt"/>
            </a:endParaRPr>
          </a:p>
          <a:p>
            <a:pPr algn="ctr">
              <a:lnSpc>
                <a:spcPct val="120000"/>
              </a:lnSpc>
            </a:pPr>
            <a:endParaRPr lang="zh-CN" altLang="en-US" sz="1200" smtClean="0">
              <a:solidFill>
                <a:prstClr val="black">
                  <a:lumMod val="75000"/>
                  <a:lumOff val="25000"/>
                </a:prstClr>
              </a:solidFill>
              <a:cs typeface="+mn-ea"/>
              <a:sym typeface="+mn-lt"/>
            </a:endParaRPr>
          </a:p>
          <a:p>
            <a:pPr algn="ctr">
              <a:lnSpc>
                <a:spcPct val="120000"/>
              </a:lnSpc>
            </a:pPr>
            <a:endParaRPr lang="zh-CN" altLang="en-US" sz="1200" dirty="0">
              <a:solidFill>
                <a:prstClr val="black">
                  <a:lumMod val="75000"/>
                  <a:lumOff val="25000"/>
                </a:prstClr>
              </a:solidFill>
              <a:cs typeface="+mn-ea"/>
              <a:sym typeface="+mn-lt"/>
            </a:endParaRP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115" y="1358580"/>
            <a:ext cx="3178918" cy="4140839"/>
          </a:xfrm>
          <a:prstGeom prst="rect">
            <a:avLst/>
          </a:prstGeom>
        </p:spPr>
      </p:pic>
    </p:spTree>
    <p:extLst>
      <p:ext uri="{BB962C8B-B14F-4D97-AF65-F5344CB8AC3E}">
        <p14:creationId xmlns:p14="http://schemas.microsoft.com/office/powerpoint/2010/main" val="1686330506"/>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56166" y="1038673"/>
            <a:ext cx="8752694" cy="5470551"/>
          </a:xfrm>
          <a:prstGeom prst="rect">
            <a:avLst/>
          </a:prstGeom>
        </p:spPr>
      </p:pic>
      <p:grpSp>
        <p:nvGrpSpPr>
          <p:cNvPr id="26" name="组合 25"/>
          <p:cNvGrpSpPr/>
          <p:nvPr/>
        </p:nvGrpSpPr>
        <p:grpSpPr>
          <a:xfrm>
            <a:off x="3045387" y="2261581"/>
            <a:ext cx="6174252" cy="2370724"/>
            <a:chOff x="3045387" y="2261581"/>
            <a:chExt cx="6174252" cy="2370724"/>
          </a:xfrm>
        </p:grpSpPr>
        <p:sp>
          <p:nvSpPr>
            <p:cNvPr id="21" name="矩形 20">
              <a:extLst>
                <a:ext uri="{FF2B5EF4-FFF2-40B4-BE49-F238E27FC236}">
                  <a16:creationId xmlns="" xmlns:a16="http://schemas.microsoft.com/office/drawing/2014/main" id="{F0A8DCEA-CB7F-41C7-9B98-A514E62D9AF6}"/>
                </a:ext>
              </a:extLst>
            </p:cNvPr>
            <p:cNvSpPr/>
            <p:nvPr/>
          </p:nvSpPr>
          <p:spPr>
            <a:xfrm>
              <a:off x="3045387" y="2261581"/>
              <a:ext cx="6174252" cy="1200329"/>
            </a:xfrm>
            <a:prstGeom prst="rect">
              <a:avLst/>
            </a:prstGeom>
            <a:noFill/>
          </p:spPr>
          <p:txBody>
            <a:bodyPr wrap="square" rtlCol="0">
              <a:spAutoFit/>
            </a:bodyPr>
            <a:lstStyle/>
            <a:p>
              <a:pPr algn="ctr"/>
              <a:r>
                <a:rPr kumimoji="1" lang="zh-CN" altLang="en-US" sz="7200" smtClean="0">
                  <a:solidFill>
                    <a:schemeClr val="tx1">
                      <a:lumMod val="85000"/>
                      <a:lumOff val="15000"/>
                    </a:schemeClr>
                  </a:solidFill>
                  <a:cs typeface="+mn-ea"/>
                  <a:sym typeface="+mn-lt"/>
                </a:rPr>
                <a:t>叁</a:t>
              </a:r>
              <a:endParaRPr kumimoji="1" lang="en-US" altLang="zh-CN" sz="7200" dirty="0">
                <a:solidFill>
                  <a:schemeClr val="tx1">
                    <a:lumMod val="85000"/>
                    <a:lumOff val="15000"/>
                  </a:schemeClr>
                </a:solidFill>
                <a:cs typeface="+mn-ea"/>
                <a:sym typeface="+mn-lt"/>
              </a:endParaRPr>
            </a:p>
          </p:txBody>
        </p:sp>
        <p:sp>
          <p:nvSpPr>
            <p:cNvPr id="22" name="矩形 21">
              <a:extLst>
                <a:ext uri="{FF2B5EF4-FFF2-40B4-BE49-F238E27FC236}">
                  <a16:creationId xmlns="" xmlns:a16="http://schemas.microsoft.com/office/drawing/2014/main" id="{82E13B58-A403-40E1-B521-F7CA6B70354F}"/>
                </a:ext>
              </a:extLst>
            </p:cNvPr>
            <p:cNvSpPr/>
            <p:nvPr/>
          </p:nvSpPr>
          <p:spPr>
            <a:xfrm>
              <a:off x="3494618" y="3915377"/>
              <a:ext cx="5275789" cy="71692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200000"/>
                </a:lnSpc>
              </a:pPr>
              <a:r>
                <a:rPr lang="en-US" altLang="zh-CN" sz="1100" dirty="0">
                  <a:solidFill>
                    <a:schemeClr val="bg1">
                      <a:lumMod val="65000"/>
                    </a:schemeClr>
                  </a:solidFill>
                  <a:cs typeface="+mn-ea"/>
                  <a:sym typeface="+mn-lt"/>
                </a:rPr>
                <a:t>Just for today I will try to live through this day only and not tackle my whole life problem at once. Just </a:t>
              </a:r>
              <a:r>
                <a:rPr lang="en-US" altLang="zh-CN" sz="1100">
                  <a:solidFill>
                    <a:schemeClr val="bg1">
                      <a:lumMod val="65000"/>
                    </a:schemeClr>
                  </a:solidFill>
                  <a:cs typeface="+mn-ea"/>
                  <a:sym typeface="+mn-lt"/>
                </a:rPr>
                <a:t>for </a:t>
              </a:r>
              <a:r>
                <a:rPr lang="en-US" altLang="zh-CN" sz="1100" smtClean="0">
                  <a:solidFill>
                    <a:schemeClr val="bg1">
                      <a:lumMod val="65000"/>
                    </a:schemeClr>
                  </a:solidFill>
                  <a:cs typeface="+mn-ea"/>
                  <a:sym typeface="+mn-lt"/>
                </a:rPr>
                <a:t>today</a:t>
              </a:r>
              <a:endParaRPr lang="en-US" altLang="zh-CN" sz="1000" dirty="0">
                <a:solidFill>
                  <a:schemeClr val="bg1">
                    <a:lumMod val="65000"/>
                  </a:schemeClr>
                </a:solidFill>
                <a:cs typeface="+mn-ea"/>
                <a:sym typeface="+mn-lt"/>
              </a:endParaRPr>
            </a:p>
          </p:txBody>
        </p:sp>
        <p:sp>
          <p:nvSpPr>
            <p:cNvPr id="23" name="矩形 22">
              <a:extLst>
                <a:ext uri="{FF2B5EF4-FFF2-40B4-BE49-F238E27FC236}">
                  <a16:creationId xmlns="" xmlns:a16="http://schemas.microsoft.com/office/drawing/2014/main" id="{1E95385B-D4C2-4751-9139-684AA06A0DB9}"/>
                </a:ext>
              </a:extLst>
            </p:cNvPr>
            <p:cNvSpPr/>
            <p:nvPr/>
          </p:nvSpPr>
          <p:spPr>
            <a:xfrm>
              <a:off x="3355022" y="3230740"/>
              <a:ext cx="5554979" cy="728726"/>
            </a:xfrm>
            <a:prstGeom prst="rect">
              <a:avLst/>
            </a:prstGeom>
            <a:no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70000"/>
                </a:lnSpc>
                <a:defRPr/>
              </a:pPr>
              <a:r>
                <a:rPr lang="zh-CN" altLang="en-US" sz="2800" kern="0" spc="50" smtClean="0">
                  <a:cs typeface="+mn-ea"/>
                  <a:sym typeface="+mn-lt"/>
                </a:rPr>
                <a:t>点击</a:t>
              </a:r>
              <a:r>
                <a:rPr lang="zh-CN" altLang="en-US" sz="2800" kern="0" spc="50">
                  <a:cs typeface="+mn-ea"/>
                  <a:sym typeface="+mn-lt"/>
                </a:rPr>
                <a:t>添加</a:t>
              </a:r>
              <a:r>
                <a:rPr lang="zh-CN" altLang="en-US" sz="2800" kern="0" spc="50" smtClean="0">
                  <a:cs typeface="+mn-ea"/>
                  <a:sym typeface="+mn-lt"/>
                </a:rPr>
                <a:t>标题</a:t>
              </a:r>
              <a:endParaRPr lang="zh-CN" altLang="en-US" sz="2800" kern="0" spc="50" dirty="0">
                <a:uFillTx/>
                <a:cs typeface="+mn-ea"/>
                <a:sym typeface="+mn-lt"/>
              </a:endParaRPr>
            </a:p>
          </p:txBody>
        </p:sp>
      </p:grpSp>
    </p:spTree>
    <p:extLst>
      <p:ext uri="{BB962C8B-B14F-4D97-AF65-F5344CB8AC3E}">
        <p14:creationId xmlns:p14="http://schemas.microsoft.com/office/powerpoint/2010/main" val="3125716250"/>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up)">
                                      <p:cBhvr>
                                        <p:cTn id="7" dur="1000"/>
                                        <p:tgtEl>
                                          <p:spTgt spid="2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3          _4"/>
          <p:cNvSpPr txBox="1">
            <a:spLocks noChangeArrowheads="1"/>
          </p:cNvSpPr>
          <p:nvPr/>
        </p:nvSpPr>
        <p:spPr bwMode="auto">
          <a:xfrm>
            <a:off x="6213114" y="2072802"/>
            <a:ext cx="2267797" cy="39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117" tIns="45561" rIns="91117" bIns="45561">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0590" fontAlgn="base">
              <a:lnSpc>
                <a:spcPct val="100000"/>
              </a:lnSpc>
              <a:spcBef>
                <a:spcPct val="0"/>
              </a:spcBef>
              <a:spcAft>
                <a:spcPct val="0"/>
              </a:spcAft>
              <a:buNone/>
            </a:pPr>
            <a:r>
              <a:rPr lang="zh-CN" altLang="en-US" sz="2000" smtClean="0">
                <a:solidFill>
                  <a:schemeClr val="tx1">
                    <a:lumMod val="75000"/>
                    <a:lumOff val="25000"/>
                  </a:schemeClr>
                </a:solidFill>
                <a:latin typeface="+mn-lt"/>
                <a:ea typeface="+mn-ea"/>
                <a:cs typeface="+mn-ea"/>
                <a:sym typeface="+mn-lt"/>
              </a:rPr>
              <a:t>填小标题文本</a:t>
            </a:r>
            <a:endParaRPr lang="zh-CN" altLang="en-US" sz="2000" dirty="0">
              <a:solidFill>
                <a:schemeClr val="tx1">
                  <a:lumMod val="75000"/>
                  <a:lumOff val="25000"/>
                </a:schemeClr>
              </a:solidFill>
              <a:latin typeface="+mn-lt"/>
              <a:ea typeface="+mn-ea"/>
              <a:cs typeface="+mn-ea"/>
              <a:sym typeface="+mn-lt"/>
            </a:endParaRPr>
          </a:p>
        </p:txBody>
      </p:sp>
      <p:sp>
        <p:nvSpPr>
          <p:cNvPr id="5" name="3          _5"/>
          <p:cNvSpPr>
            <a:spLocks noChangeArrowheads="1"/>
          </p:cNvSpPr>
          <p:nvPr/>
        </p:nvSpPr>
        <p:spPr bwMode="auto">
          <a:xfrm>
            <a:off x="6213113" y="2441813"/>
            <a:ext cx="4288049" cy="1310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117" tIns="45561" rIns="91117" bIns="45561">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0590" fontAlgn="base">
              <a:lnSpc>
                <a:spcPct val="120000"/>
              </a:lnSpc>
              <a:spcBef>
                <a:spcPct val="0"/>
              </a:spcBef>
              <a:spcAft>
                <a:spcPct val="0"/>
              </a:spcAft>
              <a:buNone/>
            </a:pPr>
            <a:r>
              <a:rPr lang="en-US" altLang="zh-CN" sz="1100" smtClean="0">
                <a:solidFill>
                  <a:schemeClr val="bg2">
                    <a:lumMod val="50000"/>
                  </a:schemeClr>
                </a:solidFill>
                <a:latin typeface="+mn-lt"/>
                <a:ea typeface="+mn-ea"/>
                <a:cs typeface="+mn-ea"/>
                <a:sym typeface="+mn-lt"/>
              </a:rPr>
              <a:t>about our bu siness about our or busin </a:t>
            </a:r>
            <a:r>
              <a:rPr lang="en-US" altLang="zh-CN" sz="1100">
                <a:solidFill>
                  <a:schemeClr val="bg2">
                    <a:lumMod val="50000"/>
                  </a:schemeClr>
                </a:solidFill>
                <a:latin typeface="+mn-lt"/>
                <a:ea typeface="+mn-ea"/>
                <a:cs typeface="+mn-ea"/>
                <a:sym typeface="+mn-lt"/>
              </a:rPr>
              <a:t>about our </a:t>
            </a:r>
            <a:r>
              <a:rPr lang="en-US" altLang="zh-CN" sz="1100" smtClean="0">
                <a:solidFill>
                  <a:schemeClr val="bg2">
                    <a:lumMod val="50000"/>
                  </a:schemeClr>
                </a:solidFill>
                <a:latin typeface="+mn-lt"/>
                <a:ea typeface="+mn-ea"/>
                <a:cs typeface="+mn-ea"/>
                <a:sym typeface="+mn-lt"/>
              </a:rPr>
              <a:t>oob usin ess about </a:t>
            </a:r>
            <a:r>
              <a:rPr lang="en-US" altLang="zh-CN" sz="1100">
                <a:solidFill>
                  <a:schemeClr val="bg2">
                    <a:lumMod val="50000"/>
                  </a:schemeClr>
                </a:solidFill>
                <a:latin typeface="+mn-lt"/>
                <a:ea typeface="+mn-ea"/>
                <a:cs typeface="+mn-ea"/>
                <a:sym typeface="+mn-lt"/>
              </a:rPr>
              <a:t>about our </a:t>
            </a:r>
            <a:r>
              <a:rPr lang="en-US" altLang="zh-CN" sz="1100" smtClean="0">
                <a:solidFill>
                  <a:schemeClr val="bg2">
                    <a:lumMod val="50000"/>
                  </a:schemeClr>
                </a:solidFill>
                <a:latin typeface="+mn-lt"/>
                <a:ea typeface="+mn-ea"/>
                <a:cs typeface="+mn-ea"/>
                <a:sym typeface="+mn-lt"/>
              </a:rPr>
              <a:t>our busin ab out bu abo ut </a:t>
            </a:r>
            <a:r>
              <a:rPr lang="en-US" altLang="zh-CN" sz="1100">
                <a:solidFill>
                  <a:schemeClr val="bg2">
                    <a:lumMod val="50000"/>
                  </a:schemeClr>
                </a:solidFill>
                <a:latin typeface="+mn-lt"/>
                <a:ea typeface="+mn-ea"/>
                <a:cs typeface="+mn-ea"/>
                <a:sym typeface="+mn-lt"/>
              </a:rPr>
              <a:t>our </a:t>
            </a:r>
            <a:r>
              <a:rPr lang="en-US" altLang="zh-CN" sz="1100" smtClean="0">
                <a:solidFill>
                  <a:schemeClr val="bg2">
                    <a:lumMod val="50000"/>
                  </a:schemeClr>
                </a:solidFill>
                <a:latin typeface="+mn-lt"/>
                <a:ea typeface="+mn-ea"/>
                <a:cs typeface="+mn-ea"/>
                <a:sym typeface="+mn-lt"/>
              </a:rPr>
              <a:t>busins </a:t>
            </a:r>
            <a:r>
              <a:rPr lang="en-US" altLang="zh-CN" sz="1100">
                <a:solidFill>
                  <a:schemeClr val="bg2">
                    <a:lumMod val="50000"/>
                  </a:schemeClr>
                </a:solidFill>
                <a:latin typeface="+mn-lt"/>
                <a:ea typeface="+mn-ea"/>
                <a:cs typeface="+mn-ea"/>
                <a:sym typeface="+mn-lt"/>
              </a:rPr>
              <a:t>about our </a:t>
            </a:r>
            <a:r>
              <a:rPr lang="en-US" altLang="zh-CN" sz="1100" smtClean="0">
                <a:solidFill>
                  <a:schemeClr val="bg2">
                    <a:lumMod val="50000"/>
                  </a:schemeClr>
                </a:solidFill>
                <a:latin typeface="+mn-lt"/>
                <a:ea typeface="+mn-ea"/>
                <a:cs typeface="+mn-ea"/>
                <a:sym typeface="+mn-lt"/>
              </a:rPr>
              <a:t>busib out </a:t>
            </a:r>
            <a:r>
              <a:rPr lang="en-US" altLang="zh-CN" sz="1100">
                <a:solidFill>
                  <a:schemeClr val="bg2">
                    <a:lumMod val="50000"/>
                  </a:schemeClr>
                </a:solidFill>
                <a:latin typeface="+mn-lt"/>
                <a:ea typeface="+mn-ea"/>
                <a:cs typeface="+mn-ea"/>
                <a:sym typeface="+mn-lt"/>
              </a:rPr>
              <a:t>our </a:t>
            </a:r>
            <a:r>
              <a:rPr lang="en-US" altLang="zh-CN" sz="1100" smtClean="0">
                <a:solidFill>
                  <a:schemeClr val="bg2">
                    <a:lumMod val="50000"/>
                  </a:schemeClr>
                </a:solidFill>
                <a:latin typeface="+mn-lt"/>
                <a:ea typeface="+mn-ea"/>
                <a:cs typeface="+mn-ea"/>
                <a:sym typeface="+mn-lt"/>
              </a:rPr>
              <a:t>busin s</a:t>
            </a:r>
            <a:endParaRPr lang="en-US" altLang="zh-CN" sz="1100">
              <a:solidFill>
                <a:schemeClr val="bg2">
                  <a:lumMod val="50000"/>
                </a:schemeClr>
              </a:solidFill>
              <a:latin typeface="+mn-lt"/>
              <a:ea typeface="+mn-ea"/>
              <a:cs typeface="+mn-ea"/>
              <a:sym typeface="+mn-lt"/>
            </a:endParaRPr>
          </a:p>
          <a:p>
            <a:pPr defTabSz="910590" fontAlgn="base">
              <a:lnSpc>
                <a:spcPct val="120000"/>
              </a:lnSpc>
              <a:spcBef>
                <a:spcPct val="0"/>
              </a:spcBef>
              <a:spcAft>
                <a:spcPct val="0"/>
              </a:spcAft>
              <a:buNone/>
            </a:pPr>
            <a:endParaRPr lang="en-US" altLang="zh-CN" sz="1100" smtClean="0">
              <a:solidFill>
                <a:schemeClr val="bg2">
                  <a:lumMod val="50000"/>
                </a:schemeClr>
              </a:solidFill>
              <a:latin typeface="+mn-lt"/>
              <a:ea typeface="+mn-ea"/>
              <a:cs typeface="+mn-ea"/>
              <a:sym typeface="+mn-lt"/>
            </a:endParaRPr>
          </a:p>
          <a:p>
            <a:pPr defTabSz="910590" fontAlgn="base">
              <a:lnSpc>
                <a:spcPct val="120000"/>
              </a:lnSpc>
              <a:spcBef>
                <a:spcPct val="0"/>
              </a:spcBef>
              <a:spcAft>
                <a:spcPct val="0"/>
              </a:spcAft>
              <a:buNone/>
            </a:pPr>
            <a:endParaRPr lang="en-US" altLang="zh-CN" sz="1100" smtClean="0">
              <a:solidFill>
                <a:schemeClr val="bg2">
                  <a:lumMod val="50000"/>
                </a:schemeClr>
              </a:solidFill>
              <a:latin typeface="+mn-lt"/>
              <a:ea typeface="+mn-ea"/>
              <a:cs typeface="+mn-ea"/>
              <a:sym typeface="+mn-lt"/>
            </a:endParaRPr>
          </a:p>
          <a:p>
            <a:pPr defTabSz="910590" fontAlgn="base">
              <a:lnSpc>
                <a:spcPct val="120000"/>
              </a:lnSpc>
              <a:spcBef>
                <a:spcPct val="0"/>
              </a:spcBef>
              <a:spcAft>
                <a:spcPct val="0"/>
              </a:spcAft>
              <a:buNone/>
            </a:pPr>
            <a:endParaRPr lang="en-US" altLang="zh-CN" sz="1100" dirty="0">
              <a:solidFill>
                <a:schemeClr val="bg2">
                  <a:lumMod val="50000"/>
                </a:schemeClr>
              </a:solidFill>
              <a:latin typeface="+mn-lt"/>
              <a:ea typeface="+mn-ea"/>
              <a:cs typeface="+mn-ea"/>
              <a:sym typeface="+mn-lt"/>
            </a:endParaRPr>
          </a:p>
        </p:txBody>
      </p:sp>
      <p:sp>
        <p:nvSpPr>
          <p:cNvPr id="6" name="53          _4"/>
          <p:cNvSpPr txBox="1">
            <a:spLocks noChangeArrowheads="1"/>
          </p:cNvSpPr>
          <p:nvPr/>
        </p:nvSpPr>
        <p:spPr bwMode="auto">
          <a:xfrm>
            <a:off x="6364288" y="4157204"/>
            <a:ext cx="2297112" cy="39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117" tIns="45561" rIns="91117" bIns="45561">
            <a:spAutoFit/>
          </a:bodyPr>
          <a:lstStyle>
            <a:defPPr>
              <a:defRPr lang="zh-CN"/>
            </a:defPPr>
            <a:lvl1pPr defTabSz="910590" fontAlgn="base">
              <a:lnSpc>
                <a:spcPct val="100000"/>
              </a:lnSpc>
              <a:spcBef>
                <a:spcPct val="0"/>
              </a:spcBef>
              <a:spcAft>
                <a:spcPct val="0"/>
              </a:spcAft>
              <a:buFont typeface="Arial" panose="020B0604020202020204" pitchFamily="34" charset="0"/>
              <a:buNone/>
              <a:defRPr sz="2000" b="1">
                <a:solidFill>
                  <a:srgbClr val="899C79"/>
                </a:solidFill>
                <a:latin typeface="+mn-ea"/>
                <a:cs typeface="+mn-ea"/>
              </a:defRPr>
            </a:lvl1pPr>
            <a:lvl2pPr marL="742950" indent="-285750">
              <a:lnSpc>
                <a:spcPct val="90000"/>
              </a:lnSpc>
              <a:spcBef>
                <a:spcPts val="500"/>
              </a:spcBef>
              <a:buFont typeface="Arial" panose="020B0604020202020204" pitchFamily="34" charset="0"/>
              <a:buChar char="•"/>
              <a:defRPr sz="2400">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9pPr>
          </a:lstStyle>
          <a:p>
            <a:r>
              <a:rPr lang="zh-CN" altLang="en-US" b="0" smtClean="0">
                <a:solidFill>
                  <a:schemeClr val="tx1">
                    <a:lumMod val="75000"/>
                    <a:lumOff val="25000"/>
                  </a:schemeClr>
                </a:solidFill>
                <a:latin typeface="+mn-lt"/>
                <a:sym typeface="+mn-lt"/>
              </a:rPr>
              <a:t>填</a:t>
            </a:r>
            <a:r>
              <a:rPr lang="zh-CN" altLang="en-US" b="0">
                <a:solidFill>
                  <a:schemeClr val="tx1">
                    <a:lumMod val="75000"/>
                    <a:lumOff val="25000"/>
                  </a:schemeClr>
                </a:solidFill>
                <a:latin typeface="+mn-lt"/>
                <a:sym typeface="+mn-lt"/>
              </a:rPr>
              <a:t>小标题文本</a:t>
            </a:r>
            <a:endParaRPr lang="zh-CN" altLang="en-US" b="0" dirty="0">
              <a:solidFill>
                <a:schemeClr val="tx1">
                  <a:lumMod val="75000"/>
                  <a:lumOff val="25000"/>
                </a:schemeClr>
              </a:solidFill>
              <a:latin typeface="+mn-lt"/>
              <a:sym typeface="+mn-lt"/>
            </a:endParaRPr>
          </a:p>
        </p:txBody>
      </p:sp>
      <p:sp>
        <p:nvSpPr>
          <p:cNvPr id="7" name="3          _5"/>
          <p:cNvSpPr>
            <a:spLocks noChangeArrowheads="1"/>
          </p:cNvSpPr>
          <p:nvPr/>
        </p:nvSpPr>
        <p:spPr bwMode="auto">
          <a:xfrm>
            <a:off x="6364287" y="4526215"/>
            <a:ext cx="4134175" cy="1310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117" tIns="45561" rIns="91117" bIns="45561">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0590" fontAlgn="base">
              <a:lnSpc>
                <a:spcPct val="120000"/>
              </a:lnSpc>
              <a:spcBef>
                <a:spcPct val="0"/>
              </a:spcBef>
              <a:spcAft>
                <a:spcPct val="0"/>
              </a:spcAft>
              <a:buNone/>
            </a:pPr>
            <a:r>
              <a:rPr lang="en-US" altLang="zh-CN" sz="1100" smtClean="0">
                <a:solidFill>
                  <a:schemeClr val="bg2">
                    <a:lumMod val="50000"/>
                  </a:schemeClr>
                </a:solidFill>
                <a:latin typeface="+mn-lt"/>
                <a:ea typeface="+mn-ea"/>
                <a:cs typeface="+mn-ea"/>
                <a:sym typeface="+mn-lt"/>
              </a:rPr>
              <a:t>about our bu siness about our or busin </a:t>
            </a:r>
            <a:r>
              <a:rPr lang="en-US" altLang="zh-CN" sz="1100">
                <a:solidFill>
                  <a:schemeClr val="bg2">
                    <a:lumMod val="50000"/>
                  </a:schemeClr>
                </a:solidFill>
                <a:latin typeface="+mn-lt"/>
                <a:ea typeface="+mn-ea"/>
                <a:cs typeface="+mn-ea"/>
                <a:sym typeface="+mn-lt"/>
              </a:rPr>
              <a:t>about our </a:t>
            </a:r>
            <a:r>
              <a:rPr lang="en-US" altLang="zh-CN" sz="1100" smtClean="0">
                <a:solidFill>
                  <a:schemeClr val="bg2">
                    <a:lumMod val="50000"/>
                  </a:schemeClr>
                </a:solidFill>
                <a:latin typeface="+mn-lt"/>
                <a:ea typeface="+mn-ea"/>
                <a:cs typeface="+mn-ea"/>
                <a:sym typeface="+mn-lt"/>
              </a:rPr>
              <a:t>oob usin ess about </a:t>
            </a:r>
            <a:r>
              <a:rPr lang="en-US" altLang="zh-CN" sz="1100">
                <a:solidFill>
                  <a:schemeClr val="bg2">
                    <a:lumMod val="50000"/>
                  </a:schemeClr>
                </a:solidFill>
                <a:latin typeface="+mn-lt"/>
                <a:ea typeface="+mn-ea"/>
                <a:cs typeface="+mn-ea"/>
                <a:sym typeface="+mn-lt"/>
              </a:rPr>
              <a:t>about our </a:t>
            </a:r>
            <a:r>
              <a:rPr lang="en-US" altLang="zh-CN" sz="1100" smtClean="0">
                <a:solidFill>
                  <a:schemeClr val="bg2">
                    <a:lumMod val="50000"/>
                  </a:schemeClr>
                </a:solidFill>
                <a:latin typeface="+mn-lt"/>
                <a:ea typeface="+mn-ea"/>
                <a:cs typeface="+mn-ea"/>
                <a:sym typeface="+mn-lt"/>
              </a:rPr>
              <a:t>our busin ab out bu abo ut </a:t>
            </a:r>
            <a:r>
              <a:rPr lang="en-US" altLang="zh-CN" sz="1100">
                <a:solidFill>
                  <a:schemeClr val="bg2">
                    <a:lumMod val="50000"/>
                  </a:schemeClr>
                </a:solidFill>
                <a:latin typeface="+mn-lt"/>
                <a:ea typeface="+mn-ea"/>
                <a:cs typeface="+mn-ea"/>
                <a:sym typeface="+mn-lt"/>
              </a:rPr>
              <a:t>our </a:t>
            </a:r>
            <a:r>
              <a:rPr lang="en-US" altLang="zh-CN" sz="1100" smtClean="0">
                <a:solidFill>
                  <a:schemeClr val="bg2">
                    <a:lumMod val="50000"/>
                  </a:schemeClr>
                </a:solidFill>
                <a:latin typeface="+mn-lt"/>
                <a:ea typeface="+mn-ea"/>
                <a:cs typeface="+mn-ea"/>
                <a:sym typeface="+mn-lt"/>
              </a:rPr>
              <a:t>busins </a:t>
            </a:r>
            <a:r>
              <a:rPr lang="en-US" altLang="zh-CN" sz="1100">
                <a:solidFill>
                  <a:schemeClr val="bg2">
                    <a:lumMod val="50000"/>
                  </a:schemeClr>
                </a:solidFill>
                <a:latin typeface="+mn-lt"/>
                <a:ea typeface="+mn-ea"/>
                <a:cs typeface="+mn-ea"/>
                <a:sym typeface="+mn-lt"/>
              </a:rPr>
              <a:t>about our </a:t>
            </a:r>
            <a:r>
              <a:rPr lang="en-US" altLang="zh-CN" sz="1100" smtClean="0">
                <a:solidFill>
                  <a:schemeClr val="bg2">
                    <a:lumMod val="50000"/>
                  </a:schemeClr>
                </a:solidFill>
                <a:latin typeface="+mn-lt"/>
                <a:ea typeface="+mn-ea"/>
                <a:cs typeface="+mn-ea"/>
                <a:sym typeface="+mn-lt"/>
              </a:rPr>
              <a:t>busib out </a:t>
            </a:r>
            <a:r>
              <a:rPr lang="en-US" altLang="zh-CN" sz="1100">
                <a:solidFill>
                  <a:schemeClr val="bg2">
                    <a:lumMod val="50000"/>
                  </a:schemeClr>
                </a:solidFill>
                <a:latin typeface="+mn-lt"/>
                <a:ea typeface="+mn-ea"/>
                <a:cs typeface="+mn-ea"/>
                <a:sym typeface="+mn-lt"/>
              </a:rPr>
              <a:t>our </a:t>
            </a:r>
            <a:r>
              <a:rPr lang="en-US" altLang="zh-CN" sz="1100" smtClean="0">
                <a:solidFill>
                  <a:schemeClr val="bg2">
                    <a:lumMod val="50000"/>
                  </a:schemeClr>
                </a:solidFill>
                <a:latin typeface="+mn-lt"/>
                <a:ea typeface="+mn-ea"/>
                <a:cs typeface="+mn-ea"/>
                <a:sym typeface="+mn-lt"/>
              </a:rPr>
              <a:t>busin s</a:t>
            </a:r>
            <a:endParaRPr lang="en-US" altLang="zh-CN" sz="1100">
              <a:solidFill>
                <a:schemeClr val="bg2">
                  <a:lumMod val="50000"/>
                </a:schemeClr>
              </a:solidFill>
              <a:latin typeface="+mn-lt"/>
              <a:ea typeface="+mn-ea"/>
              <a:cs typeface="+mn-ea"/>
              <a:sym typeface="+mn-lt"/>
            </a:endParaRPr>
          </a:p>
          <a:p>
            <a:pPr defTabSz="910590" fontAlgn="base">
              <a:lnSpc>
                <a:spcPct val="120000"/>
              </a:lnSpc>
              <a:spcBef>
                <a:spcPct val="0"/>
              </a:spcBef>
              <a:spcAft>
                <a:spcPct val="0"/>
              </a:spcAft>
              <a:buNone/>
            </a:pPr>
            <a:endParaRPr lang="en-US" altLang="zh-CN" sz="1100" smtClean="0">
              <a:solidFill>
                <a:schemeClr val="bg2">
                  <a:lumMod val="50000"/>
                </a:schemeClr>
              </a:solidFill>
              <a:latin typeface="+mn-lt"/>
              <a:ea typeface="+mn-ea"/>
              <a:cs typeface="+mn-ea"/>
              <a:sym typeface="+mn-lt"/>
            </a:endParaRPr>
          </a:p>
          <a:p>
            <a:pPr defTabSz="910590" fontAlgn="base">
              <a:lnSpc>
                <a:spcPct val="120000"/>
              </a:lnSpc>
              <a:spcBef>
                <a:spcPct val="0"/>
              </a:spcBef>
              <a:spcAft>
                <a:spcPct val="0"/>
              </a:spcAft>
              <a:buNone/>
            </a:pPr>
            <a:endParaRPr lang="en-US" altLang="zh-CN" sz="1100" smtClean="0">
              <a:solidFill>
                <a:schemeClr val="bg2">
                  <a:lumMod val="50000"/>
                </a:schemeClr>
              </a:solidFill>
              <a:latin typeface="+mn-lt"/>
              <a:ea typeface="+mn-ea"/>
              <a:cs typeface="+mn-ea"/>
              <a:sym typeface="+mn-lt"/>
            </a:endParaRPr>
          </a:p>
          <a:p>
            <a:pPr defTabSz="910590" fontAlgn="base">
              <a:lnSpc>
                <a:spcPct val="120000"/>
              </a:lnSpc>
              <a:spcBef>
                <a:spcPct val="0"/>
              </a:spcBef>
              <a:spcAft>
                <a:spcPct val="0"/>
              </a:spcAft>
              <a:buNone/>
            </a:pPr>
            <a:endParaRPr lang="en-US" altLang="zh-CN" sz="1100" dirty="0">
              <a:solidFill>
                <a:schemeClr val="bg2">
                  <a:lumMod val="50000"/>
                </a:schemeClr>
              </a:solidFill>
              <a:latin typeface="+mn-lt"/>
              <a:ea typeface="+mn-ea"/>
              <a:cs typeface="+mn-ea"/>
              <a:sym typeface="+mn-lt"/>
            </a:endParaRP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3539" y="0"/>
            <a:ext cx="5862967" cy="6858000"/>
          </a:xfrm>
          <a:prstGeom prst="rect">
            <a:avLst/>
          </a:prstGeom>
        </p:spPr>
      </p:pic>
    </p:spTree>
    <p:extLst>
      <p:ext uri="{BB962C8B-B14F-4D97-AF65-F5344CB8AC3E}">
        <p14:creationId xmlns:p14="http://schemas.microsoft.com/office/powerpoint/2010/main" val="1573024911"/>
      </p:ext>
    </p:extLst>
  </p:cSld>
  <p:clrMapOvr>
    <a:masterClrMapping/>
  </p:clrMapOvr>
  <mc:AlternateContent xmlns:mc="http://schemas.openxmlformats.org/markup-compatibility/2006" xmlns:p15="http://schemas.microsoft.com/office/powerpoint/2012/main">
    <mc:Choice Requires="p15">
      <p:transition spd="med">
        <p15:prstTrans prst="pageCurlDoubl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wgtlwgx3">
      <a:majorFont>
        <a:latin typeface="Arial" panose="020F0302020204030204"/>
        <a:ea typeface="FZSuXinShiLiuKaiS-R-GB"/>
        <a:cs typeface=""/>
      </a:majorFont>
      <a:minorFont>
        <a:latin typeface="Arial" panose="020F0502020204030204"/>
        <a:ea typeface="FZSuXinShiLiuKaiS-R-GB"/>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493</TotalTime>
  <Words>1271</Words>
  <Application>Microsoft Office PowerPoint</Application>
  <PresentationFormat>宽屏</PresentationFormat>
  <Paragraphs>70</Paragraphs>
  <Slides>20</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20</vt:i4>
      </vt:variant>
    </vt:vector>
  </HeadingPairs>
  <TitlesOfParts>
    <vt:vector size="27" baseType="lpstr">
      <vt:lpstr>Calibri</vt:lpstr>
      <vt:lpstr>Cordia New</vt:lpstr>
      <vt:lpstr>FZSuXinShiLiuKaiS-R-GB</vt:lpstr>
      <vt:lpstr>Gill Sans</vt:lpstr>
      <vt:lpstr>宋体</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admin</cp:lastModifiedBy>
  <cp:revision>88</cp:revision>
  <dcterms:created xsi:type="dcterms:W3CDTF">2018-07-11T11:06:07Z</dcterms:created>
  <dcterms:modified xsi:type="dcterms:W3CDTF">2018-07-13T07:59:01Z</dcterms:modified>
</cp:coreProperties>
</file>