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77"/>
  </p:notesMasterIdLst>
  <p:handoutMasterIdLst>
    <p:handoutMasterId r:id="rId79"/>
  </p:handoutMasterIdLst>
  <p:sldIdLst>
    <p:sldId id="259" r:id="rId4"/>
    <p:sldId id="403" r:id="rId5"/>
    <p:sldId id="404" r:id="rId6"/>
    <p:sldId id="405" r:id="rId7"/>
    <p:sldId id="406" r:id="rId8"/>
    <p:sldId id="293" r:id="rId9"/>
    <p:sldId id="257" r:id="rId10"/>
    <p:sldId id="273" r:id="rId11"/>
    <p:sldId id="274" r:id="rId12"/>
    <p:sldId id="275" r:id="rId13"/>
    <p:sldId id="276" r:id="rId14"/>
    <p:sldId id="277" r:id="rId15"/>
    <p:sldId id="407" r:id="rId16"/>
    <p:sldId id="408" r:id="rId17"/>
    <p:sldId id="409" r:id="rId18"/>
    <p:sldId id="410" r:id="rId19"/>
    <p:sldId id="411" r:id="rId20"/>
    <p:sldId id="412" r:id="rId21"/>
    <p:sldId id="413" r:id="rId22"/>
    <p:sldId id="281" r:id="rId23"/>
    <p:sldId id="282" r:id="rId24"/>
    <p:sldId id="283" r:id="rId25"/>
    <p:sldId id="284" r:id="rId26"/>
    <p:sldId id="294" r:id="rId27"/>
    <p:sldId id="295" r:id="rId28"/>
    <p:sldId id="296" r:id="rId29"/>
    <p:sldId id="297" r:id="rId30"/>
    <p:sldId id="299" r:id="rId31"/>
    <p:sldId id="300" r:id="rId32"/>
    <p:sldId id="348" r:id="rId33"/>
    <p:sldId id="349" r:id="rId34"/>
    <p:sldId id="414" r:id="rId35"/>
    <p:sldId id="302" r:id="rId36"/>
    <p:sldId id="303" r:id="rId37"/>
    <p:sldId id="304" r:id="rId38"/>
    <p:sldId id="305" r:id="rId39"/>
    <p:sldId id="306" r:id="rId40"/>
    <p:sldId id="313" r:id="rId41"/>
    <p:sldId id="314" r:id="rId42"/>
    <p:sldId id="315" r:id="rId43"/>
    <p:sldId id="316" r:id="rId44"/>
    <p:sldId id="318" r:id="rId45"/>
    <p:sldId id="319" r:id="rId46"/>
    <p:sldId id="320" r:id="rId47"/>
    <p:sldId id="321" r:id="rId48"/>
    <p:sldId id="322" r:id="rId49"/>
    <p:sldId id="323" r:id="rId50"/>
    <p:sldId id="324" r:id="rId51"/>
    <p:sldId id="325" r:id="rId52"/>
    <p:sldId id="326" r:id="rId53"/>
    <p:sldId id="327" r:id="rId54"/>
    <p:sldId id="328" r:id="rId55"/>
    <p:sldId id="329" r:id="rId56"/>
    <p:sldId id="330" r:id="rId57"/>
    <p:sldId id="331" r:id="rId58"/>
    <p:sldId id="332" r:id="rId59"/>
    <p:sldId id="333" r:id="rId60"/>
    <p:sldId id="334" r:id="rId61"/>
    <p:sldId id="351" r:id="rId62"/>
    <p:sldId id="352" r:id="rId63"/>
    <p:sldId id="353" r:id="rId64"/>
    <p:sldId id="335" r:id="rId65"/>
    <p:sldId id="336" r:id="rId66"/>
    <p:sldId id="337" r:id="rId67"/>
    <p:sldId id="338" r:id="rId68"/>
    <p:sldId id="339" r:id="rId69"/>
    <p:sldId id="340" r:id="rId70"/>
    <p:sldId id="341" r:id="rId71"/>
    <p:sldId id="342" r:id="rId72"/>
    <p:sldId id="343" r:id="rId73"/>
    <p:sldId id="344" r:id="rId74"/>
    <p:sldId id="345" r:id="rId75"/>
    <p:sldId id="476" r:id="rId76"/>
    <p:sldId id="346" r:id="rId7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F4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1253" y="341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2" Type="http://schemas.openxmlformats.org/officeDocument/2006/relationships/tableStyles" Target="tableStyles.xml"/><Relationship Id="rId81" Type="http://schemas.openxmlformats.org/officeDocument/2006/relationships/viewProps" Target="viewProps.xml"/><Relationship Id="rId80" Type="http://schemas.openxmlformats.org/officeDocument/2006/relationships/presProps" Target="presProps.xml"/><Relationship Id="rId8" Type="http://schemas.openxmlformats.org/officeDocument/2006/relationships/slide" Target="slides/slide5.xml"/><Relationship Id="rId79" Type="http://schemas.openxmlformats.org/officeDocument/2006/relationships/handoutMaster" Target="handoutMasters/handoutMaster1.xml"/><Relationship Id="rId78" Type="http://schemas.openxmlformats.org/officeDocument/2006/relationships/slide" Target="slides/slide74.xml"/><Relationship Id="rId77" Type="http://schemas.openxmlformats.org/officeDocument/2006/relationships/notesMaster" Target="notesMasters/notesMaster1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5150AF-4E54-4B55-BEC7-0A2387D5BE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7415-B7AE-4D0D-AB61-DFC71A0F2A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30E12-66DE-45E1-A5F3-E00C507EBB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7415-B7AE-4D0D-AB61-DFC71A0F2A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30E12-66DE-45E1-A5F3-E00C507EBB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7415-B7AE-4D0D-AB61-DFC71A0F2A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30E12-66DE-45E1-A5F3-E00C507EBB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7415-B7AE-4D0D-AB61-DFC71A0F2A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30E12-66DE-45E1-A5F3-E00C507EBB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7415-B7AE-4D0D-AB61-DFC71A0F2A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30E12-66DE-45E1-A5F3-E00C507EBB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7415-B7AE-4D0D-AB61-DFC71A0F2A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30E12-66DE-45E1-A5F3-E00C507EBB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7415-B7AE-4D0D-AB61-DFC71A0F2A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30E12-66DE-45E1-A5F3-E00C507EBB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7415-B7AE-4D0D-AB61-DFC71A0F2A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30E12-66DE-45E1-A5F3-E00C507EBB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7415-B7AE-4D0D-AB61-DFC71A0F2A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30E12-66DE-45E1-A5F3-E00C507EBB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7415-B7AE-4D0D-AB61-DFC71A0F2A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30E12-66DE-45E1-A5F3-E00C507EBB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7415-B7AE-4D0D-AB61-DFC71A0F2A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30E12-66DE-45E1-A5F3-E00C507EBB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7415-B7AE-4D0D-AB61-DFC71A0F2A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30E12-66DE-45E1-A5F3-E00C507EBB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7415-B7AE-4D0D-AB61-DFC71A0F2A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30E12-66DE-45E1-A5F3-E00C507EBB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7415-B7AE-4D0D-AB61-DFC71A0F2A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30E12-66DE-45E1-A5F3-E00C507EBB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7415-B7AE-4D0D-AB61-DFC71A0F2A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30E12-66DE-45E1-A5F3-E00C507EBB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7415-B7AE-4D0D-AB61-DFC71A0F2A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30E12-66DE-45E1-A5F3-E00C507EBB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7415-B7AE-4D0D-AB61-DFC71A0F2A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30E12-66DE-45E1-A5F3-E00C507EBB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7415-B7AE-4D0D-AB61-DFC71A0F2A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30E12-66DE-45E1-A5F3-E00C507EBB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7415-B7AE-4D0D-AB61-DFC71A0F2A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30E12-66DE-45E1-A5F3-E00C507EBB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7415-B7AE-4D0D-AB61-DFC71A0F2A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30E12-66DE-45E1-A5F3-E00C507EBB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7415-B7AE-4D0D-AB61-DFC71A0F2A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30E12-66DE-45E1-A5F3-E00C507EBB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7415-B7AE-4D0D-AB61-DFC71A0F2A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30E12-66DE-45E1-A5F3-E00C507EBB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AC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C67415-B7AE-4D0D-AB61-DFC71A0F2A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430E12-66DE-45E1-A5F3-E00C507EBB4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AC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C67415-B7AE-4D0D-AB61-DFC71A0F2A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430E12-66DE-45E1-A5F3-E00C507EBB4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881442" y="1501373"/>
            <a:ext cx="921663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快闪老师自我介绍</a:t>
            </a:r>
            <a:endParaRPr kumimoji="0" lang="zh-CN" altLang="en-US" sz="8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21422" y="4700503"/>
            <a:ext cx="92166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点击可随意替换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" name="图片 3" descr="e32fb33d1fcd9de3fd5b69720d72a0f6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rcRect t="40751" b="35650"/>
          <a:stretch>
            <a:fillRect/>
          </a:stretch>
        </p:blipFill>
        <p:spPr>
          <a:xfrm>
            <a:off x="1647190" y="4122420"/>
            <a:ext cx="10058400" cy="2373630"/>
          </a:xfrm>
          <a:prstGeom prst="rect">
            <a:avLst/>
          </a:prstGeom>
        </p:spPr>
      </p:pic>
      <p:pic>
        <p:nvPicPr>
          <p:cNvPr id="2" name="图片 1" descr="ad108779519e80a032fcbf7902eca2f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165" y="2160905"/>
            <a:ext cx="2906395" cy="2906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75664" y="2321004"/>
            <a:ext cx="5440680" cy="2214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你们好</a:t>
            </a:r>
            <a:endParaRPr kumimoji="0" lang="zh-CN" altLang="en-US" sz="138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51964" y="2321004"/>
            <a:ext cx="3688080" cy="2214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我是</a:t>
            </a:r>
            <a:endParaRPr kumimoji="0" lang="zh-CN" altLang="en-US" sz="138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23059" y="2497976"/>
            <a:ext cx="8945880" cy="1861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你的新班主任</a:t>
            </a:r>
            <a:endParaRPr kumimoji="0" lang="zh-CN" altLang="en-US" sz="115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86959" y="2705725"/>
            <a:ext cx="2418080" cy="14452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下面</a:t>
            </a:r>
            <a:endParaRPr kumimoji="0" lang="zh-CN" altLang="en-US" sz="88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45759" y="2705725"/>
            <a:ext cx="1300480" cy="14452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我</a:t>
            </a:r>
            <a:endParaRPr kumimoji="0" lang="zh-CN" altLang="en-US" sz="88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75759" y="2543679"/>
            <a:ext cx="3840480" cy="1568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简单的</a:t>
            </a:r>
            <a:endParaRPr kumimoji="0" lang="zh-CN" altLang="en-US" sz="96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46959" y="2543679"/>
            <a:ext cx="7498080" cy="1568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介绍下我自己</a:t>
            </a:r>
            <a:endParaRPr kumimoji="0" lang="zh-CN" altLang="en-US" sz="96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49098" y="2321004"/>
            <a:ext cx="549381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别眨眼</a:t>
            </a:r>
            <a:endParaRPr kumimoji="0" lang="zh-CN" altLang="en-US" sz="138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49098" y="2321004"/>
            <a:ext cx="549381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别眨眼</a:t>
            </a:r>
            <a:endParaRPr kumimoji="0" lang="zh-CN" altLang="en-US" sz="138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49098" y="2321004"/>
            <a:ext cx="549381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别眨眼</a:t>
            </a:r>
            <a:endParaRPr kumimoji="0" lang="zh-CN" altLang="en-US" sz="138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61542" y="2543679"/>
            <a:ext cx="586891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倒计时</a:t>
            </a:r>
            <a:r>
              <a:rPr kumimoji="0" lang="en-US" altLang="zh-CN" sz="96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3</a:t>
            </a:r>
            <a:r>
              <a:rPr kumimoji="0" lang="zh-CN" altLang="en-US" sz="96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秒</a:t>
            </a:r>
            <a:endParaRPr kumimoji="0" lang="zh-CN" altLang="en-US" sz="96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68688" y="2497976"/>
            <a:ext cx="5181600" cy="1568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我叫</a:t>
            </a:r>
            <a:r>
              <a:rPr kumimoji="0" lang="en-US" altLang="zh-CN" sz="96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XXX</a:t>
            </a:r>
            <a:endParaRPr kumimoji="0" lang="en-US" altLang="zh-CN" sz="96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42259" y="1977115"/>
            <a:ext cx="6507480" cy="26460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6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毕业于</a:t>
            </a:r>
            <a:endParaRPr kumimoji="0" lang="zh-CN" altLang="en-US" sz="166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13809" y="2416952"/>
            <a:ext cx="4564380" cy="1861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北师大</a:t>
            </a:r>
            <a:endParaRPr kumimoji="0" lang="zh-CN" altLang="en-US" sz="115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69359" y="2705725"/>
            <a:ext cx="4653280" cy="14452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英语专业</a:t>
            </a:r>
            <a:endParaRPr kumimoji="0" lang="zh-CN" altLang="en-US" sz="88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81555" y="2022818"/>
            <a:ext cx="4399280" cy="26460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6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喜欢</a:t>
            </a:r>
            <a:endParaRPr kumimoji="0" lang="zh-CN" altLang="en-US" sz="166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29256" y="2497976"/>
            <a:ext cx="3103880" cy="1861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旅游</a:t>
            </a:r>
            <a:endParaRPr kumimoji="0" lang="zh-CN" altLang="en-US" sz="115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  <p:pic>
        <p:nvPicPr>
          <p:cNvPr id="3" name="图片 2" descr="c11b535820d191d49d3cb08ebb722ba5"/>
          <p:cNvPicPr>
            <a:picLocks noChangeAspect="1"/>
          </p:cNvPicPr>
          <p:nvPr/>
        </p:nvPicPr>
        <p:blipFill>
          <a:blip r:embed="rId1"/>
          <a:srcRect b="46995"/>
          <a:stretch>
            <a:fillRect/>
          </a:stretch>
        </p:blipFill>
        <p:spPr>
          <a:xfrm>
            <a:off x="1174750" y="4298315"/>
            <a:ext cx="10057765" cy="25596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44060" y="2497976"/>
            <a:ext cx="3103880" cy="1861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喜欢</a:t>
            </a:r>
            <a:endParaRPr kumimoji="0" lang="zh-CN" altLang="en-US" sz="115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44060" y="2497976"/>
            <a:ext cx="3103880" cy="1861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喜欢</a:t>
            </a:r>
            <a:endParaRPr kumimoji="0" lang="zh-CN" altLang="en-US" sz="115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" fill="hold"/>
                                        <p:tgtEl>
                                          <p:spTgt spid="3"/>
                                        </p:tgtEl>
                                      </p:cBhvr>
                                      <p:by x="666000" y="666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740911" y="1720736"/>
            <a:ext cx="2710180" cy="3153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9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浪</a:t>
            </a:r>
            <a:endParaRPr kumimoji="0" lang="zh-CN" altLang="en-US" sz="199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40911" y="1720736"/>
            <a:ext cx="2710180" cy="3153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9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浪</a:t>
            </a:r>
            <a:endParaRPr kumimoji="0" lang="zh-CN" altLang="en-US" sz="199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" fill="hold"/>
                                        <p:tgtEl>
                                          <p:spTgt spid="2"/>
                                        </p:tgtEl>
                                      </p:cBhvr>
                                      <p:by x="666000" y="666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03040" y="1984445"/>
            <a:ext cx="4399280" cy="26460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6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智慧</a:t>
            </a:r>
            <a:endParaRPr kumimoji="0" lang="zh-CN" altLang="en-US" sz="166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4960" y="2644170"/>
            <a:ext cx="1402080" cy="1568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与</a:t>
            </a:r>
            <a:endParaRPr kumimoji="0" lang="zh-CN" altLang="en-US" sz="96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58696" y="1652428"/>
            <a:ext cx="2074607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39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3</a:t>
            </a:r>
            <a:endParaRPr kumimoji="0" lang="zh-CN" altLang="en-US" sz="239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28429" y="2644170"/>
            <a:ext cx="2621280" cy="1568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美貌</a:t>
            </a:r>
            <a:endParaRPr kumimoji="0" lang="zh-CN" altLang="en-US" sz="96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  <p:pic>
        <p:nvPicPr>
          <p:cNvPr id="3" name="图片 2" descr="08346677a1efce4866132164ac47ffd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470" y="229870"/>
            <a:ext cx="4236085" cy="635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28429" y="2644170"/>
            <a:ext cx="2621280" cy="1568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美貌</a:t>
            </a:r>
            <a:endParaRPr kumimoji="0" lang="zh-CN" altLang="en-US" sz="96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28429" y="2644170"/>
            <a:ext cx="2621280" cy="1568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美貌</a:t>
            </a:r>
            <a:endParaRPr kumimoji="0" lang="zh-CN" altLang="en-US" sz="96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28428" y="2644170"/>
            <a:ext cx="2621280" cy="1568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并存</a:t>
            </a:r>
            <a:endParaRPr kumimoji="0" lang="zh-CN" altLang="en-US" sz="96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85360" y="2644170"/>
            <a:ext cx="2621280" cy="1568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英雄</a:t>
            </a:r>
            <a:endParaRPr kumimoji="0" lang="zh-CN" altLang="en-US" sz="96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  <p:pic>
        <p:nvPicPr>
          <p:cNvPr id="3" name="图片 2" descr="9154ce35c4b3f94ba8ac706951ff124d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>
            <a:off x="-26035" y="1122680"/>
            <a:ext cx="4811395" cy="4811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47360" y="2828835"/>
            <a:ext cx="1097280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与</a:t>
            </a:r>
            <a:endParaRPr kumimoji="0" lang="zh-CN" altLang="en-US" sz="72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85361" y="2828835"/>
            <a:ext cx="2621280" cy="1568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狭义</a:t>
            </a:r>
            <a:endParaRPr kumimoji="0" lang="zh-CN" altLang="en-US" sz="96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  <p:pic>
        <p:nvPicPr>
          <p:cNvPr id="3" name="图片 2" descr="6711b8a797309c26a2f149b1438cf352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>
            <a:off x="6229350" y="1101090"/>
            <a:ext cx="6096000" cy="6096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75761" y="2828835"/>
            <a:ext cx="3840480" cy="1568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的化身</a:t>
            </a:r>
            <a:endParaRPr kumimoji="0" lang="zh-CN" altLang="en-US" sz="96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85361" y="2562617"/>
            <a:ext cx="2621280" cy="1568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对于</a:t>
            </a:r>
            <a:endParaRPr kumimoji="0" lang="zh-CN" altLang="en-US" sz="96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85361" y="2562617"/>
            <a:ext cx="2621280" cy="1568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学生</a:t>
            </a:r>
            <a:endParaRPr kumimoji="0" lang="zh-CN" altLang="en-US" sz="96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  <p:pic>
        <p:nvPicPr>
          <p:cNvPr id="3" name="图片 2" descr="1f0029af7f85bc6a5c8b3e960751d7d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060" y="2731770"/>
            <a:ext cx="4126230" cy="41262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58696" y="1652428"/>
            <a:ext cx="2074607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39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2</a:t>
            </a:r>
            <a:endParaRPr kumimoji="0" lang="zh-CN" altLang="en-US" sz="239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85361" y="2562617"/>
            <a:ext cx="2621280" cy="1568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宽容</a:t>
            </a:r>
            <a:endParaRPr kumimoji="0" lang="zh-CN" altLang="en-US" sz="96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85361" y="2562617"/>
            <a:ext cx="2621280" cy="1568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大度</a:t>
            </a:r>
            <a:endParaRPr kumimoji="0" lang="zh-CN" altLang="en-US" sz="96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85361" y="2562617"/>
            <a:ext cx="2621280" cy="1568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当然</a:t>
            </a:r>
            <a:endParaRPr kumimoji="0" lang="zh-CN" altLang="en-US" sz="96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85361" y="2562617"/>
            <a:ext cx="2621280" cy="1568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是你</a:t>
            </a:r>
            <a:endParaRPr kumimoji="0" lang="zh-CN" altLang="en-US" sz="96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66161" y="2562617"/>
            <a:ext cx="5059680" cy="1568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完成作业</a:t>
            </a:r>
            <a:endParaRPr kumimoji="0" lang="zh-CN" altLang="en-US" sz="96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66161" y="2562617"/>
            <a:ext cx="5059680" cy="1568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好好学习</a:t>
            </a:r>
            <a:endParaRPr kumimoji="0" lang="zh-CN" altLang="en-US" sz="96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66161" y="2562617"/>
            <a:ext cx="5059680" cy="1568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好好学习</a:t>
            </a:r>
            <a:endParaRPr kumimoji="0" lang="zh-CN" altLang="en-US" sz="96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" fill="hold"/>
                                        <p:tgtEl>
                                          <p:spTgt spid="2"/>
                                        </p:tgtEl>
                                      </p:cBhvr>
                                      <p:by x="666000" y="666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4961" y="2562617"/>
            <a:ext cx="1402080" cy="1568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的</a:t>
            </a:r>
            <a:endParaRPr kumimoji="0" lang="zh-CN" altLang="en-US" sz="96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4961" y="2562617"/>
            <a:ext cx="1402080" cy="1568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的</a:t>
            </a:r>
            <a:endParaRPr kumimoji="0" lang="zh-CN" altLang="en-US" sz="96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" fill="hold"/>
                                        <p:tgtEl>
                                          <p:spTgt spid="3"/>
                                        </p:tgtEl>
                                      </p:cBhvr>
                                      <p:by x="666000" y="666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75761" y="2562617"/>
            <a:ext cx="3840480" cy="1568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情况下</a:t>
            </a:r>
            <a:endParaRPr kumimoji="0" lang="zh-CN" altLang="en-US" sz="96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39248" y="2562617"/>
            <a:ext cx="3840480" cy="1568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情况下</a:t>
            </a:r>
            <a:endParaRPr kumimoji="0" lang="zh-CN" altLang="en-US" sz="96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" fill="hold"/>
                                        <p:tgtEl>
                                          <p:spTgt spid="3"/>
                                        </p:tgtEl>
                                      </p:cBhvr>
                                      <p:by x="666000" y="666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85361" y="2562617"/>
            <a:ext cx="2621280" cy="1568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不然</a:t>
            </a:r>
            <a:endParaRPr kumimoji="0" lang="zh-CN" altLang="en-US" sz="96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85361" y="2562617"/>
            <a:ext cx="2621280" cy="1568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不然</a:t>
            </a:r>
            <a:endParaRPr kumimoji="0" lang="zh-CN" altLang="en-US" sz="96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" fill="hold"/>
                                        <p:tgtEl>
                                          <p:spTgt spid="3"/>
                                        </p:tgtEl>
                                      </p:cBhvr>
                                      <p:by x="666000" y="666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091748" y="2321004"/>
            <a:ext cx="1935480" cy="2214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你</a:t>
            </a:r>
            <a:endParaRPr kumimoji="0" lang="zh-CN" altLang="en-US" sz="138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91748" y="2321004"/>
            <a:ext cx="1935480" cy="2214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你</a:t>
            </a:r>
            <a:endParaRPr kumimoji="0" lang="zh-CN" altLang="en-US" sz="138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" fill="hold"/>
                                        <p:tgtEl>
                                          <p:spTgt spid="2"/>
                                        </p:tgtEl>
                                      </p:cBhvr>
                                      <p:by x="666000" y="666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58696" y="1652428"/>
            <a:ext cx="2074607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39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1</a:t>
            </a:r>
            <a:endParaRPr kumimoji="0" lang="zh-CN" altLang="en-US" sz="239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75761" y="2562617"/>
            <a:ext cx="3840480" cy="1568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得到的</a:t>
            </a:r>
            <a:endParaRPr kumimoji="0" lang="zh-CN" altLang="en-US" sz="96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56561" y="2562617"/>
            <a:ext cx="6278880" cy="1568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是我的怒火</a:t>
            </a:r>
            <a:endParaRPr kumimoji="0" lang="zh-CN" altLang="en-US" sz="96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85361" y="2562617"/>
            <a:ext cx="2621280" cy="1568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我用</a:t>
            </a:r>
            <a:endParaRPr kumimoji="0" lang="zh-CN" altLang="en-US" sz="9600" b="1" i="0" u="none" strike="noStrike" kern="1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66161" y="2562617"/>
            <a:ext cx="5059680" cy="1568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00" cap="none" spc="0" normalizeH="0" baseline="0" noProof="0" dirty="0">
                <a:ln>
                  <a:noFill/>
                </a:ln>
                <a:blipFill>
                  <a:blip r:embed="rId1"/>
                  <a:stretch>
                    <a:fillRect/>
                  </a:stretch>
                </a:blip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愤怒之火</a:t>
            </a:r>
            <a:endParaRPr kumimoji="0" lang="zh-CN" altLang="en-US" sz="9600" b="1" i="0" u="none" strike="noStrike" kern="100" cap="none" spc="0" normalizeH="0" baseline="0" noProof="0" dirty="0">
              <a:ln>
                <a:noFill/>
              </a:ln>
              <a:blipFill>
                <a:blip r:embed="rId1"/>
                <a:stretch>
                  <a:fillRect/>
                </a:stretch>
              </a:blip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85361" y="2562617"/>
            <a:ext cx="2621280" cy="1568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00" cap="none" spc="0" normalizeH="0" baseline="0" noProof="0" dirty="0">
                <a:ln>
                  <a:noFill/>
                </a:ln>
                <a:blipFill>
                  <a:blip r:embed="rId1"/>
                  <a:stretch>
                    <a:fillRect/>
                  </a:stretch>
                </a:blip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燃烧</a:t>
            </a:r>
            <a:endParaRPr kumimoji="0" lang="zh-CN" altLang="en-US" sz="9600" b="1" i="0" u="none" strike="noStrike" kern="100" cap="none" spc="0" normalizeH="0" baseline="0" noProof="0" dirty="0">
              <a:ln>
                <a:noFill/>
              </a:ln>
              <a:blipFill>
                <a:blip r:embed="rId1"/>
                <a:stretch>
                  <a:fillRect/>
                </a:stretch>
              </a:blip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66162" y="2562617"/>
            <a:ext cx="5059680" cy="1568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你的青春</a:t>
            </a:r>
            <a:endParaRPr kumimoji="0" lang="zh-CN" altLang="en-US" sz="96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85361" y="2562617"/>
            <a:ext cx="2621280" cy="1568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哈哈</a:t>
            </a:r>
            <a:endParaRPr kumimoji="0" lang="zh-CN" altLang="en-US" sz="96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85361" y="2539468"/>
            <a:ext cx="2621280" cy="1568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开个</a:t>
            </a:r>
            <a:endParaRPr kumimoji="0" lang="zh-CN" altLang="en-US" sz="96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85361" y="2539468"/>
            <a:ext cx="2621280" cy="1568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玩笑</a:t>
            </a:r>
            <a:endParaRPr kumimoji="0" lang="zh-CN" altLang="en-US" sz="96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13563" y="2921168"/>
            <a:ext cx="8564880" cy="1014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高中三年是人生重要时刻</a:t>
            </a:r>
            <a:endParaRPr kumimoji="0" lang="zh-CN" altLang="en-US" sz="60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81554" y="2022818"/>
            <a:ext cx="4399280" cy="26460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6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90204" pitchFamily="34" charset="0"/>
                <a:ea typeface="微软雅黑" panose="020B0503020204020204" pitchFamily="34" charset="-122"/>
                <a:cs typeface="Arial" panose="020B0604020202090204" pitchFamily="34" charset="0"/>
              </a:rPr>
              <a:t>哈喽</a:t>
            </a:r>
            <a:endParaRPr kumimoji="0" lang="zh-CN" altLang="en-US" sz="166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90204" pitchFamily="34" charset="0"/>
              <a:ea typeface="微软雅黑" panose="020B0503020204020204" pitchFamily="34" charset="-122"/>
              <a:cs typeface="Arial" panose="020B0604020202090204" pitchFamily="34" charset="0"/>
            </a:endParaRPr>
          </a:p>
        </p:txBody>
      </p:sp>
      <p:pic>
        <p:nvPicPr>
          <p:cNvPr id="4" name="cb89b3ef0e387bd17b7e475111b1c2cd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487363" y="-625555"/>
            <a:ext cx="487363" cy="48736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50920" y="-718153"/>
            <a:ext cx="731520" cy="4873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37361" y="2562617"/>
            <a:ext cx="8717280" cy="1568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我会与你们同在</a:t>
            </a:r>
            <a:endParaRPr kumimoji="0" lang="zh-CN" altLang="en-US" sz="96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56561" y="2562617"/>
            <a:ext cx="6278880" cy="1568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入了我的班</a:t>
            </a:r>
            <a:endParaRPr kumimoji="0" lang="zh-CN" altLang="en-US" sz="9600" b="1" i="0" u="none" strike="noStrike" kern="1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5195" y="-196770"/>
            <a:ext cx="879676" cy="1157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55865" y="2157504"/>
            <a:ext cx="5933034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咳咳</a:t>
            </a:r>
            <a:r>
              <a:rPr kumimoji="0" lang="en-US" altLang="zh-CN" sz="138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….</a:t>
            </a:r>
            <a:endParaRPr kumimoji="0" lang="zh-CN" altLang="en-US" sz="138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25742" y="2157504"/>
            <a:ext cx="7193280" cy="2214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你就是我</a:t>
            </a:r>
            <a:endParaRPr kumimoji="0" lang="zh-CN" altLang="en-US" sz="138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39862" y="2539469"/>
            <a:ext cx="4765040" cy="14452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1" i="0" u="none" strike="noStrike" kern="100" cap="none" spc="0" normalizeH="0" baseline="0" noProof="0" dirty="0">
                <a:ln>
                  <a:noFill/>
                </a:ln>
                <a:solidFill>
                  <a:srgbClr val="24F4E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XXX</a:t>
            </a:r>
            <a:r>
              <a:rPr kumimoji="0" lang="zh-CN" altLang="en-US" sz="88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的人</a:t>
            </a:r>
            <a:endParaRPr kumimoji="0" lang="zh-CN" altLang="en-US" sz="88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78142" y="2539469"/>
            <a:ext cx="6888480" cy="14452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在我的带领下</a:t>
            </a:r>
            <a:endParaRPr kumimoji="0" lang="zh-CN" altLang="en-US" sz="88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13342" y="2705725"/>
            <a:ext cx="2418080" cy="14452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我们</a:t>
            </a:r>
            <a:endParaRPr kumimoji="0" lang="zh-CN" altLang="en-US" sz="88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14943" y="2767280"/>
            <a:ext cx="2214880" cy="13220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加油</a:t>
            </a:r>
            <a:endParaRPr kumimoji="0" lang="zh-CN" altLang="en-US" sz="80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14942" y="2767280"/>
            <a:ext cx="2214880" cy="13220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努力</a:t>
            </a:r>
            <a:endParaRPr kumimoji="0" lang="zh-CN" altLang="en-US" sz="80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98943" y="2767280"/>
            <a:ext cx="4246880" cy="13220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100" cap="none" spc="0" normalizeH="0" baseline="0" noProof="0" dirty="0">
                <a:ln>
                  <a:noFill/>
                </a:ln>
                <a:solidFill>
                  <a:srgbClr val="24F4E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学习知识</a:t>
            </a:r>
            <a:endParaRPr kumimoji="0" lang="zh-CN" altLang="en-US" sz="8000" b="1" i="0" u="none" strike="noStrike" kern="100" cap="none" spc="0" normalizeH="0" baseline="0" noProof="0" dirty="0">
              <a:ln>
                <a:noFill/>
              </a:ln>
              <a:solidFill>
                <a:srgbClr val="24F4ED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28264" y="2215377"/>
            <a:ext cx="1935480" cy="2214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嗨</a:t>
            </a:r>
            <a:endParaRPr kumimoji="0" lang="zh-CN" altLang="zh-CN" sz="138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50920" y="-718153"/>
            <a:ext cx="731520" cy="4873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14943" y="2767280"/>
            <a:ext cx="2214880" cy="13220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最后</a:t>
            </a:r>
            <a:endParaRPr kumimoji="0" lang="zh-CN" altLang="en-US" sz="80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40193" y="2497976"/>
            <a:ext cx="4564380" cy="1861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祝大家</a:t>
            </a:r>
            <a:endParaRPr kumimoji="0" lang="zh-CN" altLang="en-US" sz="115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09943" y="2497976"/>
            <a:ext cx="6024880" cy="1861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在</a:t>
            </a:r>
            <a:r>
              <a:rPr kumimoji="0" lang="zh-CN" altLang="en-US" sz="11500" b="1" i="0" u="none" strike="noStrike" kern="100" cap="none" spc="0" normalizeH="0" baseline="0" noProof="0" dirty="0">
                <a:ln>
                  <a:noFill/>
                </a:ln>
                <a:solidFill>
                  <a:srgbClr val="24F4E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高考</a:t>
            </a:r>
            <a:r>
              <a:rPr kumimoji="0" lang="zh-CN" altLang="en-US" sz="115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中</a:t>
            </a:r>
            <a:endParaRPr kumimoji="0" lang="zh-CN" altLang="en-US" sz="115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7912672" y="3505120"/>
            <a:ext cx="2692526" cy="1723549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norm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R="0" indent="0" algn="just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600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302020204030204"/>
              </a:defRPr>
            </a:lvl1pPr>
            <a:lvl2pPr marL="0" marR="0" indent="4572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 panose="020F0302020204030204"/>
              </a:defRPr>
            </a:lvl2pPr>
            <a:lvl3pPr marL="0" marR="0" indent="9144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 panose="020F0302020204030204"/>
              </a:defRPr>
            </a:lvl3pPr>
            <a:lvl4pPr marL="0" marR="0" indent="13716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 panose="020F0302020204030204"/>
              </a:defRPr>
            </a:lvl4pPr>
            <a:lvl5pPr marL="0" marR="0" indent="18288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 panose="020F0302020204030204"/>
              </a:defRPr>
            </a:lvl5pPr>
            <a:lvl6pPr marL="0" marR="0" indent="22860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 panose="020F0302020204030204"/>
              </a:defRPr>
            </a:lvl6pPr>
            <a:lvl7pPr marL="0" marR="0" indent="27432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 panose="020F0302020204030204"/>
              </a:defRPr>
            </a:lvl7pPr>
            <a:lvl8pPr marL="0" marR="0" indent="32004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 panose="020F0302020204030204"/>
              </a:defRPr>
            </a:lvl8pPr>
            <a:lvl9pPr marL="0" marR="0" indent="36576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 panose="020F0302020204030204"/>
              </a:defRPr>
            </a:lvl9pPr>
          </a:lstStyle>
          <a:p>
            <a:pPr algn="ctr" fontAlgn="ctr"/>
            <a:r>
              <a:rPr lang="zh-CN" altLang="en-US" sz="489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历史</a:t>
            </a:r>
            <a:endParaRPr lang="zh-CN" altLang="en-US" sz="489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4458272" y="4410630"/>
            <a:ext cx="2692526" cy="1723549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norm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R="0" indent="0" algn="just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600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302020204030204"/>
              </a:defRPr>
            </a:lvl1pPr>
            <a:lvl2pPr marL="0" marR="0" indent="4572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 panose="020F0302020204030204"/>
              </a:defRPr>
            </a:lvl2pPr>
            <a:lvl3pPr marL="0" marR="0" indent="9144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 panose="020F0302020204030204"/>
              </a:defRPr>
            </a:lvl3pPr>
            <a:lvl4pPr marL="0" marR="0" indent="13716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 panose="020F0302020204030204"/>
              </a:defRPr>
            </a:lvl4pPr>
            <a:lvl5pPr marL="0" marR="0" indent="18288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 panose="020F0302020204030204"/>
              </a:defRPr>
            </a:lvl5pPr>
            <a:lvl6pPr marL="0" marR="0" indent="22860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 panose="020F0302020204030204"/>
              </a:defRPr>
            </a:lvl6pPr>
            <a:lvl7pPr marL="0" marR="0" indent="27432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 panose="020F0302020204030204"/>
              </a:defRPr>
            </a:lvl7pPr>
            <a:lvl8pPr marL="0" marR="0" indent="32004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 panose="020F0302020204030204"/>
              </a:defRPr>
            </a:lvl8pPr>
            <a:lvl9pPr marL="0" marR="0" indent="36576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 panose="020F0302020204030204"/>
              </a:defRPr>
            </a:lvl9pPr>
          </a:lstStyle>
          <a:p>
            <a:pPr algn="ctr" fontAlgn="ctr"/>
            <a:r>
              <a:rPr lang="zh-CN" altLang="en-US" sz="543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政治</a:t>
            </a:r>
            <a:endParaRPr lang="zh-CN" altLang="en-US" sz="543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669862" y="3253660"/>
            <a:ext cx="2692526" cy="1723549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norm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R="0" indent="0" algn="just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600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302020204030204"/>
              </a:defRPr>
            </a:lvl1pPr>
            <a:lvl2pPr marL="0" marR="0" indent="4572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 panose="020F0302020204030204"/>
              </a:defRPr>
            </a:lvl2pPr>
            <a:lvl3pPr marL="0" marR="0" indent="9144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 panose="020F0302020204030204"/>
              </a:defRPr>
            </a:lvl3pPr>
            <a:lvl4pPr marL="0" marR="0" indent="13716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 panose="020F0302020204030204"/>
              </a:defRPr>
            </a:lvl4pPr>
            <a:lvl5pPr marL="0" marR="0" indent="18288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 panose="020F0302020204030204"/>
              </a:defRPr>
            </a:lvl5pPr>
            <a:lvl6pPr marL="0" marR="0" indent="22860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 panose="020F0302020204030204"/>
              </a:defRPr>
            </a:lvl6pPr>
            <a:lvl7pPr marL="0" marR="0" indent="27432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 panose="020F0302020204030204"/>
              </a:defRPr>
            </a:lvl7pPr>
            <a:lvl8pPr marL="0" marR="0" indent="32004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 panose="020F0302020204030204"/>
              </a:defRPr>
            </a:lvl8pPr>
            <a:lvl9pPr marL="0" marR="0" indent="36576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 panose="020F0302020204030204"/>
              </a:defRPr>
            </a:lvl9pPr>
          </a:lstStyle>
          <a:p>
            <a:pPr algn="ctr" fontAlgn="ctr"/>
            <a:r>
              <a:rPr lang="zh-CN" altLang="en-US" sz="6035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数学</a:t>
            </a:r>
            <a:endParaRPr lang="zh-CN" altLang="en-US" sz="6035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614867" y="1250235"/>
            <a:ext cx="2692526" cy="1723549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norm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R="0" indent="0" algn="just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600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302020204030204"/>
              </a:defRPr>
            </a:lvl1pPr>
            <a:lvl2pPr marL="0" marR="0" indent="4572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 panose="020F0302020204030204"/>
              </a:defRPr>
            </a:lvl2pPr>
            <a:lvl3pPr marL="0" marR="0" indent="9144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 panose="020F0302020204030204"/>
              </a:defRPr>
            </a:lvl3pPr>
            <a:lvl4pPr marL="0" marR="0" indent="13716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 panose="020F0302020204030204"/>
              </a:defRPr>
            </a:lvl4pPr>
            <a:lvl5pPr marL="0" marR="0" indent="18288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 panose="020F0302020204030204"/>
              </a:defRPr>
            </a:lvl5pPr>
            <a:lvl6pPr marL="0" marR="0" indent="22860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 panose="020F0302020204030204"/>
              </a:defRPr>
            </a:lvl6pPr>
            <a:lvl7pPr marL="0" marR="0" indent="27432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 panose="020F0302020204030204"/>
              </a:defRPr>
            </a:lvl7pPr>
            <a:lvl8pPr marL="0" marR="0" indent="32004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 panose="020F0302020204030204"/>
              </a:defRPr>
            </a:lvl8pPr>
            <a:lvl9pPr marL="0" marR="0" indent="36576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 panose="020F0302020204030204"/>
              </a:defRPr>
            </a:lvl9pPr>
          </a:lstStyle>
          <a:p>
            <a:pPr algn="ctr" fontAlgn="ctr"/>
            <a:r>
              <a:rPr lang="zh-CN" altLang="en-US" sz="6705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语文</a:t>
            </a:r>
            <a:endParaRPr lang="zh-CN" altLang="en-US" sz="6705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6562662" y="1081960"/>
            <a:ext cx="2692526" cy="1723549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norm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R="0" indent="0" algn="just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600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302020204030204"/>
              </a:defRPr>
            </a:lvl1pPr>
            <a:lvl2pPr marL="0" marR="0" indent="4572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 panose="020F0302020204030204"/>
              </a:defRPr>
            </a:lvl2pPr>
            <a:lvl3pPr marL="0" marR="0" indent="9144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 panose="020F0302020204030204"/>
              </a:defRPr>
            </a:lvl3pPr>
            <a:lvl4pPr marL="0" marR="0" indent="13716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 panose="020F0302020204030204"/>
              </a:defRPr>
            </a:lvl4pPr>
            <a:lvl5pPr marL="0" marR="0" indent="18288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 panose="020F0302020204030204"/>
              </a:defRPr>
            </a:lvl5pPr>
            <a:lvl6pPr marL="0" marR="0" indent="22860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 panose="020F0302020204030204"/>
              </a:defRPr>
            </a:lvl6pPr>
            <a:lvl7pPr marL="0" marR="0" indent="27432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 panose="020F0302020204030204"/>
              </a:defRPr>
            </a:lvl7pPr>
            <a:lvl8pPr marL="0" marR="0" indent="32004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 panose="020F0302020204030204"/>
              </a:defRPr>
            </a:lvl8pPr>
            <a:lvl9pPr marL="0" marR="0" indent="36576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 panose="020F0302020204030204"/>
              </a:defRPr>
            </a:lvl9pPr>
          </a:lstStyle>
          <a:p>
            <a:pPr algn="ctr" fontAlgn="ctr"/>
            <a:r>
              <a:rPr lang="zh-CN" altLang="en-US" sz="745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英语</a:t>
            </a:r>
            <a:endParaRPr lang="zh-CN" altLang="en-US" sz="745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L 1.45833E-6 1.11111E-6" pathEditMode="relative" ptsTypes="">
                                      <p:cBhvr>
                                        <p:cTn id="6" dur="83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42" fill="hold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0" fill="hold">
                                          <p:stCondLst>
                                            <p:cond delay="1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32" dur="42" fill="hold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7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44214" y="4905896"/>
            <a:ext cx="6024880" cy="1861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金榜题名</a:t>
            </a:r>
            <a:endParaRPr kumimoji="0" lang="zh-CN" altLang="en-US" sz="115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  <p:pic>
        <p:nvPicPr>
          <p:cNvPr id="3" name="图片 2" descr="55351b11842d6426e829de5914ad29f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5350" y="0"/>
            <a:ext cx="5026025" cy="50260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4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51964" y="2321004"/>
            <a:ext cx="3688080" cy="2214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1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各位</a:t>
            </a:r>
            <a:endParaRPr kumimoji="0" lang="zh-CN" altLang="en-US" sz="13800" b="1" i="0" u="none" strike="noStrike" kern="1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50920" y="-718153"/>
            <a:ext cx="731520" cy="4873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51964" y="2321004"/>
            <a:ext cx="3688080" cy="2214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同学</a:t>
            </a:r>
            <a:endParaRPr kumimoji="0" lang="zh-CN" altLang="en-US" sz="138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50920" y="-718153"/>
            <a:ext cx="731520" cy="4873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tags/tag1.xml><?xml version="1.0" encoding="utf-8"?>
<p:tagLst xmlns:p="http://schemas.openxmlformats.org/presentationml/2006/main">
  <p:tag name="FIXEDCOLORSHADOW" val="5385211"/>
  <p:tag name="SCANEADDTIONSP" val="true"/>
  <p:tag name="SCENESHAPETYPE" val="SceneText"/>
  <p:tag name="SCENESHAPESUBTYPE" val="SceneTitleText"/>
  <p:tag name="SCENESHAPENAME" val="抖音文本"/>
  <p:tag name="TXTGRP" val="636658806549175878"/>
  <p:tag name="SCENECOLOR-TEXT" val="Color_Theme"/>
  <p:tag name="SCENECOLOR-TEXT-VALUE" val="2"/>
  <p:tag name="RESOURCEID" val="636658806549235881"/>
  <p:tag name="SCENEID" val="Unkown"/>
  <p:tag name="SCENELINKIDS" val="3|4|5|6"/>
  <p:tag name="ANIMSTRING" val="5afff9f7022dd2c27160cf7ea7df2da4"/>
</p:tagLst>
</file>

<file path=ppt/tags/tag2.xml><?xml version="1.0" encoding="utf-8"?>
<p:tagLst xmlns:p="http://schemas.openxmlformats.org/presentationml/2006/main">
  <p:tag name="FIXEDCOLORSHADOW" val="15594532"/>
  <p:tag name="SCANEADDTIONSP" val="true"/>
  <p:tag name="SCENESHAPETYPE" val="SceneText"/>
  <p:tag name="SCENESHAPESUBTYPE" val="SceneTitleText"/>
  <p:tag name="SCENESHAPENAME" val="抖音文本"/>
  <p:tag name="TXTGRP" val="636658806549175878"/>
  <p:tag name="SCENECOLOR-TEXT" val="Color_Theme"/>
  <p:tag name="SCENECOLOR-TEXT-VALUE" val="3"/>
  <p:tag name="RESOURCEID" val="636658806549235881"/>
  <p:tag name="SCENEID" val="Unkown"/>
  <p:tag name="SCENELINKIDS" val="3|4|5|6"/>
  <p:tag name="ANIMSTRING" val="5afff9f7022dd2c27160cf7ea7df2da4"/>
</p:tagLst>
</file>

<file path=ppt/tags/tag3.xml><?xml version="1.0" encoding="utf-8"?>
<p:tagLst xmlns:p="http://schemas.openxmlformats.org/presentationml/2006/main">
  <p:tag name="SCANEADDTIONSP" val="true"/>
  <p:tag name="SCENESHAPETYPE" val="SceneText"/>
  <p:tag name="SCENESHAPESUBTYPE" val="SceneTitleText"/>
  <p:tag name="SCENESHAPENAME" val="抖音文本"/>
  <p:tag name="TXTGRP" val="636658806549175878"/>
  <p:tag name="SCENECOLOR-TEXT" val="Color_Theme"/>
  <p:tag name="SCENECOLOR-TEXT-VALUE" val="1"/>
  <p:tag name="RESOURCEID" val="636658806549235881"/>
  <p:tag name="SCENEID" val="Unkown"/>
  <p:tag name="SCENELINKIDS" val="3|4|5|6"/>
  <p:tag name="ANIMSTRING" val="5afff9f7022dd2c27160cf7ea7df2da4"/>
</p:tagLst>
</file>

<file path=ppt/tags/tag4.xml><?xml version="1.0" encoding="utf-8"?>
<p:tagLst xmlns:p="http://schemas.openxmlformats.org/presentationml/2006/main">
  <p:tag name="SHADOWSRC" val="true"/>
  <p:tag name="SCENESHAPETYPE" val="SceneText"/>
  <p:tag name="SCENESHAPESUBTYPE" val="SceneTitleText"/>
  <p:tag name="SCENESHAPENAME" val="抖音文本"/>
  <p:tag name="TXTGRP" val="636658806549175878"/>
  <p:tag name="SCENECOLOR-TEXT" val="Color_Theme"/>
  <p:tag name="SCENECOLOR-TEXT-VALUE" val="1"/>
  <p:tag name="SCANEADDTIONSP" val="false"/>
  <p:tag name="RESOURCEID" val="636658806549235881"/>
  <p:tag name="SCENEID" val="Unkown"/>
  <p:tag name="SCENELINKIDS" val="3|4|5|6"/>
  <p:tag name="ANIMSTRING" val="5afff9f7022dd2c27160cf7ea7df2da4"/>
</p:tagLst>
</file>

<file path=ppt/tags/tag5.xml><?xml version="1.0" encoding="utf-8"?>
<p:tagLst xmlns:p="http://schemas.openxmlformats.org/presentationml/2006/main">
  <p:tag name="FIXEDCOLORSHADOW" val="5385211"/>
  <p:tag name="SCANEADDTIONSP" val="true"/>
  <p:tag name="SCENESHAPETYPE" val="SceneText"/>
  <p:tag name="SCENESHAPESUBTYPE" val="SceneTitleText"/>
  <p:tag name="SCENESHAPENAME" val="抖音文本"/>
  <p:tag name="TXTGRP" val="636658806549175878"/>
  <p:tag name="SCENECOLOR-TEXT" val="Color_Theme"/>
  <p:tag name="SCENECOLOR-TEXT-VALUE" val="2"/>
  <p:tag name="RESOURCEID" val="636658806549235881"/>
  <p:tag name="SCENEID" val="Unkown"/>
  <p:tag name="SCENELINKIDS" val="3|4|5|6"/>
  <p:tag name="ANIMSTRING" val="5afff9f7022dd2c27160cf7ea7df2da4"/>
</p:tagLst>
</file>

<file path=ppt/tags/tag6.xml><?xml version="1.0" encoding="utf-8"?>
<p:tagLst xmlns:p="http://schemas.openxmlformats.org/presentationml/2006/main">
  <p:tag name="COLORS" val="1,16777215|2,5385211|3,15594532"/>
  <p:tag name="LINKREPLACED" val="True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245</Words>
  <Application>WPS 演示</Application>
  <PresentationFormat>宽屏</PresentationFormat>
  <Paragraphs>172</Paragraphs>
  <Slides>74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74</vt:i4>
      </vt:variant>
    </vt:vector>
  </HeadingPairs>
  <TitlesOfParts>
    <vt:vector size="89" baseType="lpstr">
      <vt:lpstr>Arial</vt:lpstr>
      <vt:lpstr>方正书宋_GBK</vt:lpstr>
      <vt:lpstr>Wingdings</vt:lpstr>
      <vt:lpstr>微软雅黑</vt:lpstr>
      <vt:lpstr>汉仪旗黑KW</vt:lpstr>
      <vt:lpstr>Times New Roman</vt:lpstr>
      <vt:lpstr>等线</vt:lpstr>
      <vt:lpstr>Calibri</vt:lpstr>
      <vt:lpstr>宋体</vt:lpstr>
      <vt:lpstr>Arial Unicode MS</vt:lpstr>
      <vt:lpstr>汉仪书宋二KW</vt:lpstr>
      <vt:lpstr>汉仪中等线KW</vt:lpstr>
      <vt:lpstr>等线 Light</vt:lpstr>
      <vt:lpstr>1_Office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office2016mac10413</dc:creator>
  <cp:lastModifiedBy>toandfro</cp:lastModifiedBy>
  <cp:revision>8</cp:revision>
  <dcterms:created xsi:type="dcterms:W3CDTF">2020-04-13T14:09:49Z</dcterms:created>
  <dcterms:modified xsi:type="dcterms:W3CDTF">2020-04-13T14:09:49Z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