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58" r:id="rId4"/>
    <p:sldId id="259" r:id="rId5"/>
    <p:sldId id="257" r:id="rId6"/>
    <p:sldId id="260" r:id="rId7"/>
    <p:sldId id="261" r:id="rId8"/>
    <p:sldId id="274" r:id="rId9"/>
    <p:sldId id="262" r:id="rId10"/>
    <p:sldId id="263" r:id="rId11"/>
    <p:sldId id="264" r:id="rId12"/>
    <p:sldId id="275" r:id="rId13"/>
    <p:sldId id="265" r:id="rId14"/>
    <p:sldId id="266" r:id="rId15"/>
    <p:sldId id="267" r:id="rId16"/>
    <p:sldId id="276" r:id="rId17"/>
    <p:sldId id="268" r:id="rId18"/>
    <p:sldId id="269" r:id="rId19"/>
    <p:sldId id="270" r:id="rId20"/>
    <p:sldId id="271" r:id="rId21"/>
    <p:sldId id="277" r:id="rId22"/>
    <p:sldId id="278" r:id="rId23"/>
  </p:sldIdLst>
  <p:sldSz cx="12192000" cy="6858000"/>
  <p:notesSz cx="6858000" cy="9144000"/>
  <p:embeddedFontLst>
    <p:embeddedFont>
      <p:font typeface="Calibri Light" panose="020F0302020204030204" charset="0"/>
      <p:regular r:id="rId27"/>
      <p:italic r:id="rId28"/>
    </p:embeddedFont>
    <p:embeddedFont>
      <p:font typeface="Calibri" panose="020F0502020204030204" charset="0"/>
      <p:regular r:id="rId29"/>
      <p:bold r:id="rId30"/>
      <p:italic r:id="rId31"/>
      <p:boldItalic r:id="rId32"/>
    </p:embeddedFont>
    <p:embeddedFont>
      <p:font typeface="微软雅黑" panose="020B0503020204020204" charset="-122"/>
      <p:regular r:id="rId33"/>
    </p:embeddedFont>
    <p:embeddedFont>
      <p:font typeface="华文楷体" panose="02010600040101010101" charset="-122"/>
      <p:regular r:id="rId34"/>
    </p:embeddedFont>
    <p:embeddedFont>
      <p:font typeface="汉仪新蒂唐朝体" panose="02000500000000000000" charset="-122"/>
      <p:regular r:id="rId3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font" Target="fonts/font9.fntdata"/><Relationship Id="rId34" Type="http://schemas.openxmlformats.org/officeDocument/2006/relationships/font" Target="fonts/font8.fntdata"/><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5.e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1"/>
          <p:cNvPicPr>
            <a:picLocks noChangeAspect="1"/>
          </p:cNvPicPr>
          <p:nvPr/>
        </p:nvPicPr>
        <p:blipFill>
          <a:blip r:embed="rId1"/>
          <a:stretch>
            <a:fillRect/>
          </a:stretch>
        </p:blipFill>
        <p:spPr>
          <a:xfrm>
            <a:off x="7533640" y="-12065"/>
            <a:ext cx="4722495" cy="5060315"/>
          </a:xfrm>
          <a:prstGeom prst="rect">
            <a:avLst/>
          </a:prstGeom>
        </p:spPr>
      </p:pic>
      <p:sp>
        <p:nvSpPr>
          <p:cNvPr id="5" name="文本框 4"/>
          <p:cNvSpPr txBox="1"/>
          <p:nvPr/>
        </p:nvSpPr>
        <p:spPr>
          <a:xfrm>
            <a:off x="1584960" y="1579245"/>
            <a:ext cx="1413510" cy="3274060"/>
          </a:xfrm>
          <a:prstGeom prst="rect">
            <a:avLst/>
          </a:prstGeom>
          <a:noFill/>
        </p:spPr>
        <p:txBody>
          <a:bodyPr vert="eaVert" wrap="square" rtlCol="0">
            <a:spAutoFit/>
          </a:bodyPr>
          <a:p>
            <a:r>
              <a:rPr lang="zh-CN" altLang="en-US" sz="8000">
                <a:latin typeface="文悦古典明朝体 (非商业使用) W5" charset="-122"/>
                <a:ea typeface="文悦古典明朝体 (非商业使用) W5" charset="-122"/>
              </a:rPr>
              <a:t>中国风</a:t>
            </a:r>
            <a:endParaRPr lang="zh-CN" altLang="en-US" sz="8000">
              <a:latin typeface="文悦古典明朝体 (非商业使用) W5" charset="-122"/>
              <a:ea typeface="文悦古典明朝体 (非商业使用) W5" charset="-122"/>
            </a:endParaRPr>
          </a:p>
        </p:txBody>
      </p:sp>
      <p:sp>
        <p:nvSpPr>
          <p:cNvPr id="6" name="文本框 5"/>
          <p:cNvSpPr txBox="1"/>
          <p:nvPr/>
        </p:nvSpPr>
        <p:spPr>
          <a:xfrm>
            <a:off x="2814320" y="2652395"/>
            <a:ext cx="551815" cy="2145030"/>
          </a:xfrm>
          <a:prstGeom prst="rect">
            <a:avLst/>
          </a:prstGeom>
          <a:noFill/>
        </p:spPr>
        <p:txBody>
          <a:bodyPr vert="eaVert" wrap="square" rtlCol="0">
            <a:spAutoFit/>
          </a:bodyPr>
          <a:p>
            <a:r>
              <a:rPr lang="zh-CN" altLang="en-US" sz="2400">
                <a:latin typeface="文悦古典明朝体 (非商业使用) W5" charset="-122"/>
                <a:ea typeface="文悦古典明朝体 (非商业使用) W5" charset="-122"/>
              </a:rPr>
              <a:t>工作总结计划</a:t>
            </a:r>
            <a:endParaRPr lang="zh-CN" altLang="en-US" sz="2400">
              <a:latin typeface="文悦古典明朝体 (非商业使用) W5" charset="-122"/>
              <a:ea typeface="文悦古典明朝体 (非商业使用) W5" charset="-122"/>
            </a:endParaRPr>
          </a:p>
        </p:txBody>
      </p:sp>
      <p:pic>
        <p:nvPicPr>
          <p:cNvPr id="7" name="图片 6" descr="920e76e2f13926344de2dfe18db4b40b"/>
          <p:cNvPicPr>
            <a:picLocks noChangeAspect="1"/>
          </p:cNvPicPr>
          <p:nvPr/>
        </p:nvPicPr>
        <p:blipFill>
          <a:blip r:embed="rId2"/>
          <a:stretch>
            <a:fillRect/>
          </a:stretch>
        </p:blipFill>
        <p:spPr>
          <a:xfrm>
            <a:off x="2921000" y="1896110"/>
            <a:ext cx="526415" cy="539750"/>
          </a:xfrm>
          <a:prstGeom prst="rect">
            <a:avLst/>
          </a:prstGeom>
        </p:spPr>
      </p:pic>
      <p:sp>
        <p:nvSpPr>
          <p:cNvPr id="8" name="文本框 7"/>
          <p:cNvSpPr txBox="1"/>
          <p:nvPr/>
        </p:nvSpPr>
        <p:spPr>
          <a:xfrm>
            <a:off x="2998470" y="1943735"/>
            <a:ext cx="336550" cy="445135"/>
          </a:xfrm>
          <a:prstGeom prst="rect">
            <a:avLst/>
          </a:prstGeom>
          <a:noFill/>
        </p:spPr>
        <p:txBody>
          <a:bodyPr vert="eaVert" wrap="square" rtlCol="0">
            <a:spAutoFit/>
          </a:bodyPr>
          <a:p>
            <a:r>
              <a:rPr lang="zh-CN" altLang="en-US" sz="1000">
                <a:solidFill>
                  <a:schemeClr val="bg1"/>
                </a:solidFill>
                <a:latin typeface="华文楷体" panose="02010600040101010101" charset="-122"/>
                <a:ea typeface="华文楷体" panose="02010600040101010101" charset="-122"/>
              </a:rPr>
              <a:t>古典</a:t>
            </a:r>
            <a:endParaRPr lang="zh-CN" altLang="en-US" sz="1000">
              <a:solidFill>
                <a:schemeClr val="bg1"/>
              </a:solidFill>
              <a:latin typeface="华文楷体" panose="02010600040101010101" charset="-122"/>
              <a:ea typeface="华文楷体" panose="02010600040101010101" charset="-122"/>
            </a:endParaRPr>
          </a:p>
        </p:txBody>
      </p:sp>
      <p:sp>
        <p:nvSpPr>
          <p:cNvPr id="9" name="文本框 8"/>
          <p:cNvSpPr txBox="1"/>
          <p:nvPr/>
        </p:nvSpPr>
        <p:spPr>
          <a:xfrm>
            <a:off x="3366135" y="2652395"/>
            <a:ext cx="398145" cy="3099435"/>
          </a:xfrm>
          <a:prstGeom prst="rect">
            <a:avLst/>
          </a:prstGeom>
          <a:noFill/>
        </p:spPr>
        <p:txBody>
          <a:bodyPr vert="eaVert" wrap="square" rtlCol="0">
            <a:spAutoFit/>
          </a:bodyPr>
          <a:p>
            <a:pPr algn="l"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a:t>
            </a:r>
            <a:endPar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7" name="图片 226" descr="水墨山水"/>
          <p:cNvPicPr>
            <a:picLocks noChangeAspect="1"/>
          </p:cNvPicPr>
          <p:nvPr/>
        </p:nvPicPr>
        <p:blipFill>
          <a:blip r:embed="rId1"/>
          <a:stretch>
            <a:fillRect/>
          </a:stretch>
        </p:blipFill>
        <p:spPr>
          <a:xfrm>
            <a:off x="-621030" y="4351020"/>
            <a:ext cx="6894195" cy="3286125"/>
          </a:xfrm>
          <a:prstGeom prst="rect">
            <a:avLst/>
          </a:prstGeom>
        </p:spPr>
      </p:pic>
      <p:pic>
        <p:nvPicPr>
          <p:cNvPr id="2" name="图片 1" descr="0d3b583100ea962d252cb1048d12ef58"/>
          <p:cNvPicPr>
            <a:picLocks noChangeAspect="1"/>
          </p:cNvPicPr>
          <p:nvPr/>
        </p:nvPicPr>
        <p:blipFill>
          <a:blip r:embed="rId2"/>
          <a:srcRect l="32673" r="30691"/>
          <a:stretch>
            <a:fillRect/>
          </a:stretch>
        </p:blipFill>
        <p:spPr>
          <a:xfrm>
            <a:off x="1488440" y="1156335"/>
            <a:ext cx="1264285" cy="3455670"/>
          </a:xfrm>
          <a:prstGeom prst="rect">
            <a:avLst/>
          </a:prstGeom>
        </p:spPr>
      </p:pic>
      <p:sp>
        <p:nvSpPr>
          <p:cNvPr id="5" name="文本框 4"/>
          <p:cNvSpPr txBox="1"/>
          <p:nvPr/>
        </p:nvSpPr>
        <p:spPr>
          <a:xfrm>
            <a:off x="1569720" y="1704975"/>
            <a:ext cx="921385" cy="2069465"/>
          </a:xfrm>
          <a:prstGeom prst="rect">
            <a:avLst/>
          </a:prstGeom>
          <a:noFill/>
        </p:spPr>
        <p:txBody>
          <a:bodyPr vert="eaVert" wrap="square" rtlCol="0">
            <a:spAutoFit/>
          </a:bodyPr>
          <a:p>
            <a:r>
              <a:rPr lang="zh-CN" altLang="en-US" sz="4800">
                <a:latin typeface="文悦古典明朝体 (非商业使用) W5" charset="-122"/>
                <a:ea typeface="文悦古典明朝体 (非商业使用) W5" charset="-122"/>
              </a:rPr>
              <a:t>中国风</a:t>
            </a:r>
            <a:endParaRPr lang="zh-CN" altLang="en-US" sz="4800">
              <a:latin typeface="文悦古典明朝体 (非商业使用) W5" charset="-122"/>
              <a:ea typeface="文悦古典明朝体 (非商业使用) W5" charset="-122"/>
            </a:endParaRPr>
          </a:p>
        </p:txBody>
      </p:sp>
      <p:sp>
        <p:nvSpPr>
          <p:cNvPr id="3" name="文本框 2"/>
          <p:cNvSpPr txBox="1"/>
          <p:nvPr/>
        </p:nvSpPr>
        <p:spPr>
          <a:xfrm>
            <a:off x="3807460" y="1560195"/>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6" name="文本框 5"/>
          <p:cNvSpPr txBox="1"/>
          <p:nvPr/>
        </p:nvSpPr>
        <p:spPr>
          <a:xfrm>
            <a:off x="4147820" y="1560195"/>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7" name="文本框 6"/>
          <p:cNvSpPr txBox="1"/>
          <p:nvPr/>
        </p:nvSpPr>
        <p:spPr>
          <a:xfrm>
            <a:off x="5784850" y="1560195"/>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8" name="文本框 7"/>
          <p:cNvSpPr txBox="1"/>
          <p:nvPr/>
        </p:nvSpPr>
        <p:spPr>
          <a:xfrm>
            <a:off x="6134100" y="1560195"/>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9" name="文本框 8"/>
          <p:cNvSpPr txBox="1"/>
          <p:nvPr/>
        </p:nvSpPr>
        <p:spPr>
          <a:xfrm>
            <a:off x="7705090" y="1560195"/>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10" name="文本框 9"/>
          <p:cNvSpPr txBox="1"/>
          <p:nvPr/>
        </p:nvSpPr>
        <p:spPr>
          <a:xfrm>
            <a:off x="8045450" y="1560195"/>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4" name="文本框 3"/>
          <p:cNvSpPr txBox="1"/>
          <p:nvPr/>
        </p:nvSpPr>
        <p:spPr>
          <a:xfrm>
            <a:off x="9672955" y="1560195"/>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11" name="文本框 10"/>
          <p:cNvSpPr txBox="1"/>
          <p:nvPr/>
        </p:nvSpPr>
        <p:spPr>
          <a:xfrm>
            <a:off x="10013315" y="1560195"/>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84960" y="1579245"/>
            <a:ext cx="1413510" cy="3274060"/>
          </a:xfrm>
          <a:prstGeom prst="rect">
            <a:avLst/>
          </a:prstGeom>
          <a:noFill/>
        </p:spPr>
        <p:txBody>
          <a:bodyPr vert="eaVert" wrap="square" rtlCol="0">
            <a:spAutoFit/>
          </a:bodyPr>
          <a:p>
            <a:r>
              <a:rPr lang="zh-CN" altLang="en-US" sz="8000">
                <a:latin typeface="文悦古典明朝体 (非商业使用) W5" charset="-122"/>
                <a:ea typeface="文悦古典明朝体 (非商业使用) W5" charset="-122"/>
              </a:rPr>
              <a:t>第三节</a:t>
            </a:r>
            <a:endParaRPr lang="zh-CN" altLang="en-US" sz="8000">
              <a:latin typeface="文悦古典明朝体 (非商业使用) W5" charset="-122"/>
              <a:ea typeface="文悦古典明朝体 (非商业使用) W5" charset="-122"/>
            </a:endParaRPr>
          </a:p>
        </p:txBody>
      </p:sp>
      <p:sp>
        <p:nvSpPr>
          <p:cNvPr id="6" name="文本框 5"/>
          <p:cNvSpPr txBox="1"/>
          <p:nvPr/>
        </p:nvSpPr>
        <p:spPr>
          <a:xfrm>
            <a:off x="2823845" y="2643505"/>
            <a:ext cx="551815" cy="2882900"/>
          </a:xfrm>
          <a:prstGeom prst="rect">
            <a:avLst/>
          </a:prstGeom>
          <a:noFill/>
        </p:spPr>
        <p:txBody>
          <a:bodyPr vert="eaVert" wrap="square" rtlCol="0">
            <a:spAutoFit/>
          </a:bodyPr>
          <a:p>
            <a:r>
              <a:rPr lang="zh-CN" altLang="en-US" sz="2400">
                <a:latin typeface="文悦古典明朝体 (非商业使用) W5" charset="-122"/>
                <a:ea typeface="文悦古典明朝体 (非商业使用) W5" charset="-122"/>
              </a:rPr>
              <a:t>点击此处输入标题</a:t>
            </a:r>
            <a:endParaRPr lang="zh-CN" altLang="en-US" sz="2400">
              <a:latin typeface="文悦古典明朝体 (非商业使用) W5" charset="-122"/>
              <a:ea typeface="文悦古典明朝体 (非商业使用) W5" charset="-122"/>
            </a:endParaRPr>
          </a:p>
        </p:txBody>
      </p:sp>
      <p:sp>
        <p:nvSpPr>
          <p:cNvPr id="9" name="文本框 8"/>
          <p:cNvSpPr txBox="1"/>
          <p:nvPr/>
        </p:nvSpPr>
        <p:spPr>
          <a:xfrm>
            <a:off x="3375660" y="2643505"/>
            <a:ext cx="398145" cy="3099435"/>
          </a:xfrm>
          <a:prstGeom prst="rect">
            <a:avLst/>
          </a:prstGeom>
          <a:noFill/>
        </p:spPr>
        <p:txBody>
          <a:bodyPr vert="eaVert" wrap="square" rtlCol="0">
            <a:spAutoFit/>
          </a:bodyPr>
          <a:p>
            <a:pPr algn="l"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a:t>
            </a:r>
            <a:endPar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pic>
        <p:nvPicPr>
          <p:cNvPr id="4" name="图片 3" descr="1"/>
          <p:cNvPicPr>
            <a:picLocks noChangeAspect="1"/>
          </p:cNvPicPr>
          <p:nvPr/>
        </p:nvPicPr>
        <p:blipFill>
          <a:blip r:embed="rId1"/>
          <a:stretch>
            <a:fillRect/>
          </a:stretch>
        </p:blipFill>
        <p:spPr>
          <a:xfrm>
            <a:off x="7533640" y="-12065"/>
            <a:ext cx="4722495" cy="5060315"/>
          </a:xfrm>
          <a:prstGeom prst="rect">
            <a:avLst/>
          </a:prstGeom>
        </p:spPr>
      </p:pic>
      <p:pic>
        <p:nvPicPr>
          <p:cNvPr id="7" name="图片 6" descr="920e76e2f13926344de2dfe18db4b40b"/>
          <p:cNvPicPr>
            <a:picLocks noChangeAspect="1"/>
          </p:cNvPicPr>
          <p:nvPr/>
        </p:nvPicPr>
        <p:blipFill>
          <a:blip r:embed="rId2"/>
          <a:stretch>
            <a:fillRect/>
          </a:stretch>
        </p:blipFill>
        <p:spPr>
          <a:xfrm>
            <a:off x="2921000" y="1896110"/>
            <a:ext cx="526415" cy="539750"/>
          </a:xfrm>
          <a:prstGeom prst="rect">
            <a:avLst/>
          </a:prstGeom>
        </p:spPr>
      </p:pic>
      <p:sp>
        <p:nvSpPr>
          <p:cNvPr id="8" name="文本框 7"/>
          <p:cNvSpPr txBox="1"/>
          <p:nvPr/>
        </p:nvSpPr>
        <p:spPr>
          <a:xfrm>
            <a:off x="2998470" y="1943735"/>
            <a:ext cx="336550" cy="445135"/>
          </a:xfrm>
          <a:prstGeom prst="rect">
            <a:avLst/>
          </a:prstGeom>
          <a:noFill/>
        </p:spPr>
        <p:txBody>
          <a:bodyPr vert="eaVert" wrap="square" rtlCol="0">
            <a:spAutoFit/>
          </a:bodyPr>
          <a:p>
            <a:r>
              <a:rPr lang="zh-CN" altLang="en-US" sz="1000">
                <a:solidFill>
                  <a:schemeClr val="bg1"/>
                </a:solidFill>
                <a:latin typeface="华文楷体" panose="02010600040101010101" charset="-122"/>
                <a:ea typeface="华文楷体" panose="02010600040101010101" charset="-122"/>
              </a:rPr>
              <a:t>古典</a:t>
            </a:r>
            <a:endParaRPr lang="zh-CN" altLang="en-US" sz="1000">
              <a:solidFill>
                <a:schemeClr val="bg1"/>
              </a:solidFill>
              <a:latin typeface="华文楷体" panose="02010600040101010101" charset="-122"/>
              <a:ea typeface="华文楷体" panose="0201060004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f03edbceb2710da01dd362435054860"/>
          <p:cNvPicPr>
            <a:picLocks noChangeAspect="1"/>
          </p:cNvPicPr>
          <p:nvPr/>
        </p:nvPicPr>
        <p:blipFill>
          <a:blip r:embed="rId1"/>
          <a:srcRect t="24052" b="21906"/>
          <a:stretch>
            <a:fillRect/>
          </a:stretch>
        </p:blipFill>
        <p:spPr>
          <a:xfrm>
            <a:off x="3491865" y="1968500"/>
            <a:ext cx="5208905" cy="2814955"/>
          </a:xfrm>
          <a:prstGeom prst="rect">
            <a:avLst/>
          </a:prstGeom>
        </p:spPr>
      </p:pic>
      <p:sp>
        <p:nvSpPr>
          <p:cNvPr id="12" name="文本框 11"/>
          <p:cNvSpPr txBox="1"/>
          <p:nvPr/>
        </p:nvSpPr>
        <p:spPr>
          <a:xfrm>
            <a:off x="667068" y="1662430"/>
            <a:ext cx="2577465" cy="645160"/>
          </a:xfrm>
          <a:prstGeom prst="rect">
            <a:avLst/>
          </a:prstGeom>
          <a:noFill/>
        </p:spPr>
        <p:txBody>
          <a:bodyPr wrap="square" rtlCol="0" anchor="t">
            <a:spAutoFit/>
          </a:bodyPr>
          <a:p>
            <a:pPr algn="ctr"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3" name="文本框 12"/>
          <p:cNvSpPr txBox="1"/>
          <p:nvPr/>
        </p:nvSpPr>
        <p:spPr>
          <a:xfrm>
            <a:off x="771525" y="1240790"/>
            <a:ext cx="2368550" cy="337185"/>
          </a:xfrm>
          <a:prstGeom prst="rect">
            <a:avLst/>
          </a:prstGeom>
          <a:noFill/>
        </p:spPr>
        <p:txBody>
          <a:bodyPr wrap="square" rtlCol="0">
            <a:spAutoFit/>
          </a:bodyPr>
          <a:p>
            <a:pPr algn="ctr"/>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
        <p:nvSpPr>
          <p:cNvPr id="3" name="文本框 2"/>
          <p:cNvSpPr txBox="1"/>
          <p:nvPr/>
        </p:nvSpPr>
        <p:spPr>
          <a:xfrm>
            <a:off x="667068" y="3199765"/>
            <a:ext cx="2577465" cy="645160"/>
          </a:xfrm>
          <a:prstGeom prst="rect">
            <a:avLst/>
          </a:prstGeom>
          <a:noFill/>
        </p:spPr>
        <p:txBody>
          <a:bodyPr wrap="square" rtlCol="0" anchor="t">
            <a:spAutoFit/>
          </a:bodyPr>
          <a:p>
            <a:pPr algn="ctr"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4" name="文本框 3"/>
          <p:cNvSpPr txBox="1"/>
          <p:nvPr/>
        </p:nvSpPr>
        <p:spPr>
          <a:xfrm>
            <a:off x="771525" y="2778125"/>
            <a:ext cx="2368550" cy="337185"/>
          </a:xfrm>
          <a:prstGeom prst="rect">
            <a:avLst/>
          </a:prstGeom>
          <a:noFill/>
        </p:spPr>
        <p:txBody>
          <a:bodyPr wrap="square" rtlCol="0">
            <a:spAutoFit/>
          </a:bodyPr>
          <a:p>
            <a:pPr algn="ctr"/>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
        <p:nvSpPr>
          <p:cNvPr id="5" name="文本框 4"/>
          <p:cNvSpPr txBox="1"/>
          <p:nvPr/>
        </p:nvSpPr>
        <p:spPr>
          <a:xfrm>
            <a:off x="667703" y="4783455"/>
            <a:ext cx="2577465" cy="645160"/>
          </a:xfrm>
          <a:prstGeom prst="rect">
            <a:avLst/>
          </a:prstGeom>
          <a:noFill/>
        </p:spPr>
        <p:txBody>
          <a:bodyPr wrap="square" rtlCol="0" anchor="t">
            <a:spAutoFit/>
          </a:bodyPr>
          <a:p>
            <a:pPr algn="ctr"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6" name="文本框 5"/>
          <p:cNvSpPr txBox="1"/>
          <p:nvPr/>
        </p:nvSpPr>
        <p:spPr>
          <a:xfrm>
            <a:off x="772160" y="4361815"/>
            <a:ext cx="2368550" cy="337185"/>
          </a:xfrm>
          <a:prstGeom prst="rect">
            <a:avLst/>
          </a:prstGeom>
          <a:noFill/>
        </p:spPr>
        <p:txBody>
          <a:bodyPr wrap="square" rtlCol="0">
            <a:spAutoFit/>
          </a:bodyPr>
          <a:p>
            <a:pPr algn="ctr"/>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
        <p:nvSpPr>
          <p:cNvPr id="7" name="文本框 6"/>
          <p:cNvSpPr txBox="1"/>
          <p:nvPr/>
        </p:nvSpPr>
        <p:spPr>
          <a:xfrm>
            <a:off x="9114473" y="1662430"/>
            <a:ext cx="2577465" cy="645160"/>
          </a:xfrm>
          <a:prstGeom prst="rect">
            <a:avLst/>
          </a:prstGeom>
          <a:noFill/>
        </p:spPr>
        <p:txBody>
          <a:bodyPr wrap="square" rtlCol="0" anchor="t">
            <a:spAutoFit/>
          </a:bodyPr>
          <a:p>
            <a:pPr algn="ctr"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8" name="文本框 7"/>
          <p:cNvSpPr txBox="1"/>
          <p:nvPr/>
        </p:nvSpPr>
        <p:spPr>
          <a:xfrm>
            <a:off x="9218930" y="1240790"/>
            <a:ext cx="2368550" cy="337185"/>
          </a:xfrm>
          <a:prstGeom prst="rect">
            <a:avLst/>
          </a:prstGeom>
          <a:noFill/>
        </p:spPr>
        <p:txBody>
          <a:bodyPr wrap="square" rtlCol="0">
            <a:spAutoFit/>
          </a:bodyPr>
          <a:p>
            <a:pPr algn="ctr"/>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
        <p:nvSpPr>
          <p:cNvPr id="9" name="文本框 8"/>
          <p:cNvSpPr txBox="1"/>
          <p:nvPr/>
        </p:nvSpPr>
        <p:spPr>
          <a:xfrm>
            <a:off x="9114473" y="3199765"/>
            <a:ext cx="2577465" cy="645160"/>
          </a:xfrm>
          <a:prstGeom prst="rect">
            <a:avLst/>
          </a:prstGeom>
          <a:noFill/>
        </p:spPr>
        <p:txBody>
          <a:bodyPr wrap="square" rtlCol="0" anchor="t">
            <a:spAutoFit/>
          </a:bodyPr>
          <a:p>
            <a:pPr algn="ctr"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0" name="文本框 9"/>
          <p:cNvSpPr txBox="1"/>
          <p:nvPr/>
        </p:nvSpPr>
        <p:spPr>
          <a:xfrm>
            <a:off x="9218930" y="2778125"/>
            <a:ext cx="2368550" cy="337185"/>
          </a:xfrm>
          <a:prstGeom prst="rect">
            <a:avLst/>
          </a:prstGeom>
          <a:noFill/>
        </p:spPr>
        <p:txBody>
          <a:bodyPr wrap="square" rtlCol="0">
            <a:spAutoFit/>
          </a:bodyPr>
          <a:p>
            <a:pPr algn="ctr"/>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
        <p:nvSpPr>
          <p:cNvPr id="11" name="文本框 10"/>
          <p:cNvSpPr txBox="1"/>
          <p:nvPr/>
        </p:nvSpPr>
        <p:spPr>
          <a:xfrm>
            <a:off x="9115108" y="4783455"/>
            <a:ext cx="2577465" cy="645160"/>
          </a:xfrm>
          <a:prstGeom prst="rect">
            <a:avLst/>
          </a:prstGeom>
          <a:noFill/>
        </p:spPr>
        <p:txBody>
          <a:bodyPr wrap="square" rtlCol="0" anchor="t">
            <a:spAutoFit/>
          </a:bodyPr>
          <a:p>
            <a:pPr algn="ctr"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4" name="文本框 13"/>
          <p:cNvSpPr txBox="1"/>
          <p:nvPr/>
        </p:nvSpPr>
        <p:spPr>
          <a:xfrm>
            <a:off x="9219565" y="4361815"/>
            <a:ext cx="2368550" cy="337185"/>
          </a:xfrm>
          <a:prstGeom prst="rect">
            <a:avLst/>
          </a:prstGeom>
          <a:noFill/>
        </p:spPr>
        <p:txBody>
          <a:bodyPr wrap="square" rtlCol="0">
            <a:spAutoFit/>
          </a:bodyPr>
          <a:p>
            <a:pPr algn="ctr"/>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08f1d845b9a195fa93fff70b712ca6ff"/>
          <p:cNvPicPr>
            <a:picLocks noChangeAspect="1"/>
          </p:cNvPicPr>
          <p:nvPr/>
        </p:nvPicPr>
        <p:blipFill>
          <a:blip r:embed="rId1"/>
          <a:srcRect t="75321" r="53704"/>
          <a:stretch>
            <a:fillRect/>
          </a:stretch>
        </p:blipFill>
        <p:spPr>
          <a:xfrm>
            <a:off x="1196975" y="1426845"/>
            <a:ext cx="1661160" cy="680085"/>
          </a:xfrm>
          <a:prstGeom prst="rect">
            <a:avLst/>
          </a:prstGeom>
        </p:spPr>
      </p:pic>
      <p:pic>
        <p:nvPicPr>
          <p:cNvPr id="3" name="图片 2" descr="08f1d845b9a195fa93fff70b712ca6ff"/>
          <p:cNvPicPr>
            <a:picLocks noChangeAspect="1"/>
          </p:cNvPicPr>
          <p:nvPr/>
        </p:nvPicPr>
        <p:blipFill>
          <a:blip r:embed="rId1"/>
          <a:srcRect l="32793" t="-1942" r="32379" b="64728"/>
          <a:stretch>
            <a:fillRect/>
          </a:stretch>
        </p:blipFill>
        <p:spPr>
          <a:xfrm>
            <a:off x="1290320" y="3117215"/>
            <a:ext cx="1138555" cy="934085"/>
          </a:xfrm>
          <a:prstGeom prst="rect">
            <a:avLst/>
          </a:prstGeom>
        </p:spPr>
      </p:pic>
      <p:sp>
        <p:nvSpPr>
          <p:cNvPr id="12" name="文本框 11"/>
          <p:cNvSpPr txBox="1"/>
          <p:nvPr/>
        </p:nvSpPr>
        <p:spPr>
          <a:xfrm>
            <a:off x="2858135" y="1700530"/>
            <a:ext cx="2577465" cy="645160"/>
          </a:xfrm>
          <a:prstGeom prst="rect">
            <a:avLst/>
          </a:prstGeom>
          <a:noFill/>
        </p:spPr>
        <p:txBody>
          <a:bodyPr wrap="square" rtlCol="0" anchor="t">
            <a:spAutoFit/>
          </a:bodyPr>
          <a:p>
            <a:pPr algn="l"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3" name="文本框 12"/>
          <p:cNvSpPr txBox="1"/>
          <p:nvPr/>
        </p:nvSpPr>
        <p:spPr>
          <a:xfrm>
            <a:off x="2858135" y="1278890"/>
            <a:ext cx="2368550" cy="337185"/>
          </a:xfrm>
          <a:prstGeom prst="rect">
            <a:avLst/>
          </a:prstGeom>
          <a:noFill/>
        </p:spPr>
        <p:txBody>
          <a:bodyPr wrap="square" rtlCol="0">
            <a:spAutoFit/>
          </a:bodyPr>
          <a:p>
            <a:pPr algn="l"/>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
        <p:nvSpPr>
          <p:cNvPr id="4" name="文本框 3"/>
          <p:cNvSpPr txBox="1"/>
          <p:nvPr/>
        </p:nvSpPr>
        <p:spPr>
          <a:xfrm>
            <a:off x="2858135" y="3406140"/>
            <a:ext cx="2577465" cy="645160"/>
          </a:xfrm>
          <a:prstGeom prst="rect">
            <a:avLst/>
          </a:prstGeom>
          <a:noFill/>
        </p:spPr>
        <p:txBody>
          <a:bodyPr wrap="square" rtlCol="0" anchor="t">
            <a:spAutoFit/>
          </a:bodyPr>
          <a:p>
            <a:pPr algn="l"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5" name="文本框 4"/>
          <p:cNvSpPr txBox="1"/>
          <p:nvPr/>
        </p:nvSpPr>
        <p:spPr>
          <a:xfrm>
            <a:off x="2858135" y="2984500"/>
            <a:ext cx="2368550" cy="337185"/>
          </a:xfrm>
          <a:prstGeom prst="rect">
            <a:avLst/>
          </a:prstGeom>
          <a:noFill/>
        </p:spPr>
        <p:txBody>
          <a:bodyPr wrap="square" rtlCol="0">
            <a:spAutoFit/>
          </a:bodyPr>
          <a:p>
            <a:pPr algn="l"/>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pic>
        <p:nvPicPr>
          <p:cNvPr id="6" name="图片 5" descr="08f1d845b9a195fa93fff70b712ca6ff"/>
          <p:cNvPicPr>
            <a:picLocks noChangeAspect="1"/>
          </p:cNvPicPr>
          <p:nvPr/>
        </p:nvPicPr>
        <p:blipFill>
          <a:blip r:embed="rId1"/>
          <a:srcRect t="75321" r="53704"/>
          <a:stretch>
            <a:fillRect/>
          </a:stretch>
        </p:blipFill>
        <p:spPr>
          <a:xfrm>
            <a:off x="1196975" y="4719320"/>
            <a:ext cx="1661160" cy="680085"/>
          </a:xfrm>
          <a:prstGeom prst="rect">
            <a:avLst/>
          </a:prstGeom>
        </p:spPr>
      </p:pic>
      <p:sp>
        <p:nvSpPr>
          <p:cNvPr id="7" name="文本框 6"/>
          <p:cNvSpPr txBox="1"/>
          <p:nvPr/>
        </p:nvSpPr>
        <p:spPr>
          <a:xfrm>
            <a:off x="2858135" y="4993005"/>
            <a:ext cx="2577465" cy="645160"/>
          </a:xfrm>
          <a:prstGeom prst="rect">
            <a:avLst/>
          </a:prstGeom>
          <a:noFill/>
        </p:spPr>
        <p:txBody>
          <a:bodyPr wrap="square" rtlCol="0" anchor="t">
            <a:spAutoFit/>
          </a:bodyPr>
          <a:p>
            <a:pPr algn="l"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8" name="文本框 7"/>
          <p:cNvSpPr txBox="1"/>
          <p:nvPr/>
        </p:nvSpPr>
        <p:spPr>
          <a:xfrm>
            <a:off x="2858135" y="4571365"/>
            <a:ext cx="2368550" cy="337185"/>
          </a:xfrm>
          <a:prstGeom prst="rect">
            <a:avLst/>
          </a:prstGeom>
          <a:noFill/>
        </p:spPr>
        <p:txBody>
          <a:bodyPr wrap="square" rtlCol="0">
            <a:spAutoFit/>
          </a:bodyPr>
          <a:p>
            <a:pPr algn="l"/>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pic>
        <p:nvPicPr>
          <p:cNvPr id="9" name="图片 8" descr="08f1d845b9a195fa93fff70b712ca6ff"/>
          <p:cNvPicPr>
            <a:picLocks noChangeAspect="1"/>
          </p:cNvPicPr>
          <p:nvPr/>
        </p:nvPicPr>
        <p:blipFill>
          <a:blip r:embed="rId1"/>
          <a:srcRect t="75321" r="53704"/>
          <a:stretch>
            <a:fillRect/>
          </a:stretch>
        </p:blipFill>
        <p:spPr>
          <a:xfrm>
            <a:off x="6404610" y="3117215"/>
            <a:ext cx="1661160" cy="680085"/>
          </a:xfrm>
          <a:prstGeom prst="rect">
            <a:avLst/>
          </a:prstGeom>
        </p:spPr>
      </p:pic>
      <p:pic>
        <p:nvPicPr>
          <p:cNvPr id="10" name="图片 9" descr="08f1d845b9a195fa93fff70b712ca6ff"/>
          <p:cNvPicPr>
            <a:picLocks noChangeAspect="1"/>
          </p:cNvPicPr>
          <p:nvPr/>
        </p:nvPicPr>
        <p:blipFill>
          <a:blip r:embed="rId1"/>
          <a:srcRect l="32793" t="-1942" r="32379" b="64728"/>
          <a:stretch>
            <a:fillRect/>
          </a:stretch>
        </p:blipFill>
        <p:spPr>
          <a:xfrm>
            <a:off x="6572250" y="1172845"/>
            <a:ext cx="1138555" cy="934085"/>
          </a:xfrm>
          <a:prstGeom prst="rect">
            <a:avLst/>
          </a:prstGeom>
        </p:spPr>
      </p:pic>
      <p:sp>
        <p:nvSpPr>
          <p:cNvPr id="11" name="文本框 10"/>
          <p:cNvSpPr txBox="1"/>
          <p:nvPr/>
        </p:nvSpPr>
        <p:spPr>
          <a:xfrm>
            <a:off x="8065770" y="1700530"/>
            <a:ext cx="2577465" cy="645160"/>
          </a:xfrm>
          <a:prstGeom prst="rect">
            <a:avLst/>
          </a:prstGeom>
          <a:noFill/>
        </p:spPr>
        <p:txBody>
          <a:bodyPr wrap="square" rtlCol="0" anchor="t">
            <a:spAutoFit/>
          </a:bodyPr>
          <a:p>
            <a:pPr algn="l"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4" name="文本框 13"/>
          <p:cNvSpPr txBox="1"/>
          <p:nvPr/>
        </p:nvSpPr>
        <p:spPr>
          <a:xfrm>
            <a:off x="8065770" y="1278890"/>
            <a:ext cx="2368550" cy="337185"/>
          </a:xfrm>
          <a:prstGeom prst="rect">
            <a:avLst/>
          </a:prstGeom>
          <a:noFill/>
        </p:spPr>
        <p:txBody>
          <a:bodyPr wrap="square" rtlCol="0">
            <a:spAutoFit/>
          </a:bodyPr>
          <a:p>
            <a:pPr algn="l"/>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
        <p:nvSpPr>
          <p:cNvPr id="15" name="文本框 14"/>
          <p:cNvSpPr txBox="1"/>
          <p:nvPr/>
        </p:nvSpPr>
        <p:spPr>
          <a:xfrm>
            <a:off x="8065770" y="3406140"/>
            <a:ext cx="2577465" cy="645160"/>
          </a:xfrm>
          <a:prstGeom prst="rect">
            <a:avLst/>
          </a:prstGeom>
          <a:noFill/>
        </p:spPr>
        <p:txBody>
          <a:bodyPr wrap="square" rtlCol="0" anchor="t">
            <a:spAutoFit/>
          </a:bodyPr>
          <a:p>
            <a:pPr algn="l"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6" name="文本框 15"/>
          <p:cNvSpPr txBox="1"/>
          <p:nvPr/>
        </p:nvSpPr>
        <p:spPr>
          <a:xfrm>
            <a:off x="8065770" y="2984500"/>
            <a:ext cx="2368550" cy="337185"/>
          </a:xfrm>
          <a:prstGeom prst="rect">
            <a:avLst/>
          </a:prstGeom>
          <a:noFill/>
        </p:spPr>
        <p:txBody>
          <a:bodyPr wrap="square" rtlCol="0">
            <a:spAutoFit/>
          </a:bodyPr>
          <a:p>
            <a:pPr algn="l"/>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
        <p:nvSpPr>
          <p:cNvPr id="18" name="文本框 17"/>
          <p:cNvSpPr txBox="1"/>
          <p:nvPr/>
        </p:nvSpPr>
        <p:spPr>
          <a:xfrm>
            <a:off x="8065770" y="4993005"/>
            <a:ext cx="2577465" cy="645160"/>
          </a:xfrm>
          <a:prstGeom prst="rect">
            <a:avLst/>
          </a:prstGeom>
          <a:noFill/>
        </p:spPr>
        <p:txBody>
          <a:bodyPr wrap="square" rtlCol="0" anchor="t">
            <a:spAutoFit/>
          </a:bodyPr>
          <a:p>
            <a:pPr algn="l"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9" name="文本框 18"/>
          <p:cNvSpPr txBox="1"/>
          <p:nvPr/>
        </p:nvSpPr>
        <p:spPr>
          <a:xfrm>
            <a:off x="8065770" y="4571365"/>
            <a:ext cx="2368550" cy="337185"/>
          </a:xfrm>
          <a:prstGeom prst="rect">
            <a:avLst/>
          </a:prstGeom>
          <a:noFill/>
        </p:spPr>
        <p:txBody>
          <a:bodyPr wrap="square" rtlCol="0">
            <a:spAutoFit/>
          </a:bodyPr>
          <a:p>
            <a:pPr algn="l"/>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pic>
        <p:nvPicPr>
          <p:cNvPr id="20" name="图片 19" descr="08f1d845b9a195fa93fff70b712ca6ff"/>
          <p:cNvPicPr>
            <a:picLocks noChangeAspect="1"/>
          </p:cNvPicPr>
          <p:nvPr/>
        </p:nvPicPr>
        <p:blipFill>
          <a:blip r:embed="rId1"/>
          <a:srcRect l="32793" t="-1942" r="32379" b="64728"/>
          <a:stretch>
            <a:fillRect/>
          </a:stretch>
        </p:blipFill>
        <p:spPr>
          <a:xfrm>
            <a:off x="6666230" y="4592320"/>
            <a:ext cx="1138555" cy="93408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4130040" y="-6985"/>
            <a:ext cx="3756660" cy="68719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728f1aa85033c1079cb9478ce7f5ee68"/>
          <p:cNvPicPr>
            <a:picLocks noChangeAspect="1"/>
          </p:cNvPicPr>
          <p:nvPr/>
        </p:nvPicPr>
        <p:blipFill>
          <a:blip r:embed="rId1"/>
          <a:srcRect t="22351" b="19362"/>
          <a:stretch>
            <a:fillRect/>
          </a:stretch>
        </p:blipFill>
        <p:spPr>
          <a:xfrm>
            <a:off x="3178810" y="1854835"/>
            <a:ext cx="5659120" cy="3298825"/>
          </a:xfrm>
          <a:prstGeom prst="rect">
            <a:avLst/>
          </a:prstGeom>
        </p:spPr>
      </p:pic>
      <p:sp>
        <p:nvSpPr>
          <p:cNvPr id="12" name="文本框 11"/>
          <p:cNvSpPr txBox="1"/>
          <p:nvPr/>
        </p:nvSpPr>
        <p:spPr>
          <a:xfrm>
            <a:off x="258445" y="2731135"/>
            <a:ext cx="2703195" cy="2030095"/>
          </a:xfrm>
          <a:prstGeom prst="rect">
            <a:avLst/>
          </a:prstGeom>
          <a:noFill/>
        </p:spPr>
        <p:txBody>
          <a:bodyPr wrap="square" rtlCol="0" anchor="t">
            <a:spAutoFit/>
          </a:bodyPr>
          <a:p>
            <a:pPr algn="ctr"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r>
              <a:rPr lang="en-US" altLang="zh-CN"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a:t>
            </a: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en-US" altLang="zh-CN"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3" name="文本框 12"/>
          <p:cNvSpPr txBox="1"/>
          <p:nvPr/>
        </p:nvSpPr>
        <p:spPr>
          <a:xfrm>
            <a:off x="425450" y="2281555"/>
            <a:ext cx="2368550" cy="368300"/>
          </a:xfrm>
          <a:prstGeom prst="rect">
            <a:avLst/>
          </a:prstGeom>
          <a:noFill/>
        </p:spPr>
        <p:txBody>
          <a:bodyPr wrap="square" rtlCol="0">
            <a:spAutoFit/>
          </a:bodyPr>
          <a:p>
            <a:pPr algn="ctr"/>
            <a:r>
              <a:rPr lang="zh-CN" altLang="en-US">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a:solidFill>
                <a:schemeClr val="tx1">
                  <a:lumMod val="75000"/>
                  <a:lumOff val="25000"/>
                </a:schemeClr>
              </a:solidFill>
              <a:latin typeface="文悦古典明朝体 (非商业使用) W5" charset="-122"/>
              <a:ea typeface="文悦古典明朝体 (非商业使用) W5" charset="-122"/>
            </a:endParaRPr>
          </a:p>
        </p:txBody>
      </p:sp>
      <p:sp>
        <p:nvSpPr>
          <p:cNvPr id="6" name="文本框 5"/>
          <p:cNvSpPr txBox="1"/>
          <p:nvPr/>
        </p:nvSpPr>
        <p:spPr>
          <a:xfrm>
            <a:off x="9061450" y="2867660"/>
            <a:ext cx="2703195" cy="2030095"/>
          </a:xfrm>
          <a:prstGeom prst="rect">
            <a:avLst/>
          </a:prstGeom>
          <a:noFill/>
        </p:spPr>
        <p:txBody>
          <a:bodyPr wrap="square" rtlCol="0" anchor="t">
            <a:spAutoFit/>
          </a:bodyPr>
          <a:p>
            <a:pPr algn="ctr"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r>
              <a:rPr lang="en-US" altLang="zh-CN"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a:t>
            </a: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en-US" altLang="zh-CN"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7" name="文本框 6"/>
          <p:cNvSpPr txBox="1"/>
          <p:nvPr/>
        </p:nvSpPr>
        <p:spPr>
          <a:xfrm>
            <a:off x="9228455" y="2418080"/>
            <a:ext cx="2368550" cy="368300"/>
          </a:xfrm>
          <a:prstGeom prst="rect">
            <a:avLst/>
          </a:prstGeom>
          <a:noFill/>
        </p:spPr>
        <p:txBody>
          <a:bodyPr wrap="square" rtlCol="0">
            <a:spAutoFit/>
          </a:bodyPr>
          <a:p>
            <a:pPr algn="ctr"/>
            <a:r>
              <a:rPr lang="zh-CN" altLang="en-US">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a:solidFill>
                <a:schemeClr val="tx1">
                  <a:lumMod val="75000"/>
                  <a:lumOff val="25000"/>
                </a:schemeClr>
              </a:solidFill>
              <a:latin typeface="文悦古典明朝体 (非商业使用) W5" charset="-122"/>
              <a:ea typeface="文悦古典明朝体 (非商业使用) W5" charset="-122"/>
            </a:endParaRPr>
          </a:p>
        </p:txBody>
      </p:sp>
      <p:sp>
        <p:nvSpPr>
          <p:cNvPr id="8" name="文本框 7"/>
          <p:cNvSpPr txBox="1"/>
          <p:nvPr/>
        </p:nvSpPr>
        <p:spPr>
          <a:xfrm>
            <a:off x="4824095" y="883285"/>
            <a:ext cx="2368550" cy="583565"/>
          </a:xfrm>
          <a:prstGeom prst="rect">
            <a:avLst/>
          </a:prstGeom>
          <a:noFill/>
        </p:spPr>
        <p:txBody>
          <a:bodyPr wrap="square" rtlCol="0">
            <a:spAutoFit/>
          </a:bodyPr>
          <a:p>
            <a:pPr algn="ctr"/>
            <a:r>
              <a:rPr lang="zh-CN" altLang="en-US" sz="3200">
                <a:solidFill>
                  <a:schemeClr val="tx1">
                    <a:lumMod val="75000"/>
                    <a:lumOff val="25000"/>
                  </a:schemeClr>
                </a:solidFill>
                <a:latin typeface="文悦古典明朝体 (非商业使用) W5" charset="-122"/>
                <a:ea typeface="文悦古典明朝体 (非商业使用) W5" charset="-122"/>
              </a:rPr>
              <a:t>独爱中国风</a:t>
            </a:r>
            <a:endParaRPr lang="zh-CN" altLang="en-US" sz="3200">
              <a:solidFill>
                <a:schemeClr val="tx1">
                  <a:lumMod val="75000"/>
                  <a:lumOff val="25000"/>
                </a:schemeClr>
              </a:solidFill>
              <a:latin typeface="文悦古典明朝体 (非商业使用) W5" charset="-122"/>
              <a:ea typeface="文悦古典明朝体 (非商业使用) W5"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84960" y="1579245"/>
            <a:ext cx="1413510" cy="3274060"/>
          </a:xfrm>
          <a:prstGeom prst="rect">
            <a:avLst/>
          </a:prstGeom>
          <a:noFill/>
        </p:spPr>
        <p:txBody>
          <a:bodyPr vert="eaVert" wrap="square" rtlCol="0">
            <a:spAutoFit/>
          </a:bodyPr>
          <a:p>
            <a:r>
              <a:rPr lang="zh-CN" altLang="en-US" sz="8000">
                <a:latin typeface="文悦古典明朝体 (非商业使用) W5" charset="-122"/>
                <a:ea typeface="文悦古典明朝体 (非商业使用) W5" charset="-122"/>
              </a:rPr>
              <a:t>第四节</a:t>
            </a:r>
            <a:endParaRPr lang="zh-CN" altLang="en-US" sz="8000">
              <a:latin typeface="文悦古典明朝体 (非商业使用) W5" charset="-122"/>
              <a:ea typeface="文悦古典明朝体 (非商业使用) W5" charset="-122"/>
            </a:endParaRPr>
          </a:p>
        </p:txBody>
      </p:sp>
      <p:sp>
        <p:nvSpPr>
          <p:cNvPr id="6" name="文本框 5"/>
          <p:cNvSpPr txBox="1"/>
          <p:nvPr/>
        </p:nvSpPr>
        <p:spPr>
          <a:xfrm>
            <a:off x="2823845" y="2643505"/>
            <a:ext cx="551815" cy="2882900"/>
          </a:xfrm>
          <a:prstGeom prst="rect">
            <a:avLst/>
          </a:prstGeom>
          <a:noFill/>
        </p:spPr>
        <p:txBody>
          <a:bodyPr vert="eaVert" wrap="square" rtlCol="0">
            <a:spAutoFit/>
          </a:bodyPr>
          <a:p>
            <a:r>
              <a:rPr lang="zh-CN" altLang="en-US" sz="2400">
                <a:latin typeface="文悦古典明朝体 (非商业使用) W5" charset="-122"/>
                <a:ea typeface="文悦古典明朝体 (非商业使用) W5" charset="-122"/>
              </a:rPr>
              <a:t>点击此处输入标题</a:t>
            </a:r>
            <a:endParaRPr lang="zh-CN" altLang="en-US" sz="2400">
              <a:latin typeface="文悦古典明朝体 (非商业使用) W5" charset="-122"/>
              <a:ea typeface="文悦古典明朝体 (非商业使用) W5" charset="-122"/>
            </a:endParaRPr>
          </a:p>
        </p:txBody>
      </p:sp>
      <p:sp>
        <p:nvSpPr>
          <p:cNvPr id="9" name="文本框 8"/>
          <p:cNvSpPr txBox="1"/>
          <p:nvPr/>
        </p:nvSpPr>
        <p:spPr>
          <a:xfrm>
            <a:off x="3375660" y="2643505"/>
            <a:ext cx="398145" cy="3099435"/>
          </a:xfrm>
          <a:prstGeom prst="rect">
            <a:avLst/>
          </a:prstGeom>
          <a:noFill/>
        </p:spPr>
        <p:txBody>
          <a:bodyPr vert="eaVert" wrap="square" rtlCol="0">
            <a:spAutoFit/>
          </a:bodyPr>
          <a:p>
            <a:pPr algn="l"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a:t>
            </a:r>
            <a:endPar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pic>
        <p:nvPicPr>
          <p:cNvPr id="4" name="图片 3" descr="1"/>
          <p:cNvPicPr>
            <a:picLocks noChangeAspect="1"/>
          </p:cNvPicPr>
          <p:nvPr/>
        </p:nvPicPr>
        <p:blipFill>
          <a:blip r:embed="rId1"/>
          <a:stretch>
            <a:fillRect/>
          </a:stretch>
        </p:blipFill>
        <p:spPr>
          <a:xfrm>
            <a:off x="7533640" y="-12065"/>
            <a:ext cx="4722495" cy="5060315"/>
          </a:xfrm>
          <a:prstGeom prst="rect">
            <a:avLst/>
          </a:prstGeom>
        </p:spPr>
      </p:pic>
      <p:pic>
        <p:nvPicPr>
          <p:cNvPr id="7" name="图片 6" descr="920e76e2f13926344de2dfe18db4b40b"/>
          <p:cNvPicPr>
            <a:picLocks noChangeAspect="1"/>
          </p:cNvPicPr>
          <p:nvPr/>
        </p:nvPicPr>
        <p:blipFill>
          <a:blip r:embed="rId2"/>
          <a:stretch>
            <a:fillRect/>
          </a:stretch>
        </p:blipFill>
        <p:spPr>
          <a:xfrm>
            <a:off x="2921000" y="1896110"/>
            <a:ext cx="526415" cy="539750"/>
          </a:xfrm>
          <a:prstGeom prst="rect">
            <a:avLst/>
          </a:prstGeom>
        </p:spPr>
      </p:pic>
      <p:sp>
        <p:nvSpPr>
          <p:cNvPr id="8" name="文本框 7"/>
          <p:cNvSpPr txBox="1"/>
          <p:nvPr/>
        </p:nvSpPr>
        <p:spPr>
          <a:xfrm>
            <a:off x="2998470" y="1943735"/>
            <a:ext cx="336550" cy="445135"/>
          </a:xfrm>
          <a:prstGeom prst="rect">
            <a:avLst/>
          </a:prstGeom>
          <a:noFill/>
        </p:spPr>
        <p:txBody>
          <a:bodyPr vert="eaVert" wrap="square" rtlCol="0">
            <a:spAutoFit/>
          </a:bodyPr>
          <a:p>
            <a:r>
              <a:rPr lang="zh-CN" altLang="en-US" sz="1000">
                <a:solidFill>
                  <a:schemeClr val="bg1"/>
                </a:solidFill>
                <a:latin typeface="华文楷体" panose="02010600040101010101" charset="-122"/>
                <a:ea typeface="华文楷体" panose="02010600040101010101" charset="-122"/>
              </a:rPr>
              <a:t>古典</a:t>
            </a:r>
            <a:endParaRPr lang="zh-CN" altLang="en-US" sz="1000">
              <a:solidFill>
                <a:schemeClr val="bg1"/>
              </a:solidFill>
              <a:latin typeface="华文楷体" panose="02010600040101010101" charset="-122"/>
              <a:ea typeface="华文楷体" panose="02010600040101010101"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矩形 12"/>
          <p:cNvSpPr/>
          <p:nvPr/>
        </p:nvSpPr>
        <p:spPr>
          <a:xfrm>
            <a:off x="759460" y="4831715"/>
            <a:ext cx="616585" cy="616585"/>
          </a:xfrm>
          <a:prstGeom prst="rect">
            <a:avLst/>
          </a:prstGeom>
          <a:noFill/>
          <a:ln>
            <a:solidFill>
              <a:schemeClr val="bg1">
                <a:lumMod val="7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4570730" y="4831715"/>
            <a:ext cx="616585" cy="616585"/>
          </a:xfrm>
          <a:prstGeom prst="rect">
            <a:avLst/>
          </a:prstGeom>
          <a:noFill/>
          <a:ln>
            <a:solidFill>
              <a:schemeClr val="bg1">
                <a:lumMod val="7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8390255" y="4831715"/>
            <a:ext cx="616585" cy="616585"/>
          </a:xfrm>
          <a:prstGeom prst="rect">
            <a:avLst/>
          </a:prstGeom>
          <a:noFill/>
          <a:ln>
            <a:solidFill>
              <a:schemeClr val="bg1">
                <a:lumMod val="7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17780" y="1289685"/>
            <a:ext cx="12226925" cy="22409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bf14ace5daf6eb39b2d46e035d1334a9"/>
          <p:cNvPicPr>
            <a:picLocks noChangeAspect="1"/>
          </p:cNvPicPr>
          <p:nvPr/>
        </p:nvPicPr>
        <p:blipFill>
          <a:blip r:embed="rId1"/>
          <a:stretch>
            <a:fillRect/>
          </a:stretch>
        </p:blipFill>
        <p:spPr>
          <a:xfrm>
            <a:off x="6874510" y="473075"/>
            <a:ext cx="4492625" cy="4191000"/>
          </a:xfrm>
          <a:prstGeom prst="rect">
            <a:avLst/>
          </a:prstGeom>
        </p:spPr>
      </p:pic>
      <p:sp>
        <p:nvSpPr>
          <p:cNvPr id="6" name="文本框 5"/>
          <p:cNvSpPr txBox="1"/>
          <p:nvPr/>
        </p:nvSpPr>
        <p:spPr>
          <a:xfrm>
            <a:off x="861695" y="2110740"/>
            <a:ext cx="5775960" cy="953135"/>
          </a:xfrm>
          <a:prstGeom prst="rect">
            <a:avLst/>
          </a:prstGeom>
          <a:noFill/>
        </p:spPr>
        <p:txBody>
          <a:bodyPr wrap="square" rtlCol="0" anchor="t">
            <a:spAutoFit/>
          </a:bodyPr>
          <a:p>
            <a:pPr algn="l"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r>
              <a:rPr lang="en-US" altLang="zh-CN"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a:t>
            </a: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en-US" altLang="zh-CN"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7" name="文本框 6"/>
          <p:cNvSpPr txBox="1"/>
          <p:nvPr/>
        </p:nvSpPr>
        <p:spPr>
          <a:xfrm>
            <a:off x="861695" y="1661160"/>
            <a:ext cx="2368550" cy="368300"/>
          </a:xfrm>
          <a:prstGeom prst="rect">
            <a:avLst/>
          </a:prstGeom>
          <a:noFill/>
        </p:spPr>
        <p:txBody>
          <a:bodyPr wrap="square" rtlCol="0">
            <a:spAutoFit/>
          </a:bodyPr>
          <a:p>
            <a:pPr algn="l"/>
            <a:r>
              <a:rPr lang="zh-CN" altLang="en-US">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a:solidFill>
                <a:schemeClr val="tx1">
                  <a:lumMod val="75000"/>
                  <a:lumOff val="25000"/>
                </a:schemeClr>
              </a:solidFill>
              <a:latin typeface="文悦古典明朝体 (非商业使用) W5" charset="-122"/>
              <a:ea typeface="文悦古典明朝体 (非商业使用) W5" charset="-122"/>
            </a:endParaRPr>
          </a:p>
        </p:txBody>
      </p:sp>
      <p:sp>
        <p:nvSpPr>
          <p:cNvPr id="11" name="文本框 10"/>
          <p:cNvSpPr txBox="1"/>
          <p:nvPr/>
        </p:nvSpPr>
        <p:spPr>
          <a:xfrm>
            <a:off x="1618615" y="4827270"/>
            <a:ext cx="2577465" cy="645160"/>
          </a:xfrm>
          <a:prstGeom prst="rect">
            <a:avLst/>
          </a:prstGeom>
          <a:noFill/>
        </p:spPr>
        <p:txBody>
          <a:bodyPr wrap="square" rtlCol="0" anchor="t">
            <a:spAutoFit/>
          </a:bodyPr>
          <a:p>
            <a:pPr algn="l"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4" name="文本框 13"/>
          <p:cNvSpPr txBox="1"/>
          <p:nvPr/>
        </p:nvSpPr>
        <p:spPr>
          <a:xfrm>
            <a:off x="759460" y="4831715"/>
            <a:ext cx="612775" cy="583565"/>
          </a:xfrm>
          <a:prstGeom prst="rect">
            <a:avLst/>
          </a:prstGeom>
          <a:noFill/>
        </p:spPr>
        <p:txBody>
          <a:bodyPr wrap="square" rtlCol="0">
            <a:spAutoFit/>
          </a:bodyPr>
          <a:p>
            <a:pPr algn="l"/>
            <a:r>
              <a:rPr lang="zh-CN" altLang="en-US" sz="3200">
                <a:solidFill>
                  <a:schemeClr val="tx1">
                    <a:lumMod val="75000"/>
                    <a:lumOff val="25000"/>
                  </a:schemeClr>
                </a:solidFill>
                <a:latin typeface="文悦古典明朝体 (非商业使用) W5" charset="-122"/>
                <a:ea typeface="文悦古典明朝体 (非商业使用) W5" charset="-122"/>
              </a:rPr>
              <a:t>壹</a:t>
            </a:r>
            <a:endParaRPr lang="zh-CN" altLang="en-US" sz="3200">
              <a:solidFill>
                <a:schemeClr val="tx1">
                  <a:lumMod val="75000"/>
                  <a:lumOff val="25000"/>
                </a:schemeClr>
              </a:solidFill>
              <a:latin typeface="文悦古典明朝体 (非商业使用) W5" charset="-122"/>
              <a:ea typeface="文悦古典明朝体 (非商业使用) W5" charset="-122"/>
            </a:endParaRPr>
          </a:p>
        </p:txBody>
      </p:sp>
      <p:sp>
        <p:nvSpPr>
          <p:cNvPr id="8" name="文本框 7"/>
          <p:cNvSpPr txBox="1"/>
          <p:nvPr/>
        </p:nvSpPr>
        <p:spPr>
          <a:xfrm>
            <a:off x="5433695" y="4827270"/>
            <a:ext cx="2577465" cy="645160"/>
          </a:xfrm>
          <a:prstGeom prst="rect">
            <a:avLst/>
          </a:prstGeom>
          <a:noFill/>
        </p:spPr>
        <p:txBody>
          <a:bodyPr wrap="square" rtlCol="0" anchor="t">
            <a:spAutoFit/>
          </a:bodyPr>
          <a:p>
            <a:pPr algn="l"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9" name="文本框 8"/>
          <p:cNvSpPr txBox="1"/>
          <p:nvPr/>
        </p:nvSpPr>
        <p:spPr>
          <a:xfrm>
            <a:off x="4574540" y="4831715"/>
            <a:ext cx="612775" cy="583565"/>
          </a:xfrm>
          <a:prstGeom prst="rect">
            <a:avLst/>
          </a:prstGeom>
          <a:noFill/>
        </p:spPr>
        <p:txBody>
          <a:bodyPr wrap="square" rtlCol="0">
            <a:spAutoFit/>
          </a:bodyPr>
          <a:p>
            <a:pPr algn="l"/>
            <a:r>
              <a:rPr lang="zh-CN" altLang="en-US" sz="3200">
                <a:solidFill>
                  <a:schemeClr val="tx1">
                    <a:lumMod val="75000"/>
                    <a:lumOff val="25000"/>
                  </a:schemeClr>
                </a:solidFill>
                <a:latin typeface="文悦古典明朝体 (非商业使用) W5" charset="-122"/>
                <a:ea typeface="文悦古典明朝体 (非商业使用) W5" charset="-122"/>
              </a:rPr>
              <a:t>贰</a:t>
            </a:r>
            <a:endParaRPr lang="zh-CN" altLang="en-US" sz="3200">
              <a:solidFill>
                <a:schemeClr val="tx1">
                  <a:lumMod val="75000"/>
                  <a:lumOff val="25000"/>
                </a:schemeClr>
              </a:solidFill>
              <a:latin typeface="文悦古典明朝体 (非商业使用) W5" charset="-122"/>
              <a:ea typeface="文悦古典明朝体 (非商业使用) W5" charset="-122"/>
            </a:endParaRPr>
          </a:p>
        </p:txBody>
      </p:sp>
      <p:sp>
        <p:nvSpPr>
          <p:cNvPr id="10" name="文本框 9"/>
          <p:cNvSpPr txBox="1"/>
          <p:nvPr/>
        </p:nvSpPr>
        <p:spPr>
          <a:xfrm>
            <a:off x="9249410" y="4827270"/>
            <a:ext cx="2577465" cy="645160"/>
          </a:xfrm>
          <a:prstGeom prst="rect">
            <a:avLst/>
          </a:prstGeom>
          <a:noFill/>
        </p:spPr>
        <p:txBody>
          <a:bodyPr wrap="square" rtlCol="0" anchor="t">
            <a:spAutoFit/>
          </a:bodyPr>
          <a:p>
            <a:pPr algn="l" fontAlgn="auto">
              <a:lnSpc>
                <a:spcPct val="200000"/>
              </a:lnSpc>
            </a:pPr>
            <a:r>
              <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6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2" name="文本框 11"/>
          <p:cNvSpPr txBox="1"/>
          <p:nvPr/>
        </p:nvSpPr>
        <p:spPr>
          <a:xfrm>
            <a:off x="8390255" y="4831715"/>
            <a:ext cx="612775" cy="583565"/>
          </a:xfrm>
          <a:prstGeom prst="rect">
            <a:avLst/>
          </a:prstGeom>
          <a:noFill/>
        </p:spPr>
        <p:txBody>
          <a:bodyPr wrap="square" rtlCol="0">
            <a:spAutoFit/>
          </a:bodyPr>
          <a:p>
            <a:pPr algn="l"/>
            <a:r>
              <a:rPr lang="zh-CN" altLang="en-US" sz="3200">
                <a:solidFill>
                  <a:schemeClr val="tx1">
                    <a:lumMod val="75000"/>
                    <a:lumOff val="25000"/>
                  </a:schemeClr>
                </a:solidFill>
                <a:latin typeface="文悦古典明朝体 (非商业使用) W5" charset="-122"/>
                <a:ea typeface="文悦古典明朝体 (非商业使用) W5" charset="-122"/>
              </a:rPr>
              <a:t>叁</a:t>
            </a:r>
            <a:endParaRPr lang="zh-CN" altLang="en-US" sz="3200">
              <a:solidFill>
                <a:schemeClr val="tx1">
                  <a:lumMod val="75000"/>
                  <a:lumOff val="25000"/>
                </a:schemeClr>
              </a:solidFill>
              <a:latin typeface="文悦古典明朝体 (非商业使用) W5" charset="-122"/>
              <a:ea typeface="文悦古典明朝体 (非商业使用) W5"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6b5509125b37d6ee6fe4a8ab696206f3"/>
          <p:cNvPicPr>
            <a:picLocks noChangeAspect="1"/>
          </p:cNvPicPr>
          <p:nvPr/>
        </p:nvPicPr>
        <p:blipFill>
          <a:blip r:embed="rId1"/>
          <a:stretch>
            <a:fillRect/>
          </a:stretch>
        </p:blipFill>
        <p:spPr>
          <a:xfrm>
            <a:off x="-250190" y="-200025"/>
            <a:ext cx="12989560" cy="3246755"/>
          </a:xfrm>
          <a:prstGeom prst="rect">
            <a:avLst/>
          </a:prstGeom>
        </p:spPr>
      </p:pic>
      <p:pic>
        <p:nvPicPr>
          <p:cNvPr id="4" name="图片 3" descr="1"/>
          <p:cNvPicPr>
            <a:picLocks noChangeAspect="1"/>
          </p:cNvPicPr>
          <p:nvPr/>
        </p:nvPicPr>
        <p:blipFill>
          <a:blip r:embed="rId2"/>
          <a:stretch>
            <a:fillRect/>
          </a:stretch>
        </p:blipFill>
        <p:spPr>
          <a:xfrm>
            <a:off x="7783830" y="-59055"/>
            <a:ext cx="4556760" cy="4883150"/>
          </a:xfrm>
          <a:prstGeom prst="rect">
            <a:avLst/>
          </a:prstGeom>
        </p:spPr>
      </p:pic>
      <p:sp>
        <p:nvSpPr>
          <p:cNvPr id="5" name="文本框 4"/>
          <p:cNvSpPr txBox="1"/>
          <p:nvPr/>
        </p:nvSpPr>
        <p:spPr>
          <a:xfrm>
            <a:off x="968375" y="2672080"/>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6" name="文本框 5"/>
          <p:cNvSpPr txBox="1"/>
          <p:nvPr/>
        </p:nvSpPr>
        <p:spPr>
          <a:xfrm>
            <a:off x="1308735" y="2672080"/>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7" name="文本框 6"/>
          <p:cNvSpPr txBox="1"/>
          <p:nvPr/>
        </p:nvSpPr>
        <p:spPr>
          <a:xfrm>
            <a:off x="2945765" y="2672080"/>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8" name="文本框 7"/>
          <p:cNvSpPr txBox="1"/>
          <p:nvPr/>
        </p:nvSpPr>
        <p:spPr>
          <a:xfrm>
            <a:off x="3295015" y="2672080"/>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9" name="文本框 8"/>
          <p:cNvSpPr txBox="1"/>
          <p:nvPr/>
        </p:nvSpPr>
        <p:spPr>
          <a:xfrm>
            <a:off x="4866005" y="2672080"/>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10" name="文本框 9"/>
          <p:cNvSpPr txBox="1"/>
          <p:nvPr/>
        </p:nvSpPr>
        <p:spPr>
          <a:xfrm>
            <a:off x="5206365" y="2672080"/>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1" name="文本框 10"/>
          <p:cNvSpPr txBox="1"/>
          <p:nvPr/>
        </p:nvSpPr>
        <p:spPr>
          <a:xfrm>
            <a:off x="6833870" y="2672080"/>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12" name="文本框 11"/>
          <p:cNvSpPr txBox="1"/>
          <p:nvPr/>
        </p:nvSpPr>
        <p:spPr>
          <a:xfrm>
            <a:off x="7174230" y="2672080"/>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cxnSp>
        <p:nvCxnSpPr>
          <p:cNvPr id="13" name="直接连接符 12"/>
          <p:cNvCxnSpPr/>
          <p:nvPr/>
        </p:nvCxnSpPr>
        <p:spPr>
          <a:xfrm>
            <a:off x="2524125" y="2735580"/>
            <a:ext cx="0" cy="3063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40885" y="2735580"/>
            <a:ext cx="0" cy="3063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80810" y="2672080"/>
            <a:ext cx="0" cy="3063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345170" y="2672080"/>
            <a:ext cx="0" cy="3063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水墨竹子"/>
          <p:cNvPicPr>
            <a:picLocks noChangeAspect="1"/>
          </p:cNvPicPr>
          <p:nvPr/>
        </p:nvPicPr>
        <p:blipFill>
          <a:blip r:embed="rId1"/>
          <a:srcRect l="35855" t="17700"/>
          <a:stretch>
            <a:fillRect/>
          </a:stretch>
        </p:blipFill>
        <p:spPr>
          <a:xfrm rot="180000">
            <a:off x="5063490" y="1892300"/>
            <a:ext cx="1805940" cy="3806825"/>
          </a:xfrm>
          <a:prstGeom prst="rect">
            <a:avLst/>
          </a:prstGeom>
        </p:spPr>
      </p:pic>
      <p:sp>
        <p:nvSpPr>
          <p:cNvPr id="12" name="文本框 11"/>
          <p:cNvSpPr txBox="1"/>
          <p:nvPr/>
        </p:nvSpPr>
        <p:spPr>
          <a:xfrm>
            <a:off x="903605" y="1744345"/>
            <a:ext cx="2458720" cy="583565"/>
          </a:xfrm>
          <a:prstGeom prst="rect">
            <a:avLst/>
          </a:prstGeom>
          <a:noFill/>
        </p:spPr>
        <p:txBody>
          <a:bodyPr wrap="square" rtlCol="0" anchor="t">
            <a:spAutoFit/>
          </a:bodyPr>
          <a:p>
            <a:pPr algn="ctr"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3" name="文本框 2"/>
          <p:cNvSpPr txBox="1"/>
          <p:nvPr/>
        </p:nvSpPr>
        <p:spPr>
          <a:xfrm>
            <a:off x="903605" y="1345565"/>
            <a:ext cx="2459355" cy="398780"/>
          </a:xfrm>
          <a:prstGeom prst="rect">
            <a:avLst/>
          </a:prstGeom>
          <a:noFill/>
        </p:spPr>
        <p:txBody>
          <a:bodyPr wrap="square" rtlCol="0">
            <a:spAutoFit/>
          </a:bodyPr>
          <a:p>
            <a:pPr algn="ctr"/>
            <a:r>
              <a:rPr lang="zh-CN" altLang="en-US" sz="2000">
                <a:solidFill>
                  <a:schemeClr val="tx1">
                    <a:lumMod val="75000"/>
                    <a:lumOff val="25000"/>
                  </a:schemeClr>
                </a:solidFill>
                <a:latin typeface="文悦古典明朝体 (非商业使用) W5" charset="-122"/>
                <a:ea typeface="文悦古典明朝体 (非商业使用) W5" charset="-122"/>
              </a:rPr>
              <a:t>关键词</a:t>
            </a:r>
            <a:endParaRPr lang="zh-CN" altLang="en-US" sz="2000">
              <a:solidFill>
                <a:schemeClr val="tx1">
                  <a:lumMod val="75000"/>
                  <a:lumOff val="25000"/>
                </a:schemeClr>
              </a:solidFill>
              <a:latin typeface="文悦古典明朝体 (非商业使用) W5" charset="-122"/>
              <a:ea typeface="文悦古典明朝体 (非商业使用) W5" charset="-122"/>
            </a:endParaRPr>
          </a:p>
        </p:txBody>
      </p:sp>
      <p:sp>
        <p:nvSpPr>
          <p:cNvPr id="4" name="文本框 3"/>
          <p:cNvSpPr txBox="1"/>
          <p:nvPr/>
        </p:nvSpPr>
        <p:spPr>
          <a:xfrm>
            <a:off x="904240" y="3273425"/>
            <a:ext cx="2458720" cy="583565"/>
          </a:xfrm>
          <a:prstGeom prst="rect">
            <a:avLst/>
          </a:prstGeom>
          <a:noFill/>
        </p:spPr>
        <p:txBody>
          <a:bodyPr wrap="square" rtlCol="0" anchor="t">
            <a:spAutoFit/>
          </a:bodyPr>
          <a:p>
            <a:pPr algn="ctr"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7" name="文本框 6"/>
          <p:cNvSpPr txBox="1"/>
          <p:nvPr/>
        </p:nvSpPr>
        <p:spPr>
          <a:xfrm>
            <a:off x="904240" y="2874645"/>
            <a:ext cx="2459355" cy="398780"/>
          </a:xfrm>
          <a:prstGeom prst="rect">
            <a:avLst/>
          </a:prstGeom>
          <a:noFill/>
        </p:spPr>
        <p:txBody>
          <a:bodyPr wrap="square" rtlCol="0">
            <a:spAutoFit/>
          </a:bodyPr>
          <a:p>
            <a:pPr algn="ctr"/>
            <a:r>
              <a:rPr lang="zh-CN" altLang="en-US" sz="2000">
                <a:solidFill>
                  <a:schemeClr val="tx1">
                    <a:lumMod val="75000"/>
                    <a:lumOff val="25000"/>
                  </a:schemeClr>
                </a:solidFill>
                <a:latin typeface="文悦古典明朝体 (非商业使用) W5" charset="-122"/>
                <a:ea typeface="文悦古典明朝体 (非商业使用) W5" charset="-122"/>
              </a:rPr>
              <a:t>关键词</a:t>
            </a:r>
            <a:endParaRPr lang="zh-CN" altLang="en-US" sz="2000">
              <a:solidFill>
                <a:schemeClr val="tx1">
                  <a:lumMod val="75000"/>
                  <a:lumOff val="25000"/>
                </a:schemeClr>
              </a:solidFill>
              <a:latin typeface="文悦古典明朝体 (非商业使用) W5" charset="-122"/>
              <a:ea typeface="文悦古典明朝体 (非商业使用) W5" charset="-122"/>
            </a:endParaRPr>
          </a:p>
        </p:txBody>
      </p:sp>
      <p:sp>
        <p:nvSpPr>
          <p:cNvPr id="10" name="文本框 9"/>
          <p:cNvSpPr txBox="1"/>
          <p:nvPr/>
        </p:nvSpPr>
        <p:spPr>
          <a:xfrm>
            <a:off x="904875" y="4803140"/>
            <a:ext cx="2458720" cy="583565"/>
          </a:xfrm>
          <a:prstGeom prst="rect">
            <a:avLst/>
          </a:prstGeom>
          <a:noFill/>
        </p:spPr>
        <p:txBody>
          <a:bodyPr wrap="square" rtlCol="0" anchor="t">
            <a:spAutoFit/>
          </a:bodyPr>
          <a:p>
            <a:pPr algn="ctr"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1" name="文本框 10"/>
          <p:cNvSpPr txBox="1"/>
          <p:nvPr/>
        </p:nvSpPr>
        <p:spPr>
          <a:xfrm>
            <a:off x="904875" y="4404360"/>
            <a:ext cx="2459355" cy="398780"/>
          </a:xfrm>
          <a:prstGeom prst="rect">
            <a:avLst/>
          </a:prstGeom>
          <a:noFill/>
        </p:spPr>
        <p:txBody>
          <a:bodyPr wrap="square" rtlCol="0">
            <a:spAutoFit/>
          </a:bodyPr>
          <a:p>
            <a:pPr algn="ctr"/>
            <a:r>
              <a:rPr lang="zh-CN" altLang="en-US" sz="2000">
                <a:solidFill>
                  <a:schemeClr val="tx1">
                    <a:lumMod val="75000"/>
                    <a:lumOff val="25000"/>
                  </a:schemeClr>
                </a:solidFill>
                <a:latin typeface="文悦古典明朝体 (非商业使用) W5" charset="-122"/>
                <a:ea typeface="文悦古典明朝体 (非商业使用) W5" charset="-122"/>
              </a:rPr>
              <a:t>关键词</a:t>
            </a:r>
            <a:endParaRPr lang="zh-CN" altLang="en-US" sz="2000">
              <a:solidFill>
                <a:schemeClr val="tx1">
                  <a:lumMod val="75000"/>
                  <a:lumOff val="25000"/>
                </a:schemeClr>
              </a:solidFill>
              <a:latin typeface="文悦古典明朝体 (非商业使用) W5" charset="-122"/>
              <a:ea typeface="文悦古典明朝体 (非商业使用) W5" charset="-122"/>
            </a:endParaRPr>
          </a:p>
        </p:txBody>
      </p:sp>
      <p:sp>
        <p:nvSpPr>
          <p:cNvPr id="13" name="文本框 12"/>
          <p:cNvSpPr txBox="1"/>
          <p:nvPr/>
        </p:nvSpPr>
        <p:spPr>
          <a:xfrm>
            <a:off x="8531225" y="1744345"/>
            <a:ext cx="2458720" cy="583565"/>
          </a:xfrm>
          <a:prstGeom prst="rect">
            <a:avLst/>
          </a:prstGeom>
          <a:noFill/>
        </p:spPr>
        <p:txBody>
          <a:bodyPr wrap="square" rtlCol="0" anchor="t">
            <a:spAutoFit/>
          </a:bodyPr>
          <a:p>
            <a:pPr algn="ctr"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4" name="文本框 13"/>
          <p:cNvSpPr txBox="1"/>
          <p:nvPr/>
        </p:nvSpPr>
        <p:spPr>
          <a:xfrm>
            <a:off x="8531225" y="1345565"/>
            <a:ext cx="2459355" cy="398780"/>
          </a:xfrm>
          <a:prstGeom prst="rect">
            <a:avLst/>
          </a:prstGeom>
          <a:noFill/>
        </p:spPr>
        <p:txBody>
          <a:bodyPr wrap="square" rtlCol="0">
            <a:spAutoFit/>
          </a:bodyPr>
          <a:p>
            <a:pPr algn="ctr"/>
            <a:r>
              <a:rPr lang="zh-CN" altLang="en-US" sz="2000">
                <a:solidFill>
                  <a:schemeClr val="tx1">
                    <a:lumMod val="75000"/>
                    <a:lumOff val="25000"/>
                  </a:schemeClr>
                </a:solidFill>
                <a:latin typeface="文悦古典明朝体 (非商业使用) W5" charset="-122"/>
                <a:ea typeface="文悦古典明朝体 (非商业使用) W5" charset="-122"/>
              </a:rPr>
              <a:t>关键词</a:t>
            </a:r>
            <a:endParaRPr lang="zh-CN" altLang="en-US" sz="2000">
              <a:solidFill>
                <a:schemeClr val="tx1">
                  <a:lumMod val="75000"/>
                  <a:lumOff val="25000"/>
                </a:schemeClr>
              </a:solidFill>
              <a:latin typeface="文悦古典明朝体 (非商业使用) W5" charset="-122"/>
              <a:ea typeface="文悦古典明朝体 (非商业使用) W5" charset="-122"/>
            </a:endParaRPr>
          </a:p>
        </p:txBody>
      </p:sp>
      <p:sp>
        <p:nvSpPr>
          <p:cNvPr id="15" name="文本框 14"/>
          <p:cNvSpPr txBox="1"/>
          <p:nvPr/>
        </p:nvSpPr>
        <p:spPr>
          <a:xfrm>
            <a:off x="8531860" y="3273425"/>
            <a:ext cx="2458720" cy="583565"/>
          </a:xfrm>
          <a:prstGeom prst="rect">
            <a:avLst/>
          </a:prstGeom>
          <a:noFill/>
        </p:spPr>
        <p:txBody>
          <a:bodyPr wrap="square" rtlCol="0" anchor="t">
            <a:spAutoFit/>
          </a:bodyPr>
          <a:p>
            <a:pPr algn="ctr"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6" name="文本框 15"/>
          <p:cNvSpPr txBox="1"/>
          <p:nvPr/>
        </p:nvSpPr>
        <p:spPr>
          <a:xfrm>
            <a:off x="8531860" y="2874645"/>
            <a:ext cx="2459355" cy="398780"/>
          </a:xfrm>
          <a:prstGeom prst="rect">
            <a:avLst/>
          </a:prstGeom>
          <a:noFill/>
        </p:spPr>
        <p:txBody>
          <a:bodyPr wrap="square" rtlCol="0">
            <a:spAutoFit/>
          </a:bodyPr>
          <a:p>
            <a:pPr algn="ctr"/>
            <a:r>
              <a:rPr lang="zh-CN" altLang="en-US" sz="2000">
                <a:solidFill>
                  <a:schemeClr val="tx1">
                    <a:lumMod val="75000"/>
                    <a:lumOff val="25000"/>
                  </a:schemeClr>
                </a:solidFill>
                <a:latin typeface="文悦古典明朝体 (非商业使用) W5" charset="-122"/>
                <a:ea typeface="文悦古典明朝体 (非商业使用) W5" charset="-122"/>
              </a:rPr>
              <a:t>关键词</a:t>
            </a:r>
            <a:endParaRPr lang="zh-CN" altLang="en-US" sz="2000">
              <a:solidFill>
                <a:schemeClr val="tx1">
                  <a:lumMod val="75000"/>
                  <a:lumOff val="25000"/>
                </a:schemeClr>
              </a:solidFill>
              <a:latin typeface="文悦古典明朝体 (非商业使用) W5" charset="-122"/>
              <a:ea typeface="文悦古典明朝体 (非商业使用) W5" charset="-122"/>
            </a:endParaRPr>
          </a:p>
        </p:txBody>
      </p:sp>
      <p:sp>
        <p:nvSpPr>
          <p:cNvPr id="17" name="文本框 16"/>
          <p:cNvSpPr txBox="1"/>
          <p:nvPr/>
        </p:nvSpPr>
        <p:spPr>
          <a:xfrm>
            <a:off x="8532495" y="4803140"/>
            <a:ext cx="2458720" cy="583565"/>
          </a:xfrm>
          <a:prstGeom prst="rect">
            <a:avLst/>
          </a:prstGeom>
          <a:noFill/>
        </p:spPr>
        <p:txBody>
          <a:bodyPr wrap="square" rtlCol="0" anchor="t">
            <a:spAutoFit/>
          </a:bodyPr>
          <a:p>
            <a:pPr algn="ctr"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8" name="文本框 17"/>
          <p:cNvSpPr txBox="1"/>
          <p:nvPr/>
        </p:nvSpPr>
        <p:spPr>
          <a:xfrm>
            <a:off x="8532495" y="4404360"/>
            <a:ext cx="2459355" cy="398780"/>
          </a:xfrm>
          <a:prstGeom prst="rect">
            <a:avLst/>
          </a:prstGeom>
          <a:noFill/>
        </p:spPr>
        <p:txBody>
          <a:bodyPr wrap="square" rtlCol="0">
            <a:spAutoFit/>
          </a:bodyPr>
          <a:p>
            <a:pPr algn="ctr"/>
            <a:r>
              <a:rPr lang="zh-CN" altLang="en-US" sz="2000">
                <a:solidFill>
                  <a:schemeClr val="tx1">
                    <a:lumMod val="75000"/>
                    <a:lumOff val="25000"/>
                  </a:schemeClr>
                </a:solidFill>
                <a:latin typeface="文悦古典明朝体 (非商业使用) W5" charset="-122"/>
                <a:ea typeface="文悦古典明朝体 (非商业使用) W5" charset="-122"/>
              </a:rPr>
              <a:t>关键词</a:t>
            </a:r>
            <a:endParaRPr lang="zh-CN" altLang="en-US" sz="2000">
              <a:solidFill>
                <a:schemeClr val="tx1">
                  <a:lumMod val="75000"/>
                  <a:lumOff val="25000"/>
                </a:schemeClr>
              </a:solidFill>
              <a:latin typeface="文悦古典明朝体 (非商业使用) W5" charset="-122"/>
              <a:ea typeface="文悦古典明朝体 (非商业使用) W5" charset="-122"/>
            </a:endParaRPr>
          </a:p>
        </p:txBody>
      </p:sp>
      <p:pic>
        <p:nvPicPr>
          <p:cNvPr id="5" name="图片 4" descr="f6dc00524c9c89787074bb7f1d59eeeb"/>
          <p:cNvPicPr>
            <a:picLocks noChangeAspect="1"/>
          </p:cNvPicPr>
          <p:nvPr/>
        </p:nvPicPr>
        <p:blipFill>
          <a:blip r:embed="rId2"/>
          <a:srcRect t="11952"/>
          <a:stretch>
            <a:fillRect/>
          </a:stretch>
        </p:blipFill>
        <p:spPr>
          <a:xfrm>
            <a:off x="3154045" y="1345565"/>
            <a:ext cx="5715000" cy="502412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Freeform 336"/>
          <p:cNvSpPr/>
          <p:nvPr/>
        </p:nvSpPr>
        <p:spPr bwMode="auto">
          <a:xfrm flipH="1">
            <a:off x="1796415" y="1999615"/>
            <a:ext cx="2530475" cy="563245"/>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 name="T122" fmla="*/ 391912 w 1717675"/>
              <a:gd name="T123" fmla="*/ 391912 w 1717675"/>
              <a:gd name="T124" fmla="*/ 391912 w 1717675"/>
              <a:gd name="T125"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 h="96">
                <a:moveTo>
                  <a:pt x="348" y="6"/>
                </a:moveTo>
                <a:cubicBezTo>
                  <a:pt x="349" y="5"/>
                  <a:pt x="348" y="5"/>
                  <a:pt x="348" y="5"/>
                </a:cubicBezTo>
                <a:cubicBezTo>
                  <a:pt x="354" y="5"/>
                  <a:pt x="362" y="5"/>
                  <a:pt x="366" y="7"/>
                </a:cubicBezTo>
                <a:cubicBezTo>
                  <a:pt x="367" y="8"/>
                  <a:pt x="367" y="7"/>
                  <a:pt x="367" y="7"/>
                </a:cubicBezTo>
                <a:cubicBezTo>
                  <a:pt x="368" y="7"/>
                  <a:pt x="370" y="7"/>
                  <a:pt x="370" y="8"/>
                </a:cubicBezTo>
                <a:cubicBezTo>
                  <a:pt x="371" y="8"/>
                  <a:pt x="371" y="7"/>
                  <a:pt x="372" y="7"/>
                </a:cubicBezTo>
                <a:cubicBezTo>
                  <a:pt x="373" y="8"/>
                  <a:pt x="373" y="8"/>
                  <a:pt x="374" y="7"/>
                </a:cubicBezTo>
                <a:cubicBezTo>
                  <a:pt x="378" y="7"/>
                  <a:pt x="384" y="9"/>
                  <a:pt x="388" y="9"/>
                </a:cubicBezTo>
                <a:cubicBezTo>
                  <a:pt x="400" y="10"/>
                  <a:pt x="412" y="10"/>
                  <a:pt x="422" y="13"/>
                </a:cubicBezTo>
                <a:cubicBezTo>
                  <a:pt x="422" y="14"/>
                  <a:pt x="421" y="15"/>
                  <a:pt x="421" y="16"/>
                </a:cubicBezTo>
                <a:cubicBezTo>
                  <a:pt x="421" y="17"/>
                  <a:pt x="422" y="17"/>
                  <a:pt x="423" y="16"/>
                </a:cubicBezTo>
                <a:cubicBezTo>
                  <a:pt x="422" y="18"/>
                  <a:pt x="424" y="19"/>
                  <a:pt x="422" y="21"/>
                </a:cubicBezTo>
                <a:cubicBezTo>
                  <a:pt x="423" y="22"/>
                  <a:pt x="426" y="22"/>
                  <a:pt x="428" y="22"/>
                </a:cubicBezTo>
                <a:cubicBezTo>
                  <a:pt x="428" y="23"/>
                  <a:pt x="428" y="23"/>
                  <a:pt x="427" y="23"/>
                </a:cubicBezTo>
                <a:cubicBezTo>
                  <a:pt x="428" y="24"/>
                  <a:pt x="429" y="24"/>
                  <a:pt x="430" y="24"/>
                </a:cubicBezTo>
                <a:cubicBezTo>
                  <a:pt x="429" y="26"/>
                  <a:pt x="430" y="26"/>
                  <a:pt x="431" y="26"/>
                </a:cubicBezTo>
                <a:cubicBezTo>
                  <a:pt x="431" y="27"/>
                  <a:pt x="431" y="27"/>
                  <a:pt x="432" y="27"/>
                </a:cubicBezTo>
                <a:cubicBezTo>
                  <a:pt x="432" y="28"/>
                  <a:pt x="431" y="28"/>
                  <a:pt x="431" y="29"/>
                </a:cubicBezTo>
                <a:cubicBezTo>
                  <a:pt x="431" y="30"/>
                  <a:pt x="432" y="30"/>
                  <a:pt x="433" y="31"/>
                </a:cubicBezTo>
                <a:cubicBezTo>
                  <a:pt x="432" y="32"/>
                  <a:pt x="433" y="32"/>
                  <a:pt x="434" y="33"/>
                </a:cubicBezTo>
                <a:cubicBezTo>
                  <a:pt x="431" y="35"/>
                  <a:pt x="435" y="37"/>
                  <a:pt x="436" y="38"/>
                </a:cubicBezTo>
                <a:cubicBezTo>
                  <a:pt x="437" y="40"/>
                  <a:pt x="435" y="41"/>
                  <a:pt x="435" y="43"/>
                </a:cubicBezTo>
                <a:cubicBezTo>
                  <a:pt x="435" y="46"/>
                  <a:pt x="438" y="46"/>
                  <a:pt x="439" y="49"/>
                </a:cubicBezTo>
                <a:cubicBezTo>
                  <a:pt x="437" y="49"/>
                  <a:pt x="439" y="52"/>
                  <a:pt x="436" y="52"/>
                </a:cubicBezTo>
                <a:cubicBezTo>
                  <a:pt x="436" y="54"/>
                  <a:pt x="437" y="54"/>
                  <a:pt x="436" y="56"/>
                </a:cubicBezTo>
                <a:cubicBezTo>
                  <a:pt x="433" y="55"/>
                  <a:pt x="433" y="60"/>
                  <a:pt x="432" y="62"/>
                </a:cubicBezTo>
                <a:cubicBezTo>
                  <a:pt x="430" y="61"/>
                  <a:pt x="429" y="62"/>
                  <a:pt x="428" y="62"/>
                </a:cubicBezTo>
                <a:cubicBezTo>
                  <a:pt x="428" y="67"/>
                  <a:pt x="433" y="68"/>
                  <a:pt x="437" y="66"/>
                </a:cubicBezTo>
                <a:cubicBezTo>
                  <a:pt x="437" y="65"/>
                  <a:pt x="437" y="64"/>
                  <a:pt x="437" y="64"/>
                </a:cubicBezTo>
                <a:cubicBezTo>
                  <a:pt x="437" y="63"/>
                  <a:pt x="438" y="65"/>
                  <a:pt x="438" y="65"/>
                </a:cubicBezTo>
                <a:cubicBezTo>
                  <a:pt x="438" y="67"/>
                  <a:pt x="441" y="68"/>
                  <a:pt x="441" y="70"/>
                </a:cubicBezTo>
                <a:cubicBezTo>
                  <a:pt x="441" y="70"/>
                  <a:pt x="440" y="71"/>
                  <a:pt x="441" y="71"/>
                </a:cubicBezTo>
                <a:cubicBezTo>
                  <a:pt x="441" y="72"/>
                  <a:pt x="441" y="73"/>
                  <a:pt x="439" y="74"/>
                </a:cubicBezTo>
                <a:cubicBezTo>
                  <a:pt x="440" y="74"/>
                  <a:pt x="441" y="75"/>
                  <a:pt x="441" y="76"/>
                </a:cubicBezTo>
                <a:cubicBezTo>
                  <a:pt x="440" y="76"/>
                  <a:pt x="441" y="78"/>
                  <a:pt x="442" y="78"/>
                </a:cubicBezTo>
                <a:cubicBezTo>
                  <a:pt x="440" y="78"/>
                  <a:pt x="441" y="79"/>
                  <a:pt x="439" y="79"/>
                </a:cubicBezTo>
                <a:cubicBezTo>
                  <a:pt x="439" y="80"/>
                  <a:pt x="440" y="80"/>
                  <a:pt x="440" y="81"/>
                </a:cubicBezTo>
                <a:cubicBezTo>
                  <a:pt x="439" y="81"/>
                  <a:pt x="439" y="81"/>
                  <a:pt x="439" y="82"/>
                </a:cubicBezTo>
                <a:cubicBezTo>
                  <a:pt x="439" y="82"/>
                  <a:pt x="440" y="82"/>
                  <a:pt x="441" y="83"/>
                </a:cubicBezTo>
                <a:cubicBezTo>
                  <a:pt x="440" y="84"/>
                  <a:pt x="437" y="82"/>
                  <a:pt x="437" y="85"/>
                </a:cubicBezTo>
                <a:cubicBezTo>
                  <a:pt x="437" y="85"/>
                  <a:pt x="439" y="85"/>
                  <a:pt x="439" y="85"/>
                </a:cubicBezTo>
                <a:cubicBezTo>
                  <a:pt x="439" y="86"/>
                  <a:pt x="438" y="87"/>
                  <a:pt x="438" y="87"/>
                </a:cubicBezTo>
                <a:cubicBezTo>
                  <a:pt x="438" y="88"/>
                  <a:pt x="437" y="87"/>
                  <a:pt x="437" y="88"/>
                </a:cubicBezTo>
                <a:cubicBezTo>
                  <a:pt x="437" y="88"/>
                  <a:pt x="437" y="88"/>
                  <a:pt x="438" y="88"/>
                </a:cubicBezTo>
                <a:cubicBezTo>
                  <a:pt x="437" y="89"/>
                  <a:pt x="435" y="89"/>
                  <a:pt x="434" y="89"/>
                </a:cubicBezTo>
                <a:cubicBezTo>
                  <a:pt x="434" y="90"/>
                  <a:pt x="435" y="90"/>
                  <a:pt x="435" y="90"/>
                </a:cubicBezTo>
                <a:cubicBezTo>
                  <a:pt x="434" y="92"/>
                  <a:pt x="433" y="93"/>
                  <a:pt x="432" y="94"/>
                </a:cubicBezTo>
                <a:cubicBezTo>
                  <a:pt x="431" y="95"/>
                  <a:pt x="433" y="94"/>
                  <a:pt x="433" y="95"/>
                </a:cubicBezTo>
                <a:cubicBezTo>
                  <a:pt x="424" y="95"/>
                  <a:pt x="416" y="96"/>
                  <a:pt x="409" y="94"/>
                </a:cubicBezTo>
                <a:cubicBezTo>
                  <a:pt x="408" y="95"/>
                  <a:pt x="407" y="95"/>
                  <a:pt x="405" y="95"/>
                </a:cubicBezTo>
                <a:cubicBezTo>
                  <a:pt x="405" y="95"/>
                  <a:pt x="406" y="95"/>
                  <a:pt x="406" y="94"/>
                </a:cubicBezTo>
                <a:cubicBezTo>
                  <a:pt x="405" y="95"/>
                  <a:pt x="404" y="95"/>
                  <a:pt x="402" y="95"/>
                </a:cubicBezTo>
                <a:cubicBezTo>
                  <a:pt x="402" y="93"/>
                  <a:pt x="397" y="94"/>
                  <a:pt x="395" y="93"/>
                </a:cubicBezTo>
                <a:cubicBezTo>
                  <a:pt x="396" y="93"/>
                  <a:pt x="397" y="93"/>
                  <a:pt x="397" y="93"/>
                </a:cubicBezTo>
                <a:cubicBezTo>
                  <a:pt x="398" y="92"/>
                  <a:pt x="395" y="93"/>
                  <a:pt x="396" y="92"/>
                </a:cubicBezTo>
                <a:cubicBezTo>
                  <a:pt x="397" y="92"/>
                  <a:pt x="397" y="92"/>
                  <a:pt x="398" y="92"/>
                </a:cubicBezTo>
                <a:cubicBezTo>
                  <a:pt x="382" y="91"/>
                  <a:pt x="366" y="90"/>
                  <a:pt x="351" y="89"/>
                </a:cubicBezTo>
                <a:cubicBezTo>
                  <a:pt x="354" y="91"/>
                  <a:pt x="355" y="89"/>
                  <a:pt x="357" y="91"/>
                </a:cubicBezTo>
                <a:cubicBezTo>
                  <a:pt x="358" y="90"/>
                  <a:pt x="359" y="90"/>
                  <a:pt x="361" y="91"/>
                </a:cubicBezTo>
                <a:cubicBezTo>
                  <a:pt x="355" y="91"/>
                  <a:pt x="350" y="90"/>
                  <a:pt x="346" y="90"/>
                </a:cubicBezTo>
                <a:cubicBezTo>
                  <a:pt x="347" y="90"/>
                  <a:pt x="347" y="90"/>
                  <a:pt x="347" y="90"/>
                </a:cubicBezTo>
                <a:cubicBezTo>
                  <a:pt x="346" y="89"/>
                  <a:pt x="346" y="90"/>
                  <a:pt x="345" y="90"/>
                </a:cubicBezTo>
                <a:cubicBezTo>
                  <a:pt x="345" y="90"/>
                  <a:pt x="346" y="90"/>
                  <a:pt x="345" y="89"/>
                </a:cubicBezTo>
                <a:cubicBezTo>
                  <a:pt x="342" y="89"/>
                  <a:pt x="341" y="88"/>
                  <a:pt x="338" y="88"/>
                </a:cubicBezTo>
                <a:cubicBezTo>
                  <a:pt x="338" y="88"/>
                  <a:pt x="338" y="88"/>
                  <a:pt x="338" y="88"/>
                </a:cubicBezTo>
                <a:cubicBezTo>
                  <a:pt x="337" y="88"/>
                  <a:pt x="335" y="87"/>
                  <a:pt x="336" y="88"/>
                </a:cubicBezTo>
                <a:cubicBezTo>
                  <a:pt x="335" y="87"/>
                  <a:pt x="334" y="87"/>
                  <a:pt x="333" y="88"/>
                </a:cubicBezTo>
                <a:cubicBezTo>
                  <a:pt x="333" y="88"/>
                  <a:pt x="332" y="88"/>
                  <a:pt x="332" y="87"/>
                </a:cubicBezTo>
                <a:cubicBezTo>
                  <a:pt x="331" y="88"/>
                  <a:pt x="330" y="87"/>
                  <a:pt x="329" y="88"/>
                </a:cubicBezTo>
                <a:cubicBezTo>
                  <a:pt x="328" y="88"/>
                  <a:pt x="329" y="88"/>
                  <a:pt x="329" y="87"/>
                </a:cubicBezTo>
                <a:cubicBezTo>
                  <a:pt x="328" y="87"/>
                  <a:pt x="328" y="88"/>
                  <a:pt x="328" y="88"/>
                </a:cubicBezTo>
                <a:cubicBezTo>
                  <a:pt x="329" y="89"/>
                  <a:pt x="326" y="87"/>
                  <a:pt x="325" y="88"/>
                </a:cubicBezTo>
                <a:cubicBezTo>
                  <a:pt x="325" y="88"/>
                  <a:pt x="324" y="87"/>
                  <a:pt x="325" y="87"/>
                </a:cubicBezTo>
                <a:cubicBezTo>
                  <a:pt x="324" y="87"/>
                  <a:pt x="323" y="88"/>
                  <a:pt x="324" y="88"/>
                </a:cubicBezTo>
                <a:cubicBezTo>
                  <a:pt x="320" y="87"/>
                  <a:pt x="312" y="87"/>
                  <a:pt x="308" y="88"/>
                </a:cubicBezTo>
                <a:cubicBezTo>
                  <a:pt x="307" y="86"/>
                  <a:pt x="305" y="88"/>
                  <a:pt x="304" y="87"/>
                </a:cubicBezTo>
                <a:cubicBezTo>
                  <a:pt x="304" y="88"/>
                  <a:pt x="303" y="88"/>
                  <a:pt x="303" y="88"/>
                </a:cubicBezTo>
                <a:cubicBezTo>
                  <a:pt x="304" y="89"/>
                  <a:pt x="308" y="87"/>
                  <a:pt x="309" y="89"/>
                </a:cubicBezTo>
                <a:cubicBezTo>
                  <a:pt x="312" y="87"/>
                  <a:pt x="318" y="89"/>
                  <a:pt x="321" y="88"/>
                </a:cubicBezTo>
                <a:cubicBezTo>
                  <a:pt x="323" y="89"/>
                  <a:pt x="319" y="90"/>
                  <a:pt x="319" y="89"/>
                </a:cubicBezTo>
                <a:cubicBezTo>
                  <a:pt x="318" y="89"/>
                  <a:pt x="318" y="89"/>
                  <a:pt x="316" y="89"/>
                </a:cubicBezTo>
                <a:cubicBezTo>
                  <a:pt x="316" y="90"/>
                  <a:pt x="317" y="89"/>
                  <a:pt x="317" y="90"/>
                </a:cubicBezTo>
                <a:cubicBezTo>
                  <a:pt x="317" y="90"/>
                  <a:pt x="316" y="89"/>
                  <a:pt x="314" y="90"/>
                </a:cubicBezTo>
                <a:cubicBezTo>
                  <a:pt x="314" y="90"/>
                  <a:pt x="315" y="90"/>
                  <a:pt x="315" y="90"/>
                </a:cubicBezTo>
                <a:cubicBezTo>
                  <a:pt x="311" y="88"/>
                  <a:pt x="309" y="90"/>
                  <a:pt x="305" y="89"/>
                </a:cubicBezTo>
                <a:cubicBezTo>
                  <a:pt x="305" y="90"/>
                  <a:pt x="305" y="90"/>
                  <a:pt x="305" y="90"/>
                </a:cubicBezTo>
                <a:cubicBezTo>
                  <a:pt x="306" y="90"/>
                  <a:pt x="304" y="90"/>
                  <a:pt x="304" y="90"/>
                </a:cubicBezTo>
                <a:cubicBezTo>
                  <a:pt x="305" y="88"/>
                  <a:pt x="302" y="90"/>
                  <a:pt x="299" y="89"/>
                </a:cubicBezTo>
                <a:cubicBezTo>
                  <a:pt x="300" y="90"/>
                  <a:pt x="300" y="90"/>
                  <a:pt x="298" y="90"/>
                </a:cubicBezTo>
                <a:cubicBezTo>
                  <a:pt x="299" y="90"/>
                  <a:pt x="299" y="90"/>
                  <a:pt x="299" y="89"/>
                </a:cubicBezTo>
                <a:cubicBezTo>
                  <a:pt x="296" y="89"/>
                  <a:pt x="292" y="89"/>
                  <a:pt x="288" y="89"/>
                </a:cubicBezTo>
                <a:cubicBezTo>
                  <a:pt x="289" y="88"/>
                  <a:pt x="288" y="88"/>
                  <a:pt x="290" y="88"/>
                </a:cubicBezTo>
                <a:cubicBezTo>
                  <a:pt x="288" y="87"/>
                  <a:pt x="286" y="90"/>
                  <a:pt x="283" y="89"/>
                </a:cubicBezTo>
                <a:cubicBezTo>
                  <a:pt x="282" y="89"/>
                  <a:pt x="284" y="89"/>
                  <a:pt x="285" y="89"/>
                </a:cubicBezTo>
                <a:cubicBezTo>
                  <a:pt x="285" y="88"/>
                  <a:pt x="285" y="88"/>
                  <a:pt x="284" y="88"/>
                </a:cubicBezTo>
                <a:cubicBezTo>
                  <a:pt x="284" y="88"/>
                  <a:pt x="285" y="89"/>
                  <a:pt x="283" y="89"/>
                </a:cubicBezTo>
                <a:cubicBezTo>
                  <a:pt x="284" y="88"/>
                  <a:pt x="282" y="88"/>
                  <a:pt x="281" y="88"/>
                </a:cubicBezTo>
                <a:cubicBezTo>
                  <a:pt x="281" y="89"/>
                  <a:pt x="282" y="88"/>
                  <a:pt x="283" y="88"/>
                </a:cubicBezTo>
                <a:cubicBezTo>
                  <a:pt x="283" y="89"/>
                  <a:pt x="281" y="89"/>
                  <a:pt x="281" y="89"/>
                </a:cubicBezTo>
                <a:cubicBezTo>
                  <a:pt x="279" y="89"/>
                  <a:pt x="279" y="89"/>
                  <a:pt x="279" y="89"/>
                </a:cubicBezTo>
                <a:cubicBezTo>
                  <a:pt x="279" y="88"/>
                  <a:pt x="280" y="89"/>
                  <a:pt x="280" y="88"/>
                </a:cubicBezTo>
                <a:cubicBezTo>
                  <a:pt x="279" y="87"/>
                  <a:pt x="279" y="88"/>
                  <a:pt x="277" y="88"/>
                </a:cubicBezTo>
                <a:cubicBezTo>
                  <a:pt x="279" y="89"/>
                  <a:pt x="277" y="89"/>
                  <a:pt x="277" y="88"/>
                </a:cubicBezTo>
                <a:cubicBezTo>
                  <a:pt x="277" y="88"/>
                  <a:pt x="276" y="89"/>
                  <a:pt x="275" y="89"/>
                </a:cubicBezTo>
                <a:cubicBezTo>
                  <a:pt x="275" y="88"/>
                  <a:pt x="275" y="89"/>
                  <a:pt x="275" y="88"/>
                </a:cubicBezTo>
                <a:cubicBezTo>
                  <a:pt x="275" y="88"/>
                  <a:pt x="274" y="89"/>
                  <a:pt x="274" y="89"/>
                </a:cubicBezTo>
                <a:cubicBezTo>
                  <a:pt x="273" y="89"/>
                  <a:pt x="274" y="89"/>
                  <a:pt x="274" y="88"/>
                </a:cubicBezTo>
                <a:cubicBezTo>
                  <a:pt x="272" y="88"/>
                  <a:pt x="268" y="88"/>
                  <a:pt x="265" y="88"/>
                </a:cubicBezTo>
                <a:cubicBezTo>
                  <a:pt x="265" y="89"/>
                  <a:pt x="265" y="89"/>
                  <a:pt x="266" y="89"/>
                </a:cubicBezTo>
                <a:cubicBezTo>
                  <a:pt x="265" y="90"/>
                  <a:pt x="265" y="88"/>
                  <a:pt x="264" y="88"/>
                </a:cubicBezTo>
                <a:cubicBezTo>
                  <a:pt x="264" y="88"/>
                  <a:pt x="265" y="89"/>
                  <a:pt x="264" y="89"/>
                </a:cubicBezTo>
                <a:cubicBezTo>
                  <a:pt x="262" y="89"/>
                  <a:pt x="265" y="89"/>
                  <a:pt x="264" y="88"/>
                </a:cubicBezTo>
                <a:cubicBezTo>
                  <a:pt x="263" y="89"/>
                  <a:pt x="261" y="88"/>
                  <a:pt x="261" y="89"/>
                </a:cubicBezTo>
                <a:cubicBezTo>
                  <a:pt x="260" y="89"/>
                  <a:pt x="261" y="89"/>
                  <a:pt x="261" y="88"/>
                </a:cubicBezTo>
                <a:cubicBezTo>
                  <a:pt x="259" y="89"/>
                  <a:pt x="259" y="88"/>
                  <a:pt x="257" y="88"/>
                </a:cubicBezTo>
                <a:cubicBezTo>
                  <a:pt x="257" y="89"/>
                  <a:pt x="257" y="89"/>
                  <a:pt x="256" y="89"/>
                </a:cubicBezTo>
                <a:cubicBezTo>
                  <a:pt x="256" y="89"/>
                  <a:pt x="257" y="88"/>
                  <a:pt x="256" y="88"/>
                </a:cubicBezTo>
                <a:cubicBezTo>
                  <a:pt x="255" y="88"/>
                  <a:pt x="255" y="89"/>
                  <a:pt x="253" y="88"/>
                </a:cubicBezTo>
                <a:cubicBezTo>
                  <a:pt x="253" y="88"/>
                  <a:pt x="253" y="89"/>
                  <a:pt x="254" y="89"/>
                </a:cubicBezTo>
                <a:cubicBezTo>
                  <a:pt x="254" y="89"/>
                  <a:pt x="252" y="89"/>
                  <a:pt x="253" y="88"/>
                </a:cubicBezTo>
                <a:cubicBezTo>
                  <a:pt x="251" y="88"/>
                  <a:pt x="252" y="89"/>
                  <a:pt x="250" y="89"/>
                </a:cubicBezTo>
                <a:cubicBezTo>
                  <a:pt x="249" y="89"/>
                  <a:pt x="251" y="90"/>
                  <a:pt x="250" y="89"/>
                </a:cubicBezTo>
                <a:cubicBezTo>
                  <a:pt x="250" y="88"/>
                  <a:pt x="248" y="88"/>
                  <a:pt x="248" y="89"/>
                </a:cubicBezTo>
                <a:cubicBezTo>
                  <a:pt x="248" y="89"/>
                  <a:pt x="248" y="89"/>
                  <a:pt x="247" y="88"/>
                </a:cubicBezTo>
                <a:cubicBezTo>
                  <a:pt x="246" y="88"/>
                  <a:pt x="247" y="90"/>
                  <a:pt x="246" y="89"/>
                </a:cubicBezTo>
                <a:cubicBezTo>
                  <a:pt x="246" y="89"/>
                  <a:pt x="247" y="89"/>
                  <a:pt x="247" y="89"/>
                </a:cubicBezTo>
                <a:cubicBezTo>
                  <a:pt x="245" y="89"/>
                  <a:pt x="243" y="88"/>
                  <a:pt x="243" y="89"/>
                </a:cubicBezTo>
                <a:cubicBezTo>
                  <a:pt x="242" y="90"/>
                  <a:pt x="242" y="88"/>
                  <a:pt x="241" y="88"/>
                </a:cubicBezTo>
                <a:cubicBezTo>
                  <a:pt x="249" y="88"/>
                  <a:pt x="256" y="87"/>
                  <a:pt x="264" y="87"/>
                </a:cubicBezTo>
                <a:cubicBezTo>
                  <a:pt x="271" y="87"/>
                  <a:pt x="278" y="88"/>
                  <a:pt x="283" y="86"/>
                </a:cubicBezTo>
                <a:cubicBezTo>
                  <a:pt x="283" y="86"/>
                  <a:pt x="281" y="87"/>
                  <a:pt x="281" y="86"/>
                </a:cubicBezTo>
                <a:cubicBezTo>
                  <a:pt x="280" y="86"/>
                  <a:pt x="279" y="87"/>
                  <a:pt x="278" y="85"/>
                </a:cubicBezTo>
                <a:cubicBezTo>
                  <a:pt x="278" y="86"/>
                  <a:pt x="278" y="86"/>
                  <a:pt x="278" y="86"/>
                </a:cubicBezTo>
                <a:cubicBezTo>
                  <a:pt x="277" y="86"/>
                  <a:pt x="274" y="87"/>
                  <a:pt x="275" y="85"/>
                </a:cubicBezTo>
                <a:cubicBezTo>
                  <a:pt x="274" y="86"/>
                  <a:pt x="273" y="86"/>
                  <a:pt x="271" y="86"/>
                </a:cubicBezTo>
                <a:cubicBezTo>
                  <a:pt x="271" y="85"/>
                  <a:pt x="272" y="86"/>
                  <a:pt x="272" y="86"/>
                </a:cubicBezTo>
                <a:cubicBezTo>
                  <a:pt x="272" y="85"/>
                  <a:pt x="270" y="86"/>
                  <a:pt x="270" y="85"/>
                </a:cubicBezTo>
                <a:cubicBezTo>
                  <a:pt x="271" y="86"/>
                  <a:pt x="269" y="86"/>
                  <a:pt x="269" y="86"/>
                </a:cubicBezTo>
                <a:cubicBezTo>
                  <a:pt x="268" y="86"/>
                  <a:pt x="268" y="85"/>
                  <a:pt x="267" y="86"/>
                </a:cubicBezTo>
                <a:cubicBezTo>
                  <a:pt x="268" y="86"/>
                  <a:pt x="264" y="87"/>
                  <a:pt x="263" y="85"/>
                </a:cubicBezTo>
                <a:cubicBezTo>
                  <a:pt x="262" y="85"/>
                  <a:pt x="263" y="86"/>
                  <a:pt x="262" y="86"/>
                </a:cubicBezTo>
                <a:cubicBezTo>
                  <a:pt x="260" y="84"/>
                  <a:pt x="258" y="87"/>
                  <a:pt x="255" y="86"/>
                </a:cubicBezTo>
                <a:cubicBezTo>
                  <a:pt x="255" y="86"/>
                  <a:pt x="255" y="86"/>
                  <a:pt x="256" y="86"/>
                </a:cubicBezTo>
                <a:cubicBezTo>
                  <a:pt x="255" y="87"/>
                  <a:pt x="255" y="86"/>
                  <a:pt x="253" y="86"/>
                </a:cubicBezTo>
                <a:cubicBezTo>
                  <a:pt x="253" y="87"/>
                  <a:pt x="252" y="86"/>
                  <a:pt x="252" y="86"/>
                </a:cubicBezTo>
                <a:cubicBezTo>
                  <a:pt x="251" y="86"/>
                  <a:pt x="252" y="86"/>
                  <a:pt x="252" y="86"/>
                </a:cubicBezTo>
                <a:cubicBezTo>
                  <a:pt x="251" y="86"/>
                  <a:pt x="251" y="86"/>
                  <a:pt x="250" y="86"/>
                </a:cubicBezTo>
                <a:cubicBezTo>
                  <a:pt x="251" y="86"/>
                  <a:pt x="251" y="86"/>
                  <a:pt x="251" y="86"/>
                </a:cubicBezTo>
                <a:cubicBezTo>
                  <a:pt x="248" y="86"/>
                  <a:pt x="246" y="87"/>
                  <a:pt x="242" y="86"/>
                </a:cubicBezTo>
                <a:cubicBezTo>
                  <a:pt x="243" y="86"/>
                  <a:pt x="243" y="86"/>
                  <a:pt x="243" y="86"/>
                </a:cubicBezTo>
                <a:cubicBezTo>
                  <a:pt x="242" y="87"/>
                  <a:pt x="242" y="87"/>
                  <a:pt x="242" y="86"/>
                </a:cubicBezTo>
                <a:cubicBezTo>
                  <a:pt x="241" y="86"/>
                  <a:pt x="240" y="86"/>
                  <a:pt x="240" y="87"/>
                </a:cubicBezTo>
                <a:cubicBezTo>
                  <a:pt x="239" y="87"/>
                  <a:pt x="239" y="85"/>
                  <a:pt x="238" y="86"/>
                </a:cubicBezTo>
                <a:cubicBezTo>
                  <a:pt x="238" y="87"/>
                  <a:pt x="239" y="86"/>
                  <a:pt x="239" y="86"/>
                </a:cubicBezTo>
                <a:cubicBezTo>
                  <a:pt x="239" y="87"/>
                  <a:pt x="236" y="87"/>
                  <a:pt x="238" y="86"/>
                </a:cubicBezTo>
                <a:cubicBezTo>
                  <a:pt x="237" y="86"/>
                  <a:pt x="237" y="86"/>
                  <a:pt x="236" y="86"/>
                </a:cubicBezTo>
                <a:cubicBezTo>
                  <a:pt x="236" y="87"/>
                  <a:pt x="237" y="86"/>
                  <a:pt x="237" y="87"/>
                </a:cubicBezTo>
                <a:cubicBezTo>
                  <a:pt x="236" y="87"/>
                  <a:pt x="236" y="87"/>
                  <a:pt x="235" y="86"/>
                </a:cubicBezTo>
                <a:cubicBezTo>
                  <a:pt x="235" y="87"/>
                  <a:pt x="234" y="86"/>
                  <a:pt x="233" y="87"/>
                </a:cubicBezTo>
                <a:cubicBezTo>
                  <a:pt x="233" y="86"/>
                  <a:pt x="233" y="87"/>
                  <a:pt x="233" y="86"/>
                </a:cubicBezTo>
                <a:cubicBezTo>
                  <a:pt x="232" y="86"/>
                  <a:pt x="231" y="86"/>
                  <a:pt x="229" y="86"/>
                </a:cubicBezTo>
                <a:cubicBezTo>
                  <a:pt x="230" y="87"/>
                  <a:pt x="229" y="88"/>
                  <a:pt x="228" y="86"/>
                </a:cubicBezTo>
                <a:cubicBezTo>
                  <a:pt x="227" y="87"/>
                  <a:pt x="227" y="86"/>
                  <a:pt x="226" y="86"/>
                </a:cubicBezTo>
                <a:cubicBezTo>
                  <a:pt x="226" y="87"/>
                  <a:pt x="226" y="87"/>
                  <a:pt x="226" y="87"/>
                </a:cubicBezTo>
                <a:cubicBezTo>
                  <a:pt x="226" y="87"/>
                  <a:pt x="225" y="87"/>
                  <a:pt x="225" y="86"/>
                </a:cubicBezTo>
                <a:cubicBezTo>
                  <a:pt x="221" y="86"/>
                  <a:pt x="218" y="86"/>
                  <a:pt x="215" y="86"/>
                </a:cubicBezTo>
                <a:cubicBezTo>
                  <a:pt x="214" y="86"/>
                  <a:pt x="216" y="86"/>
                  <a:pt x="215" y="85"/>
                </a:cubicBezTo>
                <a:cubicBezTo>
                  <a:pt x="213" y="88"/>
                  <a:pt x="210" y="86"/>
                  <a:pt x="208" y="87"/>
                </a:cubicBezTo>
                <a:cubicBezTo>
                  <a:pt x="207" y="86"/>
                  <a:pt x="206" y="88"/>
                  <a:pt x="205" y="87"/>
                </a:cubicBezTo>
                <a:cubicBezTo>
                  <a:pt x="204" y="86"/>
                  <a:pt x="206" y="87"/>
                  <a:pt x="206" y="87"/>
                </a:cubicBezTo>
                <a:cubicBezTo>
                  <a:pt x="205" y="86"/>
                  <a:pt x="204" y="87"/>
                  <a:pt x="203" y="86"/>
                </a:cubicBezTo>
                <a:cubicBezTo>
                  <a:pt x="203" y="86"/>
                  <a:pt x="203" y="87"/>
                  <a:pt x="204" y="87"/>
                </a:cubicBezTo>
                <a:cubicBezTo>
                  <a:pt x="203" y="88"/>
                  <a:pt x="202" y="87"/>
                  <a:pt x="202" y="88"/>
                </a:cubicBezTo>
                <a:cubicBezTo>
                  <a:pt x="202" y="87"/>
                  <a:pt x="201" y="87"/>
                  <a:pt x="203" y="87"/>
                </a:cubicBezTo>
                <a:cubicBezTo>
                  <a:pt x="203" y="86"/>
                  <a:pt x="202" y="87"/>
                  <a:pt x="201" y="86"/>
                </a:cubicBezTo>
                <a:cubicBezTo>
                  <a:pt x="201" y="87"/>
                  <a:pt x="202" y="87"/>
                  <a:pt x="201" y="87"/>
                </a:cubicBezTo>
                <a:cubicBezTo>
                  <a:pt x="201" y="87"/>
                  <a:pt x="201" y="87"/>
                  <a:pt x="201" y="86"/>
                </a:cubicBezTo>
                <a:cubicBezTo>
                  <a:pt x="200" y="86"/>
                  <a:pt x="200" y="87"/>
                  <a:pt x="199" y="87"/>
                </a:cubicBezTo>
                <a:cubicBezTo>
                  <a:pt x="199" y="87"/>
                  <a:pt x="201" y="87"/>
                  <a:pt x="200" y="88"/>
                </a:cubicBezTo>
                <a:cubicBezTo>
                  <a:pt x="199" y="88"/>
                  <a:pt x="199" y="87"/>
                  <a:pt x="199" y="86"/>
                </a:cubicBezTo>
                <a:cubicBezTo>
                  <a:pt x="199" y="86"/>
                  <a:pt x="198" y="86"/>
                  <a:pt x="198" y="86"/>
                </a:cubicBezTo>
                <a:cubicBezTo>
                  <a:pt x="198" y="87"/>
                  <a:pt x="199" y="87"/>
                  <a:pt x="199" y="87"/>
                </a:cubicBezTo>
                <a:cubicBezTo>
                  <a:pt x="199" y="88"/>
                  <a:pt x="198" y="88"/>
                  <a:pt x="197" y="88"/>
                </a:cubicBezTo>
                <a:cubicBezTo>
                  <a:pt x="197" y="88"/>
                  <a:pt x="198" y="88"/>
                  <a:pt x="198" y="87"/>
                </a:cubicBezTo>
                <a:cubicBezTo>
                  <a:pt x="197" y="88"/>
                  <a:pt x="195" y="88"/>
                  <a:pt x="195" y="87"/>
                </a:cubicBezTo>
                <a:cubicBezTo>
                  <a:pt x="194" y="87"/>
                  <a:pt x="194" y="87"/>
                  <a:pt x="194" y="87"/>
                </a:cubicBezTo>
                <a:cubicBezTo>
                  <a:pt x="193" y="87"/>
                  <a:pt x="193" y="88"/>
                  <a:pt x="192" y="88"/>
                </a:cubicBezTo>
                <a:cubicBezTo>
                  <a:pt x="193" y="87"/>
                  <a:pt x="193" y="88"/>
                  <a:pt x="193" y="88"/>
                </a:cubicBezTo>
                <a:cubicBezTo>
                  <a:pt x="193" y="86"/>
                  <a:pt x="190" y="88"/>
                  <a:pt x="190" y="86"/>
                </a:cubicBezTo>
                <a:cubicBezTo>
                  <a:pt x="190" y="86"/>
                  <a:pt x="190" y="87"/>
                  <a:pt x="188" y="87"/>
                </a:cubicBezTo>
                <a:cubicBezTo>
                  <a:pt x="189" y="88"/>
                  <a:pt x="188" y="87"/>
                  <a:pt x="188" y="88"/>
                </a:cubicBezTo>
                <a:cubicBezTo>
                  <a:pt x="187" y="88"/>
                  <a:pt x="188" y="87"/>
                  <a:pt x="187" y="86"/>
                </a:cubicBezTo>
                <a:cubicBezTo>
                  <a:pt x="187" y="86"/>
                  <a:pt x="186" y="87"/>
                  <a:pt x="187" y="88"/>
                </a:cubicBezTo>
                <a:cubicBezTo>
                  <a:pt x="184" y="88"/>
                  <a:pt x="181" y="88"/>
                  <a:pt x="179" y="87"/>
                </a:cubicBezTo>
                <a:cubicBezTo>
                  <a:pt x="180" y="88"/>
                  <a:pt x="181" y="87"/>
                  <a:pt x="182" y="87"/>
                </a:cubicBezTo>
                <a:cubicBezTo>
                  <a:pt x="182" y="86"/>
                  <a:pt x="178" y="87"/>
                  <a:pt x="178" y="86"/>
                </a:cubicBezTo>
                <a:cubicBezTo>
                  <a:pt x="176" y="87"/>
                  <a:pt x="174" y="87"/>
                  <a:pt x="173" y="86"/>
                </a:cubicBezTo>
                <a:cubicBezTo>
                  <a:pt x="169" y="88"/>
                  <a:pt x="163" y="86"/>
                  <a:pt x="158" y="87"/>
                </a:cubicBezTo>
                <a:cubicBezTo>
                  <a:pt x="157" y="87"/>
                  <a:pt x="158" y="86"/>
                  <a:pt x="157" y="86"/>
                </a:cubicBezTo>
                <a:cubicBezTo>
                  <a:pt x="156" y="87"/>
                  <a:pt x="152" y="87"/>
                  <a:pt x="149" y="86"/>
                </a:cubicBezTo>
                <a:cubicBezTo>
                  <a:pt x="146" y="87"/>
                  <a:pt x="143" y="86"/>
                  <a:pt x="140" y="86"/>
                </a:cubicBezTo>
                <a:cubicBezTo>
                  <a:pt x="140" y="85"/>
                  <a:pt x="142" y="85"/>
                  <a:pt x="142" y="86"/>
                </a:cubicBezTo>
                <a:cubicBezTo>
                  <a:pt x="142" y="86"/>
                  <a:pt x="142" y="85"/>
                  <a:pt x="142" y="85"/>
                </a:cubicBezTo>
                <a:cubicBezTo>
                  <a:pt x="143" y="85"/>
                  <a:pt x="143" y="86"/>
                  <a:pt x="143" y="86"/>
                </a:cubicBezTo>
                <a:cubicBezTo>
                  <a:pt x="144" y="86"/>
                  <a:pt x="144" y="86"/>
                  <a:pt x="143" y="86"/>
                </a:cubicBezTo>
                <a:cubicBezTo>
                  <a:pt x="147" y="84"/>
                  <a:pt x="154" y="86"/>
                  <a:pt x="157" y="86"/>
                </a:cubicBezTo>
                <a:cubicBezTo>
                  <a:pt x="157" y="86"/>
                  <a:pt x="157" y="85"/>
                  <a:pt x="158" y="85"/>
                </a:cubicBezTo>
                <a:cubicBezTo>
                  <a:pt x="162" y="85"/>
                  <a:pt x="166" y="86"/>
                  <a:pt x="169" y="86"/>
                </a:cubicBezTo>
                <a:cubicBezTo>
                  <a:pt x="169" y="85"/>
                  <a:pt x="168" y="85"/>
                  <a:pt x="168" y="85"/>
                </a:cubicBezTo>
                <a:cubicBezTo>
                  <a:pt x="158" y="84"/>
                  <a:pt x="144" y="85"/>
                  <a:pt x="136" y="85"/>
                </a:cubicBezTo>
                <a:cubicBezTo>
                  <a:pt x="136" y="85"/>
                  <a:pt x="136" y="85"/>
                  <a:pt x="136" y="84"/>
                </a:cubicBezTo>
                <a:cubicBezTo>
                  <a:pt x="133" y="85"/>
                  <a:pt x="130" y="84"/>
                  <a:pt x="130" y="85"/>
                </a:cubicBezTo>
                <a:cubicBezTo>
                  <a:pt x="129" y="85"/>
                  <a:pt x="129" y="85"/>
                  <a:pt x="129" y="84"/>
                </a:cubicBezTo>
                <a:cubicBezTo>
                  <a:pt x="129" y="84"/>
                  <a:pt x="128" y="86"/>
                  <a:pt x="128" y="84"/>
                </a:cubicBezTo>
                <a:cubicBezTo>
                  <a:pt x="127" y="84"/>
                  <a:pt x="127" y="85"/>
                  <a:pt x="128" y="85"/>
                </a:cubicBezTo>
                <a:cubicBezTo>
                  <a:pt x="125" y="85"/>
                  <a:pt x="120" y="86"/>
                  <a:pt x="119" y="84"/>
                </a:cubicBezTo>
                <a:cubicBezTo>
                  <a:pt x="118" y="84"/>
                  <a:pt x="119" y="85"/>
                  <a:pt x="119" y="85"/>
                </a:cubicBezTo>
                <a:cubicBezTo>
                  <a:pt x="118" y="84"/>
                  <a:pt x="117" y="85"/>
                  <a:pt x="117" y="84"/>
                </a:cubicBezTo>
                <a:cubicBezTo>
                  <a:pt x="116" y="85"/>
                  <a:pt x="114" y="85"/>
                  <a:pt x="112" y="84"/>
                </a:cubicBezTo>
                <a:cubicBezTo>
                  <a:pt x="112" y="86"/>
                  <a:pt x="112" y="84"/>
                  <a:pt x="111" y="85"/>
                </a:cubicBezTo>
                <a:cubicBezTo>
                  <a:pt x="111" y="85"/>
                  <a:pt x="110" y="84"/>
                  <a:pt x="110" y="85"/>
                </a:cubicBezTo>
                <a:cubicBezTo>
                  <a:pt x="107" y="83"/>
                  <a:pt x="102" y="85"/>
                  <a:pt x="97" y="85"/>
                </a:cubicBezTo>
                <a:cubicBezTo>
                  <a:pt x="99" y="83"/>
                  <a:pt x="95" y="85"/>
                  <a:pt x="95" y="84"/>
                </a:cubicBezTo>
                <a:cubicBezTo>
                  <a:pt x="95" y="85"/>
                  <a:pt x="90" y="85"/>
                  <a:pt x="90" y="84"/>
                </a:cubicBezTo>
                <a:cubicBezTo>
                  <a:pt x="90" y="84"/>
                  <a:pt x="90" y="85"/>
                  <a:pt x="89" y="85"/>
                </a:cubicBezTo>
                <a:cubicBezTo>
                  <a:pt x="91" y="86"/>
                  <a:pt x="94" y="86"/>
                  <a:pt x="96" y="85"/>
                </a:cubicBezTo>
                <a:cubicBezTo>
                  <a:pt x="96" y="85"/>
                  <a:pt x="96" y="86"/>
                  <a:pt x="96" y="86"/>
                </a:cubicBezTo>
                <a:cubicBezTo>
                  <a:pt x="96" y="86"/>
                  <a:pt x="96" y="86"/>
                  <a:pt x="96" y="86"/>
                </a:cubicBezTo>
                <a:cubicBezTo>
                  <a:pt x="89" y="86"/>
                  <a:pt x="84" y="86"/>
                  <a:pt x="77" y="86"/>
                </a:cubicBezTo>
                <a:cubicBezTo>
                  <a:pt x="77" y="87"/>
                  <a:pt x="77" y="87"/>
                  <a:pt x="77" y="87"/>
                </a:cubicBezTo>
                <a:cubicBezTo>
                  <a:pt x="77" y="87"/>
                  <a:pt x="76" y="87"/>
                  <a:pt x="77" y="86"/>
                </a:cubicBezTo>
                <a:cubicBezTo>
                  <a:pt x="76" y="87"/>
                  <a:pt x="75" y="87"/>
                  <a:pt x="75" y="87"/>
                </a:cubicBezTo>
                <a:cubicBezTo>
                  <a:pt x="74" y="86"/>
                  <a:pt x="73" y="86"/>
                  <a:pt x="73" y="86"/>
                </a:cubicBezTo>
                <a:cubicBezTo>
                  <a:pt x="59" y="86"/>
                  <a:pt x="49" y="88"/>
                  <a:pt x="36" y="86"/>
                </a:cubicBezTo>
                <a:cubicBezTo>
                  <a:pt x="34" y="87"/>
                  <a:pt x="35" y="87"/>
                  <a:pt x="32" y="87"/>
                </a:cubicBezTo>
                <a:cubicBezTo>
                  <a:pt x="32" y="87"/>
                  <a:pt x="32" y="87"/>
                  <a:pt x="32" y="87"/>
                </a:cubicBezTo>
                <a:cubicBezTo>
                  <a:pt x="29" y="87"/>
                  <a:pt x="24" y="87"/>
                  <a:pt x="20" y="87"/>
                </a:cubicBezTo>
                <a:cubicBezTo>
                  <a:pt x="20" y="86"/>
                  <a:pt x="21" y="87"/>
                  <a:pt x="22" y="86"/>
                </a:cubicBezTo>
                <a:cubicBezTo>
                  <a:pt x="20" y="86"/>
                  <a:pt x="20" y="86"/>
                  <a:pt x="17" y="86"/>
                </a:cubicBezTo>
                <a:cubicBezTo>
                  <a:pt x="19" y="85"/>
                  <a:pt x="24" y="86"/>
                  <a:pt x="27" y="85"/>
                </a:cubicBezTo>
                <a:cubicBezTo>
                  <a:pt x="28" y="85"/>
                  <a:pt x="26" y="85"/>
                  <a:pt x="28" y="85"/>
                </a:cubicBezTo>
                <a:cubicBezTo>
                  <a:pt x="27" y="84"/>
                  <a:pt x="26" y="85"/>
                  <a:pt x="25" y="85"/>
                </a:cubicBezTo>
                <a:cubicBezTo>
                  <a:pt x="26" y="84"/>
                  <a:pt x="29" y="83"/>
                  <a:pt x="31" y="84"/>
                </a:cubicBezTo>
                <a:cubicBezTo>
                  <a:pt x="30" y="84"/>
                  <a:pt x="29" y="84"/>
                  <a:pt x="28" y="84"/>
                </a:cubicBezTo>
                <a:cubicBezTo>
                  <a:pt x="28" y="85"/>
                  <a:pt x="29" y="85"/>
                  <a:pt x="29" y="85"/>
                </a:cubicBezTo>
                <a:cubicBezTo>
                  <a:pt x="29" y="85"/>
                  <a:pt x="30" y="84"/>
                  <a:pt x="31" y="85"/>
                </a:cubicBezTo>
                <a:cubicBezTo>
                  <a:pt x="30" y="86"/>
                  <a:pt x="32" y="85"/>
                  <a:pt x="32" y="85"/>
                </a:cubicBezTo>
                <a:cubicBezTo>
                  <a:pt x="32" y="85"/>
                  <a:pt x="32" y="85"/>
                  <a:pt x="32" y="85"/>
                </a:cubicBezTo>
                <a:cubicBezTo>
                  <a:pt x="34" y="86"/>
                  <a:pt x="37" y="84"/>
                  <a:pt x="38" y="85"/>
                </a:cubicBezTo>
                <a:cubicBezTo>
                  <a:pt x="39" y="85"/>
                  <a:pt x="39" y="84"/>
                  <a:pt x="39" y="84"/>
                </a:cubicBezTo>
                <a:cubicBezTo>
                  <a:pt x="39" y="85"/>
                  <a:pt x="41" y="85"/>
                  <a:pt x="42" y="85"/>
                </a:cubicBezTo>
                <a:cubicBezTo>
                  <a:pt x="40" y="84"/>
                  <a:pt x="42" y="84"/>
                  <a:pt x="42" y="84"/>
                </a:cubicBezTo>
                <a:cubicBezTo>
                  <a:pt x="42" y="84"/>
                  <a:pt x="42" y="84"/>
                  <a:pt x="42" y="85"/>
                </a:cubicBezTo>
                <a:cubicBezTo>
                  <a:pt x="43" y="85"/>
                  <a:pt x="43" y="84"/>
                  <a:pt x="44" y="85"/>
                </a:cubicBezTo>
                <a:cubicBezTo>
                  <a:pt x="44" y="85"/>
                  <a:pt x="44" y="84"/>
                  <a:pt x="45" y="84"/>
                </a:cubicBezTo>
                <a:cubicBezTo>
                  <a:pt x="45" y="84"/>
                  <a:pt x="45" y="84"/>
                  <a:pt x="44" y="84"/>
                </a:cubicBezTo>
                <a:cubicBezTo>
                  <a:pt x="48" y="85"/>
                  <a:pt x="55" y="85"/>
                  <a:pt x="59" y="84"/>
                </a:cubicBezTo>
                <a:cubicBezTo>
                  <a:pt x="60" y="84"/>
                  <a:pt x="63" y="83"/>
                  <a:pt x="65" y="84"/>
                </a:cubicBezTo>
                <a:cubicBezTo>
                  <a:pt x="66" y="84"/>
                  <a:pt x="70" y="84"/>
                  <a:pt x="72" y="84"/>
                </a:cubicBezTo>
                <a:cubicBezTo>
                  <a:pt x="72" y="83"/>
                  <a:pt x="73" y="83"/>
                  <a:pt x="74" y="83"/>
                </a:cubicBezTo>
                <a:cubicBezTo>
                  <a:pt x="74" y="84"/>
                  <a:pt x="76" y="83"/>
                  <a:pt x="77" y="84"/>
                </a:cubicBezTo>
                <a:cubicBezTo>
                  <a:pt x="78" y="84"/>
                  <a:pt x="78" y="83"/>
                  <a:pt x="79" y="83"/>
                </a:cubicBezTo>
                <a:cubicBezTo>
                  <a:pt x="80" y="83"/>
                  <a:pt x="79" y="83"/>
                  <a:pt x="78" y="83"/>
                </a:cubicBezTo>
                <a:cubicBezTo>
                  <a:pt x="79" y="84"/>
                  <a:pt x="79" y="83"/>
                  <a:pt x="80" y="84"/>
                </a:cubicBezTo>
                <a:cubicBezTo>
                  <a:pt x="80" y="83"/>
                  <a:pt x="80" y="82"/>
                  <a:pt x="81" y="83"/>
                </a:cubicBezTo>
                <a:cubicBezTo>
                  <a:pt x="81" y="83"/>
                  <a:pt x="81" y="83"/>
                  <a:pt x="80" y="83"/>
                </a:cubicBezTo>
                <a:cubicBezTo>
                  <a:pt x="80" y="84"/>
                  <a:pt x="82" y="83"/>
                  <a:pt x="82" y="84"/>
                </a:cubicBezTo>
                <a:cubicBezTo>
                  <a:pt x="82" y="84"/>
                  <a:pt x="82" y="83"/>
                  <a:pt x="82" y="83"/>
                </a:cubicBezTo>
                <a:cubicBezTo>
                  <a:pt x="83" y="83"/>
                  <a:pt x="82" y="83"/>
                  <a:pt x="83" y="84"/>
                </a:cubicBezTo>
                <a:cubicBezTo>
                  <a:pt x="83" y="83"/>
                  <a:pt x="83" y="82"/>
                  <a:pt x="84" y="84"/>
                </a:cubicBezTo>
                <a:cubicBezTo>
                  <a:pt x="84" y="83"/>
                  <a:pt x="84" y="83"/>
                  <a:pt x="84" y="83"/>
                </a:cubicBezTo>
                <a:cubicBezTo>
                  <a:pt x="86" y="83"/>
                  <a:pt x="87" y="83"/>
                  <a:pt x="90" y="83"/>
                </a:cubicBezTo>
                <a:cubicBezTo>
                  <a:pt x="90" y="83"/>
                  <a:pt x="90" y="83"/>
                  <a:pt x="90" y="82"/>
                </a:cubicBezTo>
                <a:cubicBezTo>
                  <a:pt x="90" y="83"/>
                  <a:pt x="94" y="84"/>
                  <a:pt x="94" y="83"/>
                </a:cubicBezTo>
                <a:cubicBezTo>
                  <a:pt x="94" y="83"/>
                  <a:pt x="94" y="83"/>
                  <a:pt x="95" y="84"/>
                </a:cubicBezTo>
                <a:cubicBezTo>
                  <a:pt x="95" y="84"/>
                  <a:pt x="95" y="83"/>
                  <a:pt x="95" y="83"/>
                </a:cubicBezTo>
                <a:cubicBezTo>
                  <a:pt x="98" y="83"/>
                  <a:pt x="101" y="82"/>
                  <a:pt x="102" y="84"/>
                </a:cubicBezTo>
                <a:cubicBezTo>
                  <a:pt x="102" y="84"/>
                  <a:pt x="102" y="83"/>
                  <a:pt x="102" y="83"/>
                </a:cubicBezTo>
                <a:cubicBezTo>
                  <a:pt x="105" y="84"/>
                  <a:pt x="108" y="83"/>
                  <a:pt x="109" y="84"/>
                </a:cubicBezTo>
                <a:cubicBezTo>
                  <a:pt x="110" y="84"/>
                  <a:pt x="109" y="83"/>
                  <a:pt x="109" y="83"/>
                </a:cubicBezTo>
                <a:cubicBezTo>
                  <a:pt x="110" y="83"/>
                  <a:pt x="110" y="83"/>
                  <a:pt x="110" y="84"/>
                </a:cubicBezTo>
                <a:cubicBezTo>
                  <a:pt x="110" y="84"/>
                  <a:pt x="110" y="83"/>
                  <a:pt x="110" y="83"/>
                </a:cubicBezTo>
                <a:cubicBezTo>
                  <a:pt x="111" y="83"/>
                  <a:pt x="111" y="83"/>
                  <a:pt x="112" y="83"/>
                </a:cubicBezTo>
                <a:cubicBezTo>
                  <a:pt x="112" y="84"/>
                  <a:pt x="112" y="84"/>
                  <a:pt x="112" y="84"/>
                </a:cubicBezTo>
                <a:cubicBezTo>
                  <a:pt x="113" y="84"/>
                  <a:pt x="112" y="84"/>
                  <a:pt x="113" y="84"/>
                </a:cubicBezTo>
                <a:cubicBezTo>
                  <a:pt x="113" y="83"/>
                  <a:pt x="113" y="83"/>
                  <a:pt x="114" y="84"/>
                </a:cubicBezTo>
                <a:cubicBezTo>
                  <a:pt x="114" y="84"/>
                  <a:pt x="114" y="83"/>
                  <a:pt x="114" y="83"/>
                </a:cubicBezTo>
                <a:cubicBezTo>
                  <a:pt x="115" y="84"/>
                  <a:pt x="119" y="83"/>
                  <a:pt x="122" y="83"/>
                </a:cubicBezTo>
                <a:cubicBezTo>
                  <a:pt x="122" y="83"/>
                  <a:pt x="121" y="82"/>
                  <a:pt x="121" y="82"/>
                </a:cubicBezTo>
                <a:cubicBezTo>
                  <a:pt x="121" y="82"/>
                  <a:pt x="123" y="82"/>
                  <a:pt x="124" y="82"/>
                </a:cubicBezTo>
                <a:cubicBezTo>
                  <a:pt x="124" y="83"/>
                  <a:pt x="124" y="83"/>
                  <a:pt x="125" y="83"/>
                </a:cubicBezTo>
                <a:cubicBezTo>
                  <a:pt x="126" y="83"/>
                  <a:pt x="125" y="83"/>
                  <a:pt x="125" y="82"/>
                </a:cubicBezTo>
                <a:cubicBezTo>
                  <a:pt x="125" y="82"/>
                  <a:pt x="126" y="83"/>
                  <a:pt x="126" y="82"/>
                </a:cubicBezTo>
                <a:cubicBezTo>
                  <a:pt x="126" y="82"/>
                  <a:pt x="125" y="83"/>
                  <a:pt x="126" y="84"/>
                </a:cubicBezTo>
                <a:cubicBezTo>
                  <a:pt x="127" y="84"/>
                  <a:pt x="126" y="82"/>
                  <a:pt x="126" y="82"/>
                </a:cubicBezTo>
                <a:cubicBezTo>
                  <a:pt x="128" y="82"/>
                  <a:pt x="129" y="82"/>
                  <a:pt x="130" y="82"/>
                </a:cubicBezTo>
                <a:cubicBezTo>
                  <a:pt x="130" y="83"/>
                  <a:pt x="129" y="82"/>
                  <a:pt x="128" y="82"/>
                </a:cubicBezTo>
                <a:cubicBezTo>
                  <a:pt x="128" y="83"/>
                  <a:pt x="128" y="83"/>
                  <a:pt x="128" y="83"/>
                </a:cubicBezTo>
                <a:cubicBezTo>
                  <a:pt x="129" y="83"/>
                  <a:pt x="129" y="83"/>
                  <a:pt x="130" y="83"/>
                </a:cubicBezTo>
                <a:cubicBezTo>
                  <a:pt x="131" y="83"/>
                  <a:pt x="131" y="82"/>
                  <a:pt x="131" y="82"/>
                </a:cubicBezTo>
                <a:cubicBezTo>
                  <a:pt x="131" y="82"/>
                  <a:pt x="131" y="83"/>
                  <a:pt x="132" y="82"/>
                </a:cubicBezTo>
                <a:cubicBezTo>
                  <a:pt x="132" y="83"/>
                  <a:pt x="132" y="83"/>
                  <a:pt x="131" y="83"/>
                </a:cubicBezTo>
                <a:cubicBezTo>
                  <a:pt x="131" y="83"/>
                  <a:pt x="132" y="84"/>
                  <a:pt x="132" y="84"/>
                </a:cubicBezTo>
                <a:cubicBezTo>
                  <a:pt x="133" y="84"/>
                  <a:pt x="133" y="83"/>
                  <a:pt x="133" y="83"/>
                </a:cubicBezTo>
                <a:cubicBezTo>
                  <a:pt x="133" y="83"/>
                  <a:pt x="133" y="83"/>
                  <a:pt x="132" y="83"/>
                </a:cubicBezTo>
                <a:cubicBezTo>
                  <a:pt x="133" y="82"/>
                  <a:pt x="133" y="83"/>
                  <a:pt x="134" y="83"/>
                </a:cubicBezTo>
                <a:cubicBezTo>
                  <a:pt x="135" y="83"/>
                  <a:pt x="134" y="83"/>
                  <a:pt x="134" y="82"/>
                </a:cubicBezTo>
                <a:cubicBezTo>
                  <a:pt x="135" y="82"/>
                  <a:pt x="136" y="83"/>
                  <a:pt x="137" y="83"/>
                </a:cubicBezTo>
                <a:cubicBezTo>
                  <a:pt x="137" y="83"/>
                  <a:pt x="136" y="82"/>
                  <a:pt x="136" y="82"/>
                </a:cubicBezTo>
                <a:cubicBezTo>
                  <a:pt x="136" y="82"/>
                  <a:pt x="136" y="82"/>
                  <a:pt x="136" y="82"/>
                </a:cubicBezTo>
                <a:cubicBezTo>
                  <a:pt x="139" y="81"/>
                  <a:pt x="147" y="82"/>
                  <a:pt x="153" y="82"/>
                </a:cubicBezTo>
                <a:cubicBezTo>
                  <a:pt x="146" y="81"/>
                  <a:pt x="140" y="81"/>
                  <a:pt x="136" y="81"/>
                </a:cubicBezTo>
                <a:cubicBezTo>
                  <a:pt x="136" y="81"/>
                  <a:pt x="134" y="80"/>
                  <a:pt x="135" y="80"/>
                </a:cubicBezTo>
                <a:cubicBezTo>
                  <a:pt x="135" y="80"/>
                  <a:pt x="135" y="80"/>
                  <a:pt x="134" y="80"/>
                </a:cubicBezTo>
                <a:cubicBezTo>
                  <a:pt x="133" y="80"/>
                  <a:pt x="134" y="81"/>
                  <a:pt x="134" y="81"/>
                </a:cubicBezTo>
                <a:cubicBezTo>
                  <a:pt x="134" y="82"/>
                  <a:pt x="133" y="81"/>
                  <a:pt x="132" y="81"/>
                </a:cubicBezTo>
                <a:cubicBezTo>
                  <a:pt x="133" y="80"/>
                  <a:pt x="127" y="80"/>
                  <a:pt x="128" y="81"/>
                </a:cubicBezTo>
                <a:cubicBezTo>
                  <a:pt x="127" y="81"/>
                  <a:pt x="127" y="81"/>
                  <a:pt x="127" y="80"/>
                </a:cubicBezTo>
                <a:cubicBezTo>
                  <a:pt x="124" y="80"/>
                  <a:pt x="120" y="82"/>
                  <a:pt x="119" y="81"/>
                </a:cubicBezTo>
                <a:cubicBezTo>
                  <a:pt x="110" y="82"/>
                  <a:pt x="99" y="81"/>
                  <a:pt x="91" y="81"/>
                </a:cubicBezTo>
                <a:cubicBezTo>
                  <a:pt x="91" y="80"/>
                  <a:pt x="91" y="80"/>
                  <a:pt x="91" y="80"/>
                </a:cubicBezTo>
                <a:cubicBezTo>
                  <a:pt x="88" y="80"/>
                  <a:pt x="85" y="79"/>
                  <a:pt x="83" y="80"/>
                </a:cubicBezTo>
                <a:cubicBezTo>
                  <a:pt x="86" y="78"/>
                  <a:pt x="93" y="79"/>
                  <a:pt x="95" y="78"/>
                </a:cubicBezTo>
                <a:cubicBezTo>
                  <a:pt x="90" y="77"/>
                  <a:pt x="87" y="79"/>
                  <a:pt x="83" y="78"/>
                </a:cubicBezTo>
                <a:cubicBezTo>
                  <a:pt x="82" y="79"/>
                  <a:pt x="82" y="79"/>
                  <a:pt x="83" y="79"/>
                </a:cubicBezTo>
                <a:cubicBezTo>
                  <a:pt x="82" y="80"/>
                  <a:pt x="81" y="80"/>
                  <a:pt x="79" y="80"/>
                </a:cubicBezTo>
                <a:cubicBezTo>
                  <a:pt x="79" y="79"/>
                  <a:pt x="79" y="79"/>
                  <a:pt x="79" y="79"/>
                </a:cubicBezTo>
                <a:cubicBezTo>
                  <a:pt x="80" y="79"/>
                  <a:pt x="79" y="79"/>
                  <a:pt x="81" y="79"/>
                </a:cubicBezTo>
                <a:cubicBezTo>
                  <a:pt x="81" y="78"/>
                  <a:pt x="81" y="79"/>
                  <a:pt x="80" y="79"/>
                </a:cubicBezTo>
                <a:cubicBezTo>
                  <a:pt x="80" y="78"/>
                  <a:pt x="81" y="79"/>
                  <a:pt x="82" y="79"/>
                </a:cubicBezTo>
                <a:cubicBezTo>
                  <a:pt x="79" y="78"/>
                  <a:pt x="77" y="77"/>
                  <a:pt x="75" y="78"/>
                </a:cubicBezTo>
                <a:cubicBezTo>
                  <a:pt x="75" y="77"/>
                  <a:pt x="74" y="78"/>
                  <a:pt x="74" y="77"/>
                </a:cubicBezTo>
                <a:cubicBezTo>
                  <a:pt x="73" y="77"/>
                  <a:pt x="74" y="77"/>
                  <a:pt x="74" y="78"/>
                </a:cubicBezTo>
                <a:cubicBezTo>
                  <a:pt x="73" y="78"/>
                  <a:pt x="73" y="78"/>
                  <a:pt x="73" y="77"/>
                </a:cubicBezTo>
                <a:cubicBezTo>
                  <a:pt x="70" y="77"/>
                  <a:pt x="67" y="77"/>
                  <a:pt x="64" y="78"/>
                </a:cubicBezTo>
                <a:cubicBezTo>
                  <a:pt x="63" y="79"/>
                  <a:pt x="62" y="79"/>
                  <a:pt x="60" y="79"/>
                </a:cubicBezTo>
                <a:cubicBezTo>
                  <a:pt x="60" y="78"/>
                  <a:pt x="62" y="78"/>
                  <a:pt x="63" y="78"/>
                </a:cubicBezTo>
                <a:cubicBezTo>
                  <a:pt x="63" y="78"/>
                  <a:pt x="63" y="78"/>
                  <a:pt x="63" y="78"/>
                </a:cubicBezTo>
                <a:cubicBezTo>
                  <a:pt x="62" y="77"/>
                  <a:pt x="60" y="78"/>
                  <a:pt x="58" y="78"/>
                </a:cubicBezTo>
                <a:cubicBezTo>
                  <a:pt x="58" y="78"/>
                  <a:pt x="58" y="79"/>
                  <a:pt x="57" y="79"/>
                </a:cubicBezTo>
                <a:cubicBezTo>
                  <a:pt x="57" y="79"/>
                  <a:pt x="57" y="79"/>
                  <a:pt x="57" y="79"/>
                </a:cubicBezTo>
                <a:cubicBezTo>
                  <a:pt x="57" y="78"/>
                  <a:pt x="54" y="78"/>
                  <a:pt x="54" y="78"/>
                </a:cubicBezTo>
                <a:cubicBezTo>
                  <a:pt x="54" y="79"/>
                  <a:pt x="54" y="79"/>
                  <a:pt x="54" y="79"/>
                </a:cubicBezTo>
                <a:cubicBezTo>
                  <a:pt x="55" y="80"/>
                  <a:pt x="53" y="78"/>
                  <a:pt x="53" y="78"/>
                </a:cubicBezTo>
                <a:cubicBezTo>
                  <a:pt x="53" y="78"/>
                  <a:pt x="51" y="79"/>
                  <a:pt x="52" y="79"/>
                </a:cubicBezTo>
                <a:cubicBezTo>
                  <a:pt x="52" y="79"/>
                  <a:pt x="50" y="77"/>
                  <a:pt x="49" y="79"/>
                </a:cubicBezTo>
                <a:cubicBezTo>
                  <a:pt x="38" y="79"/>
                  <a:pt x="24" y="80"/>
                  <a:pt x="13" y="80"/>
                </a:cubicBezTo>
                <a:cubicBezTo>
                  <a:pt x="13" y="80"/>
                  <a:pt x="11" y="80"/>
                  <a:pt x="9" y="80"/>
                </a:cubicBezTo>
                <a:cubicBezTo>
                  <a:pt x="11" y="80"/>
                  <a:pt x="15" y="79"/>
                  <a:pt x="16" y="79"/>
                </a:cubicBezTo>
                <a:cubicBezTo>
                  <a:pt x="19" y="78"/>
                  <a:pt x="22" y="79"/>
                  <a:pt x="23" y="78"/>
                </a:cubicBezTo>
                <a:cubicBezTo>
                  <a:pt x="22" y="79"/>
                  <a:pt x="25" y="79"/>
                  <a:pt x="25" y="78"/>
                </a:cubicBezTo>
                <a:cubicBezTo>
                  <a:pt x="26" y="78"/>
                  <a:pt x="25" y="79"/>
                  <a:pt x="26" y="79"/>
                </a:cubicBezTo>
                <a:cubicBezTo>
                  <a:pt x="27" y="79"/>
                  <a:pt x="27" y="78"/>
                  <a:pt x="27" y="78"/>
                </a:cubicBezTo>
                <a:cubicBezTo>
                  <a:pt x="30" y="79"/>
                  <a:pt x="33" y="77"/>
                  <a:pt x="34" y="78"/>
                </a:cubicBezTo>
                <a:cubicBezTo>
                  <a:pt x="35" y="78"/>
                  <a:pt x="34" y="78"/>
                  <a:pt x="34" y="77"/>
                </a:cubicBezTo>
                <a:cubicBezTo>
                  <a:pt x="35" y="77"/>
                  <a:pt x="39" y="77"/>
                  <a:pt x="41" y="77"/>
                </a:cubicBezTo>
                <a:cubicBezTo>
                  <a:pt x="42" y="78"/>
                  <a:pt x="46" y="77"/>
                  <a:pt x="49" y="77"/>
                </a:cubicBezTo>
                <a:cubicBezTo>
                  <a:pt x="51" y="77"/>
                  <a:pt x="51" y="77"/>
                  <a:pt x="52" y="77"/>
                </a:cubicBezTo>
                <a:cubicBezTo>
                  <a:pt x="54" y="77"/>
                  <a:pt x="61" y="76"/>
                  <a:pt x="64" y="76"/>
                </a:cubicBezTo>
                <a:cubicBezTo>
                  <a:pt x="64" y="76"/>
                  <a:pt x="65" y="77"/>
                  <a:pt x="65" y="77"/>
                </a:cubicBezTo>
                <a:cubicBezTo>
                  <a:pt x="69" y="77"/>
                  <a:pt x="73" y="76"/>
                  <a:pt x="77" y="76"/>
                </a:cubicBezTo>
                <a:cubicBezTo>
                  <a:pt x="82" y="76"/>
                  <a:pt x="88" y="76"/>
                  <a:pt x="92" y="75"/>
                </a:cubicBezTo>
                <a:cubicBezTo>
                  <a:pt x="100" y="76"/>
                  <a:pt x="108" y="75"/>
                  <a:pt x="115" y="76"/>
                </a:cubicBezTo>
                <a:cubicBezTo>
                  <a:pt x="115" y="76"/>
                  <a:pt x="115" y="75"/>
                  <a:pt x="115" y="75"/>
                </a:cubicBezTo>
                <a:cubicBezTo>
                  <a:pt x="117" y="75"/>
                  <a:pt x="119" y="76"/>
                  <a:pt x="121" y="75"/>
                </a:cubicBezTo>
                <a:cubicBezTo>
                  <a:pt x="120" y="76"/>
                  <a:pt x="121" y="76"/>
                  <a:pt x="121" y="76"/>
                </a:cubicBezTo>
                <a:cubicBezTo>
                  <a:pt x="122" y="74"/>
                  <a:pt x="127" y="76"/>
                  <a:pt x="128" y="75"/>
                </a:cubicBezTo>
                <a:cubicBezTo>
                  <a:pt x="129" y="75"/>
                  <a:pt x="138" y="75"/>
                  <a:pt x="141" y="75"/>
                </a:cubicBezTo>
                <a:cubicBezTo>
                  <a:pt x="144" y="75"/>
                  <a:pt x="147" y="75"/>
                  <a:pt x="150" y="75"/>
                </a:cubicBezTo>
                <a:cubicBezTo>
                  <a:pt x="148" y="73"/>
                  <a:pt x="141" y="76"/>
                  <a:pt x="138" y="74"/>
                </a:cubicBezTo>
                <a:cubicBezTo>
                  <a:pt x="140" y="74"/>
                  <a:pt x="142" y="74"/>
                  <a:pt x="143" y="73"/>
                </a:cubicBezTo>
                <a:cubicBezTo>
                  <a:pt x="141" y="72"/>
                  <a:pt x="137" y="73"/>
                  <a:pt x="134" y="73"/>
                </a:cubicBezTo>
                <a:cubicBezTo>
                  <a:pt x="134" y="74"/>
                  <a:pt x="135" y="74"/>
                  <a:pt x="136" y="74"/>
                </a:cubicBezTo>
                <a:cubicBezTo>
                  <a:pt x="134" y="75"/>
                  <a:pt x="133" y="74"/>
                  <a:pt x="132" y="74"/>
                </a:cubicBezTo>
                <a:cubicBezTo>
                  <a:pt x="132" y="73"/>
                  <a:pt x="133" y="74"/>
                  <a:pt x="133" y="73"/>
                </a:cubicBezTo>
                <a:cubicBezTo>
                  <a:pt x="131" y="73"/>
                  <a:pt x="125" y="73"/>
                  <a:pt x="124" y="73"/>
                </a:cubicBezTo>
                <a:cubicBezTo>
                  <a:pt x="124" y="74"/>
                  <a:pt x="125" y="73"/>
                  <a:pt x="126" y="74"/>
                </a:cubicBezTo>
                <a:cubicBezTo>
                  <a:pt x="127" y="74"/>
                  <a:pt x="124" y="74"/>
                  <a:pt x="125" y="74"/>
                </a:cubicBezTo>
                <a:cubicBezTo>
                  <a:pt x="125" y="75"/>
                  <a:pt x="124" y="73"/>
                  <a:pt x="124" y="74"/>
                </a:cubicBezTo>
                <a:cubicBezTo>
                  <a:pt x="123" y="74"/>
                  <a:pt x="124" y="74"/>
                  <a:pt x="123" y="74"/>
                </a:cubicBezTo>
                <a:cubicBezTo>
                  <a:pt x="123" y="74"/>
                  <a:pt x="123" y="74"/>
                  <a:pt x="123" y="74"/>
                </a:cubicBezTo>
                <a:cubicBezTo>
                  <a:pt x="123" y="73"/>
                  <a:pt x="123" y="73"/>
                  <a:pt x="123" y="73"/>
                </a:cubicBezTo>
                <a:cubicBezTo>
                  <a:pt x="122" y="73"/>
                  <a:pt x="122" y="74"/>
                  <a:pt x="122" y="74"/>
                </a:cubicBezTo>
                <a:cubicBezTo>
                  <a:pt x="122" y="74"/>
                  <a:pt x="121" y="74"/>
                  <a:pt x="121" y="73"/>
                </a:cubicBezTo>
                <a:cubicBezTo>
                  <a:pt x="120" y="74"/>
                  <a:pt x="119" y="74"/>
                  <a:pt x="119" y="75"/>
                </a:cubicBezTo>
                <a:cubicBezTo>
                  <a:pt x="119" y="74"/>
                  <a:pt x="120" y="74"/>
                  <a:pt x="119" y="73"/>
                </a:cubicBezTo>
                <a:cubicBezTo>
                  <a:pt x="119" y="73"/>
                  <a:pt x="119" y="74"/>
                  <a:pt x="118" y="74"/>
                </a:cubicBezTo>
                <a:cubicBezTo>
                  <a:pt x="117" y="74"/>
                  <a:pt x="118" y="74"/>
                  <a:pt x="117" y="74"/>
                </a:cubicBezTo>
                <a:cubicBezTo>
                  <a:pt x="117" y="74"/>
                  <a:pt x="117" y="74"/>
                  <a:pt x="117" y="73"/>
                </a:cubicBezTo>
                <a:cubicBezTo>
                  <a:pt x="116" y="73"/>
                  <a:pt x="116" y="74"/>
                  <a:pt x="115" y="74"/>
                </a:cubicBezTo>
                <a:cubicBezTo>
                  <a:pt x="115" y="73"/>
                  <a:pt x="116" y="74"/>
                  <a:pt x="116" y="74"/>
                </a:cubicBezTo>
                <a:cubicBezTo>
                  <a:pt x="116" y="73"/>
                  <a:pt x="114" y="74"/>
                  <a:pt x="114" y="73"/>
                </a:cubicBezTo>
                <a:cubicBezTo>
                  <a:pt x="114" y="75"/>
                  <a:pt x="110" y="74"/>
                  <a:pt x="111" y="75"/>
                </a:cubicBezTo>
                <a:cubicBezTo>
                  <a:pt x="109" y="74"/>
                  <a:pt x="107" y="75"/>
                  <a:pt x="106" y="73"/>
                </a:cubicBezTo>
                <a:cubicBezTo>
                  <a:pt x="106" y="74"/>
                  <a:pt x="103" y="74"/>
                  <a:pt x="104" y="75"/>
                </a:cubicBezTo>
                <a:cubicBezTo>
                  <a:pt x="103" y="75"/>
                  <a:pt x="101" y="74"/>
                  <a:pt x="100" y="75"/>
                </a:cubicBezTo>
                <a:cubicBezTo>
                  <a:pt x="100" y="75"/>
                  <a:pt x="100" y="74"/>
                  <a:pt x="100" y="74"/>
                </a:cubicBezTo>
                <a:cubicBezTo>
                  <a:pt x="99" y="74"/>
                  <a:pt x="100" y="75"/>
                  <a:pt x="98" y="75"/>
                </a:cubicBezTo>
                <a:cubicBezTo>
                  <a:pt x="99" y="75"/>
                  <a:pt x="99" y="75"/>
                  <a:pt x="99" y="74"/>
                </a:cubicBezTo>
                <a:cubicBezTo>
                  <a:pt x="98" y="74"/>
                  <a:pt x="98" y="75"/>
                  <a:pt x="98" y="75"/>
                </a:cubicBezTo>
                <a:cubicBezTo>
                  <a:pt x="98" y="75"/>
                  <a:pt x="98" y="74"/>
                  <a:pt x="98" y="74"/>
                </a:cubicBezTo>
                <a:cubicBezTo>
                  <a:pt x="97" y="74"/>
                  <a:pt x="97" y="75"/>
                  <a:pt x="97" y="75"/>
                </a:cubicBezTo>
                <a:cubicBezTo>
                  <a:pt x="96" y="75"/>
                  <a:pt x="96" y="75"/>
                  <a:pt x="94" y="75"/>
                </a:cubicBezTo>
                <a:cubicBezTo>
                  <a:pt x="94" y="75"/>
                  <a:pt x="95" y="75"/>
                  <a:pt x="95" y="74"/>
                </a:cubicBezTo>
                <a:cubicBezTo>
                  <a:pt x="94" y="74"/>
                  <a:pt x="93" y="74"/>
                  <a:pt x="93" y="75"/>
                </a:cubicBezTo>
                <a:cubicBezTo>
                  <a:pt x="93" y="74"/>
                  <a:pt x="92" y="74"/>
                  <a:pt x="91" y="74"/>
                </a:cubicBezTo>
                <a:cubicBezTo>
                  <a:pt x="91" y="75"/>
                  <a:pt x="93" y="74"/>
                  <a:pt x="92" y="75"/>
                </a:cubicBezTo>
                <a:cubicBezTo>
                  <a:pt x="91" y="75"/>
                  <a:pt x="89" y="75"/>
                  <a:pt x="88" y="75"/>
                </a:cubicBezTo>
                <a:cubicBezTo>
                  <a:pt x="88" y="75"/>
                  <a:pt x="88" y="74"/>
                  <a:pt x="88" y="74"/>
                </a:cubicBezTo>
                <a:cubicBezTo>
                  <a:pt x="87" y="75"/>
                  <a:pt x="85" y="75"/>
                  <a:pt x="84" y="75"/>
                </a:cubicBezTo>
                <a:cubicBezTo>
                  <a:pt x="84" y="75"/>
                  <a:pt x="84" y="75"/>
                  <a:pt x="84" y="74"/>
                </a:cubicBezTo>
                <a:cubicBezTo>
                  <a:pt x="81" y="75"/>
                  <a:pt x="77" y="74"/>
                  <a:pt x="75" y="74"/>
                </a:cubicBezTo>
                <a:cubicBezTo>
                  <a:pt x="76" y="73"/>
                  <a:pt x="82" y="74"/>
                  <a:pt x="84" y="74"/>
                </a:cubicBezTo>
                <a:cubicBezTo>
                  <a:pt x="84" y="73"/>
                  <a:pt x="84" y="73"/>
                  <a:pt x="84" y="73"/>
                </a:cubicBezTo>
                <a:cubicBezTo>
                  <a:pt x="84" y="73"/>
                  <a:pt x="87" y="73"/>
                  <a:pt x="87" y="74"/>
                </a:cubicBezTo>
                <a:cubicBezTo>
                  <a:pt x="88" y="74"/>
                  <a:pt x="87" y="73"/>
                  <a:pt x="88" y="73"/>
                </a:cubicBezTo>
                <a:cubicBezTo>
                  <a:pt x="88" y="73"/>
                  <a:pt x="92" y="73"/>
                  <a:pt x="93" y="73"/>
                </a:cubicBezTo>
                <a:cubicBezTo>
                  <a:pt x="93" y="72"/>
                  <a:pt x="91" y="73"/>
                  <a:pt x="92" y="71"/>
                </a:cubicBezTo>
                <a:cubicBezTo>
                  <a:pt x="93" y="71"/>
                  <a:pt x="95" y="71"/>
                  <a:pt x="97" y="72"/>
                </a:cubicBezTo>
                <a:cubicBezTo>
                  <a:pt x="96" y="73"/>
                  <a:pt x="95" y="72"/>
                  <a:pt x="94" y="72"/>
                </a:cubicBezTo>
                <a:cubicBezTo>
                  <a:pt x="95" y="73"/>
                  <a:pt x="97" y="73"/>
                  <a:pt x="98" y="73"/>
                </a:cubicBezTo>
                <a:cubicBezTo>
                  <a:pt x="98" y="72"/>
                  <a:pt x="97" y="73"/>
                  <a:pt x="97" y="72"/>
                </a:cubicBezTo>
                <a:cubicBezTo>
                  <a:pt x="97" y="72"/>
                  <a:pt x="100" y="71"/>
                  <a:pt x="100" y="72"/>
                </a:cubicBezTo>
                <a:cubicBezTo>
                  <a:pt x="100" y="72"/>
                  <a:pt x="99" y="72"/>
                  <a:pt x="98" y="72"/>
                </a:cubicBezTo>
                <a:cubicBezTo>
                  <a:pt x="99" y="73"/>
                  <a:pt x="104" y="72"/>
                  <a:pt x="104" y="73"/>
                </a:cubicBezTo>
                <a:cubicBezTo>
                  <a:pt x="105" y="73"/>
                  <a:pt x="106" y="72"/>
                  <a:pt x="106" y="72"/>
                </a:cubicBezTo>
                <a:cubicBezTo>
                  <a:pt x="108" y="71"/>
                  <a:pt x="111" y="71"/>
                  <a:pt x="113" y="72"/>
                </a:cubicBezTo>
                <a:cubicBezTo>
                  <a:pt x="114" y="70"/>
                  <a:pt x="116" y="72"/>
                  <a:pt x="118" y="70"/>
                </a:cubicBezTo>
                <a:cubicBezTo>
                  <a:pt x="118" y="71"/>
                  <a:pt x="118" y="71"/>
                  <a:pt x="118" y="71"/>
                </a:cubicBezTo>
                <a:cubicBezTo>
                  <a:pt x="119" y="71"/>
                  <a:pt x="119" y="70"/>
                  <a:pt x="119" y="70"/>
                </a:cubicBezTo>
                <a:cubicBezTo>
                  <a:pt x="120" y="71"/>
                  <a:pt x="122" y="70"/>
                  <a:pt x="124" y="70"/>
                </a:cubicBezTo>
                <a:cubicBezTo>
                  <a:pt x="123" y="71"/>
                  <a:pt x="120" y="70"/>
                  <a:pt x="119" y="71"/>
                </a:cubicBezTo>
                <a:cubicBezTo>
                  <a:pt x="120" y="71"/>
                  <a:pt x="121" y="71"/>
                  <a:pt x="122" y="71"/>
                </a:cubicBezTo>
                <a:cubicBezTo>
                  <a:pt x="122" y="71"/>
                  <a:pt x="122" y="72"/>
                  <a:pt x="121" y="72"/>
                </a:cubicBezTo>
                <a:cubicBezTo>
                  <a:pt x="122" y="72"/>
                  <a:pt x="123" y="72"/>
                  <a:pt x="123" y="71"/>
                </a:cubicBezTo>
                <a:cubicBezTo>
                  <a:pt x="123" y="71"/>
                  <a:pt x="123" y="72"/>
                  <a:pt x="123" y="72"/>
                </a:cubicBezTo>
                <a:cubicBezTo>
                  <a:pt x="124" y="72"/>
                  <a:pt x="124" y="72"/>
                  <a:pt x="124" y="71"/>
                </a:cubicBezTo>
                <a:cubicBezTo>
                  <a:pt x="124" y="72"/>
                  <a:pt x="125" y="72"/>
                  <a:pt x="126" y="72"/>
                </a:cubicBezTo>
                <a:cubicBezTo>
                  <a:pt x="126" y="72"/>
                  <a:pt x="125" y="71"/>
                  <a:pt x="125" y="71"/>
                </a:cubicBezTo>
                <a:cubicBezTo>
                  <a:pt x="126" y="72"/>
                  <a:pt x="126" y="71"/>
                  <a:pt x="127" y="72"/>
                </a:cubicBezTo>
                <a:cubicBezTo>
                  <a:pt x="128" y="71"/>
                  <a:pt x="127" y="71"/>
                  <a:pt x="127" y="71"/>
                </a:cubicBezTo>
                <a:cubicBezTo>
                  <a:pt x="129" y="72"/>
                  <a:pt x="134" y="70"/>
                  <a:pt x="136" y="71"/>
                </a:cubicBezTo>
                <a:cubicBezTo>
                  <a:pt x="139" y="70"/>
                  <a:pt x="145" y="71"/>
                  <a:pt x="150" y="70"/>
                </a:cubicBezTo>
                <a:cubicBezTo>
                  <a:pt x="150" y="69"/>
                  <a:pt x="149" y="70"/>
                  <a:pt x="148" y="70"/>
                </a:cubicBezTo>
                <a:cubicBezTo>
                  <a:pt x="148" y="69"/>
                  <a:pt x="150" y="70"/>
                  <a:pt x="150" y="69"/>
                </a:cubicBezTo>
                <a:cubicBezTo>
                  <a:pt x="148" y="68"/>
                  <a:pt x="146" y="69"/>
                  <a:pt x="143" y="69"/>
                </a:cubicBezTo>
                <a:cubicBezTo>
                  <a:pt x="144" y="70"/>
                  <a:pt x="145" y="70"/>
                  <a:pt x="147" y="69"/>
                </a:cubicBezTo>
                <a:cubicBezTo>
                  <a:pt x="141" y="71"/>
                  <a:pt x="132" y="70"/>
                  <a:pt x="127" y="70"/>
                </a:cubicBezTo>
                <a:cubicBezTo>
                  <a:pt x="127" y="69"/>
                  <a:pt x="127" y="70"/>
                  <a:pt x="127" y="69"/>
                </a:cubicBezTo>
                <a:cubicBezTo>
                  <a:pt x="126" y="69"/>
                  <a:pt x="126" y="69"/>
                  <a:pt x="126" y="70"/>
                </a:cubicBezTo>
                <a:cubicBezTo>
                  <a:pt x="121" y="68"/>
                  <a:pt x="115" y="70"/>
                  <a:pt x="112" y="70"/>
                </a:cubicBezTo>
                <a:cubicBezTo>
                  <a:pt x="112" y="70"/>
                  <a:pt x="111" y="70"/>
                  <a:pt x="111" y="70"/>
                </a:cubicBezTo>
                <a:cubicBezTo>
                  <a:pt x="103" y="69"/>
                  <a:pt x="94" y="71"/>
                  <a:pt x="88" y="70"/>
                </a:cubicBezTo>
                <a:cubicBezTo>
                  <a:pt x="92" y="70"/>
                  <a:pt x="97" y="70"/>
                  <a:pt x="102" y="69"/>
                </a:cubicBezTo>
                <a:cubicBezTo>
                  <a:pt x="104" y="69"/>
                  <a:pt x="109" y="69"/>
                  <a:pt x="108" y="69"/>
                </a:cubicBezTo>
                <a:cubicBezTo>
                  <a:pt x="108" y="68"/>
                  <a:pt x="110" y="68"/>
                  <a:pt x="109" y="69"/>
                </a:cubicBezTo>
                <a:cubicBezTo>
                  <a:pt x="110" y="69"/>
                  <a:pt x="110" y="69"/>
                  <a:pt x="110" y="68"/>
                </a:cubicBezTo>
                <a:cubicBezTo>
                  <a:pt x="111" y="68"/>
                  <a:pt x="111" y="69"/>
                  <a:pt x="111" y="69"/>
                </a:cubicBezTo>
                <a:cubicBezTo>
                  <a:pt x="111" y="69"/>
                  <a:pt x="112" y="69"/>
                  <a:pt x="112" y="68"/>
                </a:cubicBezTo>
                <a:cubicBezTo>
                  <a:pt x="112" y="68"/>
                  <a:pt x="112" y="69"/>
                  <a:pt x="112" y="69"/>
                </a:cubicBezTo>
                <a:cubicBezTo>
                  <a:pt x="113" y="69"/>
                  <a:pt x="114" y="68"/>
                  <a:pt x="114" y="69"/>
                </a:cubicBezTo>
                <a:cubicBezTo>
                  <a:pt x="115" y="69"/>
                  <a:pt x="115" y="67"/>
                  <a:pt x="116" y="69"/>
                </a:cubicBezTo>
                <a:cubicBezTo>
                  <a:pt x="117" y="69"/>
                  <a:pt x="116" y="68"/>
                  <a:pt x="117" y="68"/>
                </a:cubicBezTo>
                <a:cubicBezTo>
                  <a:pt x="117" y="68"/>
                  <a:pt x="117" y="69"/>
                  <a:pt x="117" y="69"/>
                </a:cubicBezTo>
                <a:cubicBezTo>
                  <a:pt x="118" y="68"/>
                  <a:pt x="119" y="68"/>
                  <a:pt x="120" y="68"/>
                </a:cubicBezTo>
                <a:cubicBezTo>
                  <a:pt x="120" y="69"/>
                  <a:pt x="121" y="68"/>
                  <a:pt x="122" y="68"/>
                </a:cubicBezTo>
                <a:cubicBezTo>
                  <a:pt x="123" y="69"/>
                  <a:pt x="125" y="68"/>
                  <a:pt x="125" y="69"/>
                </a:cubicBezTo>
                <a:cubicBezTo>
                  <a:pt x="125" y="68"/>
                  <a:pt x="126" y="69"/>
                  <a:pt x="126" y="68"/>
                </a:cubicBezTo>
                <a:cubicBezTo>
                  <a:pt x="129" y="69"/>
                  <a:pt x="134" y="67"/>
                  <a:pt x="138" y="67"/>
                </a:cubicBezTo>
                <a:cubicBezTo>
                  <a:pt x="136" y="66"/>
                  <a:pt x="134" y="67"/>
                  <a:pt x="132" y="67"/>
                </a:cubicBezTo>
                <a:cubicBezTo>
                  <a:pt x="130" y="67"/>
                  <a:pt x="127" y="67"/>
                  <a:pt x="125" y="67"/>
                </a:cubicBezTo>
                <a:cubicBezTo>
                  <a:pt x="124" y="67"/>
                  <a:pt x="123" y="67"/>
                  <a:pt x="122" y="67"/>
                </a:cubicBezTo>
                <a:cubicBezTo>
                  <a:pt x="117" y="68"/>
                  <a:pt x="112" y="67"/>
                  <a:pt x="108" y="67"/>
                </a:cubicBezTo>
                <a:cubicBezTo>
                  <a:pt x="107" y="67"/>
                  <a:pt x="107" y="68"/>
                  <a:pt x="106" y="67"/>
                </a:cubicBezTo>
                <a:cubicBezTo>
                  <a:pt x="105" y="68"/>
                  <a:pt x="104" y="68"/>
                  <a:pt x="104" y="68"/>
                </a:cubicBezTo>
                <a:cubicBezTo>
                  <a:pt x="103" y="68"/>
                  <a:pt x="105" y="68"/>
                  <a:pt x="104" y="67"/>
                </a:cubicBezTo>
                <a:cubicBezTo>
                  <a:pt x="101" y="67"/>
                  <a:pt x="99" y="68"/>
                  <a:pt x="95" y="67"/>
                </a:cubicBezTo>
                <a:cubicBezTo>
                  <a:pt x="95" y="67"/>
                  <a:pt x="95" y="68"/>
                  <a:pt x="95" y="68"/>
                </a:cubicBezTo>
                <a:cubicBezTo>
                  <a:pt x="92" y="68"/>
                  <a:pt x="89" y="68"/>
                  <a:pt x="85" y="68"/>
                </a:cubicBezTo>
                <a:cubicBezTo>
                  <a:pt x="85" y="68"/>
                  <a:pt x="87" y="68"/>
                  <a:pt x="87" y="67"/>
                </a:cubicBezTo>
                <a:cubicBezTo>
                  <a:pt x="87" y="67"/>
                  <a:pt x="84" y="67"/>
                  <a:pt x="85" y="68"/>
                </a:cubicBezTo>
                <a:cubicBezTo>
                  <a:pt x="84" y="68"/>
                  <a:pt x="85" y="67"/>
                  <a:pt x="85" y="67"/>
                </a:cubicBezTo>
                <a:cubicBezTo>
                  <a:pt x="80" y="68"/>
                  <a:pt x="77" y="67"/>
                  <a:pt x="75" y="68"/>
                </a:cubicBezTo>
                <a:cubicBezTo>
                  <a:pt x="75" y="68"/>
                  <a:pt x="74" y="68"/>
                  <a:pt x="75" y="67"/>
                </a:cubicBezTo>
                <a:cubicBezTo>
                  <a:pt x="74" y="67"/>
                  <a:pt x="74" y="69"/>
                  <a:pt x="73" y="67"/>
                </a:cubicBezTo>
                <a:cubicBezTo>
                  <a:pt x="73" y="67"/>
                  <a:pt x="73" y="68"/>
                  <a:pt x="73" y="68"/>
                </a:cubicBezTo>
                <a:cubicBezTo>
                  <a:pt x="72" y="68"/>
                  <a:pt x="72" y="67"/>
                  <a:pt x="71" y="68"/>
                </a:cubicBezTo>
                <a:cubicBezTo>
                  <a:pt x="71" y="67"/>
                  <a:pt x="72" y="67"/>
                  <a:pt x="73" y="67"/>
                </a:cubicBezTo>
                <a:cubicBezTo>
                  <a:pt x="73" y="67"/>
                  <a:pt x="72" y="67"/>
                  <a:pt x="72" y="67"/>
                </a:cubicBezTo>
                <a:cubicBezTo>
                  <a:pt x="72" y="66"/>
                  <a:pt x="70" y="67"/>
                  <a:pt x="69" y="67"/>
                </a:cubicBezTo>
                <a:cubicBezTo>
                  <a:pt x="69" y="67"/>
                  <a:pt x="69" y="67"/>
                  <a:pt x="69" y="67"/>
                </a:cubicBezTo>
                <a:cubicBezTo>
                  <a:pt x="69" y="68"/>
                  <a:pt x="68" y="68"/>
                  <a:pt x="67" y="68"/>
                </a:cubicBezTo>
                <a:cubicBezTo>
                  <a:pt x="67" y="67"/>
                  <a:pt x="68" y="67"/>
                  <a:pt x="68" y="68"/>
                </a:cubicBezTo>
                <a:cubicBezTo>
                  <a:pt x="68" y="65"/>
                  <a:pt x="64" y="68"/>
                  <a:pt x="63" y="67"/>
                </a:cubicBezTo>
                <a:cubicBezTo>
                  <a:pt x="63" y="67"/>
                  <a:pt x="59" y="68"/>
                  <a:pt x="60" y="67"/>
                </a:cubicBezTo>
                <a:cubicBezTo>
                  <a:pt x="59" y="67"/>
                  <a:pt x="58" y="67"/>
                  <a:pt x="57" y="68"/>
                </a:cubicBezTo>
                <a:cubicBezTo>
                  <a:pt x="58" y="67"/>
                  <a:pt x="57" y="67"/>
                  <a:pt x="57" y="67"/>
                </a:cubicBezTo>
                <a:cubicBezTo>
                  <a:pt x="56" y="68"/>
                  <a:pt x="55" y="68"/>
                  <a:pt x="53" y="68"/>
                </a:cubicBezTo>
                <a:cubicBezTo>
                  <a:pt x="53" y="68"/>
                  <a:pt x="53" y="67"/>
                  <a:pt x="53" y="68"/>
                </a:cubicBezTo>
                <a:cubicBezTo>
                  <a:pt x="52" y="67"/>
                  <a:pt x="51" y="68"/>
                  <a:pt x="50" y="68"/>
                </a:cubicBezTo>
                <a:cubicBezTo>
                  <a:pt x="50" y="68"/>
                  <a:pt x="50" y="68"/>
                  <a:pt x="50" y="68"/>
                </a:cubicBezTo>
                <a:cubicBezTo>
                  <a:pt x="49" y="68"/>
                  <a:pt x="47" y="68"/>
                  <a:pt x="45" y="68"/>
                </a:cubicBezTo>
                <a:cubicBezTo>
                  <a:pt x="45" y="68"/>
                  <a:pt x="45" y="68"/>
                  <a:pt x="45" y="68"/>
                </a:cubicBezTo>
                <a:cubicBezTo>
                  <a:pt x="44" y="68"/>
                  <a:pt x="43" y="68"/>
                  <a:pt x="42" y="68"/>
                </a:cubicBezTo>
                <a:cubicBezTo>
                  <a:pt x="42" y="68"/>
                  <a:pt x="42" y="69"/>
                  <a:pt x="43" y="69"/>
                </a:cubicBezTo>
                <a:cubicBezTo>
                  <a:pt x="43" y="69"/>
                  <a:pt x="42" y="69"/>
                  <a:pt x="42" y="69"/>
                </a:cubicBezTo>
                <a:cubicBezTo>
                  <a:pt x="42" y="69"/>
                  <a:pt x="42" y="69"/>
                  <a:pt x="42" y="68"/>
                </a:cubicBezTo>
                <a:cubicBezTo>
                  <a:pt x="41" y="68"/>
                  <a:pt x="41" y="68"/>
                  <a:pt x="40" y="68"/>
                </a:cubicBezTo>
                <a:cubicBezTo>
                  <a:pt x="40" y="68"/>
                  <a:pt x="41" y="68"/>
                  <a:pt x="41" y="68"/>
                </a:cubicBezTo>
                <a:cubicBezTo>
                  <a:pt x="40" y="69"/>
                  <a:pt x="36" y="68"/>
                  <a:pt x="34" y="69"/>
                </a:cubicBezTo>
                <a:cubicBezTo>
                  <a:pt x="33" y="68"/>
                  <a:pt x="34" y="68"/>
                  <a:pt x="34" y="68"/>
                </a:cubicBezTo>
                <a:cubicBezTo>
                  <a:pt x="36" y="67"/>
                  <a:pt x="40" y="68"/>
                  <a:pt x="44" y="67"/>
                </a:cubicBezTo>
                <a:cubicBezTo>
                  <a:pt x="44" y="67"/>
                  <a:pt x="44" y="67"/>
                  <a:pt x="44" y="66"/>
                </a:cubicBezTo>
                <a:cubicBezTo>
                  <a:pt x="45" y="66"/>
                  <a:pt x="45" y="67"/>
                  <a:pt x="45" y="67"/>
                </a:cubicBezTo>
                <a:cubicBezTo>
                  <a:pt x="50" y="66"/>
                  <a:pt x="58" y="66"/>
                  <a:pt x="63" y="65"/>
                </a:cubicBezTo>
                <a:cubicBezTo>
                  <a:pt x="62" y="65"/>
                  <a:pt x="61" y="65"/>
                  <a:pt x="60" y="65"/>
                </a:cubicBezTo>
                <a:cubicBezTo>
                  <a:pt x="65" y="64"/>
                  <a:pt x="74" y="64"/>
                  <a:pt x="80" y="63"/>
                </a:cubicBezTo>
                <a:cubicBezTo>
                  <a:pt x="77" y="62"/>
                  <a:pt x="74" y="63"/>
                  <a:pt x="72" y="63"/>
                </a:cubicBezTo>
                <a:cubicBezTo>
                  <a:pt x="71" y="64"/>
                  <a:pt x="64" y="64"/>
                  <a:pt x="59" y="64"/>
                </a:cubicBezTo>
                <a:cubicBezTo>
                  <a:pt x="59" y="65"/>
                  <a:pt x="57" y="64"/>
                  <a:pt x="56" y="65"/>
                </a:cubicBezTo>
                <a:cubicBezTo>
                  <a:pt x="59" y="64"/>
                  <a:pt x="56" y="66"/>
                  <a:pt x="56" y="65"/>
                </a:cubicBezTo>
                <a:cubicBezTo>
                  <a:pt x="54" y="65"/>
                  <a:pt x="53" y="65"/>
                  <a:pt x="52" y="66"/>
                </a:cubicBezTo>
                <a:cubicBezTo>
                  <a:pt x="52" y="66"/>
                  <a:pt x="52" y="65"/>
                  <a:pt x="51" y="65"/>
                </a:cubicBezTo>
                <a:cubicBezTo>
                  <a:pt x="43" y="65"/>
                  <a:pt x="35" y="67"/>
                  <a:pt x="28" y="65"/>
                </a:cubicBezTo>
                <a:cubicBezTo>
                  <a:pt x="29" y="65"/>
                  <a:pt x="30" y="65"/>
                  <a:pt x="31" y="65"/>
                </a:cubicBezTo>
                <a:cubicBezTo>
                  <a:pt x="23" y="64"/>
                  <a:pt x="12" y="66"/>
                  <a:pt x="4" y="66"/>
                </a:cubicBezTo>
                <a:cubicBezTo>
                  <a:pt x="5" y="65"/>
                  <a:pt x="4" y="65"/>
                  <a:pt x="4" y="64"/>
                </a:cubicBezTo>
                <a:cubicBezTo>
                  <a:pt x="4" y="64"/>
                  <a:pt x="3" y="64"/>
                  <a:pt x="3" y="64"/>
                </a:cubicBezTo>
                <a:cubicBezTo>
                  <a:pt x="3" y="65"/>
                  <a:pt x="3" y="65"/>
                  <a:pt x="4" y="65"/>
                </a:cubicBezTo>
                <a:cubicBezTo>
                  <a:pt x="4" y="65"/>
                  <a:pt x="3" y="65"/>
                  <a:pt x="3" y="65"/>
                </a:cubicBezTo>
                <a:cubicBezTo>
                  <a:pt x="3" y="65"/>
                  <a:pt x="3" y="65"/>
                  <a:pt x="4" y="65"/>
                </a:cubicBezTo>
                <a:cubicBezTo>
                  <a:pt x="4" y="66"/>
                  <a:pt x="2" y="66"/>
                  <a:pt x="2" y="66"/>
                </a:cubicBezTo>
                <a:cubicBezTo>
                  <a:pt x="2" y="65"/>
                  <a:pt x="2" y="65"/>
                  <a:pt x="2" y="64"/>
                </a:cubicBezTo>
                <a:cubicBezTo>
                  <a:pt x="1" y="64"/>
                  <a:pt x="1" y="65"/>
                  <a:pt x="1" y="65"/>
                </a:cubicBezTo>
                <a:cubicBezTo>
                  <a:pt x="1" y="64"/>
                  <a:pt x="4" y="64"/>
                  <a:pt x="4" y="63"/>
                </a:cubicBezTo>
                <a:cubicBezTo>
                  <a:pt x="10" y="64"/>
                  <a:pt x="15" y="63"/>
                  <a:pt x="20" y="63"/>
                </a:cubicBezTo>
                <a:cubicBezTo>
                  <a:pt x="21" y="62"/>
                  <a:pt x="22" y="63"/>
                  <a:pt x="23" y="63"/>
                </a:cubicBezTo>
                <a:cubicBezTo>
                  <a:pt x="23" y="63"/>
                  <a:pt x="22" y="63"/>
                  <a:pt x="22" y="63"/>
                </a:cubicBezTo>
                <a:cubicBezTo>
                  <a:pt x="27" y="63"/>
                  <a:pt x="31" y="63"/>
                  <a:pt x="34" y="62"/>
                </a:cubicBezTo>
                <a:cubicBezTo>
                  <a:pt x="35" y="61"/>
                  <a:pt x="33" y="62"/>
                  <a:pt x="34" y="61"/>
                </a:cubicBezTo>
                <a:cubicBezTo>
                  <a:pt x="34" y="61"/>
                  <a:pt x="36" y="62"/>
                  <a:pt x="37" y="60"/>
                </a:cubicBezTo>
                <a:cubicBezTo>
                  <a:pt x="37" y="61"/>
                  <a:pt x="39" y="62"/>
                  <a:pt x="39" y="60"/>
                </a:cubicBezTo>
                <a:cubicBezTo>
                  <a:pt x="39" y="61"/>
                  <a:pt x="40" y="60"/>
                  <a:pt x="42" y="60"/>
                </a:cubicBezTo>
                <a:cubicBezTo>
                  <a:pt x="41" y="60"/>
                  <a:pt x="40" y="60"/>
                  <a:pt x="39" y="59"/>
                </a:cubicBezTo>
                <a:cubicBezTo>
                  <a:pt x="39" y="60"/>
                  <a:pt x="40" y="60"/>
                  <a:pt x="39" y="60"/>
                </a:cubicBezTo>
                <a:cubicBezTo>
                  <a:pt x="38" y="59"/>
                  <a:pt x="37" y="61"/>
                  <a:pt x="36" y="59"/>
                </a:cubicBezTo>
                <a:cubicBezTo>
                  <a:pt x="35" y="60"/>
                  <a:pt x="36" y="60"/>
                  <a:pt x="34" y="60"/>
                </a:cubicBezTo>
                <a:cubicBezTo>
                  <a:pt x="35" y="60"/>
                  <a:pt x="35" y="60"/>
                  <a:pt x="35" y="60"/>
                </a:cubicBezTo>
                <a:cubicBezTo>
                  <a:pt x="33" y="60"/>
                  <a:pt x="32" y="60"/>
                  <a:pt x="30" y="60"/>
                </a:cubicBezTo>
                <a:cubicBezTo>
                  <a:pt x="31" y="60"/>
                  <a:pt x="31" y="60"/>
                  <a:pt x="31" y="59"/>
                </a:cubicBezTo>
                <a:cubicBezTo>
                  <a:pt x="32" y="59"/>
                  <a:pt x="31" y="60"/>
                  <a:pt x="32" y="60"/>
                </a:cubicBezTo>
                <a:cubicBezTo>
                  <a:pt x="33" y="59"/>
                  <a:pt x="29" y="59"/>
                  <a:pt x="27" y="59"/>
                </a:cubicBezTo>
                <a:cubicBezTo>
                  <a:pt x="21" y="59"/>
                  <a:pt x="10" y="60"/>
                  <a:pt x="2" y="60"/>
                </a:cubicBezTo>
                <a:cubicBezTo>
                  <a:pt x="2" y="60"/>
                  <a:pt x="2" y="60"/>
                  <a:pt x="2" y="60"/>
                </a:cubicBezTo>
                <a:cubicBezTo>
                  <a:pt x="1" y="60"/>
                  <a:pt x="0" y="60"/>
                  <a:pt x="0" y="60"/>
                </a:cubicBezTo>
                <a:cubicBezTo>
                  <a:pt x="4" y="60"/>
                  <a:pt x="9" y="59"/>
                  <a:pt x="12" y="59"/>
                </a:cubicBezTo>
                <a:cubicBezTo>
                  <a:pt x="19" y="58"/>
                  <a:pt x="23" y="58"/>
                  <a:pt x="32" y="58"/>
                </a:cubicBezTo>
                <a:cubicBezTo>
                  <a:pt x="30" y="57"/>
                  <a:pt x="28" y="57"/>
                  <a:pt x="31" y="57"/>
                </a:cubicBezTo>
                <a:cubicBezTo>
                  <a:pt x="33" y="57"/>
                  <a:pt x="37" y="56"/>
                  <a:pt x="39" y="57"/>
                </a:cubicBezTo>
                <a:cubicBezTo>
                  <a:pt x="39" y="55"/>
                  <a:pt x="42" y="56"/>
                  <a:pt x="44" y="56"/>
                </a:cubicBezTo>
                <a:cubicBezTo>
                  <a:pt x="43" y="55"/>
                  <a:pt x="39" y="56"/>
                  <a:pt x="38" y="55"/>
                </a:cubicBezTo>
                <a:cubicBezTo>
                  <a:pt x="37" y="56"/>
                  <a:pt x="36" y="55"/>
                  <a:pt x="35" y="55"/>
                </a:cubicBezTo>
                <a:cubicBezTo>
                  <a:pt x="33" y="56"/>
                  <a:pt x="29" y="56"/>
                  <a:pt x="32" y="55"/>
                </a:cubicBezTo>
                <a:cubicBezTo>
                  <a:pt x="36" y="55"/>
                  <a:pt x="40" y="55"/>
                  <a:pt x="43" y="54"/>
                </a:cubicBezTo>
                <a:cubicBezTo>
                  <a:pt x="40" y="54"/>
                  <a:pt x="35" y="54"/>
                  <a:pt x="30" y="55"/>
                </a:cubicBezTo>
                <a:cubicBezTo>
                  <a:pt x="31" y="54"/>
                  <a:pt x="30" y="54"/>
                  <a:pt x="29" y="54"/>
                </a:cubicBezTo>
                <a:cubicBezTo>
                  <a:pt x="29" y="55"/>
                  <a:pt x="29" y="54"/>
                  <a:pt x="30" y="54"/>
                </a:cubicBezTo>
                <a:cubicBezTo>
                  <a:pt x="29" y="55"/>
                  <a:pt x="28" y="55"/>
                  <a:pt x="27" y="55"/>
                </a:cubicBezTo>
                <a:cubicBezTo>
                  <a:pt x="29" y="54"/>
                  <a:pt x="30" y="53"/>
                  <a:pt x="32" y="54"/>
                </a:cubicBezTo>
                <a:cubicBezTo>
                  <a:pt x="32" y="54"/>
                  <a:pt x="32" y="53"/>
                  <a:pt x="32" y="53"/>
                </a:cubicBezTo>
                <a:cubicBezTo>
                  <a:pt x="31" y="54"/>
                  <a:pt x="28" y="53"/>
                  <a:pt x="25" y="53"/>
                </a:cubicBezTo>
                <a:cubicBezTo>
                  <a:pt x="26" y="53"/>
                  <a:pt x="28" y="53"/>
                  <a:pt x="28" y="52"/>
                </a:cubicBezTo>
                <a:cubicBezTo>
                  <a:pt x="28" y="52"/>
                  <a:pt x="27" y="52"/>
                  <a:pt x="26" y="52"/>
                </a:cubicBezTo>
                <a:cubicBezTo>
                  <a:pt x="28" y="51"/>
                  <a:pt x="32" y="52"/>
                  <a:pt x="35" y="51"/>
                </a:cubicBezTo>
                <a:cubicBezTo>
                  <a:pt x="34" y="51"/>
                  <a:pt x="31" y="51"/>
                  <a:pt x="30" y="51"/>
                </a:cubicBezTo>
                <a:cubicBezTo>
                  <a:pt x="27" y="51"/>
                  <a:pt x="32" y="50"/>
                  <a:pt x="34" y="50"/>
                </a:cubicBezTo>
                <a:cubicBezTo>
                  <a:pt x="31" y="49"/>
                  <a:pt x="28" y="50"/>
                  <a:pt x="25" y="50"/>
                </a:cubicBezTo>
                <a:cubicBezTo>
                  <a:pt x="30" y="48"/>
                  <a:pt x="39" y="49"/>
                  <a:pt x="44" y="48"/>
                </a:cubicBezTo>
                <a:cubicBezTo>
                  <a:pt x="41" y="46"/>
                  <a:pt x="38" y="48"/>
                  <a:pt x="35" y="47"/>
                </a:cubicBezTo>
                <a:cubicBezTo>
                  <a:pt x="36" y="48"/>
                  <a:pt x="41" y="46"/>
                  <a:pt x="43" y="46"/>
                </a:cubicBezTo>
                <a:cubicBezTo>
                  <a:pt x="43" y="45"/>
                  <a:pt x="38" y="45"/>
                  <a:pt x="41" y="45"/>
                </a:cubicBezTo>
                <a:cubicBezTo>
                  <a:pt x="42" y="45"/>
                  <a:pt x="43" y="45"/>
                  <a:pt x="44" y="45"/>
                </a:cubicBezTo>
                <a:cubicBezTo>
                  <a:pt x="42" y="44"/>
                  <a:pt x="39" y="44"/>
                  <a:pt x="36" y="44"/>
                </a:cubicBezTo>
                <a:cubicBezTo>
                  <a:pt x="32" y="44"/>
                  <a:pt x="31" y="44"/>
                  <a:pt x="35" y="43"/>
                </a:cubicBezTo>
                <a:cubicBezTo>
                  <a:pt x="35" y="43"/>
                  <a:pt x="34" y="44"/>
                  <a:pt x="34" y="43"/>
                </a:cubicBezTo>
                <a:cubicBezTo>
                  <a:pt x="37" y="44"/>
                  <a:pt x="40" y="41"/>
                  <a:pt x="41" y="43"/>
                </a:cubicBezTo>
                <a:cubicBezTo>
                  <a:pt x="48" y="42"/>
                  <a:pt x="51" y="41"/>
                  <a:pt x="59" y="42"/>
                </a:cubicBezTo>
                <a:cubicBezTo>
                  <a:pt x="59" y="42"/>
                  <a:pt x="59" y="42"/>
                  <a:pt x="59" y="42"/>
                </a:cubicBezTo>
                <a:cubicBezTo>
                  <a:pt x="64" y="41"/>
                  <a:pt x="71" y="41"/>
                  <a:pt x="76" y="41"/>
                </a:cubicBezTo>
                <a:cubicBezTo>
                  <a:pt x="73" y="40"/>
                  <a:pt x="67" y="40"/>
                  <a:pt x="66" y="41"/>
                </a:cubicBezTo>
                <a:cubicBezTo>
                  <a:pt x="60" y="40"/>
                  <a:pt x="53" y="41"/>
                  <a:pt x="51" y="41"/>
                </a:cubicBezTo>
                <a:cubicBezTo>
                  <a:pt x="50" y="41"/>
                  <a:pt x="47" y="42"/>
                  <a:pt x="45" y="41"/>
                </a:cubicBezTo>
                <a:cubicBezTo>
                  <a:pt x="43" y="43"/>
                  <a:pt x="37" y="41"/>
                  <a:pt x="35" y="42"/>
                </a:cubicBezTo>
                <a:cubicBezTo>
                  <a:pt x="55" y="39"/>
                  <a:pt x="74" y="40"/>
                  <a:pt x="94" y="37"/>
                </a:cubicBezTo>
                <a:cubicBezTo>
                  <a:pt x="90" y="37"/>
                  <a:pt x="86" y="38"/>
                  <a:pt x="82" y="38"/>
                </a:cubicBezTo>
                <a:cubicBezTo>
                  <a:pt x="81" y="38"/>
                  <a:pt x="81" y="37"/>
                  <a:pt x="81" y="37"/>
                </a:cubicBezTo>
                <a:cubicBezTo>
                  <a:pt x="80" y="37"/>
                  <a:pt x="80" y="37"/>
                  <a:pt x="79" y="37"/>
                </a:cubicBezTo>
                <a:cubicBezTo>
                  <a:pt x="79" y="38"/>
                  <a:pt x="81" y="37"/>
                  <a:pt x="81" y="38"/>
                </a:cubicBezTo>
                <a:cubicBezTo>
                  <a:pt x="80" y="39"/>
                  <a:pt x="74" y="38"/>
                  <a:pt x="73" y="39"/>
                </a:cubicBezTo>
                <a:cubicBezTo>
                  <a:pt x="73" y="37"/>
                  <a:pt x="76" y="38"/>
                  <a:pt x="78" y="37"/>
                </a:cubicBezTo>
                <a:cubicBezTo>
                  <a:pt x="76" y="37"/>
                  <a:pt x="73" y="37"/>
                  <a:pt x="70" y="38"/>
                </a:cubicBezTo>
                <a:cubicBezTo>
                  <a:pt x="70" y="37"/>
                  <a:pt x="70" y="37"/>
                  <a:pt x="70" y="37"/>
                </a:cubicBezTo>
                <a:cubicBezTo>
                  <a:pt x="69" y="37"/>
                  <a:pt x="68" y="37"/>
                  <a:pt x="68" y="38"/>
                </a:cubicBezTo>
                <a:cubicBezTo>
                  <a:pt x="67" y="37"/>
                  <a:pt x="66" y="37"/>
                  <a:pt x="64" y="37"/>
                </a:cubicBezTo>
                <a:cubicBezTo>
                  <a:pt x="63" y="37"/>
                  <a:pt x="64" y="38"/>
                  <a:pt x="63" y="38"/>
                </a:cubicBezTo>
                <a:cubicBezTo>
                  <a:pt x="61" y="38"/>
                  <a:pt x="60" y="39"/>
                  <a:pt x="59" y="38"/>
                </a:cubicBezTo>
                <a:cubicBezTo>
                  <a:pt x="61" y="38"/>
                  <a:pt x="61" y="38"/>
                  <a:pt x="63" y="37"/>
                </a:cubicBezTo>
                <a:cubicBezTo>
                  <a:pt x="55" y="37"/>
                  <a:pt x="48" y="38"/>
                  <a:pt x="41" y="37"/>
                </a:cubicBezTo>
                <a:cubicBezTo>
                  <a:pt x="41" y="38"/>
                  <a:pt x="41" y="38"/>
                  <a:pt x="40" y="38"/>
                </a:cubicBezTo>
                <a:cubicBezTo>
                  <a:pt x="42" y="38"/>
                  <a:pt x="44" y="38"/>
                  <a:pt x="47" y="39"/>
                </a:cubicBezTo>
                <a:cubicBezTo>
                  <a:pt x="48" y="38"/>
                  <a:pt x="46" y="39"/>
                  <a:pt x="45" y="39"/>
                </a:cubicBezTo>
                <a:cubicBezTo>
                  <a:pt x="48" y="40"/>
                  <a:pt x="49" y="39"/>
                  <a:pt x="52" y="39"/>
                </a:cubicBezTo>
                <a:cubicBezTo>
                  <a:pt x="47" y="40"/>
                  <a:pt x="41" y="40"/>
                  <a:pt x="34" y="40"/>
                </a:cubicBezTo>
                <a:cubicBezTo>
                  <a:pt x="35" y="39"/>
                  <a:pt x="37" y="40"/>
                  <a:pt x="39" y="39"/>
                </a:cubicBezTo>
                <a:cubicBezTo>
                  <a:pt x="38" y="39"/>
                  <a:pt x="37" y="40"/>
                  <a:pt x="37" y="39"/>
                </a:cubicBezTo>
                <a:cubicBezTo>
                  <a:pt x="37" y="38"/>
                  <a:pt x="37" y="39"/>
                  <a:pt x="37" y="38"/>
                </a:cubicBezTo>
                <a:cubicBezTo>
                  <a:pt x="38" y="39"/>
                  <a:pt x="39" y="37"/>
                  <a:pt x="40" y="38"/>
                </a:cubicBezTo>
                <a:cubicBezTo>
                  <a:pt x="40" y="39"/>
                  <a:pt x="39" y="38"/>
                  <a:pt x="39" y="39"/>
                </a:cubicBezTo>
                <a:cubicBezTo>
                  <a:pt x="40" y="39"/>
                  <a:pt x="41" y="39"/>
                  <a:pt x="42" y="39"/>
                </a:cubicBezTo>
                <a:cubicBezTo>
                  <a:pt x="41" y="38"/>
                  <a:pt x="41" y="38"/>
                  <a:pt x="41" y="39"/>
                </a:cubicBezTo>
                <a:cubicBezTo>
                  <a:pt x="40" y="39"/>
                  <a:pt x="40" y="38"/>
                  <a:pt x="40" y="38"/>
                </a:cubicBezTo>
                <a:cubicBezTo>
                  <a:pt x="36" y="37"/>
                  <a:pt x="33" y="38"/>
                  <a:pt x="30" y="38"/>
                </a:cubicBezTo>
                <a:cubicBezTo>
                  <a:pt x="30" y="38"/>
                  <a:pt x="31" y="37"/>
                  <a:pt x="29" y="37"/>
                </a:cubicBezTo>
                <a:cubicBezTo>
                  <a:pt x="31" y="37"/>
                  <a:pt x="39" y="36"/>
                  <a:pt x="43" y="36"/>
                </a:cubicBezTo>
                <a:cubicBezTo>
                  <a:pt x="42" y="35"/>
                  <a:pt x="40" y="35"/>
                  <a:pt x="39" y="36"/>
                </a:cubicBezTo>
                <a:cubicBezTo>
                  <a:pt x="38" y="36"/>
                  <a:pt x="38" y="36"/>
                  <a:pt x="38" y="35"/>
                </a:cubicBezTo>
                <a:cubicBezTo>
                  <a:pt x="34" y="36"/>
                  <a:pt x="32" y="35"/>
                  <a:pt x="28" y="36"/>
                </a:cubicBezTo>
                <a:cubicBezTo>
                  <a:pt x="30" y="35"/>
                  <a:pt x="32" y="34"/>
                  <a:pt x="34" y="35"/>
                </a:cubicBezTo>
                <a:cubicBezTo>
                  <a:pt x="34" y="34"/>
                  <a:pt x="38" y="34"/>
                  <a:pt x="37" y="35"/>
                </a:cubicBezTo>
                <a:cubicBezTo>
                  <a:pt x="38" y="34"/>
                  <a:pt x="39" y="36"/>
                  <a:pt x="40" y="34"/>
                </a:cubicBezTo>
                <a:cubicBezTo>
                  <a:pt x="43" y="34"/>
                  <a:pt x="45" y="34"/>
                  <a:pt x="48" y="34"/>
                </a:cubicBezTo>
                <a:cubicBezTo>
                  <a:pt x="48" y="34"/>
                  <a:pt x="48" y="34"/>
                  <a:pt x="49" y="33"/>
                </a:cubicBezTo>
                <a:cubicBezTo>
                  <a:pt x="46" y="33"/>
                  <a:pt x="42" y="33"/>
                  <a:pt x="39" y="33"/>
                </a:cubicBezTo>
                <a:cubicBezTo>
                  <a:pt x="39" y="33"/>
                  <a:pt x="40" y="33"/>
                  <a:pt x="40" y="33"/>
                </a:cubicBezTo>
                <a:cubicBezTo>
                  <a:pt x="39" y="33"/>
                  <a:pt x="36" y="32"/>
                  <a:pt x="34" y="33"/>
                </a:cubicBezTo>
                <a:cubicBezTo>
                  <a:pt x="37" y="32"/>
                  <a:pt x="42" y="32"/>
                  <a:pt x="44" y="32"/>
                </a:cubicBezTo>
                <a:cubicBezTo>
                  <a:pt x="44" y="32"/>
                  <a:pt x="44" y="32"/>
                  <a:pt x="43" y="32"/>
                </a:cubicBezTo>
                <a:cubicBezTo>
                  <a:pt x="63" y="31"/>
                  <a:pt x="84" y="30"/>
                  <a:pt x="104" y="29"/>
                </a:cubicBezTo>
                <a:cubicBezTo>
                  <a:pt x="104" y="28"/>
                  <a:pt x="103" y="29"/>
                  <a:pt x="102" y="28"/>
                </a:cubicBezTo>
                <a:cubicBezTo>
                  <a:pt x="110" y="27"/>
                  <a:pt x="119" y="28"/>
                  <a:pt x="124" y="27"/>
                </a:cubicBezTo>
                <a:cubicBezTo>
                  <a:pt x="124" y="28"/>
                  <a:pt x="125" y="27"/>
                  <a:pt x="125" y="28"/>
                </a:cubicBezTo>
                <a:cubicBezTo>
                  <a:pt x="126" y="28"/>
                  <a:pt x="125" y="27"/>
                  <a:pt x="125" y="27"/>
                </a:cubicBezTo>
                <a:cubicBezTo>
                  <a:pt x="126" y="27"/>
                  <a:pt x="126" y="28"/>
                  <a:pt x="127" y="27"/>
                </a:cubicBezTo>
                <a:cubicBezTo>
                  <a:pt x="127" y="27"/>
                  <a:pt x="127" y="27"/>
                  <a:pt x="126" y="27"/>
                </a:cubicBezTo>
                <a:cubicBezTo>
                  <a:pt x="130" y="26"/>
                  <a:pt x="135" y="26"/>
                  <a:pt x="140" y="26"/>
                </a:cubicBezTo>
                <a:cubicBezTo>
                  <a:pt x="138" y="24"/>
                  <a:pt x="135" y="25"/>
                  <a:pt x="133" y="25"/>
                </a:cubicBezTo>
                <a:cubicBezTo>
                  <a:pt x="131" y="25"/>
                  <a:pt x="129" y="25"/>
                  <a:pt x="127" y="25"/>
                </a:cubicBezTo>
                <a:cubicBezTo>
                  <a:pt x="127" y="24"/>
                  <a:pt x="128" y="25"/>
                  <a:pt x="128" y="25"/>
                </a:cubicBezTo>
                <a:cubicBezTo>
                  <a:pt x="127" y="23"/>
                  <a:pt x="126" y="24"/>
                  <a:pt x="124" y="24"/>
                </a:cubicBezTo>
                <a:cubicBezTo>
                  <a:pt x="124" y="25"/>
                  <a:pt x="126" y="24"/>
                  <a:pt x="126" y="25"/>
                </a:cubicBezTo>
                <a:cubicBezTo>
                  <a:pt x="126" y="26"/>
                  <a:pt x="125" y="24"/>
                  <a:pt x="124" y="25"/>
                </a:cubicBezTo>
                <a:cubicBezTo>
                  <a:pt x="124" y="25"/>
                  <a:pt x="123" y="25"/>
                  <a:pt x="124" y="24"/>
                </a:cubicBezTo>
                <a:cubicBezTo>
                  <a:pt x="122" y="24"/>
                  <a:pt x="121" y="24"/>
                  <a:pt x="119" y="24"/>
                </a:cubicBezTo>
                <a:cubicBezTo>
                  <a:pt x="122" y="23"/>
                  <a:pt x="123" y="24"/>
                  <a:pt x="126" y="23"/>
                </a:cubicBezTo>
                <a:cubicBezTo>
                  <a:pt x="126" y="22"/>
                  <a:pt x="126" y="23"/>
                  <a:pt x="128" y="23"/>
                </a:cubicBezTo>
                <a:cubicBezTo>
                  <a:pt x="124" y="21"/>
                  <a:pt x="120" y="24"/>
                  <a:pt x="116" y="22"/>
                </a:cubicBezTo>
                <a:cubicBezTo>
                  <a:pt x="113" y="23"/>
                  <a:pt x="109" y="23"/>
                  <a:pt x="106" y="24"/>
                </a:cubicBezTo>
                <a:cubicBezTo>
                  <a:pt x="105" y="24"/>
                  <a:pt x="108" y="24"/>
                  <a:pt x="107" y="22"/>
                </a:cubicBezTo>
                <a:cubicBezTo>
                  <a:pt x="111" y="23"/>
                  <a:pt x="114" y="21"/>
                  <a:pt x="117" y="22"/>
                </a:cubicBezTo>
                <a:cubicBezTo>
                  <a:pt x="117" y="21"/>
                  <a:pt x="119" y="23"/>
                  <a:pt x="119" y="22"/>
                </a:cubicBezTo>
                <a:cubicBezTo>
                  <a:pt x="122" y="22"/>
                  <a:pt x="124" y="22"/>
                  <a:pt x="126" y="21"/>
                </a:cubicBezTo>
                <a:cubicBezTo>
                  <a:pt x="124" y="20"/>
                  <a:pt x="120" y="21"/>
                  <a:pt x="118" y="21"/>
                </a:cubicBezTo>
                <a:cubicBezTo>
                  <a:pt x="112" y="22"/>
                  <a:pt x="106" y="21"/>
                  <a:pt x="98" y="22"/>
                </a:cubicBezTo>
                <a:cubicBezTo>
                  <a:pt x="92" y="23"/>
                  <a:pt x="86" y="22"/>
                  <a:pt x="82" y="23"/>
                </a:cubicBezTo>
                <a:cubicBezTo>
                  <a:pt x="82" y="23"/>
                  <a:pt x="82" y="23"/>
                  <a:pt x="82" y="23"/>
                </a:cubicBezTo>
                <a:cubicBezTo>
                  <a:pt x="79" y="23"/>
                  <a:pt x="74" y="23"/>
                  <a:pt x="70" y="24"/>
                </a:cubicBezTo>
                <a:cubicBezTo>
                  <a:pt x="65" y="24"/>
                  <a:pt x="60" y="24"/>
                  <a:pt x="56" y="24"/>
                </a:cubicBezTo>
                <a:cubicBezTo>
                  <a:pt x="55" y="24"/>
                  <a:pt x="53" y="25"/>
                  <a:pt x="53" y="25"/>
                </a:cubicBezTo>
                <a:cubicBezTo>
                  <a:pt x="46" y="26"/>
                  <a:pt x="38" y="25"/>
                  <a:pt x="30" y="26"/>
                </a:cubicBezTo>
                <a:cubicBezTo>
                  <a:pt x="29" y="25"/>
                  <a:pt x="31" y="26"/>
                  <a:pt x="32" y="26"/>
                </a:cubicBezTo>
                <a:cubicBezTo>
                  <a:pt x="40" y="24"/>
                  <a:pt x="49" y="25"/>
                  <a:pt x="58" y="23"/>
                </a:cubicBezTo>
                <a:cubicBezTo>
                  <a:pt x="58" y="24"/>
                  <a:pt x="59" y="23"/>
                  <a:pt x="59" y="24"/>
                </a:cubicBezTo>
                <a:cubicBezTo>
                  <a:pt x="60" y="24"/>
                  <a:pt x="61" y="24"/>
                  <a:pt x="61" y="23"/>
                </a:cubicBezTo>
                <a:cubicBezTo>
                  <a:pt x="61" y="24"/>
                  <a:pt x="62" y="23"/>
                  <a:pt x="62" y="24"/>
                </a:cubicBezTo>
                <a:cubicBezTo>
                  <a:pt x="63" y="24"/>
                  <a:pt x="63" y="23"/>
                  <a:pt x="63" y="23"/>
                </a:cubicBezTo>
                <a:cubicBezTo>
                  <a:pt x="65" y="24"/>
                  <a:pt x="69" y="21"/>
                  <a:pt x="73" y="22"/>
                </a:cubicBezTo>
                <a:cubicBezTo>
                  <a:pt x="74" y="22"/>
                  <a:pt x="82" y="21"/>
                  <a:pt x="85" y="21"/>
                </a:cubicBezTo>
                <a:cubicBezTo>
                  <a:pt x="96" y="20"/>
                  <a:pt x="109" y="20"/>
                  <a:pt x="119" y="19"/>
                </a:cubicBezTo>
                <a:cubicBezTo>
                  <a:pt x="121" y="19"/>
                  <a:pt x="124" y="19"/>
                  <a:pt x="126" y="18"/>
                </a:cubicBezTo>
                <a:cubicBezTo>
                  <a:pt x="126" y="17"/>
                  <a:pt x="124" y="19"/>
                  <a:pt x="124" y="17"/>
                </a:cubicBezTo>
                <a:cubicBezTo>
                  <a:pt x="124" y="18"/>
                  <a:pt x="124" y="18"/>
                  <a:pt x="124" y="18"/>
                </a:cubicBezTo>
                <a:cubicBezTo>
                  <a:pt x="123" y="18"/>
                  <a:pt x="122" y="19"/>
                  <a:pt x="122" y="18"/>
                </a:cubicBezTo>
                <a:cubicBezTo>
                  <a:pt x="108" y="19"/>
                  <a:pt x="92" y="19"/>
                  <a:pt x="76" y="21"/>
                </a:cubicBezTo>
                <a:cubicBezTo>
                  <a:pt x="87" y="19"/>
                  <a:pt x="102" y="19"/>
                  <a:pt x="112" y="17"/>
                </a:cubicBezTo>
                <a:cubicBezTo>
                  <a:pt x="112" y="16"/>
                  <a:pt x="109" y="18"/>
                  <a:pt x="110" y="17"/>
                </a:cubicBezTo>
                <a:cubicBezTo>
                  <a:pt x="107" y="18"/>
                  <a:pt x="105" y="17"/>
                  <a:pt x="101" y="17"/>
                </a:cubicBezTo>
                <a:cubicBezTo>
                  <a:pt x="106" y="16"/>
                  <a:pt x="113" y="16"/>
                  <a:pt x="118" y="15"/>
                </a:cubicBezTo>
                <a:cubicBezTo>
                  <a:pt x="121" y="15"/>
                  <a:pt x="124" y="15"/>
                  <a:pt x="127" y="14"/>
                </a:cubicBezTo>
                <a:cubicBezTo>
                  <a:pt x="127" y="15"/>
                  <a:pt x="129" y="15"/>
                  <a:pt x="130" y="14"/>
                </a:cubicBezTo>
                <a:cubicBezTo>
                  <a:pt x="133" y="15"/>
                  <a:pt x="137" y="13"/>
                  <a:pt x="139" y="14"/>
                </a:cubicBezTo>
                <a:cubicBezTo>
                  <a:pt x="140" y="13"/>
                  <a:pt x="143" y="12"/>
                  <a:pt x="144" y="14"/>
                </a:cubicBezTo>
                <a:cubicBezTo>
                  <a:pt x="145" y="13"/>
                  <a:pt x="147" y="14"/>
                  <a:pt x="148" y="13"/>
                </a:cubicBezTo>
                <a:cubicBezTo>
                  <a:pt x="148" y="13"/>
                  <a:pt x="148" y="13"/>
                  <a:pt x="148" y="13"/>
                </a:cubicBezTo>
                <a:cubicBezTo>
                  <a:pt x="148" y="13"/>
                  <a:pt x="148" y="13"/>
                  <a:pt x="148" y="13"/>
                </a:cubicBezTo>
                <a:cubicBezTo>
                  <a:pt x="149" y="13"/>
                  <a:pt x="150" y="13"/>
                  <a:pt x="151" y="12"/>
                </a:cubicBezTo>
                <a:cubicBezTo>
                  <a:pt x="155" y="12"/>
                  <a:pt x="160" y="12"/>
                  <a:pt x="164" y="12"/>
                </a:cubicBezTo>
                <a:cubicBezTo>
                  <a:pt x="170" y="11"/>
                  <a:pt x="173" y="13"/>
                  <a:pt x="176" y="12"/>
                </a:cubicBezTo>
                <a:cubicBezTo>
                  <a:pt x="176" y="12"/>
                  <a:pt x="175" y="12"/>
                  <a:pt x="174" y="12"/>
                </a:cubicBezTo>
                <a:cubicBezTo>
                  <a:pt x="174" y="12"/>
                  <a:pt x="175" y="11"/>
                  <a:pt x="175" y="11"/>
                </a:cubicBezTo>
                <a:cubicBezTo>
                  <a:pt x="176" y="12"/>
                  <a:pt x="180" y="13"/>
                  <a:pt x="182" y="11"/>
                </a:cubicBezTo>
                <a:cubicBezTo>
                  <a:pt x="185" y="12"/>
                  <a:pt x="190" y="12"/>
                  <a:pt x="192" y="11"/>
                </a:cubicBezTo>
                <a:cubicBezTo>
                  <a:pt x="192" y="12"/>
                  <a:pt x="195" y="11"/>
                  <a:pt x="195" y="12"/>
                </a:cubicBezTo>
                <a:cubicBezTo>
                  <a:pt x="197" y="9"/>
                  <a:pt x="202" y="12"/>
                  <a:pt x="204" y="10"/>
                </a:cubicBezTo>
                <a:cubicBezTo>
                  <a:pt x="204" y="10"/>
                  <a:pt x="205" y="11"/>
                  <a:pt x="206" y="10"/>
                </a:cubicBezTo>
                <a:cubicBezTo>
                  <a:pt x="205" y="9"/>
                  <a:pt x="212" y="10"/>
                  <a:pt x="214" y="10"/>
                </a:cubicBezTo>
                <a:cubicBezTo>
                  <a:pt x="217" y="10"/>
                  <a:pt x="223" y="9"/>
                  <a:pt x="226" y="10"/>
                </a:cubicBezTo>
                <a:cubicBezTo>
                  <a:pt x="227" y="9"/>
                  <a:pt x="225" y="9"/>
                  <a:pt x="225" y="9"/>
                </a:cubicBezTo>
                <a:cubicBezTo>
                  <a:pt x="226" y="7"/>
                  <a:pt x="229" y="9"/>
                  <a:pt x="229" y="9"/>
                </a:cubicBezTo>
                <a:cubicBezTo>
                  <a:pt x="231" y="10"/>
                  <a:pt x="234" y="10"/>
                  <a:pt x="235" y="9"/>
                </a:cubicBezTo>
                <a:cubicBezTo>
                  <a:pt x="236" y="9"/>
                  <a:pt x="235" y="10"/>
                  <a:pt x="236" y="10"/>
                </a:cubicBezTo>
                <a:cubicBezTo>
                  <a:pt x="237" y="10"/>
                  <a:pt x="237" y="9"/>
                  <a:pt x="237" y="8"/>
                </a:cubicBezTo>
                <a:cubicBezTo>
                  <a:pt x="238" y="8"/>
                  <a:pt x="237" y="9"/>
                  <a:pt x="238" y="10"/>
                </a:cubicBezTo>
                <a:cubicBezTo>
                  <a:pt x="240" y="10"/>
                  <a:pt x="243" y="10"/>
                  <a:pt x="244" y="9"/>
                </a:cubicBezTo>
                <a:cubicBezTo>
                  <a:pt x="243" y="10"/>
                  <a:pt x="243" y="10"/>
                  <a:pt x="244" y="10"/>
                </a:cubicBezTo>
                <a:cubicBezTo>
                  <a:pt x="245" y="9"/>
                  <a:pt x="245" y="9"/>
                  <a:pt x="245" y="8"/>
                </a:cubicBezTo>
                <a:cubicBezTo>
                  <a:pt x="246" y="8"/>
                  <a:pt x="246" y="9"/>
                  <a:pt x="248" y="8"/>
                </a:cubicBezTo>
                <a:cubicBezTo>
                  <a:pt x="247" y="9"/>
                  <a:pt x="248" y="10"/>
                  <a:pt x="248" y="9"/>
                </a:cubicBezTo>
                <a:cubicBezTo>
                  <a:pt x="249" y="9"/>
                  <a:pt x="248" y="9"/>
                  <a:pt x="248" y="8"/>
                </a:cubicBezTo>
                <a:cubicBezTo>
                  <a:pt x="249" y="8"/>
                  <a:pt x="249" y="9"/>
                  <a:pt x="249" y="9"/>
                </a:cubicBezTo>
                <a:cubicBezTo>
                  <a:pt x="250" y="9"/>
                  <a:pt x="249" y="8"/>
                  <a:pt x="250" y="8"/>
                </a:cubicBezTo>
                <a:cubicBezTo>
                  <a:pt x="251" y="9"/>
                  <a:pt x="253" y="8"/>
                  <a:pt x="255" y="8"/>
                </a:cubicBezTo>
                <a:cubicBezTo>
                  <a:pt x="255" y="9"/>
                  <a:pt x="255" y="9"/>
                  <a:pt x="255" y="9"/>
                </a:cubicBezTo>
                <a:cubicBezTo>
                  <a:pt x="256" y="9"/>
                  <a:pt x="256" y="9"/>
                  <a:pt x="256" y="8"/>
                </a:cubicBezTo>
                <a:cubicBezTo>
                  <a:pt x="256" y="9"/>
                  <a:pt x="256" y="9"/>
                  <a:pt x="256" y="9"/>
                </a:cubicBezTo>
                <a:cubicBezTo>
                  <a:pt x="257" y="9"/>
                  <a:pt x="257" y="9"/>
                  <a:pt x="257" y="8"/>
                </a:cubicBezTo>
                <a:cubicBezTo>
                  <a:pt x="273" y="9"/>
                  <a:pt x="285" y="8"/>
                  <a:pt x="299" y="10"/>
                </a:cubicBezTo>
                <a:cubicBezTo>
                  <a:pt x="302" y="9"/>
                  <a:pt x="308" y="9"/>
                  <a:pt x="310" y="10"/>
                </a:cubicBezTo>
                <a:cubicBezTo>
                  <a:pt x="311" y="10"/>
                  <a:pt x="310" y="10"/>
                  <a:pt x="310" y="9"/>
                </a:cubicBezTo>
                <a:cubicBezTo>
                  <a:pt x="311" y="10"/>
                  <a:pt x="313" y="9"/>
                  <a:pt x="313" y="10"/>
                </a:cubicBezTo>
                <a:cubicBezTo>
                  <a:pt x="314" y="9"/>
                  <a:pt x="316" y="10"/>
                  <a:pt x="316" y="9"/>
                </a:cubicBezTo>
                <a:cubicBezTo>
                  <a:pt x="313" y="9"/>
                  <a:pt x="312" y="8"/>
                  <a:pt x="310" y="8"/>
                </a:cubicBezTo>
                <a:cubicBezTo>
                  <a:pt x="310" y="8"/>
                  <a:pt x="310" y="8"/>
                  <a:pt x="310" y="7"/>
                </a:cubicBezTo>
                <a:cubicBezTo>
                  <a:pt x="309" y="8"/>
                  <a:pt x="308" y="7"/>
                  <a:pt x="307" y="7"/>
                </a:cubicBezTo>
                <a:cubicBezTo>
                  <a:pt x="306" y="8"/>
                  <a:pt x="308" y="7"/>
                  <a:pt x="308" y="8"/>
                </a:cubicBezTo>
                <a:cubicBezTo>
                  <a:pt x="308" y="8"/>
                  <a:pt x="307" y="8"/>
                  <a:pt x="307" y="8"/>
                </a:cubicBezTo>
                <a:cubicBezTo>
                  <a:pt x="307" y="8"/>
                  <a:pt x="306" y="8"/>
                  <a:pt x="306" y="7"/>
                </a:cubicBezTo>
                <a:cubicBezTo>
                  <a:pt x="306" y="7"/>
                  <a:pt x="306" y="8"/>
                  <a:pt x="305" y="8"/>
                </a:cubicBezTo>
                <a:cubicBezTo>
                  <a:pt x="304" y="8"/>
                  <a:pt x="304" y="8"/>
                  <a:pt x="303" y="8"/>
                </a:cubicBezTo>
                <a:cubicBezTo>
                  <a:pt x="302" y="8"/>
                  <a:pt x="302" y="9"/>
                  <a:pt x="302" y="9"/>
                </a:cubicBezTo>
                <a:cubicBezTo>
                  <a:pt x="300" y="8"/>
                  <a:pt x="299" y="9"/>
                  <a:pt x="298" y="7"/>
                </a:cubicBezTo>
                <a:cubicBezTo>
                  <a:pt x="296" y="8"/>
                  <a:pt x="294" y="8"/>
                  <a:pt x="291" y="8"/>
                </a:cubicBezTo>
                <a:cubicBezTo>
                  <a:pt x="292" y="7"/>
                  <a:pt x="289" y="7"/>
                  <a:pt x="289" y="7"/>
                </a:cubicBezTo>
                <a:cubicBezTo>
                  <a:pt x="289" y="7"/>
                  <a:pt x="289" y="7"/>
                  <a:pt x="289" y="8"/>
                </a:cubicBezTo>
                <a:cubicBezTo>
                  <a:pt x="288" y="8"/>
                  <a:pt x="288" y="6"/>
                  <a:pt x="288" y="8"/>
                </a:cubicBezTo>
                <a:cubicBezTo>
                  <a:pt x="286" y="8"/>
                  <a:pt x="285" y="8"/>
                  <a:pt x="284" y="8"/>
                </a:cubicBezTo>
                <a:cubicBezTo>
                  <a:pt x="284" y="7"/>
                  <a:pt x="284" y="7"/>
                  <a:pt x="284" y="7"/>
                </a:cubicBezTo>
                <a:cubicBezTo>
                  <a:pt x="282" y="6"/>
                  <a:pt x="280" y="6"/>
                  <a:pt x="276" y="6"/>
                </a:cubicBezTo>
                <a:cubicBezTo>
                  <a:pt x="276" y="6"/>
                  <a:pt x="276" y="7"/>
                  <a:pt x="276" y="7"/>
                </a:cubicBezTo>
                <a:cubicBezTo>
                  <a:pt x="277" y="7"/>
                  <a:pt x="278" y="7"/>
                  <a:pt x="278" y="7"/>
                </a:cubicBezTo>
                <a:cubicBezTo>
                  <a:pt x="274" y="8"/>
                  <a:pt x="271" y="7"/>
                  <a:pt x="267" y="8"/>
                </a:cubicBezTo>
                <a:cubicBezTo>
                  <a:pt x="267" y="7"/>
                  <a:pt x="267" y="7"/>
                  <a:pt x="267" y="6"/>
                </a:cubicBezTo>
                <a:cubicBezTo>
                  <a:pt x="269" y="7"/>
                  <a:pt x="273" y="7"/>
                  <a:pt x="275" y="7"/>
                </a:cubicBezTo>
                <a:cubicBezTo>
                  <a:pt x="272" y="5"/>
                  <a:pt x="268" y="6"/>
                  <a:pt x="264" y="6"/>
                </a:cubicBezTo>
                <a:cubicBezTo>
                  <a:pt x="263" y="6"/>
                  <a:pt x="261" y="5"/>
                  <a:pt x="260" y="6"/>
                </a:cubicBezTo>
                <a:cubicBezTo>
                  <a:pt x="259" y="6"/>
                  <a:pt x="261" y="7"/>
                  <a:pt x="259" y="6"/>
                </a:cubicBezTo>
                <a:cubicBezTo>
                  <a:pt x="258" y="5"/>
                  <a:pt x="254" y="7"/>
                  <a:pt x="252" y="5"/>
                </a:cubicBezTo>
                <a:cubicBezTo>
                  <a:pt x="251" y="7"/>
                  <a:pt x="249" y="4"/>
                  <a:pt x="248" y="6"/>
                </a:cubicBezTo>
                <a:cubicBezTo>
                  <a:pt x="248" y="5"/>
                  <a:pt x="248" y="5"/>
                  <a:pt x="247" y="5"/>
                </a:cubicBezTo>
                <a:cubicBezTo>
                  <a:pt x="247" y="5"/>
                  <a:pt x="247" y="5"/>
                  <a:pt x="247" y="5"/>
                </a:cubicBezTo>
                <a:cubicBezTo>
                  <a:pt x="245" y="6"/>
                  <a:pt x="239" y="5"/>
                  <a:pt x="237" y="6"/>
                </a:cubicBezTo>
                <a:cubicBezTo>
                  <a:pt x="236" y="5"/>
                  <a:pt x="233" y="7"/>
                  <a:pt x="230" y="6"/>
                </a:cubicBezTo>
                <a:cubicBezTo>
                  <a:pt x="228" y="3"/>
                  <a:pt x="224" y="5"/>
                  <a:pt x="220" y="4"/>
                </a:cubicBezTo>
                <a:cubicBezTo>
                  <a:pt x="220" y="4"/>
                  <a:pt x="218" y="5"/>
                  <a:pt x="218" y="4"/>
                </a:cubicBezTo>
                <a:cubicBezTo>
                  <a:pt x="224" y="4"/>
                  <a:pt x="230" y="4"/>
                  <a:pt x="234" y="3"/>
                </a:cubicBezTo>
                <a:cubicBezTo>
                  <a:pt x="237" y="5"/>
                  <a:pt x="244" y="3"/>
                  <a:pt x="246" y="4"/>
                </a:cubicBezTo>
                <a:cubicBezTo>
                  <a:pt x="248" y="4"/>
                  <a:pt x="250" y="4"/>
                  <a:pt x="251" y="4"/>
                </a:cubicBezTo>
                <a:cubicBezTo>
                  <a:pt x="251" y="5"/>
                  <a:pt x="250" y="4"/>
                  <a:pt x="250" y="4"/>
                </a:cubicBezTo>
                <a:cubicBezTo>
                  <a:pt x="250" y="5"/>
                  <a:pt x="250" y="5"/>
                  <a:pt x="250" y="5"/>
                </a:cubicBezTo>
                <a:cubicBezTo>
                  <a:pt x="252" y="5"/>
                  <a:pt x="252" y="4"/>
                  <a:pt x="252" y="3"/>
                </a:cubicBezTo>
                <a:cubicBezTo>
                  <a:pt x="249" y="2"/>
                  <a:pt x="247" y="3"/>
                  <a:pt x="244" y="3"/>
                </a:cubicBezTo>
                <a:cubicBezTo>
                  <a:pt x="244" y="2"/>
                  <a:pt x="244" y="2"/>
                  <a:pt x="244" y="1"/>
                </a:cubicBezTo>
                <a:cubicBezTo>
                  <a:pt x="246" y="2"/>
                  <a:pt x="249" y="1"/>
                  <a:pt x="251" y="2"/>
                </a:cubicBezTo>
                <a:cubicBezTo>
                  <a:pt x="251" y="0"/>
                  <a:pt x="248" y="2"/>
                  <a:pt x="248" y="0"/>
                </a:cubicBezTo>
                <a:cubicBezTo>
                  <a:pt x="250" y="1"/>
                  <a:pt x="251" y="0"/>
                  <a:pt x="253" y="1"/>
                </a:cubicBezTo>
                <a:cubicBezTo>
                  <a:pt x="254" y="1"/>
                  <a:pt x="254" y="0"/>
                  <a:pt x="254" y="0"/>
                </a:cubicBezTo>
                <a:cubicBezTo>
                  <a:pt x="255" y="0"/>
                  <a:pt x="254" y="1"/>
                  <a:pt x="254" y="2"/>
                </a:cubicBezTo>
                <a:cubicBezTo>
                  <a:pt x="257" y="1"/>
                  <a:pt x="258" y="2"/>
                  <a:pt x="260" y="1"/>
                </a:cubicBezTo>
                <a:cubicBezTo>
                  <a:pt x="263" y="2"/>
                  <a:pt x="268" y="2"/>
                  <a:pt x="271" y="1"/>
                </a:cubicBezTo>
                <a:cubicBezTo>
                  <a:pt x="273" y="3"/>
                  <a:pt x="274" y="2"/>
                  <a:pt x="276" y="1"/>
                </a:cubicBezTo>
                <a:cubicBezTo>
                  <a:pt x="276" y="2"/>
                  <a:pt x="276" y="2"/>
                  <a:pt x="276" y="2"/>
                </a:cubicBezTo>
                <a:cubicBezTo>
                  <a:pt x="285" y="1"/>
                  <a:pt x="292" y="3"/>
                  <a:pt x="302" y="2"/>
                </a:cubicBezTo>
                <a:cubicBezTo>
                  <a:pt x="302" y="3"/>
                  <a:pt x="305" y="2"/>
                  <a:pt x="306" y="2"/>
                </a:cubicBezTo>
                <a:cubicBezTo>
                  <a:pt x="305" y="2"/>
                  <a:pt x="303" y="2"/>
                  <a:pt x="302" y="2"/>
                </a:cubicBezTo>
                <a:cubicBezTo>
                  <a:pt x="307" y="1"/>
                  <a:pt x="314" y="1"/>
                  <a:pt x="320" y="3"/>
                </a:cubicBezTo>
                <a:cubicBezTo>
                  <a:pt x="321" y="2"/>
                  <a:pt x="328" y="2"/>
                  <a:pt x="330" y="3"/>
                </a:cubicBezTo>
                <a:cubicBezTo>
                  <a:pt x="333" y="3"/>
                  <a:pt x="334" y="3"/>
                  <a:pt x="335" y="3"/>
                </a:cubicBezTo>
                <a:cubicBezTo>
                  <a:pt x="337" y="3"/>
                  <a:pt x="341" y="5"/>
                  <a:pt x="343" y="5"/>
                </a:cubicBezTo>
                <a:cubicBezTo>
                  <a:pt x="345" y="5"/>
                  <a:pt x="347" y="5"/>
                  <a:pt x="348" y="6"/>
                </a:cubicBezTo>
                <a:close/>
                <a:moveTo>
                  <a:pt x="330" y="3"/>
                </a:moveTo>
                <a:cubicBezTo>
                  <a:pt x="329" y="3"/>
                  <a:pt x="329" y="3"/>
                  <a:pt x="329" y="3"/>
                </a:cubicBezTo>
                <a:cubicBezTo>
                  <a:pt x="330" y="4"/>
                  <a:pt x="331" y="5"/>
                  <a:pt x="331" y="3"/>
                </a:cubicBezTo>
                <a:cubicBezTo>
                  <a:pt x="330" y="3"/>
                  <a:pt x="330" y="3"/>
                  <a:pt x="330" y="3"/>
                </a:cubicBezTo>
                <a:close/>
                <a:moveTo>
                  <a:pt x="26" y="87"/>
                </a:moveTo>
                <a:cubicBezTo>
                  <a:pt x="26" y="86"/>
                  <a:pt x="27" y="87"/>
                  <a:pt x="27" y="86"/>
                </a:cubicBezTo>
                <a:cubicBezTo>
                  <a:pt x="26" y="86"/>
                  <a:pt x="26" y="85"/>
                  <a:pt x="25" y="86"/>
                </a:cubicBezTo>
                <a:cubicBezTo>
                  <a:pt x="26" y="87"/>
                  <a:pt x="23" y="85"/>
                  <a:pt x="22" y="86"/>
                </a:cubicBezTo>
                <a:cubicBezTo>
                  <a:pt x="23" y="86"/>
                  <a:pt x="23" y="86"/>
                  <a:pt x="24" y="87"/>
                </a:cubicBezTo>
                <a:cubicBezTo>
                  <a:pt x="25" y="86"/>
                  <a:pt x="26" y="86"/>
                  <a:pt x="26" y="87"/>
                </a:cubicBezTo>
                <a:close/>
                <a:moveTo>
                  <a:pt x="121" y="28"/>
                </a:moveTo>
                <a:cubicBezTo>
                  <a:pt x="122" y="28"/>
                  <a:pt x="124" y="29"/>
                  <a:pt x="124" y="27"/>
                </a:cubicBezTo>
                <a:cubicBezTo>
                  <a:pt x="123" y="27"/>
                  <a:pt x="122" y="27"/>
                  <a:pt x="121" y="28"/>
                </a:cubicBezTo>
                <a:close/>
                <a:moveTo>
                  <a:pt x="259" y="5"/>
                </a:moveTo>
                <a:cubicBezTo>
                  <a:pt x="259" y="5"/>
                  <a:pt x="260" y="5"/>
                  <a:pt x="260" y="4"/>
                </a:cubicBezTo>
                <a:cubicBezTo>
                  <a:pt x="260" y="4"/>
                  <a:pt x="259" y="3"/>
                  <a:pt x="259" y="3"/>
                </a:cubicBezTo>
                <a:cubicBezTo>
                  <a:pt x="259" y="4"/>
                  <a:pt x="260" y="4"/>
                  <a:pt x="259" y="5"/>
                </a:cubicBezTo>
                <a:close/>
                <a:moveTo>
                  <a:pt x="316" y="3"/>
                </a:moveTo>
                <a:cubicBezTo>
                  <a:pt x="316" y="2"/>
                  <a:pt x="315" y="3"/>
                  <a:pt x="314" y="3"/>
                </a:cubicBezTo>
                <a:cubicBezTo>
                  <a:pt x="314" y="4"/>
                  <a:pt x="315" y="3"/>
                  <a:pt x="316" y="3"/>
                </a:cubicBezTo>
                <a:close/>
                <a:moveTo>
                  <a:pt x="324" y="3"/>
                </a:moveTo>
                <a:cubicBezTo>
                  <a:pt x="325" y="3"/>
                  <a:pt x="326" y="4"/>
                  <a:pt x="327" y="4"/>
                </a:cubicBezTo>
                <a:cubicBezTo>
                  <a:pt x="327" y="3"/>
                  <a:pt x="328" y="4"/>
                  <a:pt x="328" y="3"/>
                </a:cubicBezTo>
                <a:cubicBezTo>
                  <a:pt x="327" y="4"/>
                  <a:pt x="326" y="2"/>
                  <a:pt x="324" y="3"/>
                </a:cubicBezTo>
                <a:close/>
                <a:moveTo>
                  <a:pt x="318" y="4"/>
                </a:moveTo>
                <a:cubicBezTo>
                  <a:pt x="319" y="3"/>
                  <a:pt x="318" y="3"/>
                  <a:pt x="317" y="3"/>
                </a:cubicBezTo>
                <a:cubicBezTo>
                  <a:pt x="317" y="4"/>
                  <a:pt x="318" y="3"/>
                  <a:pt x="318" y="4"/>
                </a:cubicBezTo>
                <a:close/>
                <a:moveTo>
                  <a:pt x="323" y="4"/>
                </a:moveTo>
                <a:cubicBezTo>
                  <a:pt x="323" y="3"/>
                  <a:pt x="322" y="3"/>
                  <a:pt x="321" y="3"/>
                </a:cubicBezTo>
                <a:cubicBezTo>
                  <a:pt x="321" y="4"/>
                  <a:pt x="323" y="3"/>
                  <a:pt x="323" y="4"/>
                </a:cubicBezTo>
                <a:close/>
                <a:moveTo>
                  <a:pt x="311" y="5"/>
                </a:moveTo>
                <a:cubicBezTo>
                  <a:pt x="311" y="5"/>
                  <a:pt x="311" y="4"/>
                  <a:pt x="311" y="4"/>
                </a:cubicBezTo>
                <a:cubicBezTo>
                  <a:pt x="311" y="4"/>
                  <a:pt x="310" y="4"/>
                  <a:pt x="310" y="4"/>
                </a:cubicBezTo>
                <a:cubicBezTo>
                  <a:pt x="310" y="5"/>
                  <a:pt x="310" y="5"/>
                  <a:pt x="311" y="5"/>
                </a:cubicBezTo>
                <a:close/>
                <a:moveTo>
                  <a:pt x="322" y="5"/>
                </a:moveTo>
                <a:cubicBezTo>
                  <a:pt x="321" y="5"/>
                  <a:pt x="321" y="4"/>
                  <a:pt x="320" y="5"/>
                </a:cubicBezTo>
                <a:cubicBezTo>
                  <a:pt x="320" y="5"/>
                  <a:pt x="322" y="6"/>
                  <a:pt x="322" y="5"/>
                </a:cubicBezTo>
                <a:close/>
                <a:moveTo>
                  <a:pt x="327" y="6"/>
                </a:moveTo>
                <a:cubicBezTo>
                  <a:pt x="327" y="6"/>
                  <a:pt x="329" y="6"/>
                  <a:pt x="329" y="5"/>
                </a:cubicBezTo>
                <a:cubicBezTo>
                  <a:pt x="329" y="5"/>
                  <a:pt x="327" y="5"/>
                  <a:pt x="327" y="6"/>
                </a:cubicBezTo>
                <a:close/>
                <a:moveTo>
                  <a:pt x="333" y="6"/>
                </a:moveTo>
                <a:cubicBezTo>
                  <a:pt x="334" y="6"/>
                  <a:pt x="334" y="6"/>
                  <a:pt x="334" y="6"/>
                </a:cubicBezTo>
                <a:cubicBezTo>
                  <a:pt x="335" y="5"/>
                  <a:pt x="333" y="5"/>
                  <a:pt x="333" y="6"/>
                </a:cubicBezTo>
                <a:close/>
                <a:moveTo>
                  <a:pt x="276" y="7"/>
                </a:moveTo>
                <a:cubicBezTo>
                  <a:pt x="276" y="6"/>
                  <a:pt x="276" y="6"/>
                  <a:pt x="275" y="6"/>
                </a:cubicBezTo>
                <a:cubicBezTo>
                  <a:pt x="275" y="7"/>
                  <a:pt x="275" y="7"/>
                  <a:pt x="276" y="7"/>
                </a:cubicBezTo>
                <a:close/>
                <a:moveTo>
                  <a:pt x="347" y="7"/>
                </a:moveTo>
                <a:cubicBezTo>
                  <a:pt x="347" y="7"/>
                  <a:pt x="348" y="7"/>
                  <a:pt x="348" y="7"/>
                </a:cubicBezTo>
                <a:cubicBezTo>
                  <a:pt x="348" y="6"/>
                  <a:pt x="347" y="6"/>
                  <a:pt x="347" y="7"/>
                </a:cubicBezTo>
                <a:close/>
                <a:moveTo>
                  <a:pt x="325" y="9"/>
                </a:moveTo>
                <a:cubicBezTo>
                  <a:pt x="326" y="9"/>
                  <a:pt x="327" y="9"/>
                  <a:pt x="326" y="10"/>
                </a:cubicBezTo>
                <a:cubicBezTo>
                  <a:pt x="329" y="10"/>
                  <a:pt x="327" y="8"/>
                  <a:pt x="326" y="8"/>
                </a:cubicBezTo>
                <a:cubicBezTo>
                  <a:pt x="326" y="9"/>
                  <a:pt x="325" y="8"/>
                  <a:pt x="325" y="9"/>
                </a:cubicBezTo>
                <a:close/>
                <a:moveTo>
                  <a:pt x="333" y="10"/>
                </a:moveTo>
                <a:cubicBezTo>
                  <a:pt x="333" y="10"/>
                  <a:pt x="333" y="10"/>
                  <a:pt x="333" y="11"/>
                </a:cubicBezTo>
                <a:cubicBezTo>
                  <a:pt x="334" y="11"/>
                  <a:pt x="335" y="11"/>
                  <a:pt x="335" y="11"/>
                </a:cubicBezTo>
                <a:cubicBezTo>
                  <a:pt x="336" y="10"/>
                  <a:pt x="335" y="10"/>
                  <a:pt x="335" y="9"/>
                </a:cubicBezTo>
                <a:cubicBezTo>
                  <a:pt x="334" y="9"/>
                  <a:pt x="333" y="9"/>
                  <a:pt x="333" y="10"/>
                </a:cubicBezTo>
                <a:close/>
                <a:moveTo>
                  <a:pt x="336" y="11"/>
                </a:moveTo>
                <a:cubicBezTo>
                  <a:pt x="336" y="11"/>
                  <a:pt x="336" y="12"/>
                  <a:pt x="337" y="11"/>
                </a:cubicBezTo>
                <a:cubicBezTo>
                  <a:pt x="337" y="11"/>
                  <a:pt x="337" y="10"/>
                  <a:pt x="336" y="9"/>
                </a:cubicBezTo>
                <a:cubicBezTo>
                  <a:pt x="336" y="10"/>
                  <a:pt x="335" y="10"/>
                  <a:pt x="336" y="11"/>
                </a:cubicBezTo>
                <a:close/>
                <a:moveTo>
                  <a:pt x="343" y="11"/>
                </a:moveTo>
                <a:cubicBezTo>
                  <a:pt x="342" y="11"/>
                  <a:pt x="342" y="10"/>
                  <a:pt x="341" y="10"/>
                </a:cubicBezTo>
                <a:cubicBezTo>
                  <a:pt x="341" y="11"/>
                  <a:pt x="342" y="12"/>
                  <a:pt x="343" y="11"/>
                </a:cubicBezTo>
                <a:close/>
                <a:moveTo>
                  <a:pt x="340" y="11"/>
                </a:moveTo>
                <a:cubicBezTo>
                  <a:pt x="340" y="10"/>
                  <a:pt x="340" y="10"/>
                  <a:pt x="339" y="10"/>
                </a:cubicBezTo>
                <a:cubicBezTo>
                  <a:pt x="339" y="10"/>
                  <a:pt x="339" y="11"/>
                  <a:pt x="340" y="11"/>
                </a:cubicBezTo>
                <a:close/>
                <a:moveTo>
                  <a:pt x="145" y="16"/>
                </a:moveTo>
                <a:cubicBezTo>
                  <a:pt x="144" y="15"/>
                  <a:pt x="146" y="16"/>
                  <a:pt x="146" y="15"/>
                </a:cubicBezTo>
                <a:cubicBezTo>
                  <a:pt x="147" y="16"/>
                  <a:pt x="152" y="16"/>
                  <a:pt x="153" y="15"/>
                </a:cubicBezTo>
                <a:cubicBezTo>
                  <a:pt x="148" y="15"/>
                  <a:pt x="141" y="15"/>
                  <a:pt x="136" y="16"/>
                </a:cubicBezTo>
                <a:cubicBezTo>
                  <a:pt x="136" y="15"/>
                  <a:pt x="135" y="15"/>
                  <a:pt x="135" y="15"/>
                </a:cubicBezTo>
                <a:cubicBezTo>
                  <a:pt x="134" y="15"/>
                  <a:pt x="131" y="16"/>
                  <a:pt x="130" y="15"/>
                </a:cubicBezTo>
                <a:cubicBezTo>
                  <a:pt x="129" y="16"/>
                  <a:pt x="130" y="16"/>
                  <a:pt x="129" y="16"/>
                </a:cubicBezTo>
                <a:cubicBezTo>
                  <a:pt x="129" y="16"/>
                  <a:pt x="129" y="15"/>
                  <a:pt x="129" y="15"/>
                </a:cubicBezTo>
                <a:cubicBezTo>
                  <a:pt x="129" y="16"/>
                  <a:pt x="127" y="15"/>
                  <a:pt x="128" y="16"/>
                </a:cubicBezTo>
                <a:cubicBezTo>
                  <a:pt x="132" y="18"/>
                  <a:pt x="139" y="15"/>
                  <a:pt x="145" y="16"/>
                </a:cubicBezTo>
                <a:close/>
                <a:moveTo>
                  <a:pt x="126" y="18"/>
                </a:moveTo>
                <a:cubicBezTo>
                  <a:pt x="127" y="17"/>
                  <a:pt x="127" y="19"/>
                  <a:pt x="128" y="19"/>
                </a:cubicBezTo>
                <a:cubicBezTo>
                  <a:pt x="127" y="17"/>
                  <a:pt x="131" y="19"/>
                  <a:pt x="131" y="17"/>
                </a:cubicBezTo>
                <a:cubicBezTo>
                  <a:pt x="130" y="18"/>
                  <a:pt x="128" y="17"/>
                  <a:pt x="126" y="18"/>
                </a:cubicBezTo>
                <a:cubicBezTo>
                  <a:pt x="126" y="18"/>
                  <a:pt x="126" y="18"/>
                  <a:pt x="126" y="18"/>
                </a:cubicBezTo>
                <a:cubicBezTo>
                  <a:pt x="126" y="18"/>
                  <a:pt x="126" y="18"/>
                  <a:pt x="126" y="18"/>
                </a:cubicBezTo>
                <a:close/>
                <a:moveTo>
                  <a:pt x="65" y="32"/>
                </a:moveTo>
                <a:cubicBezTo>
                  <a:pt x="65" y="32"/>
                  <a:pt x="63" y="33"/>
                  <a:pt x="64" y="32"/>
                </a:cubicBezTo>
                <a:cubicBezTo>
                  <a:pt x="63" y="32"/>
                  <a:pt x="61" y="32"/>
                  <a:pt x="61" y="33"/>
                </a:cubicBezTo>
                <a:cubicBezTo>
                  <a:pt x="69" y="32"/>
                  <a:pt x="75" y="32"/>
                  <a:pt x="82" y="32"/>
                </a:cubicBezTo>
                <a:cubicBezTo>
                  <a:pt x="84" y="32"/>
                  <a:pt x="87" y="32"/>
                  <a:pt x="89" y="30"/>
                </a:cubicBezTo>
                <a:cubicBezTo>
                  <a:pt x="82" y="31"/>
                  <a:pt x="73" y="31"/>
                  <a:pt x="65" y="32"/>
                </a:cubicBezTo>
                <a:close/>
                <a:moveTo>
                  <a:pt x="91" y="31"/>
                </a:moveTo>
                <a:cubicBezTo>
                  <a:pt x="90" y="31"/>
                  <a:pt x="90" y="30"/>
                  <a:pt x="89" y="30"/>
                </a:cubicBezTo>
                <a:cubicBezTo>
                  <a:pt x="89" y="31"/>
                  <a:pt x="91" y="31"/>
                  <a:pt x="91" y="31"/>
                </a:cubicBezTo>
                <a:close/>
                <a:moveTo>
                  <a:pt x="91" y="31"/>
                </a:moveTo>
                <a:cubicBezTo>
                  <a:pt x="93" y="31"/>
                  <a:pt x="94" y="31"/>
                  <a:pt x="95" y="31"/>
                </a:cubicBezTo>
                <a:cubicBezTo>
                  <a:pt x="94" y="30"/>
                  <a:pt x="92" y="30"/>
                  <a:pt x="91" y="31"/>
                </a:cubicBezTo>
                <a:close/>
                <a:moveTo>
                  <a:pt x="112" y="33"/>
                </a:moveTo>
                <a:cubicBezTo>
                  <a:pt x="112" y="32"/>
                  <a:pt x="117" y="33"/>
                  <a:pt x="118" y="32"/>
                </a:cubicBezTo>
                <a:cubicBezTo>
                  <a:pt x="116" y="32"/>
                  <a:pt x="107" y="31"/>
                  <a:pt x="109" y="32"/>
                </a:cubicBezTo>
                <a:cubicBezTo>
                  <a:pt x="107" y="33"/>
                  <a:pt x="106" y="32"/>
                  <a:pt x="105" y="32"/>
                </a:cubicBezTo>
                <a:cubicBezTo>
                  <a:pt x="102" y="32"/>
                  <a:pt x="98" y="33"/>
                  <a:pt x="95" y="32"/>
                </a:cubicBezTo>
                <a:cubicBezTo>
                  <a:pt x="95" y="33"/>
                  <a:pt x="94" y="33"/>
                  <a:pt x="93" y="33"/>
                </a:cubicBezTo>
                <a:cubicBezTo>
                  <a:pt x="93" y="33"/>
                  <a:pt x="94" y="33"/>
                  <a:pt x="94" y="33"/>
                </a:cubicBezTo>
                <a:cubicBezTo>
                  <a:pt x="92" y="34"/>
                  <a:pt x="89" y="32"/>
                  <a:pt x="86" y="34"/>
                </a:cubicBezTo>
                <a:cubicBezTo>
                  <a:pt x="87" y="34"/>
                  <a:pt x="88" y="34"/>
                  <a:pt x="88" y="34"/>
                </a:cubicBezTo>
                <a:cubicBezTo>
                  <a:pt x="89" y="34"/>
                  <a:pt x="90" y="34"/>
                  <a:pt x="91" y="34"/>
                </a:cubicBezTo>
                <a:cubicBezTo>
                  <a:pt x="91" y="34"/>
                  <a:pt x="91" y="34"/>
                  <a:pt x="91" y="34"/>
                </a:cubicBezTo>
                <a:cubicBezTo>
                  <a:pt x="91" y="34"/>
                  <a:pt x="92" y="34"/>
                  <a:pt x="92" y="34"/>
                </a:cubicBezTo>
                <a:cubicBezTo>
                  <a:pt x="92" y="34"/>
                  <a:pt x="92" y="35"/>
                  <a:pt x="92" y="36"/>
                </a:cubicBezTo>
                <a:cubicBezTo>
                  <a:pt x="92" y="35"/>
                  <a:pt x="93" y="35"/>
                  <a:pt x="93" y="35"/>
                </a:cubicBezTo>
                <a:cubicBezTo>
                  <a:pt x="92" y="35"/>
                  <a:pt x="93" y="34"/>
                  <a:pt x="92" y="34"/>
                </a:cubicBezTo>
                <a:cubicBezTo>
                  <a:pt x="93" y="34"/>
                  <a:pt x="94" y="34"/>
                  <a:pt x="94" y="34"/>
                </a:cubicBezTo>
                <a:cubicBezTo>
                  <a:pt x="94" y="34"/>
                  <a:pt x="95" y="34"/>
                  <a:pt x="95" y="35"/>
                </a:cubicBezTo>
                <a:cubicBezTo>
                  <a:pt x="95" y="34"/>
                  <a:pt x="95" y="34"/>
                  <a:pt x="96" y="34"/>
                </a:cubicBezTo>
                <a:cubicBezTo>
                  <a:pt x="96" y="34"/>
                  <a:pt x="95" y="34"/>
                  <a:pt x="96" y="34"/>
                </a:cubicBezTo>
                <a:cubicBezTo>
                  <a:pt x="96" y="33"/>
                  <a:pt x="96" y="34"/>
                  <a:pt x="97" y="34"/>
                </a:cubicBezTo>
                <a:cubicBezTo>
                  <a:pt x="97" y="33"/>
                  <a:pt x="99" y="34"/>
                  <a:pt x="99" y="34"/>
                </a:cubicBezTo>
                <a:cubicBezTo>
                  <a:pt x="102" y="32"/>
                  <a:pt x="108" y="34"/>
                  <a:pt x="112" y="33"/>
                </a:cubicBezTo>
                <a:close/>
                <a:moveTo>
                  <a:pt x="46" y="32"/>
                </a:moveTo>
                <a:cubicBezTo>
                  <a:pt x="48" y="33"/>
                  <a:pt x="49" y="32"/>
                  <a:pt x="50" y="33"/>
                </a:cubicBezTo>
                <a:cubicBezTo>
                  <a:pt x="50" y="32"/>
                  <a:pt x="51" y="32"/>
                  <a:pt x="51" y="32"/>
                </a:cubicBezTo>
                <a:cubicBezTo>
                  <a:pt x="50" y="31"/>
                  <a:pt x="48" y="32"/>
                  <a:pt x="46" y="32"/>
                </a:cubicBezTo>
                <a:close/>
                <a:moveTo>
                  <a:pt x="86" y="33"/>
                </a:moveTo>
                <a:cubicBezTo>
                  <a:pt x="88" y="33"/>
                  <a:pt x="91" y="33"/>
                  <a:pt x="93" y="32"/>
                </a:cubicBezTo>
                <a:cubicBezTo>
                  <a:pt x="82" y="32"/>
                  <a:pt x="74" y="33"/>
                  <a:pt x="63" y="34"/>
                </a:cubicBezTo>
                <a:cubicBezTo>
                  <a:pt x="63" y="35"/>
                  <a:pt x="63" y="35"/>
                  <a:pt x="63" y="35"/>
                </a:cubicBezTo>
                <a:cubicBezTo>
                  <a:pt x="62" y="36"/>
                  <a:pt x="57" y="35"/>
                  <a:pt x="58" y="36"/>
                </a:cubicBezTo>
                <a:cubicBezTo>
                  <a:pt x="60" y="36"/>
                  <a:pt x="63" y="36"/>
                  <a:pt x="64" y="36"/>
                </a:cubicBezTo>
                <a:cubicBezTo>
                  <a:pt x="63" y="36"/>
                  <a:pt x="63" y="35"/>
                  <a:pt x="63" y="35"/>
                </a:cubicBezTo>
                <a:cubicBezTo>
                  <a:pt x="64" y="34"/>
                  <a:pt x="67" y="34"/>
                  <a:pt x="68" y="35"/>
                </a:cubicBezTo>
                <a:cubicBezTo>
                  <a:pt x="67" y="36"/>
                  <a:pt x="64" y="34"/>
                  <a:pt x="64" y="36"/>
                </a:cubicBezTo>
                <a:cubicBezTo>
                  <a:pt x="66" y="35"/>
                  <a:pt x="68" y="36"/>
                  <a:pt x="71" y="36"/>
                </a:cubicBezTo>
                <a:cubicBezTo>
                  <a:pt x="69" y="36"/>
                  <a:pt x="69" y="36"/>
                  <a:pt x="68" y="37"/>
                </a:cubicBezTo>
                <a:cubicBezTo>
                  <a:pt x="68" y="37"/>
                  <a:pt x="70" y="37"/>
                  <a:pt x="71" y="36"/>
                </a:cubicBezTo>
                <a:cubicBezTo>
                  <a:pt x="71" y="37"/>
                  <a:pt x="71" y="36"/>
                  <a:pt x="72" y="36"/>
                </a:cubicBezTo>
                <a:cubicBezTo>
                  <a:pt x="71" y="35"/>
                  <a:pt x="73" y="36"/>
                  <a:pt x="73" y="35"/>
                </a:cubicBezTo>
                <a:cubicBezTo>
                  <a:pt x="71" y="35"/>
                  <a:pt x="70" y="35"/>
                  <a:pt x="69" y="34"/>
                </a:cubicBezTo>
                <a:cubicBezTo>
                  <a:pt x="74" y="34"/>
                  <a:pt x="78" y="33"/>
                  <a:pt x="82" y="35"/>
                </a:cubicBezTo>
                <a:cubicBezTo>
                  <a:pt x="82" y="35"/>
                  <a:pt x="82" y="35"/>
                  <a:pt x="83" y="34"/>
                </a:cubicBezTo>
                <a:cubicBezTo>
                  <a:pt x="82" y="34"/>
                  <a:pt x="82" y="34"/>
                  <a:pt x="82" y="34"/>
                </a:cubicBezTo>
                <a:cubicBezTo>
                  <a:pt x="83" y="35"/>
                  <a:pt x="82" y="33"/>
                  <a:pt x="83" y="33"/>
                </a:cubicBezTo>
                <a:cubicBezTo>
                  <a:pt x="84" y="34"/>
                  <a:pt x="83" y="34"/>
                  <a:pt x="83" y="34"/>
                </a:cubicBezTo>
                <a:cubicBezTo>
                  <a:pt x="85" y="33"/>
                  <a:pt x="88" y="36"/>
                  <a:pt x="86" y="33"/>
                </a:cubicBezTo>
                <a:close/>
                <a:moveTo>
                  <a:pt x="57" y="33"/>
                </a:moveTo>
                <a:cubicBezTo>
                  <a:pt x="58" y="33"/>
                  <a:pt x="60" y="33"/>
                  <a:pt x="61" y="33"/>
                </a:cubicBezTo>
                <a:cubicBezTo>
                  <a:pt x="60" y="32"/>
                  <a:pt x="58" y="32"/>
                  <a:pt x="57" y="33"/>
                </a:cubicBezTo>
                <a:close/>
                <a:moveTo>
                  <a:pt x="49" y="33"/>
                </a:moveTo>
                <a:cubicBezTo>
                  <a:pt x="50" y="34"/>
                  <a:pt x="51" y="33"/>
                  <a:pt x="52" y="33"/>
                </a:cubicBezTo>
                <a:cubicBezTo>
                  <a:pt x="52" y="32"/>
                  <a:pt x="50" y="33"/>
                  <a:pt x="49" y="33"/>
                </a:cubicBezTo>
                <a:close/>
                <a:moveTo>
                  <a:pt x="114" y="35"/>
                </a:moveTo>
                <a:cubicBezTo>
                  <a:pt x="114" y="35"/>
                  <a:pt x="115" y="36"/>
                  <a:pt x="115" y="35"/>
                </a:cubicBezTo>
                <a:cubicBezTo>
                  <a:pt x="115" y="35"/>
                  <a:pt x="114" y="34"/>
                  <a:pt x="114" y="35"/>
                </a:cubicBezTo>
                <a:close/>
                <a:moveTo>
                  <a:pt x="119" y="36"/>
                </a:moveTo>
                <a:cubicBezTo>
                  <a:pt x="120" y="37"/>
                  <a:pt x="122" y="36"/>
                  <a:pt x="123" y="36"/>
                </a:cubicBezTo>
                <a:cubicBezTo>
                  <a:pt x="127" y="35"/>
                  <a:pt x="134" y="36"/>
                  <a:pt x="138" y="35"/>
                </a:cubicBezTo>
                <a:cubicBezTo>
                  <a:pt x="132" y="35"/>
                  <a:pt x="126" y="35"/>
                  <a:pt x="119" y="36"/>
                </a:cubicBezTo>
                <a:close/>
                <a:moveTo>
                  <a:pt x="48" y="36"/>
                </a:moveTo>
                <a:cubicBezTo>
                  <a:pt x="48" y="35"/>
                  <a:pt x="50" y="36"/>
                  <a:pt x="49" y="35"/>
                </a:cubicBezTo>
                <a:cubicBezTo>
                  <a:pt x="49" y="35"/>
                  <a:pt x="47" y="34"/>
                  <a:pt x="48" y="36"/>
                </a:cubicBezTo>
                <a:close/>
                <a:moveTo>
                  <a:pt x="107" y="35"/>
                </a:moveTo>
                <a:cubicBezTo>
                  <a:pt x="109" y="36"/>
                  <a:pt x="111" y="36"/>
                  <a:pt x="113" y="35"/>
                </a:cubicBezTo>
                <a:cubicBezTo>
                  <a:pt x="110" y="34"/>
                  <a:pt x="109" y="35"/>
                  <a:pt x="107" y="35"/>
                </a:cubicBezTo>
                <a:close/>
                <a:moveTo>
                  <a:pt x="44" y="35"/>
                </a:moveTo>
                <a:cubicBezTo>
                  <a:pt x="44" y="35"/>
                  <a:pt x="43" y="35"/>
                  <a:pt x="42" y="36"/>
                </a:cubicBezTo>
                <a:cubicBezTo>
                  <a:pt x="43" y="36"/>
                  <a:pt x="43" y="35"/>
                  <a:pt x="43" y="36"/>
                </a:cubicBezTo>
                <a:cubicBezTo>
                  <a:pt x="45" y="36"/>
                  <a:pt x="47" y="37"/>
                  <a:pt x="49" y="36"/>
                </a:cubicBezTo>
                <a:cubicBezTo>
                  <a:pt x="47" y="36"/>
                  <a:pt x="47" y="35"/>
                  <a:pt x="46" y="35"/>
                </a:cubicBezTo>
                <a:cubicBezTo>
                  <a:pt x="47" y="35"/>
                  <a:pt x="46" y="36"/>
                  <a:pt x="46" y="36"/>
                </a:cubicBezTo>
                <a:cubicBezTo>
                  <a:pt x="45" y="35"/>
                  <a:pt x="45" y="36"/>
                  <a:pt x="44" y="35"/>
                </a:cubicBezTo>
                <a:close/>
                <a:moveTo>
                  <a:pt x="51" y="36"/>
                </a:moveTo>
                <a:cubicBezTo>
                  <a:pt x="48" y="36"/>
                  <a:pt x="51" y="37"/>
                  <a:pt x="54" y="36"/>
                </a:cubicBezTo>
                <a:cubicBezTo>
                  <a:pt x="53" y="35"/>
                  <a:pt x="52" y="36"/>
                  <a:pt x="51" y="36"/>
                </a:cubicBezTo>
                <a:close/>
                <a:moveTo>
                  <a:pt x="56" y="36"/>
                </a:moveTo>
                <a:cubicBezTo>
                  <a:pt x="56" y="35"/>
                  <a:pt x="55" y="36"/>
                  <a:pt x="54" y="36"/>
                </a:cubicBezTo>
                <a:cubicBezTo>
                  <a:pt x="54" y="36"/>
                  <a:pt x="56" y="36"/>
                  <a:pt x="56" y="36"/>
                </a:cubicBezTo>
                <a:close/>
                <a:moveTo>
                  <a:pt x="96" y="37"/>
                </a:moveTo>
                <a:cubicBezTo>
                  <a:pt x="96" y="35"/>
                  <a:pt x="100" y="37"/>
                  <a:pt x="101" y="36"/>
                </a:cubicBezTo>
                <a:cubicBezTo>
                  <a:pt x="100" y="36"/>
                  <a:pt x="96" y="35"/>
                  <a:pt x="96" y="37"/>
                </a:cubicBezTo>
                <a:close/>
                <a:moveTo>
                  <a:pt x="118" y="36"/>
                </a:moveTo>
                <a:cubicBezTo>
                  <a:pt x="117" y="36"/>
                  <a:pt x="115" y="36"/>
                  <a:pt x="114" y="36"/>
                </a:cubicBezTo>
                <a:cubicBezTo>
                  <a:pt x="115" y="36"/>
                  <a:pt x="117" y="37"/>
                  <a:pt x="118" y="36"/>
                </a:cubicBezTo>
                <a:close/>
                <a:moveTo>
                  <a:pt x="85" y="37"/>
                </a:moveTo>
                <a:cubicBezTo>
                  <a:pt x="86" y="37"/>
                  <a:pt x="88" y="37"/>
                  <a:pt x="88" y="36"/>
                </a:cubicBezTo>
                <a:cubicBezTo>
                  <a:pt x="87" y="36"/>
                  <a:pt x="85" y="36"/>
                  <a:pt x="85" y="37"/>
                </a:cubicBezTo>
                <a:close/>
                <a:moveTo>
                  <a:pt x="98" y="37"/>
                </a:moveTo>
                <a:cubicBezTo>
                  <a:pt x="98" y="37"/>
                  <a:pt x="102" y="37"/>
                  <a:pt x="102" y="37"/>
                </a:cubicBezTo>
                <a:cubicBezTo>
                  <a:pt x="101" y="37"/>
                  <a:pt x="98" y="36"/>
                  <a:pt x="98" y="37"/>
                </a:cubicBezTo>
                <a:close/>
                <a:moveTo>
                  <a:pt x="104" y="37"/>
                </a:moveTo>
                <a:cubicBezTo>
                  <a:pt x="106" y="37"/>
                  <a:pt x="107" y="37"/>
                  <a:pt x="107" y="37"/>
                </a:cubicBezTo>
                <a:cubicBezTo>
                  <a:pt x="106" y="37"/>
                  <a:pt x="105" y="36"/>
                  <a:pt x="104" y="37"/>
                </a:cubicBezTo>
                <a:close/>
                <a:moveTo>
                  <a:pt x="128" y="38"/>
                </a:moveTo>
                <a:cubicBezTo>
                  <a:pt x="129" y="37"/>
                  <a:pt x="130" y="37"/>
                  <a:pt x="130" y="37"/>
                </a:cubicBezTo>
                <a:cubicBezTo>
                  <a:pt x="130" y="37"/>
                  <a:pt x="130" y="37"/>
                  <a:pt x="130" y="37"/>
                </a:cubicBezTo>
                <a:cubicBezTo>
                  <a:pt x="130" y="37"/>
                  <a:pt x="128" y="37"/>
                  <a:pt x="128" y="38"/>
                </a:cubicBezTo>
                <a:close/>
                <a:moveTo>
                  <a:pt x="39" y="37"/>
                </a:moveTo>
                <a:cubicBezTo>
                  <a:pt x="39" y="36"/>
                  <a:pt x="38" y="37"/>
                  <a:pt x="37" y="37"/>
                </a:cubicBezTo>
                <a:cubicBezTo>
                  <a:pt x="37" y="38"/>
                  <a:pt x="39" y="37"/>
                  <a:pt x="39" y="37"/>
                </a:cubicBezTo>
                <a:close/>
                <a:moveTo>
                  <a:pt x="94" y="38"/>
                </a:moveTo>
                <a:cubicBezTo>
                  <a:pt x="95" y="37"/>
                  <a:pt x="97" y="38"/>
                  <a:pt x="97" y="37"/>
                </a:cubicBezTo>
                <a:cubicBezTo>
                  <a:pt x="96" y="38"/>
                  <a:pt x="95" y="36"/>
                  <a:pt x="94" y="38"/>
                </a:cubicBezTo>
                <a:close/>
                <a:moveTo>
                  <a:pt x="99" y="39"/>
                </a:moveTo>
                <a:cubicBezTo>
                  <a:pt x="107" y="38"/>
                  <a:pt x="115" y="39"/>
                  <a:pt x="123" y="37"/>
                </a:cubicBezTo>
                <a:cubicBezTo>
                  <a:pt x="115" y="38"/>
                  <a:pt x="105" y="37"/>
                  <a:pt x="99" y="39"/>
                </a:cubicBezTo>
                <a:close/>
                <a:moveTo>
                  <a:pt x="138" y="38"/>
                </a:moveTo>
                <a:cubicBezTo>
                  <a:pt x="142" y="38"/>
                  <a:pt x="145" y="38"/>
                  <a:pt x="149" y="38"/>
                </a:cubicBezTo>
                <a:cubicBezTo>
                  <a:pt x="145" y="37"/>
                  <a:pt x="142" y="37"/>
                  <a:pt x="138" y="38"/>
                </a:cubicBezTo>
                <a:close/>
                <a:moveTo>
                  <a:pt x="124" y="39"/>
                </a:moveTo>
                <a:cubicBezTo>
                  <a:pt x="124" y="39"/>
                  <a:pt x="125" y="40"/>
                  <a:pt x="126" y="39"/>
                </a:cubicBezTo>
                <a:cubicBezTo>
                  <a:pt x="125" y="38"/>
                  <a:pt x="123" y="39"/>
                  <a:pt x="124" y="39"/>
                </a:cubicBezTo>
                <a:close/>
                <a:moveTo>
                  <a:pt x="132" y="38"/>
                </a:moveTo>
                <a:cubicBezTo>
                  <a:pt x="131" y="39"/>
                  <a:pt x="128" y="38"/>
                  <a:pt x="126" y="39"/>
                </a:cubicBezTo>
                <a:cubicBezTo>
                  <a:pt x="128" y="38"/>
                  <a:pt x="131" y="40"/>
                  <a:pt x="132" y="38"/>
                </a:cubicBezTo>
                <a:close/>
                <a:moveTo>
                  <a:pt x="92" y="39"/>
                </a:moveTo>
                <a:cubicBezTo>
                  <a:pt x="93" y="40"/>
                  <a:pt x="95" y="40"/>
                  <a:pt x="96" y="39"/>
                </a:cubicBezTo>
                <a:cubicBezTo>
                  <a:pt x="94" y="39"/>
                  <a:pt x="93" y="39"/>
                  <a:pt x="92" y="39"/>
                </a:cubicBezTo>
                <a:cubicBezTo>
                  <a:pt x="93" y="39"/>
                  <a:pt x="92" y="39"/>
                  <a:pt x="92" y="39"/>
                </a:cubicBezTo>
                <a:close/>
                <a:moveTo>
                  <a:pt x="118" y="39"/>
                </a:moveTo>
                <a:cubicBezTo>
                  <a:pt x="119" y="39"/>
                  <a:pt x="120" y="40"/>
                  <a:pt x="120" y="39"/>
                </a:cubicBezTo>
                <a:cubicBezTo>
                  <a:pt x="119" y="38"/>
                  <a:pt x="118" y="39"/>
                  <a:pt x="118" y="39"/>
                </a:cubicBezTo>
                <a:close/>
                <a:moveTo>
                  <a:pt x="39" y="39"/>
                </a:moveTo>
                <a:cubicBezTo>
                  <a:pt x="39" y="39"/>
                  <a:pt x="42" y="40"/>
                  <a:pt x="43" y="39"/>
                </a:cubicBezTo>
                <a:cubicBezTo>
                  <a:pt x="42" y="40"/>
                  <a:pt x="40" y="39"/>
                  <a:pt x="39" y="39"/>
                </a:cubicBezTo>
                <a:close/>
                <a:moveTo>
                  <a:pt x="94" y="40"/>
                </a:moveTo>
                <a:cubicBezTo>
                  <a:pt x="94" y="40"/>
                  <a:pt x="95" y="40"/>
                  <a:pt x="95" y="41"/>
                </a:cubicBezTo>
                <a:cubicBezTo>
                  <a:pt x="91" y="40"/>
                  <a:pt x="87" y="41"/>
                  <a:pt x="85" y="42"/>
                </a:cubicBezTo>
                <a:cubicBezTo>
                  <a:pt x="85" y="42"/>
                  <a:pt x="85" y="43"/>
                  <a:pt x="86" y="43"/>
                </a:cubicBezTo>
                <a:cubicBezTo>
                  <a:pt x="85" y="42"/>
                  <a:pt x="87" y="42"/>
                  <a:pt x="87" y="42"/>
                </a:cubicBezTo>
                <a:cubicBezTo>
                  <a:pt x="93" y="43"/>
                  <a:pt x="97" y="41"/>
                  <a:pt x="102" y="42"/>
                </a:cubicBezTo>
                <a:cubicBezTo>
                  <a:pt x="102" y="42"/>
                  <a:pt x="104" y="42"/>
                  <a:pt x="104" y="42"/>
                </a:cubicBezTo>
                <a:cubicBezTo>
                  <a:pt x="104" y="42"/>
                  <a:pt x="104" y="42"/>
                  <a:pt x="104" y="43"/>
                </a:cubicBezTo>
                <a:cubicBezTo>
                  <a:pt x="107" y="40"/>
                  <a:pt x="112" y="41"/>
                  <a:pt x="117" y="41"/>
                </a:cubicBezTo>
                <a:cubicBezTo>
                  <a:pt x="114" y="40"/>
                  <a:pt x="112" y="41"/>
                  <a:pt x="108" y="40"/>
                </a:cubicBezTo>
                <a:cubicBezTo>
                  <a:pt x="110" y="40"/>
                  <a:pt x="114" y="40"/>
                  <a:pt x="115" y="39"/>
                </a:cubicBezTo>
                <a:cubicBezTo>
                  <a:pt x="108" y="40"/>
                  <a:pt x="101" y="39"/>
                  <a:pt x="94" y="40"/>
                </a:cubicBezTo>
                <a:close/>
                <a:moveTo>
                  <a:pt x="118" y="41"/>
                </a:moveTo>
                <a:cubicBezTo>
                  <a:pt x="119" y="41"/>
                  <a:pt x="122" y="41"/>
                  <a:pt x="121" y="41"/>
                </a:cubicBezTo>
                <a:cubicBezTo>
                  <a:pt x="120" y="41"/>
                  <a:pt x="120" y="40"/>
                  <a:pt x="119" y="40"/>
                </a:cubicBezTo>
                <a:cubicBezTo>
                  <a:pt x="120" y="41"/>
                  <a:pt x="118" y="40"/>
                  <a:pt x="118" y="41"/>
                </a:cubicBezTo>
                <a:close/>
                <a:moveTo>
                  <a:pt x="79" y="42"/>
                </a:moveTo>
                <a:cubicBezTo>
                  <a:pt x="80" y="42"/>
                  <a:pt x="82" y="43"/>
                  <a:pt x="82" y="42"/>
                </a:cubicBezTo>
                <a:cubicBezTo>
                  <a:pt x="81" y="42"/>
                  <a:pt x="80" y="41"/>
                  <a:pt x="79" y="42"/>
                </a:cubicBezTo>
                <a:close/>
                <a:moveTo>
                  <a:pt x="66" y="44"/>
                </a:moveTo>
                <a:cubicBezTo>
                  <a:pt x="66" y="44"/>
                  <a:pt x="66" y="43"/>
                  <a:pt x="66" y="43"/>
                </a:cubicBezTo>
                <a:cubicBezTo>
                  <a:pt x="61" y="44"/>
                  <a:pt x="58" y="43"/>
                  <a:pt x="54" y="44"/>
                </a:cubicBezTo>
                <a:cubicBezTo>
                  <a:pt x="54" y="45"/>
                  <a:pt x="55" y="44"/>
                  <a:pt x="55" y="45"/>
                </a:cubicBezTo>
                <a:cubicBezTo>
                  <a:pt x="52" y="45"/>
                  <a:pt x="49" y="45"/>
                  <a:pt x="45" y="46"/>
                </a:cubicBezTo>
                <a:cubicBezTo>
                  <a:pt x="47" y="46"/>
                  <a:pt x="48" y="45"/>
                  <a:pt x="50" y="46"/>
                </a:cubicBezTo>
                <a:cubicBezTo>
                  <a:pt x="50" y="46"/>
                  <a:pt x="52" y="45"/>
                  <a:pt x="52" y="46"/>
                </a:cubicBezTo>
                <a:cubicBezTo>
                  <a:pt x="52" y="46"/>
                  <a:pt x="51" y="45"/>
                  <a:pt x="51" y="46"/>
                </a:cubicBezTo>
                <a:cubicBezTo>
                  <a:pt x="52" y="46"/>
                  <a:pt x="55" y="46"/>
                  <a:pt x="56" y="47"/>
                </a:cubicBezTo>
                <a:cubicBezTo>
                  <a:pt x="52" y="47"/>
                  <a:pt x="47" y="46"/>
                  <a:pt x="44" y="48"/>
                </a:cubicBezTo>
                <a:cubicBezTo>
                  <a:pt x="50" y="49"/>
                  <a:pt x="55" y="48"/>
                  <a:pt x="61" y="48"/>
                </a:cubicBezTo>
                <a:cubicBezTo>
                  <a:pt x="60" y="48"/>
                  <a:pt x="61" y="49"/>
                  <a:pt x="60" y="49"/>
                </a:cubicBezTo>
                <a:cubicBezTo>
                  <a:pt x="60" y="49"/>
                  <a:pt x="60" y="49"/>
                  <a:pt x="60" y="48"/>
                </a:cubicBezTo>
                <a:cubicBezTo>
                  <a:pt x="58" y="49"/>
                  <a:pt x="56" y="48"/>
                  <a:pt x="54" y="49"/>
                </a:cubicBezTo>
                <a:cubicBezTo>
                  <a:pt x="55" y="49"/>
                  <a:pt x="56" y="49"/>
                  <a:pt x="56" y="50"/>
                </a:cubicBezTo>
                <a:cubicBezTo>
                  <a:pt x="56" y="49"/>
                  <a:pt x="57" y="49"/>
                  <a:pt x="58" y="49"/>
                </a:cubicBezTo>
                <a:cubicBezTo>
                  <a:pt x="57" y="50"/>
                  <a:pt x="59" y="49"/>
                  <a:pt x="59" y="50"/>
                </a:cubicBezTo>
                <a:cubicBezTo>
                  <a:pt x="58" y="50"/>
                  <a:pt x="56" y="50"/>
                  <a:pt x="56" y="51"/>
                </a:cubicBezTo>
                <a:cubicBezTo>
                  <a:pt x="57" y="50"/>
                  <a:pt x="58" y="51"/>
                  <a:pt x="59" y="50"/>
                </a:cubicBezTo>
                <a:cubicBezTo>
                  <a:pt x="59" y="51"/>
                  <a:pt x="62" y="51"/>
                  <a:pt x="62" y="50"/>
                </a:cubicBezTo>
                <a:cubicBezTo>
                  <a:pt x="62" y="51"/>
                  <a:pt x="62" y="51"/>
                  <a:pt x="62" y="51"/>
                </a:cubicBezTo>
                <a:cubicBezTo>
                  <a:pt x="67" y="50"/>
                  <a:pt x="71" y="51"/>
                  <a:pt x="76" y="50"/>
                </a:cubicBezTo>
                <a:cubicBezTo>
                  <a:pt x="76" y="49"/>
                  <a:pt x="73" y="51"/>
                  <a:pt x="74" y="50"/>
                </a:cubicBezTo>
                <a:cubicBezTo>
                  <a:pt x="72" y="50"/>
                  <a:pt x="70" y="50"/>
                  <a:pt x="67" y="50"/>
                </a:cubicBezTo>
                <a:cubicBezTo>
                  <a:pt x="70" y="49"/>
                  <a:pt x="70" y="50"/>
                  <a:pt x="71" y="49"/>
                </a:cubicBezTo>
                <a:cubicBezTo>
                  <a:pt x="69" y="48"/>
                  <a:pt x="65" y="49"/>
                  <a:pt x="63" y="49"/>
                </a:cubicBezTo>
                <a:cubicBezTo>
                  <a:pt x="64" y="49"/>
                  <a:pt x="65" y="49"/>
                  <a:pt x="65" y="48"/>
                </a:cubicBezTo>
                <a:cubicBezTo>
                  <a:pt x="64" y="48"/>
                  <a:pt x="62" y="48"/>
                  <a:pt x="61" y="49"/>
                </a:cubicBezTo>
                <a:cubicBezTo>
                  <a:pt x="61" y="48"/>
                  <a:pt x="61" y="48"/>
                  <a:pt x="61" y="48"/>
                </a:cubicBezTo>
                <a:cubicBezTo>
                  <a:pt x="72" y="47"/>
                  <a:pt x="84" y="46"/>
                  <a:pt x="96" y="46"/>
                </a:cubicBezTo>
                <a:cubicBezTo>
                  <a:pt x="99" y="46"/>
                  <a:pt x="103" y="45"/>
                  <a:pt x="105" y="45"/>
                </a:cubicBezTo>
                <a:cubicBezTo>
                  <a:pt x="106" y="45"/>
                  <a:pt x="108" y="45"/>
                  <a:pt x="107" y="44"/>
                </a:cubicBezTo>
                <a:cubicBezTo>
                  <a:pt x="103" y="44"/>
                  <a:pt x="99" y="45"/>
                  <a:pt x="97" y="44"/>
                </a:cubicBezTo>
                <a:cubicBezTo>
                  <a:pt x="98" y="44"/>
                  <a:pt x="98" y="43"/>
                  <a:pt x="98" y="42"/>
                </a:cubicBezTo>
                <a:cubicBezTo>
                  <a:pt x="98" y="43"/>
                  <a:pt x="96" y="44"/>
                  <a:pt x="95" y="43"/>
                </a:cubicBezTo>
                <a:cubicBezTo>
                  <a:pt x="95" y="43"/>
                  <a:pt x="94" y="44"/>
                  <a:pt x="94" y="44"/>
                </a:cubicBezTo>
                <a:cubicBezTo>
                  <a:pt x="84" y="46"/>
                  <a:pt x="69" y="46"/>
                  <a:pt x="59" y="46"/>
                </a:cubicBezTo>
                <a:cubicBezTo>
                  <a:pt x="59" y="46"/>
                  <a:pt x="58" y="47"/>
                  <a:pt x="57" y="46"/>
                </a:cubicBezTo>
                <a:cubicBezTo>
                  <a:pt x="60" y="45"/>
                  <a:pt x="62" y="46"/>
                  <a:pt x="64" y="44"/>
                </a:cubicBezTo>
                <a:cubicBezTo>
                  <a:pt x="65" y="46"/>
                  <a:pt x="68" y="44"/>
                  <a:pt x="69" y="44"/>
                </a:cubicBezTo>
                <a:cubicBezTo>
                  <a:pt x="67" y="44"/>
                  <a:pt x="68" y="43"/>
                  <a:pt x="68" y="43"/>
                </a:cubicBezTo>
                <a:cubicBezTo>
                  <a:pt x="68" y="43"/>
                  <a:pt x="67" y="43"/>
                  <a:pt x="66" y="44"/>
                </a:cubicBezTo>
                <a:close/>
                <a:moveTo>
                  <a:pt x="76" y="44"/>
                </a:moveTo>
                <a:cubicBezTo>
                  <a:pt x="78" y="44"/>
                  <a:pt x="78" y="43"/>
                  <a:pt x="77" y="43"/>
                </a:cubicBezTo>
                <a:cubicBezTo>
                  <a:pt x="77" y="43"/>
                  <a:pt x="77" y="44"/>
                  <a:pt x="76" y="44"/>
                </a:cubicBezTo>
                <a:close/>
                <a:moveTo>
                  <a:pt x="80" y="44"/>
                </a:moveTo>
                <a:cubicBezTo>
                  <a:pt x="79" y="44"/>
                  <a:pt x="78" y="43"/>
                  <a:pt x="77" y="44"/>
                </a:cubicBezTo>
                <a:cubicBezTo>
                  <a:pt x="80" y="45"/>
                  <a:pt x="83" y="45"/>
                  <a:pt x="84" y="44"/>
                </a:cubicBezTo>
                <a:cubicBezTo>
                  <a:pt x="82" y="44"/>
                  <a:pt x="84" y="43"/>
                  <a:pt x="85" y="43"/>
                </a:cubicBezTo>
                <a:cubicBezTo>
                  <a:pt x="83" y="43"/>
                  <a:pt x="81" y="43"/>
                  <a:pt x="80" y="44"/>
                </a:cubicBezTo>
                <a:close/>
                <a:moveTo>
                  <a:pt x="117" y="44"/>
                </a:moveTo>
                <a:cubicBezTo>
                  <a:pt x="119" y="46"/>
                  <a:pt x="122" y="43"/>
                  <a:pt x="124" y="44"/>
                </a:cubicBezTo>
                <a:cubicBezTo>
                  <a:pt x="123" y="42"/>
                  <a:pt x="119" y="44"/>
                  <a:pt x="117" y="44"/>
                </a:cubicBezTo>
                <a:close/>
                <a:moveTo>
                  <a:pt x="86" y="45"/>
                </a:moveTo>
                <a:cubicBezTo>
                  <a:pt x="86" y="44"/>
                  <a:pt x="89" y="45"/>
                  <a:pt x="89" y="44"/>
                </a:cubicBezTo>
                <a:cubicBezTo>
                  <a:pt x="88" y="43"/>
                  <a:pt x="85" y="44"/>
                  <a:pt x="86" y="45"/>
                </a:cubicBezTo>
                <a:close/>
                <a:moveTo>
                  <a:pt x="48" y="44"/>
                </a:moveTo>
                <a:cubicBezTo>
                  <a:pt x="49" y="45"/>
                  <a:pt x="50" y="45"/>
                  <a:pt x="51" y="44"/>
                </a:cubicBezTo>
                <a:cubicBezTo>
                  <a:pt x="51" y="44"/>
                  <a:pt x="49" y="44"/>
                  <a:pt x="48" y="44"/>
                </a:cubicBezTo>
                <a:close/>
                <a:moveTo>
                  <a:pt x="431" y="46"/>
                </a:moveTo>
                <a:cubicBezTo>
                  <a:pt x="430" y="47"/>
                  <a:pt x="429" y="49"/>
                  <a:pt x="431" y="49"/>
                </a:cubicBezTo>
                <a:cubicBezTo>
                  <a:pt x="432" y="49"/>
                  <a:pt x="432" y="48"/>
                  <a:pt x="433" y="48"/>
                </a:cubicBezTo>
                <a:cubicBezTo>
                  <a:pt x="432" y="46"/>
                  <a:pt x="432" y="45"/>
                  <a:pt x="431" y="46"/>
                </a:cubicBezTo>
                <a:close/>
                <a:moveTo>
                  <a:pt x="94" y="48"/>
                </a:moveTo>
                <a:cubicBezTo>
                  <a:pt x="95" y="49"/>
                  <a:pt x="97" y="48"/>
                  <a:pt x="99" y="48"/>
                </a:cubicBezTo>
                <a:cubicBezTo>
                  <a:pt x="97" y="47"/>
                  <a:pt x="95" y="47"/>
                  <a:pt x="94" y="48"/>
                </a:cubicBezTo>
                <a:close/>
                <a:moveTo>
                  <a:pt x="54" y="50"/>
                </a:moveTo>
                <a:cubicBezTo>
                  <a:pt x="54" y="50"/>
                  <a:pt x="53" y="49"/>
                  <a:pt x="53" y="48"/>
                </a:cubicBezTo>
                <a:cubicBezTo>
                  <a:pt x="51" y="49"/>
                  <a:pt x="50" y="49"/>
                  <a:pt x="48" y="50"/>
                </a:cubicBezTo>
                <a:cubicBezTo>
                  <a:pt x="49" y="50"/>
                  <a:pt x="48" y="50"/>
                  <a:pt x="49" y="50"/>
                </a:cubicBezTo>
                <a:cubicBezTo>
                  <a:pt x="50" y="49"/>
                  <a:pt x="50" y="51"/>
                  <a:pt x="51" y="50"/>
                </a:cubicBezTo>
                <a:cubicBezTo>
                  <a:pt x="51" y="50"/>
                  <a:pt x="51" y="50"/>
                  <a:pt x="51" y="50"/>
                </a:cubicBezTo>
                <a:cubicBezTo>
                  <a:pt x="52" y="51"/>
                  <a:pt x="52" y="49"/>
                  <a:pt x="53" y="49"/>
                </a:cubicBezTo>
                <a:cubicBezTo>
                  <a:pt x="53" y="49"/>
                  <a:pt x="53" y="50"/>
                  <a:pt x="54" y="50"/>
                </a:cubicBezTo>
                <a:close/>
                <a:moveTo>
                  <a:pt x="71" y="49"/>
                </a:moveTo>
                <a:cubicBezTo>
                  <a:pt x="76" y="49"/>
                  <a:pt x="80" y="50"/>
                  <a:pt x="81" y="48"/>
                </a:cubicBezTo>
                <a:cubicBezTo>
                  <a:pt x="77" y="49"/>
                  <a:pt x="74" y="48"/>
                  <a:pt x="71" y="49"/>
                </a:cubicBezTo>
                <a:close/>
                <a:moveTo>
                  <a:pt x="123" y="51"/>
                </a:moveTo>
                <a:cubicBezTo>
                  <a:pt x="124" y="51"/>
                  <a:pt x="124" y="51"/>
                  <a:pt x="124" y="51"/>
                </a:cubicBezTo>
                <a:cubicBezTo>
                  <a:pt x="124" y="51"/>
                  <a:pt x="125" y="50"/>
                  <a:pt x="124" y="50"/>
                </a:cubicBezTo>
                <a:cubicBezTo>
                  <a:pt x="124" y="50"/>
                  <a:pt x="124" y="51"/>
                  <a:pt x="124" y="51"/>
                </a:cubicBezTo>
                <a:cubicBezTo>
                  <a:pt x="124" y="50"/>
                  <a:pt x="123" y="51"/>
                  <a:pt x="123" y="51"/>
                </a:cubicBezTo>
                <a:close/>
                <a:moveTo>
                  <a:pt x="124" y="50"/>
                </a:moveTo>
                <a:cubicBezTo>
                  <a:pt x="122" y="50"/>
                  <a:pt x="120" y="49"/>
                  <a:pt x="119" y="50"/>
                </a:cubicBezTo>
                <a:cubicBezTo>
                  <a:pt x="121" y="50"/>
                  <a:pt x="122" y="52"/>
                  <a:pt x="124" y="50"/>
                </a:cubicBezTo>
                <a:close/>
                <a:moveTo>
                  <a:pt x="109" y="51"/>
                </a:moveTo>
                <a:cubicBezTo>
                  <a:pt x="109" y="51"/>
                  <a:pt x="108" y="51"/>
                  <a:pt x="108" y="52"/>
                </a:cubicBezTo>
                <a:cubicBezTo>
                  <a:pt x="109" y="52"/>
                  <a:pt x="110" y="51"/>
                  <a:pt x="110" y="52"/>
                </a:cubicBezTo>
                <a:cubicBezTo>
                  <a:pt x="109" y="53"/>
                  <a:pt x="106" y="51"/>
                  <a:pt x="105" y="53"/>
                </a:cubicBezTo>
                <a:cubicBezTo>
                  <a:pt x="105" y="53"/>
                  <a:pt x="106" y="53"/>
                  <a:pt x="107" y="53"/>
                </a:cubicBezTo>
                <a:cubicBezTo>
                  <a:pt x="106" y="53"/>
                  <a:pt x="109" y="52"/>
                  <a:pt x="108" y="53"/>
                </a:cubicBezTo>
                <a:cubicBezTo>
                  <a:pt x="110" y="52"/>
                  <a:pt x="113" y="53"/>
                  <a:pt x="114" y="53"/>
                </a:cubicBezTo>
                <a:cubicBezTo>
                  <a:pt x="113" y="53"/>
                  <a:pt x="115" y="52"/>
                  <a:pt x="115" y="53"/>
                </a:cubicBezTo>
                <a:cubicBezTo>
                  <a:pt x="116" y="53"/>
                  <a:pt x="116" y="52"/>
                  <a:pt x="116" y="52"/>
                </a:cubicBezTo>
                <a:cubicBezTo>
                  <a:pt x="115" y="51"/>
                  <a:pt x="114" y="52"/>
                  <a:pt x="114" y="52"/>
                </a:cubicBezTo>
                <a:cubicBezTo>
                  <a:pt x="113" y="53"/>
                  <a:pt x="112" y="51"/>
                  <a:pt x="111" y="52"/>
                </a:cubicBezTo>
                <a:cubicBezTo>
                  <a:pt x="111" y="52"/>
                  <a:pt x="110" y="52"/>
                  <a:pt x="110" y="51"/>
                </a:cubicBezTo>
                <a:cubicBezTo>
                  <a:pt x="111" y="51"/>
                  <a:pt x="111" y="51"/>
                  <a:pt x="112" y="51"/>
                </a:cubicBezTo>
                <a:cubicBezTo>
                  <a:pt x="112" y="51"/>
                  <a:pt x="112" y="50"/>
                  <a:pt x="111" y="50"/>
                </a:cubicBezTo>
                <a:cubicBezTo>
                  <a:pt x="106" y="50"/>
                  <a:pt x="98" y="50"/>
                  <a:pt x="95" y="50"/>
                </a:cubicBezTo>
                <a:cubicBezTo>
                  <a:pt x="96" y="51"/>
                  <a:pt x="91" y="50"/>
                  <a:pt x="90" y="51"/>
                </a:cubicBezTo>
                <a:cubicBezTo>
                  <a:pt x="91" y="51"/>
                  <a:pt x="91" y="51"/>
                  <a:pt x="90" y="52"/>
                </a:cubicBezTo>
                <a:cubicBezTo>
                  <a:pt x="92" y="52"/>
                  <a:pt x="93" y="52"/>
                  <a:pt x="93" y="51"/>
                </a:cubicBezTo>
                <a:cubicBezTo>
                  <a:pt x="93" y="52"/>
                  <a:pt x="94" y="52"/>
                  <a:pt x="95" y="52"/>
                </a:cubicBezTo>
                <a:cubicBezTo>
                  <a:pt x="92" y="52"/>
                  <a:pt x="91" y="52"/>
                  <a:pt x="90" y="54"/>
                </a:cubicBezTo>
                <a:cubicBezTo>
                  <a:pt x="90" y="54"/>
                  <a:pt x="91" y="54"/>
                  <a:pt x="91" y="54"/>
                </a:cubicBezTo>
                <a:cubicBezTo>
                  <a:pt x="91" y="54"/>
                  <a:pt x="91" y="53"/>
                  <a:pt x="91" y="53"/>
                </a:cubicBezTo>
                <a:cubicBezTo>
                  <a:pt x="92" y="54"/>
                  <a:pt x="97" y="53"/>
                  <a:pt x="98" y="53"/>
                </a:cubicBezTo>
                <a:cubicBezTo>
                  <a:pt x="98" y="54"/>
                  <a:pt x="99" y="53"/>
                  <a:pt x="98" y="54"/>
                </a:cubicBezTo>
                <a:cubicBezTo>
                  <a:pt x="97" y="54"/>
                  <a:pt x="96" y="54"/>
                  <a:pt x="95" y="54"/>
                </a:cubicBezTo>
                <a:cubicBezTo>
                  <a:pt x="96" y="54"/>
                  <a:pt x="95" y="55"/>
                  <a:pt x="96" y="55"/>
                </a:cubicBezTo>
                <a:cubicBezTo>
                  <a:pt x="96" y="54"/>
                  <a:pt x="97" y="54"/>
                  <a:pt x="98" y="54"/>
                </a:cubicBezTo>
                <a:cubicBezTo>
                  <a:pt x="98" y="55"/>
                  <a:pt x="99" y="55"/>
                  <a:pt x="99" y="55"/>
                </a:cubicBezTo>
                <a:cubicBezTo>
                  <a:pt x="98" y="55"/>
                  <a:pt x="98" y="55"/>
                  <a:pt x="99" y="56"/>
                </a:cubicBezTo>
                <a:cubicBezTo>
                  <a:pt x="97" y="56"/>
                  <a:pt x="91" y="56"/>
                  <a:pt x="89" y="56"/>
                </a:cubicBezTo>
                <a:cubicBezTo>
                  <a:pt x="87" y="57"/>
                  <a:pt x="84" y="57"/>
                  <a:pt x="82" y="57"/>
                </a:cubicBezTo>
                <a:cubicBezTo>
                  <a:pt x="82" y="57"/>
                  <a:pt x="83" y="57"/>
                  <a:pt x="83" y="56"/>
                </a:cubicBezTo>
                <a:cubicBezTo>
                  <a:pt x="78" y="55"/>
                  <a:pt x="75" y="57"/>
                  <a:pt x="71" y="56"/>
                </a:cubicBezTo>
                <a:cubicBezTo>
                  <a:pt x="71" y="57"/>
                  <a:pt x="71" y="57"/>
                  <a:pt x="71" y="57"/>
                </a:cubicBezTo>
                <a:cubicBezTo>
                  <a:pt x="73" y="57"/>
                  <a:pt x="76" y="57"/>
                  <a:pt x="77" y="57"/>
                </a:cubicBezTo>
                <a:cubicBezTo>
                  <a:pt x="75" y="57"/>
                  <a:pt x="71" y="58"/>
                  <a:pt x="70" y="58"/>
                </a:cubicBezTo>
                <a:cubicBezTo>
                  <a:pt x="70" y="57"/>
                  <a:pt x="71" y="57"/>
                  <a:pt x="71" y="57"/>
                </a:cubicBezTo>
                <a:cubicBezTo>
                  <a:pt x="71" y="56"/>
                  <a:pt x="70" y="57"/>
                  <a:pt x="70" y="56"/>
                </a:cubicBezTo>
                <a:cubicBezTo>
                  <a:pt x="70" y="57"/>
                  <a:pt x="69" y="58"/>
                  <a:pt x="69" y="57"/>
                </a:cubicBezTo>
                <a:cubicBezTo>
                  <a:pt x="69" y="58"/>
                  <a:pt x="69" y="58"/>
                  <a:pt x="69" y="58"/>
                </a:cubicBezTo>
                <a:cubicBezTo>
                  <a:pt x="68" y="58"/>
                  <a:pt x="68" y="57"/>
                  <a:pt x="68" y="57"/>
                </a:cubicBezTo>
                <a:cubicBezTo>
                  <a:pt x="67" y="57"/>
                  <a:pt x="68" y="57"/>
                  <a:pt x="66" y="57"/>
                </a:cubicBezTo>
                <a:cubicBezTo>
                  <a:pt x="66" y="58"/>
                  <a:pt x="68" y="58"/>
                  <a:pt x="67" y="58"/>
                </a:cubicBezTo>
                <a:cubicBezTo>
                  <a:pt x="66" y="58"/>
                  <a:pt x="66" y="57"/>
                  <a:pt x="66" y="57"/>
                </a:cubicBezTo>
                <a:cubicBezTo>
                  <a:pt x="65" y="58"/>
                  <a:pt x="65" y="58"/>
                  <a:pt x="64" y="57"/>
                </a:cubicBezTo>
                <a:cubicBezTo>
                  <a:pt x="64" y="58"/>
                  <a:pt x="64" y="58"/>
                  <a:pt x="64" y="58"/>
                </a:cubicBezTo>
                <a:cubicBezTo>
                  <a:pt x="64" y="58"/>
                  <a:pt x="63" y="58"/>
                  <a:pt x="64" y="58"/>
                </a:cubicBezTo>
                <a:cubicBezTo>
                  <a:pt x="62" y="58"/>
                  <a:pt x="59" y="58"/>
                  <a:pt x="57" y="58"/>
                </a:cubicBezTo>
                <a:cubicBezTo>
                  <a:pt x="58" y="58"/>
                  <a:pt x="59" y="59"/>
                  <a:pt x="58" y="59"/>
                </a:cubicBezTo>
                <a:cubicBezTo>
                  <a:pt x="57" y="58"/>
                  <a:pt x="56" y="58"/>
                  <a:pt x="56" y="59"/>
                </a:cubicBezTo>
                <a:cubicBezTo>
                  <a:pt x="56" y="58"/>
                  <a:pt x="55" y="58"/>
                  <a:pt x="55" y="58"/>
                </a:cubicBezTo>
                <a:cubicBezTo>
                  <a:pt x="55" y="59"/>
                  <a:pt x="53" y="58"/>
                  <a:pt x="53" y="59"/>
                </a:cubicBezTo>
                <a:cubicBezTo>
                  <a:pt x="53" y="59"/>
                  <a:pt x="53" y="58"/>
                  <a:pt x="53" y="58"/>
                </a:cubicBezTo>
                <a:cubicBezTo>
                  <a:pt x="52" y="60"/>
                  <a:pt x="49" y="58"/>
                  <a:pt x="47" y="60"/>
                </a:cubicBezTo>
                <a:cubicBezTo>
                  <a:pt x="47" y="59"/>
                  <a:pt x="45" y="59"/>
                  <a:pt x="45" y="60"/>
                </a:cubicBezTo>
                <a:cubicBezTo>
                  <a:pt x="47" y="60"/>
                  <a:pt x="50" y="61"/>
                  <a:pt x="51" y="60"/>
                </a:cubicBezTo>
                <a:cubicBezTo>
                  <a:pt x="51" y="61"/>
                  <a:pt x="50" y="60"/>
                  <a:pt x="50" y="61"/>
                </a:cubicBezTo>
                <a:cubicBezTo>
                  <a:pt x="51" y="61"/>
                  <a:pt x="53" y="61"/>
                  <a:pt x="52" y="62"/>
                </a:cubicBezTo>
                <a:cubicBezTo>
                  <a:pt x="53" y="62"/>
                  <a:pt x="53" y="61"/>
                  <a:pt x="54" y="61"/>
                </a:cubicBezTo>
                <a:cubicBezTo>
                  <a:pt x="54" y="61"/>
                  <a:pt x="55" y="61"/>
                  <a:pt x="54" y="62"/>
                </a:cubicBezTo>
                <a:cubicBezTo>
                  <a:pt x="55" y="62"/>
                  <a:pt x="55" y="62"/>
                  <a:pt x="56" y="62"/>
                </a:cubicBezTo>
                <a:cubicBezTo>
                  <a:pt x="56" y="61"/>
                  <a:pt x="55" y="61"/>
                  <a:pt x="55" y="61"/>
                </a:cubicBezTo>
                <a:cubicBezTo>
                  <a:pt x="56" y="60"/>
                  <a:pt x="57" y="61"/>
                  <a:pt x="59" y="61"/>
                </a:cubicBezTo>
                <a:cubicBezTo>
                  <a:pt x="58" y="61"/>
                  <a:pt x="58" y="61"/>
                  <a:pt x="58" y="62"/>
                </a:cubicBezTo>
                <a:cubicBezTo>
                  <a:pt x="63" y="61"/>
                  <a:pt x="66" y="61"/>
                  <a:pt x="70" y="61"/>
                </a:cubicBezTo>
                <a:cubicBezTo>
                  <a:pt x="70" y="60"/>
                  <a:pt x="68" y="61"/>
                  <a:pt x="68" y="60"/>
                </a:cubicBezTo>
                <a:cubicBezTo>
                  <a:pt x="69" y="60"/>
                  <a:pt x="72" y="60"/>
                  <a:pt x="73" y="60"/>
                </a:cubicBezTo>
                <a:cubicBezTo>
                  <a:pt x="72" y="61"/>
                  <a:pt x="71" y="60"/>
                  <a:pt x="71" y="60"/>
                </a:cubicBezTo>
                <a:cubicBezTo>
                  <a:pt x="72" y="60"/>
                  <a:pt x="72" y="61"/>
                  <a:pt x="72" y="61"/>
                </a:cubicBezTo>
                <a:cubicBezTo>
                  <a:pt x="76" y="61"/>
                  <a:pt x="77" y="61"/>
                  <a:pt x="80" y="60"/>
                </a:cubicBezTo>
                <a:cubicBezTo>
                  <a:pt x="80" y="61"/>
                  <a:pt x="80" y="61"/>
                  <a:pt x="80" y="61"/>
                </a:cubicBezTo>
                <a:cubicBezTo>
                  <a:pt x="81" y="60"/>
                  <a:pt x="83" y="60"/>
                  <a:pt x="85" y="60"/>
                </a:cubicBezTo>
                <a:cubicBezTo>
                  <a:pt x="85" y="60"/>
                  <a:pt x="86" y="60"/>
                  <a:pt x="86" y="59"/>
                </a:cubicBezTo>
                <a:cubicBezTo>
                  <a:pt x="84" y="59"/>
                  <a:pt x="84" y="60"/>
                  <a:pt x="83" y="59"/>
                </a:cubicBezTo>
                <a:cubicBezTo>
                  <a:pt x="83" y="59"/>
                  <a:pt x="83" y="60"/>
                  <a:pt x="83" y="60"/>
                </a:cubicBezTo>
                <a:cubicBezTo>
                  <a:pt x="82" y="60"/>
                  <a:pt x="81" y="60"/>
                  <a:pt x="82" y="59"/>
                </a:cubicBezTo>
                <a:cubicBezTo>
                  <a:pt x="84" y="60"/>
                  <a:pt x="88" y="57"/>
                  <a:pt x="90" y="59"/>
                </a:cubicBezTo>
                <a:cubicBezTo>
                  <a:pt x="91" y="58"/>
                  <a:pt x="92" y="58"/>
                  <a:pt x="93" y="59"/>
                </a:cubicBezTo>
                <a:cubicBezTo>
                  <a:pt x="93" y="58"/>
                  <a:pt x="94" y="58"/>
                  <a:pt x="95" y="58"/>
                </a:cubicBezTo>
                <a:cubicBezTo>
                  <a:pt x="96" y="59"/>
                  <a:pt x="96" y="59"/>
                  <a:pt x="96" y="60"/>
                </a:cubicBezTo>
                <a:cubicBezTo>
                  <a:pt x="99" y="60"/>
                  <a:pt x="100" y="59"/>
                  <a:pt x="102" y="59"/>
                </a:cubicBezTo>
                <a:cubicBezTo>
                  <a:pt x="102" y="59"/>
                  <a:pt x="102" y="59"/>
                  <a:pt x="103" y="59"/>
                </a:cubicBezTo>
                <a:cubicBezTo>
                  <a:pt x="103" y="59"/>
                  <a:pt x="105" y="58"/>
                  <a:pt x="105" y="59"/>
                </a:cubicBezTo>
                <a:cubicBezTo>
                  <a:pt x="104" y="59"/>
                  <a:pt x="104" y="60"/>
                  <a:pt x="106" y="60"/>
                </a:cubicBezTo>
                <a:cubicBezTo>
                  <a:pt x="105" y="59"/>
                  <a:pt x="105" y="59"/>
                  <a:pt x="106" y="58"/>
                </a:cubicBezTo>
                <a:cubicBezTo>
                  <a:pt x="104" y="58"/>
                  <a:pt x="103" y="59"/>
                  <a:pt x="102" y="58"/>
                </a:cubicBezTo>
                <a:cubicBezTo>
                  <a:pt x="104" y="58"/>
                  <a:pt x="106" y="58"/>
                  <a:pt x="108" y="57"/>
                </a:cubicBezTo>
                <a:cubicBezTo>
                  <a:pt x="107" y="59"/>
                  <a:pt x="108" y="59"/>
                  <a:pt x="106" y="59"/>
                </a:cubicBezTo>
                <a:cubicBezTo>
                  <a:pt x="106" y="60"/>
                  <a:pt x="108" y="59"/>
                  <a:pt x="109" y="58"/>
                </a:cubicBezTo>
                <a:cubicBezTo>
                  <a:pt x="109" y="58"/>
                  <a:pt x="108" y="58"/>
                  <a:pt x="109" y="59"/>
                </a:cubicBezTo>
                <a:cubicBezTo>
                  <a:pt x="111" y="58"/>
                  <a:pt x="110" y="59"/>
                  <a:pt x="112" y="59"/>
                </a:cubicBezTo>
                <a:cubicBezTo>
                  <a:pt x="112" y="58"/>
                  <a:pt x="111" y="59"/>
                  <a:pt x="111" y="58"/>
                </a:cubicBezTo>
                <a:cubicBezTo>
                  <a:pt x="112" y="58"/>
                  <a:pt x="113" y="58"/>
                  <a:pt x="114" y="58"/>
                </a:cubicBezTo>
                <a:cubicBezTo>
                  <a:pt x="113" y="58"/>
                  <a:pt x="113" y="60"/>
                  <a:pt x="113" y="59"/>
                </a:cubicBezTo>
                <a:cubicBezTo>
                  <a:pt x="113" y="59"/>
                  <a:pt x="114" y="59"/>
                  <a:pt x="114" y="59"/>
                </a:cubicBezTo>
                <a:cubicBezTo>
                  <a:pt x="114" y="59"/>
                  <a:pt x="115" y="59"/>
                  <a:pt x="115" y="58"/>
                </a:cubicBezTo>
                <a:cubicBezTo>
                  <a:pt x="116" y="60"/>
                  <a:pt x="120" y="59"/>
                  <a:pt x="121" y="58"/>
                </a:cubicBezTo>
                <a:cubicBezTo>
                  <a:pt x="120" y="58"/>
                  <a:pt x="120" y="57"/>
                  <a:pt x="119" y="57"/>
                </a:cubicBezTo>
                <a:cubicBezTo>
                  <a:pt x="120" y="57"/>
                  <a:pt x="120" y="57"/>
                  <a:pt x="121" y="57"/>
                </a:cubicBezTo>
                <a:cubicBezTo>
                  <a:pt x="121" y="58"/>
                  <a:pt x="120" y="57"/>
                  <a:pt x="121" y="58"/>
                </a:cubicBezTo>
                <a:cubicBezTo>
                  <a:pt x="123" y="58"/>
                  <a:pt x="125" y="57"/>
                  <a:pt x="127" y="58"/>
                </a:cubicBezTo>
                <a:cubicBezTo>
                  <a:pt x="127" y="58"/>
                  <a:pt x="128" y="59"/>
                  <a:pt x="128" y="58"/>
                </a:cubicBezTo>
                <a:cubicBezTo>
                  <a:pt x="128" y="58"/>
                  <a:pt x="128" y="57"/>
                  <a:pt x="129" y="58"/>
                </a:cubicBezTo>
                <a:cubicBezTo>
                  <a:pt x="129" y="58"/>
                  <a:pt x="129" y="58"/>
                  <a:pt x="129" y="59"/>
                </a:cubicBezTo>
                <a:cubicBezTo>
                  <a:pt x="130" y="58"/>
                  <a:pt x="131" y="59"/>
                  <a:pt x="132" y="59"/>
                </a:cubicBezTo>
                <a:cubicBezTo>
                  <a:pt x="131" y="58"/>
                  <a:pt x="133" y="58"/>
                  <a:pt x="133" y="57"/>
                </a:cubicBezTo>
                <a:cubicBezTo>
                  <a:pt x="130" y="56"/>
                  <a:pt x="127" y="58"/>
                  <a:pt x="126" y="57"/>
                </a:cubicBezTo>
                <a:cubicBezTo>
                  <a:pt x="128" y="57"/>
                  <a:pt x="129" y="55"/>
                  <a:pt x="131" y="57"/>
                </a:cubicBezTo>
                <a:cubicBezTo>
                  <a:pt x="131" y="56"/>
                  <a:pt x="131" y="56"/>
                  <a:pt x="131" y="56"/>
                </a:cubicBezTo>
                <a:cubicBezTo>
                  <a:pt x="135" y="55"/>
                  <a:pt x="140" y="56"/>
                  <a:pt x="145" y="56"/>
                </a:cubicBezTo>
                <a:cubicBezTo>
                  <a:pt x="150" y="56"/>
                  <a:pt x="155" y="55"/>
                  <a:pt x="158" y="56"/>
                </a:cubicBezTo>
                <a:cubicBezTo>
                  <a:pt x="156" y="56"/>
                  <a:pt x="154" y="56"/>
                  <a:pt x="153" y="56"/>
                </a:cubicBezTo>
                <a:cubicBezTo>
                  <a:pt x="154" y="58"/>
                  <a:pt x="157" y="57"/>
                  <a:pt x="156" y="59"/>
                </a:cubicBezTo>
                <a:cubicBezTo>
                  <a:pt x="156" y="58"/>
                  <a:pt x="156" y="58"/>
                  <a:pt x="156" y="58"/>
                </a:cubicBezTo>
                <a:cubicBezTo>
                  <a:pt x="155" y="58"/>
                  <a:pt x="153" y="58"/>
                  <a:pt x="152" y="59"/>
                </a:cubicBezTo>
                <a:cubicBezTo>
                  <a:pt x="154" y="59"/>
                  <a:pt x="155" y="59"/>
                  <a:pt x="157" y="59"/>
                </a:cubicBezTo>
                <a:cubicBezTo>
                  <a:pt x="157" y="58"/>
                  <a:pt x="161" y="58"/>
                  <a:pt x="163" y="59"/>
                </a:cubicBezTo>
                <a:cubicBezTo>
                  <a:pt x="163" y="58"/>
                  <a:pt x="165" y="59"/>
                  <a:pt x="165" y="59"/>
                </a:cubicBezTo>
                <a:cubicBezTo>
                  <a:pt x="166" y="59"/>
                  <a:pt x="166" y="58"/>
                  <a:pt x="166" y="58"/>
                </a:cubicBezTo>
                <a:cubicBezTo>
                  <a:pt x="166" y="58"/>
                  <a:pt x="167" y="58"/>
                  <a:pt x="167" y="58"/>
                </a:cubicBezTo>
                <a:cubicBezTo>
                  <a:pt x="168" y="58"/>
                  <a:pt x="167" y="57"/>
                  <a:pt x="167" y="57"/>
                </a:cubicBezTo>
                <a:cubicBezTo>
                  <a:pt x="168" y="57"/>
                  <a:pt x="167" y="59"/>
                  <a:pt x="168" y="58"/>
                </a:cubicBezTo>
                <a:cubicBezTo>
                  <a:pt x="168" y="58"/>
                  <a:pt x="169" y="58"/>
                  <a:pt x="170" y="58"/>
                </a:cubicBezTo>
                <a:cubicBezTo>
                  <a:pt x="170" y="59"/>
                  <a:pt x="169" y="58"/>
                  <a:pt x="169" y="59"/>
                </a:cubicBezTo>
                <a:cubicBezTo>
                  <a:pt x="170" y="59"/>
                  <a:pt x="170" y="59"/>
                  <a:pt x="169" y="59"/>
                </a:cubicBezTo>
                <a:cubicBezTo>
                  <a:pt x="170" y="59"/>
                  <a:pt x="170" y="58"/>
                  <a:pt x="170" y="58"/>
                </a:cubicBezTo>
                <a:cubicBezTo>
                  <a:pt x="170" y="57"/>
                  <a:pt x="169" y="58"/>
                  <a:pt x="169" y="57"/>
                </a:cubicBezTo>
                <a:cubicBezTo>
                  <a:pt x="169" y="57"/>
                  <a:pt x="169" y="57"/>
                  <a:pt x="169" y="57"/>
                </a:cubicBezTo>
                <a:cubicBezTo>
                  <a:pt x="169" y="57"/>
                  <a:pt x="168" y="57"/>
                  <a:pt x="168" y="57"/>
                </a:cubicBezTo>
                <a:cubicBezTo>
                  <a:pt x="169" y="57"/>
                  <a:pt x="169" y="56"/>
                  <a:pt x="169" y="56"/>
                </a:cubicBezTo>
                <a:cubicBezTo>
                  <a:pt x="170" y="56"/>
                  <a:pt x="169" y="57"/>
                  <a:pt x="171" y="57"/>
                </a:cubicBezTo>
                <a:cubicBezTo>
                  <a:pt x="171" y="57"/>
                  <a:pt x="170" y="56"/>
                  <a:pt x="171" y="56"/>
                </a:cubicBezTo>
                <a:cubicBezTo>
                  <a:pt x="171" y="56"/>
                  <a:pt x="171" y="57"/>
                  <a:pt x="171" y="57"/>
                </a:cubicBezTo>
                <a:cubicBezTo>
                  <a:pt x="170" y="55"/>
                  <a:pt x="166" y="56"/>
                  <a:pt x="164" y="56"/>
                </a:cubicBezTo>
                <a:cubicBezTo>
                  <a:pt x="164" y="57"/>
                  <a:pt x="165" y="57"/>
                  <a:pt x="165" y="57"/>
                </a:cubicBezTo>
                <a:cubicBezTo>
                  <a:pt x="164" y="57"/>
                  <a:pt x="165" y="57"/>
                  <a:pt x="163" y="58"/>
                </a:cubicBezTo>
                <a:cubicBezTo>
                  <a:pt x="164" y="57"/>
                  <a:pt x="163" y="57"/>
                  <a:pt x="162" y="57"/>
                </a:cubicBezTo>
                <a:cubicBezTo>
                  <a:pt x="162" y="58"/>
                  <a:pt x="163" y="57"/>
                  <a:pt x="163" y="58"/>
                </a:cubicBezTo>
                <a:cubicBezTo>
                  <a:pt x="162" y="58"/>
                  <a:pt x="162" y="58"/>
                  <a:pt x="161" y="58"/>
                </a:cubicBezTo>
                <a:cubicBezTo>
                  <a:pt x="161" y="57"/>
                  <a:pt x="162" y="57"/>
                  <a:pt x="162" y="57"/>
                </a:cubicBezTo>
                <a:cubicBezTo>
                  <a:pt x="160" y="57"/>
                  <a:pt x="160" y="57"/>
                  <a:pt x="159" y="57"/>
                </a:cubicBezTo>
                <a:cubicBezTo>
                  <a:pt x="158" y="57"/>
                  <a:pt x="159" y="58"/>
                  <a:pt x="158" y="58"/>
                </a:cubicBezTo>
                <a:cubicBezTo>
                  <a:pt x="156" y="58"/>
                  <a:pt x="157" y="58"/>
                  <a:pt x="156" y="57"/>
                </a:cubicBezTo>
                <a:cubicBezTo>
                  <a:pt x="156" y="56"/>
                  <a:pt x="157" y="57"/>
                  <a:pt x="158" y="57"/>
                </a:cubicBezTo>
                <a:cubicBezTo>
                  <a:pt x="158" y="57"/>
                  <a:pt x="158" y="57"/>
                  <a:pt x="158" y="57"/>
                </a:cubicBezTo>
                <a:cubicBezTo>
                  <a:pt x="158" y="56"/>
                  <a:pt x="159" y="57"/>
                  <a:pt x="159" y="57"/>
                </a:cubicBezTo>
                <a:cubicBezTo>
                  <a:pt x="159" y="56"/>
                  <a:pt x="158" y="56"/>
                  <a:pt x="158" y="55"/>
                </a:cubicBezTo>
                <a:cubicBezTo>
                  <a:pt x="159" y="55"/>
                  <a:pt x="161" y="55"/>
                  <a:pt x="160" y="56"/>
                </a:cubicBezTo>
                <a:cubicBezTo>
                  <a:pt x="161" y="56"/>
                  <a:pt x="162" y="56"/>
                  <a:pt x="162" y="56"/>
                </a:cubicBezTo>
                <a:cubicBezTo>
                  <a:pt x="163" y="54"/>
                  <a:pt x="168" y="56"/>
                  <a:pt x="170" y="54"/>
                </a:cubicBezTo>
                <a:cubicBezTo>
                  <a:pt x="165" y="54"/>
                  <a:pt x="161" y="54"/>
                  <a:pt x="157" y="54"/>
                </a:cubicBezTo>
                <a:cubicBezTo>
                  <a:pt x="157" y="54"/>
                  <a:pt x="158" y="54"/>
                  <a:pt x="158" y="54"/>
                </a:cubicBezTo>
                <a:cubicBezTo>
                  <a:pt x="156" y="54"/>
                  <a:pt x="154" y="54"/>
                  <a:pt x="153" y="54"/>
                </a:cubicBezTo>
                <a:cubicBezTo>
                  <a:pt x="153" y="55"/>
                  <a:pt x="152" y="54"/>
                  <a:pt x="152" y="54"/>
                </a:cubicBezTo>
                <a:cubicBezTo>
                  <a:pt x="151" y="55"/>
                  <a:pt x="152" y="55"/>
                  <a:pt x="151" y="55"/>
                </a:cubicBezTo>
                <a:cubicBezTo>
                  <a:pt x="151" y="54"/>
                  <a:pt x="150" y="55"/>
                  <a:pt x="149" y="54"/>
                </a:cubicBezTo>
                <a:cubicBezTo>
                  <a:pt x="149" y="55"/>
                  <a:pt x="150" y="55"/>
                  <a:pt x="149" y="55"/>
                </a:cubicBezTo>
                <a:cubicBezTo>
                  <a:pt x="146" y="55"/>
                  <a:pt x="139" y="53"/>
                  <a:pt x="135" y="55"/>
                </a:cubicBezTo>
                <a:cubicBezTo>
                  <a:pt x="135" y="55"/>
                  <a:pt x="136" y="55"/>
                  <a:pt x="136" y="55"/>
                </a:cubicBezTo>
                <a:cubicBezTo>
                  <a:pt x="133" y="54"/>
                  <a:pt x="125" y="55"/>
                  <a:pt x="121" y="55"/>
                </a:cubicBezTo>
                <a:cubicBezTo>
                  <a:pt x="118" y="55"/>
                  <a:pt x="113" y="55"/>
                  <a:pt x="111" y="55"/>
                </a:cubicBezTo>
                <a:cubicBezTo>
                  <a:pt x="111" y="55"/>
                  <a:pt x="111" y="55"/>
                  <a:pt x="110" y="55"/>
                </a:cubicBezTo>
                <a:cubicBezTo>
                  <a:pt x="110" y="55"/>
                  <a:pt x="110" y="55"/>
                  <a:pt x="110" y="55"/>
                </a:cubicBezTo>
                <a:cubicBezTo>
                  <a:pt x="107" y="54"/>
                  <a:pt x="101" y="57"/>
                  <a:pt x="99" y="54"/>
                </a:cubicBezTo>
                <a:cubicBezTo>
                  <a:pt x="100" y="54"/>
                  <a:pt x="101" y="55"/>
                  <a:pt x="101" y="54"/>
                </a:cubicBezTo>
                <a:cubicBezTo>
                  <a:pt x="100" y="54"/>
                  <a:pt x="99" y="54"/>
                  <a:pt x="99" y="54"/>
                </a:cubicBezTo>
                <a:cubicBezTo>
                  <a:pt x="100" y="54"/>
                  <a:pt x="99" y="53"/>
                  <a:pt x="100" y="53"/>
                </a:cubicBezTo>
                <a:cubicBezTo>
                  <a:pt x="101" y="54"/>
                  <a:pt x="103" y="53"/>
                  <a:pt x="105" y="53"/>
                </a:cubicBezTo>
                <a:cubicBezTo>
                  <a:pt x="105" y="52"/>
                  <a:pt x="103" y="52"/>
                  <a:pt x="102" y="52"/>
                </a:cubicBezTo>
                <a:cubicBezTo>
                  <a:pt x="102" y="52"/>
                  <a:pt x="102" y="52"/>
                  <a:pt x="102" y="52"/>
                </a:cubicBezTo>
                <a:cubicBezTo>
                  <a:pt x="104" y="52"/>
                  <a:pt x="107" y="52"/>
                  <a:pt x="108" y="51"/>
                </a:cubicBezTo>
                <a:cubicBezTo>
                  <a:pt x="108" y="51"/>
                  <a:pt x="108" y="51"/>
                  <a:pt x="108" y="51"/>
                </a:cubicBezTo>
                <a:cubicBezTo>
                  <a:pt x="108" y="51"/>
                  <a:pt x="108" y="50"/>
                  <a:pt x="109" y="50"/>
                </a:cubicBezTo>
                <a:cubicBezTo>
                  <a:pt x="109" y="51"/>
                  <a:pt x="109" y="51"/>
                  <a:pt x="109" y="51"/>
                </a:cubicBezTo>
                <a:close/>
                <a:moveTo>
                  <a:pt x="112" y="51"/>
                </a:moveTo>
                <a:cubicBezTo>
                  <a:pt x="112" y="51"/>
                  <a:pt x="113" y="51"/>
                  <a:pt x="113" y="51"/>
                </a:cubicBezTo>
                <a:cubicBezTo>
                  <a:pt x="112" y="51"/>
                  <a:pt x="113" y="49"/>
                  <a:pt x="112" y="50"/>
                </a:cubicBezTo>
                <a:cubicBezTo>
                  <a:pt x="112" y="51"/>
                  <a:pt x="112" y="50"/>
                  <a:pt x="112" y="51"/>
                </a:cubicBezTo>
                <a:close/>
                <a:moveTo>
                  <a:pt x="49" y="52"/>
                </a:moveTo>
                <a:cubicBezTo>
                  <a:pt x="50" y="51"/>
                  <a:pt x="53" y="52"/>
                  <a:pt x="54" y="51"/>
                </a:cubicBezTo>
                <a:cubicBezTo>
                  <a:pt x="52" y="52"/>
                  <a:pt x="50" y="50"/>
                  <a:pt x="49" y="52"/>
                </a:cubicBezTo>
                <a:close/>
                <a:moveTo>
                  <a:pt x="127" y="51"/>
                </a:moveTo>
                <a:cubicBezTo>
                  <a:pt x="127" y="51"/>
                  <a:pt x="125" y="52"/>
                  <a:pt x="124" y="52"/>
                </a:cubicBezTo>
                <a:cubicBezTo>
                  <a:pt x="125" y="52"/>
                  <a:pt x="127" y="53"/>
                  <a:pt x="127" y="51"/>
                </a:cubicBezTo>
                <a:close/>
                <a:moveTo>
                  <a:pt x="62" y="53"/>
                </a:moveTo>
                <a:cubicBezTo>
                  <a:pt x="61" y="53"/>
                  <a:pt x="59" y="53"/>
                  <a:pt x="59" y="54"/>
                </a:cubicBezTo>
                <a:cubicBezTo>
                  <a:pt x="60" y="54"/>
                  <a:pt x="61" y="54"/>
                  <a:pt x="62" y="53"/>
                </a:cubicBezTo>
                <a:close/>
                <a:moveTo>
                  <a:pt x="85" y="51"/>
                </a:moveTo>
                <a:cubicBezTo>
                  <a:pt x="84" y="52"/>
                  <a:pt x="74" y="51"/>
                  <a:pt x="70" y="53"/>
                </a:cubicBezTo>
                <a:cubicBezTo>
                  <a:pt x="68" y="52"/>
                  <a:pt x="64" y="52"/>
                  <a:pt x="63" y="53"/>
                </a:cubicBezTo>
                <a:cubicBezTo>
                  <a:pt x="65" y="54"/>
                  <a:pt x="67" y="53"/>
                  <a:pt x="68" y="54"/>
                </a:cubicBezTo>
                <a:cubicBezTo>
                  <a:pt x="65" y="53"/>
                  <a:pt x="63" y="54"/>
                  <a:pt x="62" y="53"/>
                </a:cubicBezTo>
                <a:cubicBezTo>
                  <a:pt x="59" y="55"/>
                  <a:pt x="56" y="54"/>
                  <a:pt x="53" y="54"/>
                </a:cubicBezTo>
                <a:cubicBezTo>
                  <a:pt x="53" y="54"/>
                  <a:pt x="52" y="53"/>
                  <a:pt x="51" y="54"/>
                </a:cubicBezTo>
                <a:cubicBezTo>
                  <a:pt x="52" y="54"/>
                  <a:pt x="52" y="54"/>
                  <a:pt x="52" y="54"/>
                </a:cubicBezTo>
                <a:cubicBezTo>
                  <a:pt x="52" y="54"/>
                  <a:pt x="51" y="54"/>
                  <a:pt x="51" y="54"/>
                </a:cubicBezTo>
                <a:cubicBezTo>
                  <a:pt x="52" y="54"/>
                  <a:pt x="52" y="54"/>
                  <a:pt x="52" y="54"/>
                </a:cubicBezTo>
                <a:cubicBezTo>
                  <a:pt x="52" y="54"/>
                  <a:pt x="52" y="55"/>
                  <a:pt x="52" y="55"/>
                </a:cubicBezTo>
                <a:cubicBezTo>
                  <a:pt x="52" y="54"/>
                  <a:pt x="50" y="55"/>
                  <a:pt x="51" y="55"/>
                </a:cubicBezTo>
                <a:cubicBezTo>
                  <a:pt x="51" y="54"/>
                  <a:pt x="52" y="54"/>
                  <a:pt x="51" y="54"/>
                </a:cubicBezTo>
                <a:cubicBezTo>
                  <a:pt x="50" y="53"/>
                  <a:pt x="47" y="54"/>
                  <a:pt x="47" y="53"/>
                </a:cubicBezTo>
                <a:cubicBezTo>
                  <a:pt x="47" y="54"/>
                  <a:pt x="46" y="54"/>
                  <a:pt x="45" y="54"/>
                </a:cubicBezTo>
                <a:cubicBezTo>
                  <a:pt x="46" y="56"/>
                  <a:pt x="48" y="54"/>
                  <a:pt x="50" y="54"/>
                </a:cubicBezTo>
                <a:cubicBezTo>
                  <a:pt x="50" y="55"/>
                  <a:pt x="50" y="55"/>
                  <a:pt x="50" y="55"/>
                </a:cubicBezTo>
                <a:cubicBezTo>
                  <a:pt x="50" y="56"/>
                  <a:pt x="51" y="55"/>
                  <a:pt x="51" y="55"/>
                </a:cubicBezTo>
                <a:cubicBezTo>
                  <a:pt x="50" y="55"/>
                  <a:pt x="50" y="56"/>
                  <a:pt x="50" y="56"/>
                </a:cubicBezTo>
                <a:cubicBezTo>
                  <a:pt x="49" y="56"/>
                  <a:pt x="50" y="55"/>
                  <a:pt x="49" y="55"/>
                </a:cubicBezTo>
                <a:cubicBezTo>
                  <a:pt x="49" y="55"/>
                  <a:pt x="48" y="55"/>
                  <a:pt x="48" y="55"/>
                </a:cubicBezTo>
                <a:cubicBezTo>
                  <a:pt x="48" y="56"/>
                  <a:pt x="48" y="56"/>
                  <a:pt x="48" y="56"/>
                </a:cubicBezTo>
                <a:cubicBezTo>
                  <a:pt x="47" y="57"/>
                  <a:pt x="46" y="56"/>
                  <a:pt x="45" y="57"/>
                </a:cubicBezTo>
                <a:cubicBezTo>
                  <a:pt x="46" y="57"/>
                  <a:pt x="49" y="57"/>
                  <a:pt x="49" y="56"/>
                </a:cubicBezTo>
                <a:cubicBezTo>
                  <a:pt x="49" y="56"/>
                  <a:pt x="50" y="56"/>
                  <a:pt x="50" y="56"/>
                </a:cubicBezTo>
                <a:cubicBezTo>
                  <a:pt x="50" y="56"/>
                  <a:pt x="49" y="56"/>
                  <a:pt x="49" y="57"/>
                </a:cubicBezTo>
                <a:cubicBezTo>
                  <a:pt x="50" y="58"/>
                  <a:pt x="52" y="56"/>
                  <a:pt x="54" y="57"/>
                </a:cubicBezTo>
                <a:cubicBezTo>
                  <a:pt x="54" y="57"/>
                  <a:pt x="54" y="56"/>
                  <a:pt x="54" y="56"/>
                </a:cubicBezTo>
                <a:cubicBezTo>
                  <a:pt x="54" y="57"/>
                  <a:pt x="55" y="57"/>
                  <a:pt x="55" y="57"/>
                </a:cubicBezTo>
                <a:cubicBezTo>
                  <a:pt x="55" y="57"/>
                  <a:pt x="55" y="56"/>
                  <a:pt x="56" y="56"/>
                </a:cubicBezTo>
                <a:cubicBezTo>
                  <a:pt x="56" y="57"/>
                  <a:pt x="58" y="56"/>
                  <a:pt x="60" y="57"/>
                </a:cubicBezTo>
                <a:cubicBezTo>
                  <a:pt x="60" y="55"/>
                  <a:pt x="65" y="56"/>
                  <a:pt x="65" y="55"/>
                </a:cubicBezTo>
                <a:cubicBezTo>
                  <a:pt x="67" y="54"/>
                  <a:pt x="67" y="55"/>
                  <a:pt x="69" y="55"/>
                </a:cubicBezTo>
                <a:cubicBezTo>
                  <a:pt x="69" y="55"/>
                  <a:pt x="69" y="54"/>
                  <a:pt x="70" y="54"/>
                </a:cubicBezTo>
                <a:cubicBezTo>
                  <a:pt x="70" y="55"/>
                  <a:pt x="76" y="54"/>
                  <a:pt x="75" y="53"/>
                </a:cubicBezTo>
                <a:cubicBezTo>
                  <a:pt x="78" y="53"/>
                  <a:pt x="81" y="53"/>
                  <a:pt x="83" y="53"/>
                </a:cubicBezTo>
                <a:cubicBezTo>
                  <a:pt x="83" y="52"/>
                  <a:pt x="82" y="53"/>
                  <a:pt x="82" y="52"/>
                </a:cubicBezTo>
                <a:cubicBezTo>
                  <a:pt x="85" y="53"/>
                  <a:pt x="87" y="52"/>
                  <a:pt x="89" y="52"/>
                </a:cubicBezTo>
                <a:cubicBezTo>
                  <a:pt x="88" y="50"/>
                  <a:pt x="85" y="53"/>
                  <a:pt x="85" y="51"/>
                </a:cubicBezTo>
                <a:close/>
                <a:moveTo>
                  <a:pt x="56" y="52"/>
                </a:moveTo>
                <a:cubicBezTo>
                  <a:pt x="58" y="53"/>
                  <a:pt x="60" y="51"/>
                  <a:pt x="59" y="52"/>
                </a:cubicBezTo>
                <a:cubicBezTo>
                  <a:pt x="58" y="52"/>
                  <a:pt x="56" y="51"/>
                  <a:pt x="56" y="52"/>
                </a:cubicBezTo>
                <a:close/>
                <a:moveTo>
                  <a:pt x="195" y="54"/>
                </a:moveTo>
                <a:cubicBezTo>
                  <a:pt x="195" y="54"/>
                  <a:pt x="195" y="54"/>
                  <a:pt x="195" y="55"/>
                </a:cubicBezTo>
                <a:cubicBezTo>
                  <a:pt x="196" y="55"/>
                  <a:pt x="196" y="54"/>
                  <a:pt x="197" y="54"/>
                </a:cubicBezTo>
                <a:cubicBezTo>
                  <a:pt x="196" y="53"/>
                  <a:pt x="196" y="55"/>
                  <a:pt x="195" y="54"/>
                </a:cubicBezTo>
                <a:close/>
                <a:moveTo>
                  <a:pt x="200" y="55"/>
                </a:moveTo>
                <a:cubicBezTo>
                  <a:pt x="201" y="55"/>
                  <a:pt x="200" y="54"/>
                  <a:pt x="201" y="54"/>
                </a:cubicBezTo>
                <a:cubicBezTo>
                  <a:pt x="201" y="55"/>
                  <a:pt x="202" y="54"/>
                  <a:pt x="202" y="54"/>
                </a:cubicBezTo>
                <a:cubicBezTo>
                  <a:pt x="201" y="54"/>
                  <a:pt x="200" y="54"/>
                  <a:pt x="200" y="54"/>
                </a:cubicBezTo>
                <a:cubicBezTo>
                  <a:pt x="200" y="54"/>
                  <a:pt x="200" y="54"/>
                  <a:pt x="200" y="55"/>
                </a:cubicBezTo>
                <a:close/>
                <a:moveTo>
                  <a:pt x="187" y="54"/>
                </a:moveTo>
                <a:cubicBezTo>
                  <a:pt x="188" y="54"/>
                  <a:pt x="189" y="55"/>
                  <a:pt x="189" y="55"/>
                </a:cubicBezTo>
                <a:cubicBezTo>
                  <a:pt x="190" y="54"/>
                  <a:pt x="188" y="54"/>
                  <a:pt x="187" y="54"/>
                </a:cubicBezTo>
                <a:close/>
                <a:moveTo>
                  <a:pt x="71" y="54"/>
                </a:moveTo>
                <a:cubicBezTo>
                  <a:pt x="69" y="55"/>
                  <a:pt x="76" y="55"/>
                  <a:pt x="73" y="54"/>
                </a:cubicBezTo>
                <a:cubicBezTo>
                  <a:pt x="72" y="54"/>
                  <a:pt x="72" y="54"/>
                  <a:pt x="71" y="54"/>
                </a:cubicBezTo>
                <a:close/>
                <a:moveTo>
                  <a:pt x="48" y="55"/>
                </a:moveTo>
                <a:cubicBezTo>
                  <a:pt x="47" y="55"/>
                  <a:pt x="47" y="56"/>
                  <a:pt x="46" y="55"/>
                </a:cubicBezTo>
                <a:cubicBezTo>
                  <a:pt x="46" y="56"/>
                  <a:pt x="48" y="56"/>
                  <a:pt x="48" y="55"/>
                </a:cubicBezTo>
                <a:close/>
                <a:moveTo>
                  <a:pt x="173" y="55"/>
                </a:moveTo>
                <a:cubicBezTo>
                  <a:pt x="173" y="56"/>
                  <a:pt x="175" y="56"/>
                  <a:pt x="174" y="57"/>
                </a:cubicBezTo>
                <a:cubicBezTo>
                  <a:pt x="175" y="57"/>
                  <a:pt x="175" y="57"/>
                  <a:pt x="176" y="57"/>
                </a:cubicBezTo>
                <a:cubicBezTo>
                  <a:pt x="176" y="56"/>
                  <a:pt x="175" y="56"/>
                  <a:pt x="176" y="56"/>
                </a:cubicBezTo>
                <a:cubicBezTo>
                  <a:pt x="177" y="56"/>
                  <a:pt x="178" y="56"/>
                  <a:pt x="179" y="55"/>
                </a:cubicBezTo>
                <a:cubicBezTo>
                  <a:pt x="176" y="55"/>
                  <a:pt x="175" y="55"/>
                  <a:pt x="173" y="55"/>
                </a:cubicBezTo>
                <a:close/>
                <a:moveTo>
                  <a:pt x="141" y="56"/>
                </a:moveTo>
                <a:cubicBezTo>
                  <a:pt x="141" y="57"/>
                  <a:pt x="141" y="57"/>
                  <a:pt x="141" y="57"/>
                </a:cubicBezTo>
                <a:cubicBezTo>
                  <a:pt x="141" y="57"/>
                  <a:pt x="140" y="58"/>
                  <a:pt x="140" y="57"/>
                </a:cubicBezTo>
                <a:cubicBezTo>
                  <a:pt x="140" y="57"/>
                  <a:pt x="141" y="57"/>
                  <a:pt x="141" y="57"/>
                </a:cubicBezTo>
                <a:cubicBezTo>
                  <a:pt x="140" y="56"/>
                  <a:pt x="140" y="57"/>
                  <a:pt x="139" y="58"/>
                </a:cubicBezTo>
                <a:cubicBezTo>
                  <a:pt x="141" y="58"/>
                  <a:pt x="141" y="58"/>
                  <a:pt x="144" y="58"/>
                </a:cubicBezTo>
                <a:cubicBezTo>
                  <a:pt x="144" y="58"/>
                  <a:pt x="144" y="58"/>
                  <a:pt x="144" y="58"/>
                </a:cubicBezTo>
                <a:cubicBezTo>
                  <a:pt x="144" y="58"/>
                  <a:pt x="143" y="59"/>
                  <a:pt x="143" y="59"/>
                </a:cubicBezTo>
                <a:cubicBezTo>
                  <a:pt x="144" y="59"/>
                  <a:pt x="144" y="59"/>
                  <a:pt x="144" y="59"/>
                </a:cubicBezTo>
                <a:cubicBezTo>
                  <a:pt x="143" y="60"/>
                  <a:pt x="145" y="60"/>
                  <a:pt x="145" y="60"/>
                </a:cubicBezTo>
                <a:cubicBezTo>
                  <a:pt x="144" y="60"/>
                  <a:pt x="144" y="60"/>
                  <a:pt x="143" y="60"/>
                </a:cubicBezTo>
                <a:cubicBezTo>
                  <a:pt x="143" y="60"/>
                  <a:pt x="142" y="60"/>
                  <a:pt x="143" y="59"/>
                </a:cubicBezTo>
                <a:cubicBezTo>
                  <a:pt x="141" y="60"/>
                  <a:pt x="141" y="59"/>
                  <a:pt x="141" y="60"/>
                </a:cubicBezTo>
                <a:cubicBezTo>
                  <a:pt x="139" y="59"/>
                  <a:pt x="139" y="60"/>
                  <a:pt x="138" y="60"/>
                </a:cubicBezTo>
                <a:cubicBezTo>
                  <a:pt x="138" y="60"/>
                  <a:pt x="138" y="60"/>
                  <a:pt x="138" y="59"/>
                </a:cubicBezTo>
                <a:cubicBezTo>
                  <a:pt x="138" y="59"/>
                  <a:pt x="137" y="59"/>
                  <a:pt x="137" y="59"/>
                </a:cubicBezTo>
                <a:cubicBezTo>
                  <a:pt x="137" y="61"/>
                  <a:pt x="138" y="59"/>
                  <a:pt x="138" y="60"/>
                </a:cubicBezTo>
                <a:cubicBezTo>
                  <a:pt x="135" y="60"/>
                  <a:pt x="132" y="59"/>
                  <a:pt x="131" y="61"/>
                </a:cubicBezTo>
                <a:cubicBezTo>
                  <a:pt x="130" y="61"/>
                  <a:pt x="130" y="60"/>
                  <a:pt x="130" y="60"/>
                </a:cubicBezTo>
                <a:cubicBezTo>
                  <a:pt x="128" y="61"/>
                  <a:pt x="125" y="60"/>
                  <a:pt x="123" y="60"/>
                </a:cubicBezTo>
                <a:cubicBezTo>
                  <a:pt x="124" y="61"/>
                  <a:pt x="123" y="61"/>
                  <a:pt x="123" y="61"/>
                </a:cubicBezTo>
                <a:cubicBezTo>
                  <a:pt x="129" y="62"/>
                  <a:pt x="136" y="61"/>
                  <a:pt x="142" y="60"/>
                </a:cubicBezTo>
                <a:cubicBezTo>
                  <a:pt x="144" y="60"/>
                  <a:pt x="146" y="61"/>
                  <a:pt x="147" y="60"/>
                </a:cubicBezTo>
                <a:cubicBezTo>
                  <a:pt x="146" y="60"/>
                  <a:pt x="146" y="60"/>
                  <a:pt x="147" y="59"/>
                </a:cubicBezTo>
                <a:cubicBezTo>
                  <a:pt x="146" y="59"/>
                  <a:pt x="146" y="60"/>
                  <a:pt x="146" y="60"/>
                </a:cubicBezTo>
                <a:cubicBezTo>
                  <a:pt x="146" y="59"/>
                  <a:pt x="147" y="59"/>
                  <a:pt x="147" y="58"/>
                </a:cubicBezTo>
                <a:cubicBezTo>
                  <a:pt x="146" y="58"/>
                  <a:pt x="146" y="59"/>
                  <a:pt x="145" y="59"/>
                </a:cubicBezTo>
                <a:cubicBezTo>
                  <a:pt x="145" y="58"/>
                  <a:pt x="146" y="58"/>
                  <a:pt x="146" y="58"/>
                </a:cubicBezTo>
                <a:cubicBezTo>
                  <a:pt x="146" y="58"/>
                  <a:pt x="146" y="57"/>
                  <a:pt x="147" y="57"/>
                </a:cubicBezTo>
                <a:cubicBezTo>
                  <a:pt x="147" y="56"/>
                  <a:pt x="145" y="57"/>
                  <a:pt x="144" y="56"/>
                </a:cubicBezTo>
                <a:cubicBezTo>
                  <a:pt x="144" y="57"/>
                  <a:pt x="144" y="57"/>
                  <a:pt x="144" y="57"/>
                </a:cubicBezTo>
                <a:cubicBezTo>
                  <a:pt x="143" y="56"/>
                  <a:pt x="143" y="57"/>
                  <a:pt x="141" y="56"/>
                </a:cubicBezTo>
                <a:close/>
                <a:moveTo>
                  <a:pt x="153" y="58"/>
                </a:moveTo>
                <a:cubicBezTo>
                  <a:pt x="153" y="58"/>
                  <a:pt x="153" y="58"/>
                  <a:pt x="153" y="58"/>
                </a:cubicBezTo>
                <a:cubicBezTo>
                  <a:pt x="154" y="57"/>
                  <a:pt x="153" y="57"/>
                  <a:pt x="153" y="56"/>
                </a:cubicBezTo>
                <a:cubicBezTo>
                  <a:pt x="151" y="57"/>
                  <a:pt x="149" y="56"/>
                  <a:pt x="148" y="57"/>
                </a:cubicBezTo>
                <a:cubicBezTo>
                  <a:pt x="149" y="57"/>
                  <a:pt x="152" y="58"/>
                  <a:pt x="152" y="57"/>
                </a:cubicBezTo>
                <a:cubicBezTo>
                  <a:pt x="152" y="57"/>
                  <a:pt x="152" y="58"/>
                  <a:pt x="153" y="58"/>
                </a:cubicBezTo>
                <a:close/>
                <a:moveTo>
                  <a:pt x="136" y="57"/>
                </a:moveTo>
                <a:cubicBezTo>
                  <a:pt x="137" y="57"/>
                  <a:pt x="137" y="57"/>
                  <a:pt x="137" y="57"/>
                </a:cubicBezTo>
                <a:cubicBezTo>
                  <a:pt x="136" y="57"/>
                  <a:pt x="134" y="56"/>
                  <a:pt x="133" y="57"/>
                </a:cubicBezTo>
                <a:cubicBezTo>
                  <a:pt x="134" y="57"/>
                  <a:pt x="133" y="58"/>
                  <a:pt x="133" y="58"/>
                </a:cubicBezTo>
                <a:cubicBezTo>
                  <a:pt x="135" y="59"/>
                  <a:pt x="135" y="57"/>
                  <a:pt x="135" y="57"/>
                </a:cubicBezTo>
                <a:cubicBezTo>
                  <a:pt x="136" y="57"/>
                  <a:pt x="136" y="59"/>
                  <a:pt x="136" y="59"/>
                </a:cubicBezTo>
                <a:cubicBezTo>
                  <a:pt x="136" y="58"/>
                  <a:pt x="137" y="59"/>
                  <a:pt x="138" y="59"/>
                </a:cubicBezTo>
                <a:cubicBezTo>
                  <a:pt x="138" y="59"/>
                  <a:pt x="138" y="58"/>
                  <a:pt x="138" y="58"/>
                </a:cubicBezTo>
                <a:cubicBezTo>
                  <a:pt x="136" y="59"/>
                  <a:pt x="137" y="58"/>
                  <a:pt x="136" y="57"/>
                </a:cubicBezTo>
                <a:close/>
                <a:moveTo>
                  <a:pt x="174" y="59"/>
                </a:moveTo>
                <a:cubicBezTo>
                  <a:pt x="175" y="59"/>
                  <a:pt x="175" y="59"/>
                  <a:pt x="176" y="59"/>
                </a:cubicBezTo>
                <a:cubicBezTo>
                  <a:pt x="176" y="57"/>
                  <a:pt x="174" y="59"/>
                  <a:pt x="174" y="58"/>
                </a:cubicBezTo>
                <a:cubicBezTo>
                  <a:pt x="174" y="58"/>
                  <a:pt x="174" y="58"/>
                  <a:pt x="174" y="59"/>
                </a:cubicBezTo>
                <a:close/>
                <a:moveTo>
                  <a:pt x="171" y="59"/>
                </a:moveTo>
                <a:cubicBezTo>
                  <a:pt x="171" y="58"/>
                  <a:pt x="172" y="59"/>
                  <a:pt x="172" y="59"/>
                </a:cubicBezTo>
                <a:cubicBezTo>
                  <a:pt x="172" y="58"/>
                  <a:pt x="172" y="58"/>
                  <a:pt x="174" y="59"/>
                </a:cubicBezTo>
                <a:cubicBezTo>
                  <a:pt x="174" y="58"/>
                  <a:pt x="174" y="58"/>
                  <a:pt x="174" y="58"/>
                </a:cubicBezTo>
                <a:cubicBezTo>
                  <a:pt x="173" y="58"/>
                  <a:pt x="172" y="58"/>
                  <a:pt x="171" y="58"/>
                </a:cubicBezTo>
                <a:cubicBezTo>
                  <a:pt x="171" y="59"/>
                  <a:pt x="170" y="58"/>
                  <a:pt x="171" y="59"/>
                </a:cubicBezTo>
                <a:close/>
                <a:moveTo>
                  <a:pt x="94" y="59"/>
                </a:moveTo>
                <a:cubicBezTo>
                  <a:pt x="94" y="59"/>
                  <a:pt x="95" y="59"/>
                  <a:pt x="95" y="59"/>
                </a:cubicBezTo>
                <a:cubicBezTo>
                  <a:pt x="95" y="59"/>
                  <a:pt x="94" y="58"/>
                  <a:pt x="94" y="59"/>
                </a:cubicBezTo>
                <a:cubicBezTo>
                  <a:pt x="94" y="59"/>
                  <a:pt x="94" y="59"/>
                  <a:pt x="94" y="59"/>
                </a:cubicBezTo>
                <a:cubicBezTo>
                  <a:pt x="94" y="59"/>
                  <a:pt x="94" y="60"/>
                  <a:pt x="94" y="59"/>
                </a:cubicBezTo>
                <a:close/>
                <a:moveTo>
                  <a:pt x="158" y="59"/>
                </a:moveTo>
                <a:cubicBezTo>
                  <a:pt x="159" y="60"/>
                  <a:pt x="159" y="60"/>
                  <a:pt x="159" y="60"/>
                </a:cubicBezTo>
                <a:cubicBezTo>
                  <a:pt x="160" y="59"/>
                  <a:pt x="158" y="59"/>
                  <a:pt x="158" y="59"/>
                </a:cubicBezTo>
                <a:close/>
                <a:moveTo>
                  <a:pt x="92" y="60"/>
                </a:moveTo>
                <a:cubicBezTo>
                  <a:pt x="92" y="61"/>
                  <a:pt x="93" y="59"/>
                  <a:pt x="92" y="59"/>
                </a:cubicBezTo>
                <a:cubicBezTo>
                  <a:pt x="92" y="60"/>
                  <a:pt x="92" y="59"/>
                  <a:pt x="91" y="59"/>
                </a:cubicBezTo>
                <a:cubicBezTo>
                  <a:pt x="91" y="60"/>
                  <a:pt x="91" y="60"/>
                  <a:pt x="91" y="60"/>
                </a:cubicBezTo>
                <a:cubicBezTo>
                  <a:pt x="92" y="60"/>
                  <a:pt x="92" y="61"/>
                  <a:pt x="92" y="60"/>
                </a:cubicBezTo>
                <a:close/>
                <a:moveTo>
                  <a:pt x="114" y="62"/>
                </a:moveTo>
                <a:cubicBezTo>
                  <a:pt x="115" y="62"/>
                  <a:pt x="116" y="62"/>
                  <a:pt x="117" y="61"/>
                </a:cubicBezTo>
                <a:cubicBezTo>
                  <a:pt x="115" y="62"/>
                  <a:pt x="114" y="61"/>
                  <a:pt x="114" y="62"/>
                </a:cubicBezTo>
                <a:close/>
                <a:moveTo>
                  <a:pt x="40" y="62"/>
                </a:moveTo>
                <a:cubicBezTo>
                  <a:pt x="40" y="62"/>
                  <a:pt x="38" y="61"/>
                  <a:pt x="37" y="62"/>
                </a:cubicBezTo>
                <a:cubicBezTo>
                  <a:pt x="38" y="61"/>
                  <a:pt x="41" y="63"/>
                  <a:pt x="40" y="62"/>
                </a:cubicBezTo>
                <a:close/>
                <a:moveTo>
                  <a:pt x="35" y="63"/>
                </a:moveTo>
                <a:cubicBezTo>
                  <a:pt x="35" y="62"/>
                  <a:pt x="36" y="63"/>
                  <a:pt x="37" y="62"/>
                </a:cubicBezTo>
                <a:cubicBezTo>
                  <a:pt x="37" y="61"/>
                  <a:pt x="34" y="62"/>
                  <a:pt x="35" y="63"/>
                </a:cubicBezTo>
                <a:close/>
                <a:moveTo>
                  <a:pt x="97" y="63"/>
                </a:moveTo>
                <a:cubicBezTo>
                  <a:pt x="100" y="63"/>
                  <a:pt x="102" y="63"/>
                  <a:pt x="104" y="63"/>
                </a:cubicBezTo>
                <a:cubicBezTo>
                  <a:pt x="102" y="62"/>
                  <a:pt x="99" y="62"/>
                  <a:pt x="97" y="63"/>
                </a:cubicBezTo>
                <a:close/>
                <a:moveTo>
                  <a:pt x="4" y="65"/>
                </a:moveTo>
                <a:cubicBezTo>
                  <a:pt x="5" y="65"/>
                  <a:pt x="6" y="64"/>
                  <a:pt x="6" y="65"/>
                </a:cubicBezTo>
                <a:cubicBezTo>
                  <a:pt x="6" y="64"/>
                  <a:pt x="5" y="64"/>
                  <a:pt x="4" y="65"/>
                </a:cubicBezTo>
                <a:close/>
                <a:moveTo>
                  <a:pt x="10" y="65"/>
                </a:moveTo>
                <a:cubicBezTo>
                  <a:pt x="11" y="65"/>
                  <a:pt x="11" y="65"/>
                  <a:pt x="11" y="65"/>
                </a:cubicBezTo>
                <a:cubicBezTo>
                  <a:pt x="10" y="65"/>
                  <a:pt x="10" y="65"/>
                  <a:pt x="10" y="65"/>
                </a:cubicBezTo>
                <a:cubicBezTo>
                  <a:pt x="10" y="65"/>
                  <a:pt x="10" y="65"/>
                  <a:pt x="10" y="65"/>
                </a:cubicBezTo>
                <a:close/>
                <a:moveTo>
                  <a:pt x="114" y="66"/>
                </a:moveTo>
                <a:cubicBezTo>
                  <a:pt x="114" y="67"/>
                  <a:pt x="116" y="67"/>
                  <a:pt x="115" y="66"/>
                </a:cubicBezTo>
                <a:cubicBezTo>
                  <a:pt x="115" y="66"/>
                  <a:pt x="114" y="66"/>
                  <a:pt x="114" y="66"/>
                </a:cubicBezTo>
                <a:close/>
                <a:moveTo>
                  <a:pt x="163" y="70"/>
                </a:moveTo>
                <a:cubicBezTo>
                  <a:pt x="165" y="69"/>
                  <a:pt x="167" y="71"/>
                  <a:pt x="169" y="69"/>
                </a:cubicBezTo>
                <a:cubicBezTo>
                  <a:pt x="166" y="70"/>
                  <a:pt x="162" y="69"/>
                  <a:pt x="163" y="70"/>
                </a:cubicBezTo>
                <a:close/>
                <a:moveTo>
                  <a:pt x="155" y="70"/>
                </a:moveTo>
                <a:cubicBezTo>
                  <a:pt x="156" y="71"/>
                  <a:pt x="157" y="71"/>
                  <a:pt x="158" y="70"/>
                </a:cubicBezTo>
                <a:cubicBezTo>
                  <a:pt x="157" y="70"/>
                  <a:pt x="155" y="70"/>
                  <a:pt x="155" y="70"/>
                </a:cubicBezTo>
                <a:close/>
                <a:moveTo>
                  <a:pt x="117" y="72"/>
                </a:moveTo>
                <a:cubicBezTo>
                  <a:pt x="118" y="72"/>
                  <a:pt x="120" y="72"/>
                  <a:pt x="121" y="72"/>
                </a:cubicBezTo>
                <a:cubicBezTo>
                  <a:pt x="120" y="71"/>
                  <a:pt x="119" y="72"/>
                  <a:pt x="119" y="71"/>
                </a:cubicBezTo>
                <a:cubicBezTo>
                  <a:pt x="119" y="72"/>
                  <a:pt x="117" y="71"/>
                  <a:pt x="117" y="72"/>
                </a:cubicBezTo>
                <a:close/>
                <a:moveTo>
                  <a:pt x="107" y="73"/>
                </a:moveTo>
                <a:cubicBezTo>
                  <a:pt x="108" y="73"/>
                  <a:pt x="108" y="72"/>
                  <a:pt x="108" y="72"/>
                </a:cubicBezTo>
                <a:cubicBezTo>
                  <a:pt x="107" y="72"/>
                  <a:pt x="108" y="71"/>
                  <a:pt x="107" y="72"/>
                </a:cubicBezTo>
                <a:cubicBezTo>
                  <a:pt x="107" y="72"/>
                  <a:pt x="107" y="72"/>
                  <a:pt x="107" y="73"/>
                </a:cubicBezTo>
                <a:close/>
                <a:moveTo>
                  <a:pt x="108" y="72"/>
                </a:moveTo>
                <a:cubicBezTo>
                  <a:pt x="109" y="72"/>
                  <a:pt x="111" y="73"/>
                  <a:pt x="111" y="72"/>
                </a:cubicBezTo>
                <a:cubicBezTo>
                  <a:pt x="110" y="72"/>
                  <a:pt x="109" y="71"/>
                  <a:pt x="108" y="72"/>
                </a:cubicBezTo>
                <a:close/>
                <a:moveTo>
                  <a:pt x="111" y="72"/>
                </a:moveTo>
                <a:cubicBezTo>
                  <a:pt x="112" y="72"/>
                  <a:pt x="112" y="73"/>
                  <a:pt x="113" y="72"/>
                </a:cubicBezTo>
                <a:cubicBezTo>
                  <a:pt x="112" y="72"/>
                  <a:pt x="112" y="72"/>
                  <a:pt x="111" y="72"/>
                </a:cubicBezTo>
                <a:cubicBezTo>
                  <a:pt x="111" y="72"/>
                  <a:pt x="111" y="72"/>
                  <a:pt x="111" y="72"/>
                </a:cubicBezTo>
                <a:close/>
                <a:moveTo>
                  <a:pt x="147" y="74"/>
                </a:moveTo>
                <a:cubicBezTo>
                  <a:pt x="147" y="74"/>
                  <a:pt x="147" y="74"/>
                  <a:pt x="148" y="73"/>
                </a:cubicBezTo>
                <a:cubicBezTo>
                  <a:pt x="148" y="74"/>
                  <a:pt x="148" y="74"/>
                  <a:pt x="148" y="74"/>
                </a:cubicBezTo>
                <a:cubicBezTo>
                  <a:pt x="148" y="73"/>
                  <a:pt x="148" y="73"/>
                  <a:pt x="146" y="73"/>
                </a:cubicBezTo>
                <a:cubicBezTo>
                  <a:pt x="147" y="74"/>
                  <a:pt x="146" y="74"/>
                  <a:pt x="147" y="74"/>
                </a:cubicBezTo>
                <a:close/>
                <a:moveTo>
                  <a:pt x="146" y="73"/>
                </a:moveTo>
                <a:cubicBezTo>
                  <a:pt x="145" y="73"/>
                  <a:pt x="144" y="73"/>
                  <a:pt x="144" y="73"/>
                </a:cubicBezTo>
                <a:cubicBezTo>
                  <a:pt x="144" y="73"/>
                  <a:pt x="143" y="73"/>
                  <a:pt x="143" y="74"/>
                </a:cubicBezTo>
                <a:cubicBezTo>
                  <a:pt x="145" y="73"/>
                  <a:pt x="145" y="74"/>
                  <a:pt x="146" y="73"/>
                </a:cubicBezTo>
                <a:cubicBezTo>
                  <a:pt x="146" y="73"/>
                  <a:pt x="146" y="73"/>
                  <a:pt x="146" y="73"/>
                </a:cubicBezTo>
                <a:close/>
                <a:moveTo>
                  <a:pt x="149" y="74"/>
                </a:moveTo>
                <a:cubicBezTo>
                  <a:pt x="149" y="74"/>
                  <a:pt x="151" y="73"/>
                  <a:pt x="150" y="73"/>
                </a:cubicBezTo>
                <a:cubicBezTo>
                  <a:pt x="150" y="73"/>
                  <a:pt x="150" y="73"/>
                  <a:pt x="149" y="73"/>
                </a:cubicBezTo>
                <a:cubicBezTo>
                  <a:pt x="149" y="73"/>
                  <a:pt x="148" y="74"/>
                  <a:pt x="149" y="74"/>
                </a:cubicBezTo>
                <a:close/>
                <a:moveTo>
                  <a:pt x="154" y="73"/>
                </a:moveTo>
                <a:cubicBezTo>
                  <a:pt x="153" y="74"/>
                  <a:pt x="153" y="73"/>
                  <a:pt x="153" y="73"/>
                </a:cubicBezTo>
                <a:cubicBezTo>
                  <a:pt x="153" y="74"/>
                  <a:pt x="152" y="74"/>
                  <a:pt x="151" y="75"/>
                </a:cubicBezTo>
                <a:cubicBezTo>
                  <a:pt x="153" y="75"/>
                  <a:pt x="154" y="75"/>
                  <a:pt x="156" y="75"/>
                </a:cubicBezTo>
                <a:cubicBezTo>
                  <a:pt x="156" y="74"/>
                  <a:pt x="156" y="74"/>
                  <a:pt x="155" y="74"/>
                </a:cubicBezTo>
                <a:cubicBezTo>
                  <a:pt x="156" y="75"/>
                  <a:pt x="157" y="73"/>
                  <a:pt x="157" y="74"/>
                </a:cubicBezTo>
                <a:cubicBezTo>
                  <a:pt x="157" y="74"/>
                  <a:pt x="156" y="74"/>
                  <a:pt x="156" y="74"/>
                </a:cubicBezTo>
                <a:cubicBezTo>
                  <a:pt x="158" y="75"/>
                  <a:pt x="161" y="75"/>
                  <a:pt x="162" y="74"/>
                </a:cubicBezTo>
                <a:cubicBezTo>
                  <a:pt x="161" y="74"/>
                  <a:pt x="161" y="74"/>
                  <a:pt x="161" y="73"/>
                </a:cubicBezTo>
                <a:cubicBezTo>
                  <a:pt x="159" y="75"/>
                  <a:pt x="156" y="73"/>
                  <a:pt x="154" y="73"/>
                </a:cubicBezTo>
                <a:close/>
                <a:moveTo>
                  <a:pt x="107" y="78"/>
                </a:moveTo>
                <a:cubicBezTo>
                  <a:pt x="106" y="77"/>
                  <a:pt x="105" y="77"/>
                  <a:pt x="104" y="77"/>
                </a:cubicBezTo>
                <a:cubicBezTo>
                  <a:pt x="103" y="79"/>
                  <a:pt x="97" y="77"/>
                  <a:pt x="96" y="78"/>
                </a:cubicBezTo>
                <a:cubicBezTo>
                  <a:pt x="96" y="79"/>
                  <a:pt x="99" y="78"/>
                  <a:pt x="101" y="78"/>
                </a:cubicBezTo>
                <a:cubicBezTo>
                  <a:pt x="102" y="78"/>
                  <a:pt x="106" y="79"/>
                  <a:pt x="107" y="78"/>
                </a:cubicBezTo>
                <a:cubicBezTo>
                  <a:pt x="107" y="77"/>
                  <a:pt x="106" y="77"/>
                  <a:pt x="106" y="76"/>
                </a:cubicBezTo>
                <a:cubicBezTo>
                  <a:pt x="105" y="77"/>
                  <a:pt x="107" y="77"/>
                  <a:pt x="107" y="78"/>
                </a:cubicBezTo>
                <a:close/>
                <a:moveTo>
                  <a:pt x="109" y="77"/>
                </a:moveTo>
                <a:cubicBezTo>
                  <a:pt x="109" y="77"/>
                  <a:pt x="108" y="77"/>
                  <a:pt x="108" y="78"/>
                </a:cubicBezTo>
                <a:cubicBezTo>
                  <a:pt x="111" y="78"/>
                  <a:pt x="113" y="78"/>
                  <a:pt x="115" y="78"/>
                </a:cubicBezTo>
                <a:cubicBezTo>
                  <a:pt x="115" y="78"/>
                  <a:pt x="115" y="78"/>
                  <a:pt x="115" y="78"/>
                </a:cubicBezTo>
                <a:cubicBezTo>
                  <a:pt x="116" y="78"/>
                  <a:pt x="119" y="78"/>
                  <a:pt x="120" y="77"/>
                </a:cubicBezTo>
                <a:cubicBezTo>
                  <a:pt x="116" y="76"/>
                  <a:pt x="112" y="78"/>
                  <a:pt x="110" y="77"/>
                </a:cubicBezTo>
                <a:cubicBezTo>
                  <a:pt x="110" y="77"/>
                  <a:pt x="110" y="75"/>
                  <a:pt x="109" y="77"/>
                </a:cubicBezTo>
                <a:cubicBezTo>
                  <a:pt x="110" y="77"/>
                  <a:pt x="109" y="77"/>
                  <a:pt x="109" y="77"/>
                </a:cubicBezTo>
                <a:close/>
                <a:moveTo>
                  <a:pt x="79" y="77"/>
                </a:moveTo>
                <a:cubicBezTo>
                  <a:pt x="80" y="77"/>
                  <a:pt x="81" y="78"/>
                  <a:pt x="82" y="77"/>
                </a:cubicBezTo>
                <a:cubicBezTo>
                  <a:pt x="81" y="77"/>
                  <a:pt x="80" y="77"/>
                  <a:pt x="79" y="77"/>
                </a:cubicBezTo>
                <a:close/>
                <a:moveTo>
                  <a:pt x="239" y="80"/>
                </a:moveTo>
                <a:cubicBezTo>
                  <a:pt x="243" y="82"/>
                  <a:pt x="247" y="81"/>
                  <a:pt x="253" y="80"/>
                </a:cubicBezTo>
                <a:cubicBezTo>
                  <a:pt x="248" y="80"/>
                  <a:pt x="244" y="81"/>
                  <a:pt x="239" y="80"/>
                </a:cubicBezTo>
                <a:close/>
                <a:moveTo>
                  <a:pt x="226" y="81"/>
                </a:moveTo>
                <a:cubicBezTo>
                  <a:pt x="225" y="80"/>
                  <a:pt x="217" y="80"/>
                  <a:pt x="217" y="82"/>
                </a:cubicBezTo>
                <a:cubicBezTo>
                  <a:pt x="219" y="81"/>
                  <a:pt x="223" y="82"/>
                  <a:pt x="225" y="81"/>
                </a:cubicBezTo>
                <a:cubicBezTo>
                  <a:pt x="226" y="82"/>
                  <a:pt x="232" y="82"/>
                  <a:pt x="234" y="81"/>
                </a:cubicBezTo>
                <a:cubicBezTo>
                  <a:pt x="232" y="80"/>
                  <a:pt x="229" y="80"/>
                  <a:pt x="226" y="81"/>
                </a:cubicBezTo>
                <a:close/>
                <a:moveTo>
                  <a:pt x="212" y="82"/>
                </a:moveTo>
                <a:cubicBezTo>
                  <a:pt x="213" y="82"/>
                  <a:pt x="216" y="82"/>
                  <a:pt x="216" y="81"/>
                </a:cubicBezTo>
                <a:cubicBezTo>
                  <a:pt x="215" y="82"/>
                  <a:pt x="213" y="80"/>
                  <a:pt x="212" y="82"/>
                </a:cubicBezTo>
                <a:close/>
                <a:moveTo>
                  <a:pt x="153" y="82"/>
                </a:moveTo>
                <a:cubicBezTo>
                  <a:pt x="154" y="81"/>
                  <a:pt x="155" y="82"/>
                  <a:pt x="155" y="81"/>
                </a:cubicBezTo>
                <a:cubicBezTo>
                  <a:pt x="154" y="81"/>
                  <a:pt x="154" y="81"/>
                  <a:pt x="153" y="82"/>
                </a:cubicBezTo>
                <a:close/>
                <a:moveTo>
                  <a:pt x="157" y="82"/>
                </a:moveTo>
                <a:cubicBezTo>
                  <a:pt x="161" y="82"/>
                  <a:pt x="158" y="80"/>
                  <a:pt x="157" y="82"/>
                </a:cubicBezTo>
                <a:close/>
                <a:moveTo>
                  <a:pt x="155" y="82"/>
                </a:moveTo>
                <a:cubicBezTo>
                  <a:pt x="151" y="82"/>
                  <a:pt x="145" y="82"/>
                  <a:pt x="140" y="82"/>
                </a:cubicBezTo>
                <a:cubicBezTo>
                  <a:pt x="141" y="83"/>
                  <a:pt x="140" y="82"/>
                  <a:pt x="141" y="82"/>
                </a:cubicBezTo>
                <a:cubicBezTo>
                  <a:pt x="151" y="82"/>
                  <a:pt x="159" y="83"/>
                  <a:pt x="167" y="82"/>
                </a:cubicBezTo>
                <a:cubicBezTo>
                  <a:pt x="170" y="82"/>
                  <a:pt x="174" y="83"/>
                  <a:pt x="175" y="82"/>
                </a:cubicBezTo>
                <a:cubicBezTo>
                  <a:pt x="170" y="82"/>
                  <a:pt x="164" y="82"/>
                  <a:pt x="161" y="82"/>
                </a:cubicBezTo>
                <a:cubicBezTo>
                  <a:pt x="161" y="82"/>
                  <a:pt x="162" y="81"/>
                  <a:pt x="162" y="81"/>
                </a:cubicBezTo>
                <a:cubicBezTo>
                  <a:pt x="160" y="82"/>
                  <a:pt x="159" y="82"/>
                  <a:pt x="155" y="82"/>
                </a:cubicBezTo>
                <a:close/>
                <a:moveTo>
                  <a:pt x="202" y="82"/>
                </a:moveTo>
                <a:cubicBezTo>
                  <a:pt x="203" y="82"/>
                  <a:pt x="205" y="81"/>
                  <a:pt x="206" y="82"/>
                </a:cubicBezTo>
                <a:cubicBezTo>
                  <a:pt x="206" y="81"/>
                  <a:pt x="210" y="83"/>
                  <a:pt x="211" y="81"/>
                </a:cubicBezTo>
                <a:cubicBezTo>
                  <a:pt x="206" y="81"/>
                  <a:pt x="204" y="81"/>
                  <a:pt x="202" y="82"/>
                </a:cubicBezTo>
                <a:close/>
                <a:moveTo>
                  <a:pt x="176" y="82"/>
                </a:moveTo>
                <a:cubicBezTo>
                  <a:pt x="176" y="83"/>
                  <a:pt x="178" y="82"/>
                  <a:pt x="178" y="82"/>
                </a:cubicBezTo>
                <a:cubicBezTo>
                  <a:pt x="182" y="82"/>
                  <a:pt x="185" y="82"/>
                  <a:pt x="189" y="82"/>
                </a:cubicBezTo>
                <a:cubicBezTo>
                  <a:pt x="187" y="81"/>
                  <a:pt x="180" y="82"/>
                  <a:pt x="176" y="82"/>
                </a:cubicBezTo>
                <a:close/>
                <a:moveTo>
                  <a:pt x="139" y="83"/>
                </a:moveTo>
                <a:cubicBezTo>
                  <a:pt x="139" y="82"/>
                  <a:pt x="140" y="83"/>
                  <a:pt x="140" y="82"/>
                </a:cubicBezTo>
                <a:cubicBezTo>
                  <a:pt x="139" y="82"/>
                  <a:pt x="138" y="82"/>
                  <a:pt x="138" y="82"/>
                </a:cubicBezTo>
                <a:cubicBezTo>
                  <a:pt x="138" y="83"/>
                  <a:pt x="139" y="83"/>
                  <a:pt x="139" y="83"/>
                </a:cubicBezTo>
                <a:close/>
                <a:moveTo>
                  <a:pt x="206" y="83"/>
                </a:moveTo>
                <a:cubicBezTo>
                  <a:pt x="207" y="83"/>
                  <a:pt x="211" y="83"/>
                  <a:pt x="212" y="83"/>
                </a:cubicBezTo>
                <a:cubicBezTo>
                  <a:pt x="210" y="82"/>
                  <a:pt x="207" y="82"/>
                  <a:pt x="206" y="83"/>
                </a:cubicBezTo>
                <a:close/>
                <a:moveTo>
                  <a:pt x="186" y="83"/>
                </a:moveTo>
                <a:cubicBezTo>
                  <a:pt x="186" y="83"/>
                  <a:pt x="186" y="83"/>
                  <a:pt x="186" y="83"/>
                </a:cubicBezTo>
                <a:cubicBezTo>
                  <a:pt x="186" y="83"/>
                  <a:pt x="187" y="83"/>
                  <a:pt x="187" y="83"/>
                </a:cubicBezTo>
                <a:cubicBezTo>
                  <a:pt x="186" y="83"/>
                  <a:pt x="185" y="83"/>
                  <a:pt x="184" y="83"/>
                </a:cubicBezTo>
                <a:cubicBezTo>
                  <a:pt x="186" y="83"/>
                  <a:pt x="186" y="84"/>
                  <a:pt x="186" y="83"/>
                </a:cubicBezTo>
                <a:close/>
                <a:moveTo>
                  <a:pt x="188" y="83"/>
                </a:moveTo>
                <a:cubicBezTo>
                  <a:pt x="189" y="84"/>
                  <a:pt x="189" y="83"/>
                  <a:pt x="190" y="83"/>
                </a:cubicBezTo>
                <a:cubicBezTo>
                  <a:pt x="190" y="83"/>
                  <a:pt x="190" y="83"/>
                  <a:pt x="190" y="83"/>
                </a:cubicBezTo>
                <a:cubicBezTo>
                  <a:pt x="189" y="83"/>
                  <a:pt x="188" y="82"/>
                  <a:pt x="188" y="83"/>
                </a:cubicBezTo>
                <a:close/>
                <a:moveTo>
                  <a:pt x="202" y="84"/>
                </a:moveTo>
                <a:cubicBezTo>
                  <a:pt x="202" y="83"/>
                  <a:pt x="201" y="83"/>
                  <a:pt x="201" y="83"/>
                </a:cubicBezTo>
                <a:cubicBezTo>
                  <a:pt x="201" y="83"/>
                  <a:pt x="201" y="83"/>
                  <a:pt x="202" y="84"/>
                </a:cubicBezTo>
                <a:close/>
                <a:moveTo>
                  <a:pt x="170" y="83"/>
                </a:moveTo>
                <a:cubicBezTo>
                  <a:pt x="167" y="83"/>
                  <a:pt x="165" y="83"/>
                  <a:pt x="163" y="84"/>
                </a:cubicBezTo>
                <a:cubicBezTo>
                  <a:pt x="164" y="84"/>
                  <a:pt x="168" y="84"/>
                  <a:pt x="169" y="83"/>
                </a:cubicBezTo>
                <a:cubicBezTo>
                  <a:pt x="169" y="83"/>
                  <a:pt x="169" y="84"/>
                  <a:pt x="170" y="83"/>
                </a:cubicBezTo>
                <a:close/>
                <a:moveTo>
                  <a:pt x="160" y="84"/>
                </a:moveTo>
                <a:cubicBezTo>
                  <a:pt x="161" y="83"/>
                  <a:pt x="161" y="84"/>
                  <a:pt x="162" y="84"/>
                </a:cubicBezTo>
                <a:cubicBezTo>
                  <a:pt x="163" y="83"/>
                  <a:pt x="159" y="83"/>
                  <a:pt x="160" y="84"/>
                </a:cubicBezTo>
                <a:close/>
                <a:moveTo>
                  <a:pt x="79" y="85"/>
                </a:moveTo>
                <a:cubicBezTo>
                  <a:pt x="80" y="84"/>
                  <a:pt x="83" y="86"/>
                  <a:pt x="83" y="84"/>
                </a:cubicBezTo>
                <a:cubicBezTo>
                  <a:pt x="82" y="85"/>
                  <a:pt x="80" y="84"/>
                  <a:pt x="79" y="84"/>
                </a:cubicBezTo>
                <a:cubicBezTo>
                  <a:pt x="80" y="84"/>
                  <a:pt x="78" y="85"/>
                  <a:pt x="79" y="85"/>
                </a:cubicBezTo>
                <a:close/>
                <a:moveTo>
                  <a:pt x="83" y="85"/>
                </a:moveTo>
                <a:cubicBezTo>
                  <a:pt x="84" y="85"/>
                  <a:pt x="84" y="85"/>
                  <a:pt x="85" y="85"/>
                </a:cubicBezTo>
                <a:cubicBezTo>
                  <a:pt x="85" y="84"/>
                  <a:pt x="83" y="84"/>
                  <a:pt x="83" y="84"/>
                </a:cubicBezTo>
                <a:cubicBezTo>
                  <a:pt x="83" y="84"/>
                  <a:pt x="83" y="85"/>
                  <a:pt x="83" y="85"/>
                </a:cubicBezTo>
                <a:close/>
                <a:moveTo>
                  <a:pt x="124" y="85"/>
                </a:moveTo>
                <a:cubicBezTo>
                  <a:pt x="125" y="84"/>
                  <a:pt x="126" y="85"/>
                  <a:pt x="126" y="84"/>
                </a:cubicBezTo>
                <a:cubicBezTo>
                  <a:pt x="125" y="85"/>
                  <a:pt x="124" y="84"/>
                  <a:pt x="124" y="85"/>
                </a:cubicBezTo>
                <a:close/>
                <a:moveTo>
                  <a:pt x="276" y="85"/>
                </a:moveTo>
                <a:cubicBezTo>
                  <a:pt x="276" y="85"/>
                  <a:pt x="277" y="85"/>
                  <a:pt x="277" y="84"/>
                </a:cubicBezTo>
                <a:cubicBezTo>
                  <a:pt x="277" y="84"/>
                  <a:pt x="277" y="84"/>
                  <a:pt x="276" y="84"/>
                </a:cubicBezTo>
                <a:cubicBezTo>
                  <a:pt x="277" y="85"/>
                  <a:pt x="276" y="84"/>
                  <a:pt x="276" y="85"/>
                </a:cubicBezTo>
                <a:close/>
                <a:moveTo>
                  <a:pt x="85" y="84"/>
                </a:moveTo>
                <a:cubicBezTo>
                  <a:pt x="85" y="85"/>
                  <a:pt x="88" y="85"/>
                  <a:pt x="88" y="84"/>
                </a:cubicBezTo>
                <a:cubicBezTo>
                  <a:pt x="87" y="84"/>
                  <a:pt x="85" y="85"/>
                  <a:pt x="85" y="84"/>
                </a:cubicBezTo>
                <a:close/>
                <a:moveTo>
                  <a:pt x="120" y="85"/>
                </a:moveTo>
                <a:cubicBezTo>
                  <a:pt x="122" y="85"/>
                  <a:pt x="122" y="85"/>
                  <a:pt x="123" y="85"/>
                </a:cubicBezTo>
                <a:cubicBezTo>
                  <a:pt x="123" y="84"/>
                  <a:pt x="120" y="84"/>
                  <a:pt x="120" y="85"/>
                </a:cubicBezTo>
                <a:close/>
                <a:moveTo>
                  <a:pt x="226" y="85"/>
                </a:moveTo>
                <a:cubicBezTo>
                  <a:pt x="228" y="85"/>
                  <a:pt x="228" y="86"/>
                  <a:pt x="230" y="85"/>
                </a:cubicBezTo>
                <a:cubicBezTo>
                  <a:pt x="230" y="84"/>
                  <a:pt x="227" y="84"/>
                  <a:pt x="226" y="85"/>
                </a:cubicBezTo>
                <a:close/>
                <a:moveTo>
                  <a:pt x="223" y="85"/>
                </a:moveTo>
                <a:cubicBezTo>
                  <a:pt x="223" y="84"/>
                  <a:pt x="220" y="85"/>
                  <a:pt x="220" y="85"/>
                </a:cubicBezTo>
                <a:cubicBezTo>
                  <a:pt x="221" y="85"/>
                  <a:pt x="221" y="85"/>
                  <a:pt x="223" y="85"/>
                </a:cubicBezTo>
                <a:close/>
                <a:moveTo>
                  <a:pt x="172" y="85"/>
                </a:moveTo>
                <a:cubicBezTo>
                  <a:pt x="173" y="86"/>
                  <a:pt x="174" y="86"/>
                  <a:pt x="175" y="85"/>
                </a:cubicBezTo>
                <a:cubicBezTo>
                  <a:pt x="174" y="85"/>
                  <a:pt x="173" y="84"/>
                  <a:pt x="172" y="85"/>
                </a:cubicBezTo>
                <a:close/>
                <a:moveTo>
                  <a:pt x="177" y="85"/>
                </a:moveTo>
                <a:cubicBezTo>
                  <a:pt x="178" y="85"/>
                  <a:pt x="176" y="85"/>
                  <a:pt x="176" y="85"/>
                </a:cubicBezTo>
                <a:cubicBezTo>
                  <a:pt x="176" y="85"/>
                  <a:pt x="177" y="85"/>
                  <a:pt x="177" y="85"/>
                </a:cubicBezTo>
                <a:close/>
                <a:moveTo>
                  <a:pt x="201" y="85"/>
                </a:moveTo>
                <a:cubicBezTo>
                  <a:pt x="201" y="85"/>
                  <a:pt x="205" y="86"/>
                  <a:pt x="204" y="85"/>
                </a:cubicBezTo>
                <a:cubicBezTo>
                  <a:pt x="203" y="86"/>
                  <a:pt x="201" y="84"/>
                  <a:pt x="201" y="85"/>
                </a:cubicBezTo>
                <a:close/>
                <a:moveTo>
                  <a:pt x="208" y="85"/>
                </a:moveTo>
                <a:cubicBezTo>
                  <a:pt x="208" y="84"/>
                  <a:pt x="205" y="85"/>
                  <a:pt x="204" y="85"/>
                </a:cubicBezTo>
                <a:cubicBezTo>
                  <a:pt x="204" y="86"/>
                  <a:pt x="207" y="85"/>
                  <a:pt x="208" y="85"/>
                </a:cubicBezTo>
                <a:close/>
                <a:moveTo>
                  <a:pt x="209" y="85"/>
                </a:moveTo>
                <a:cubicBezTo>
                  <a:pt x="209" y="85"/>
                  <a:pt x="209" y="86"/>
                  <a:pt x="209" y="86"/>
                </a:cubicBezTo>
                <a:cubicBezTo>
                  <a:pt x="210" y="86"/>
                  <a:pt x="210" y="85"/>
                  <a:pt x="211" y="85"/>
                </a:cubicBezTo>
                <a:cubicBezTo>
                  <a:pt x="211" y="85"/>
                  <a:pt x="211" y="85"/>
                  <a:pt x="211" y="85"/>
                </a:cubicBezTo>
                <a:cubicBezTo>
                  <a:pt x="210" y="85"/>
                  <a:pt x="210" y="85"/>
                  <a:pt x="209" y="85"/>
                </a:cubicBezTo>
                <a:close/>
                <a:moveTo>
                  <a:pt x="289" y="87"/>
                </a:moveTo>
                <a:cubicBezTo>
                  <a:pt x="290" y="87"/>
                  <a:pt x="290" y="86"/>
                  <a:pt x="290" y="86"/>
                </a:cubicBezTo>
                <a:cubicBezTo>
                  <a:pt x="290" y="86"/>
                  <a:pt x="290" y="85"/>
                  <a:pt x="289" y="86"/>
                </a:cubicBezTo>
                <a:cubicBezTo>
                  <a:pt x="291" y="86"/>
                  <a:pt x="288" y="86"/>
                  <a:pt x="289" y="87"/>
                </a:cubicBezTo>
                <a:close/>
                <a:moveTo>
                  <a:pt x="184" y="87"/>
                </a:moveTo>
                <a:cubicBezTo>
                  <a:pt x="183" y="87"/>
                  <a:pt x="183" y="87"/>
                  <a:pt x="182" y="87"/>
                </a:cubicBezTo>
                <a:cubicBezTo>
                  <a:pt x="181" y="88"/>
                  <a:pt x="184" y="88"/>
                  <a:pt x="184" y="87"/>
                </a:cubicBezTo>
                <a:close/>
                <a:moveTo>
                  <a:pt x="293" y="87"/>
                </a:moveTo>
                <a:cubicBezTo>
                  <a:pt x="293" y="87"/>
                  <a:pt x="293" y="87"/>
                  <a:pt x="292" y="87"/>
                </a:cubicBezTo>
                <a:cubicBezTo>
                  <a:pt x="292" y="88"/>
                  <a:pt x="293" y="88"/>
                  <a:pt x="293" y="88"/>
                </a:cubicBezTo>
                <a:cubicBezTo>
                  <a:pt x="293" y="88"/>
                  <a:pt x="294" y="88"/>
                  <a:pt x="293" y="87"/>
                </a:cubicBezTo>
                <a:close/>
                <a:moveTo>
                  <a:pt x="301" y="89"/>
                </a:moveTo>
                <a:cubicBezTo>
                  <a:pt x="301" y="88"/>
                  <a:pt x="302" y="88"/>
                  <a:pt x="302" y="87"/>
                </a:cubicBezTo>
                <a:cubicBezTo>
                  <a:pt x="300" y="88"/>
                  <a:pt x="299" y="88"/>
                  <a:pt x="297" y="87"/>
                </a:cubicBezTo>
                <a:cubicBezTo>
                  <a:pt x="297" y="89"/>
                  <a:pt x="295" y="88"/>
                  <a:pt x="294" y="87"/>
                </a:cubicBezTo>
                <a:cubicBezTo>
                  <a:pt x="295" y="90"/>
                  <a:pt x="300" y="87"/>
                  <a:pt x="301" y="89"/>
                </a:cubicBezTo>
                <a:close/>
                <a:moveTo>
                  <a:pt x="421" y="90"/>
                </a:moveTo>
                <a:cubicBezTo>
                  <a:pt x="422" y="90"/>
                  <a:pt x="426" y="91"/>
                  <a:pt x="426" y="89"/>
                </a:cubicBezTo>
                <a:cubicBezTo>
                  <a:pt x="425" y="90"/>
                  <a:pt x="423" y="89"/>
                  <a:pt x="421" y="90"/>
                </a:cubicBezTo>
                <a:close/>
                <a:moveTo>
                  <a:pt x="409" y="92"/>
                </a:moveTo>
                <a:cubicBezTo>
                  <a:pt x="411" y="90"/>
                  <a:pt x="418" y="92"/>
                  <a:pt x="419" y="90"/>
                </a:cubicBezTo>
                <a:cubicBezTo>
                  <a:pt x="420" y="90"/>
                  <a:pt x="420" y="90"/>
                  <a:pt x="419" y="90"/>
                </a:cubicBezTo>
                <a:cubicBezTo>
                  <a:pt x="411" y="91"/>
                  <a:pt x="406" y="90"/>
                  <a:pt x="399" y="92"/>
                </a:cubicBezTo>
                <a:cubicBezTo>
                  <a:pt x="401" y="92"/>
                  <a:pt x="406" y="92"/>
                  <a:pt x="409" y="92"/>
                </a:cubicBezTo>
                <a:close/>
              </a:path>
            </a:pathLst>
          </a:custGeom>
          <a:solidFill>
            <a:srgbClr val="373737"/>
          </a:solidFill>
          <a:ln w="14288"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2" name="Freeform 336"/>
          <p:cNvSpPr/>
          <p:nvPr/>
        </p:nvSpPr>
        <p:spPr bwMode="auto">
          <a:xfrm flipH="1">
            <a:off x="1796415" y="3925570"/>
            <a:ext cx="2530475" cy="563245"/>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 name="T122" fmla="*/ 391912 w 1717675"/>
              <a:gd name="T123" fmla="*/ 391912 w 1717675"/>
              <a:gd name="T124" fmla="*/ 391912 w 1717675"/>
              <a:gd name="T125"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 h="96">
                <a:moveTo>
                  <a:pt x="348" y="6"/>
                </a:moveTo>
                <a:cubicBezTo>
                  <a:pt x="349" y="5"/>
                  <a:pt x="348" y="5"/>
                  <a:pt x="348" y="5"/>
                </a:cubicBezTo>
                <a:cubicBezTo>
                  <a:pt x="354" y="5"/>
                  <a:pt x="362" y="5"/>
                  <a:pt x="366" y="7"/>
                </a:cubicBezTo>
                <a:cubicBezTo>
                  <a:pt x="367" y="8"/>
                  <a:pt x="367" y="7"/>
                  <a:pt x="367" y="7"/>
                </a:cubicBezTo>
                <a:cubicBezTo>
                  <a:pt x="368" y="7"/>
                  <a:pt x="370" y="7"/>
                  <a:pt x="370" y="8"/>
                </a:cubicBezTo>
                <a:cubicBezTo>
                  <a:pt x="371" y="8"/>
                  <a:pt x="371" y="7"/>
                  <a:pt x="372" y="7"/>
                </a:cubicBezTo>
                <a:cubicBezTo>
                  <a:pt x="373" y="8"/>
                  <a:pt x="373" y="8"/>
                  <a:pt x="374" y="7"/>
                </a:cubicBezTo>
                <a:cubicBezTo>
                  <a:pt x="378" y="7"/>
                  <a:pt x="384" y="9"/>
                  <a:pt x="388" y="9"/>
                </a:cubicBezTo>
                <a:cubicBezTo>
                  <a:pt x="400" y="10"/>
                  <a:pt x="412" y="10"/>
                  <a:pt x="422" y="13"/>
                </a:cubicBezTo>
                <a:cubicBezTo>
                  <a:pt x="422" y="14"/>
                  <a:pt x="421" y="15"/>
                  <a:pt x="421" y="16"/>
                </a:cubicBezTo>
                <a:cubicBezTo>
                  <a:pt x="421" y="17"/>
                  <a:pt x="422" y="17"/>
                  <a:pt x="423" y="16"/>
                </a:cubicBezTo>
                <a:cubicBezTo>
                  <a:pt x="422" y="18"/>
                  <a:pt x="424" y="19"/>
                  <a:pt x="422" y="21"/>
                </a:cubicBezTo>
                <a:cubicBezTo>
                  <a:pt x="423" y="22"/>
                  <a:pt x="426" y="22"/>
                  <a:pt x="428" y="22"/>
                </a:cubicBezTo>
                <a:cubicBezTo>
                  <a:pt x="428" y="23"/>
                  <a:pt x="428" y="23"/>
                  <a:pt x="427" y="23"/>
                </a:cubicBezTo>
                <a:cubicBezTo>
                  <a:pt x="428" y="24"/>
                  <a:pt x="429" y="24"/>
                  <a:pt x="430" y="24"/>
                </a:cubicBezTo>
                <a:cubicBezTo>
                  <a:pt x="429" y="26"/>
                  <a:pt x="430" y="26"/>
                  <a:pt x="431" y="26"/>
                </a:cubicBezTo>
                <a:cubicBezTo>
                  <a:pt x="431" y="27"/>
                  <a:pt x="431" y="27"/>
                  <a:pt x="432" y="27"/>
                </a:cubicBezTo>
                <a:cubicBezTo>
                  <a:pt x="432" y="28"/>
                  <a:pt x="431" y="28"/>
                  <a:pt x="431" y="29"/>
                </a:cubicBezTo>
                <a:cubicBezTo>
                  <a:pt x="431" y="30"/>
                  <a:pt x="432" y="30"/>
                  <a:pt x="433" y="31"/>
                </a:cubicBezTo>
                <a:cubicBezTo>
                  <a:pt x="432" y="32"/>
                  <a:pt x="433" y="32"/>
                  <a:pt x="434" y="33"/>
                </a:cubicBezTo>
                <a:cubicBezTo>
                  <a:pt x="431" y="35"/>
                  <a:pt x="435" y="37"/>
                  <a:pt x="436" y="38"/>
                </a:cubicBezTo>
                <a:cubicBezTo>
                  <a:pt x="437" y="40"/>
                  <a:pt x="435" y="41"/>
                  <a:pt x="435" y="43"/>
                </a:cubicBezTo>
                <a:cubicBezTo>
                  <a:pt x="435" y="46"/>
                  <a:pt x="438" y="46"/>
                  <a:pt x="439" y="49"/>
                </a:cubicBezTo>
                <a:cubicBezTo>
                  <a:pt x="437" y="49"/>
                  <a:pt x="439" y="52"/>
                  <a:pt x="436" y="52"/>
                </a:cubicBezTo>
                <a:cubicBezTo>
                  <a:pt x="436" y="54"/>
                  <a:pt x="437" y="54"/>
                  <a:pt x="436" y="56"/>
                </a:cubicBezTo>
                <a:cubicBezTo>
                  <a:pt x="433" y="55"/>
                  <a:pt x="433" y="60"/>
                  <a:pt x="432" y="62"/>
                </a:cubicBezTo>
                <a:cubicBezTo>
                  <a:pt x="430" y="61"/>
                  <a:pt x="429" y="62"/>
                  <a:pt x="428" y="62"/>
                </a:cubicBezTo>
                <a:cubicBezTo>
                  <a:pt x="428" y="67"/>
                  <a:pt x="433" y="68"/>
                  <a:pt x="437" y="66"/>
                </a:cubicBezTo>
                <a:cubicBezTo>
                  <a:pt x="437" y="65"/>
                  <a:pt x="437" y="64"/>
                  <a:pt x="437" y="64"/>
                </a:cubicBezTo>
                <a:cubicBezTo>
                  <a:pt x="437" y="63"/>
                  <a:pt x="438" y="65"/>
                  <a:pt x="438" y="65"/>
                </a:cubicBezTo>
                <a:cubicBezTo>
                  <a:pt x="438" y="67"/>
                  <a:pt x="441" y="68"/>
                  <a:pt x="441" y="70"/>
                </a:cubicBezTo>
                <a:cubicBezTo>
                  <a:pt x="441" y="70"/>
                  <a:pt x="440" y="71"/>
                  <a:pt x="441" y="71"/>
                </a:cubicBezTo>
                <a:cubicBezTo>
                  <a:pt x="441" y="72"/>
                  <a:pt x="441" y="73"/>
                  <a:pt x="439" y="74"/>
                </a:cubicBezTo>
                <a:cubicBezTo>
                  <a:pt x="440" y="74"/>
                  <a:pt x="441" y="75"/>
                  <a:pt x="441" y="76"/>
                </a:cubicBezTo>
                <a:cubicBezTo>
                  <a:pt x="440" y="76"/>
                  <a:pt x="441" y="78"/>
                  <a:pt x="442" y="78"/>
                </a:cubicBezTo>
                <a:cubicBezTo>
                  <a:pt x="440" y="78"/>
                  <a:pt x="441" y="79"/>
                  <a:pt x="439" y="79"/>
                </a:cubicBezTo>
                <a:cubicBezTo>
                  <a:pt x="439" y="80"/>
                  <a:pt x="440" y="80"/>
                  <a:pt x="440" y="81"/>
                </a:cubicBezTo>
                <a:cubicBezTo>
                  <a:pt x="439" y="81"/>
                  <a:pt x="439" y="81"/>
                  <a:pt x="439" y="82"/>
                </a:cubicBezTo>
                <a:cubicBezTo>
                  <a:pt x="439" y="82"/>
                  <a:pt x="440" y="82"/>
                  <a:pt x="441" y="83"/>
                </a:cubicBezTo>
                <a:cubicBezTo>
                  <a:pt x="440" y="84"/>
                  <a:pt x="437" y="82"/>
                  <a:pt x="437" y="85"/>
                </a:cubicBezTo>
                <a:cubicBezTo>
                  <a:pt x="437" y="85"/>
                  <a:pt x="439" y="85"/>
                  <a:pt x="439" y="85"/>
                </a:cubicBezTo>
                <a:cubicBezTo>
                  <a:pt x="439" y="86"/>
                  <a:pt x="438" y="87"/>
                  <a:pt x="438" y="87"/>
                </a:cubicBezTo>
                <a:cubicBezTo>
                  <a:pt x="438" y="88"/>
                  <a:pt x="437" y="87"/>
                  <a:pt x="437" y="88"/>
                </a:cubicBezTo>
                <a:cubicBezTo>
                  <a:pt x="437" y="88"/>
                  <a:pt x="437" y="88"/>
                  <a:pt x="438" y="88"/>
                </a:cubicBezTo>
                <a:cubicBezTo>
                  <a:pt x="437" y="89"/>
                  <a:pt x="435" y="89"/>
                  <a:pt x="434" y="89"/>
                </a:cubicBezTo>
                <a:cubicBezTo>
                  <a:pt x="434" y="90"/>
                  <a:pt x="435" y="90"/>
                  <a:pt x="435" y="90"/>
                </a:cubicBezTo>
                <a:cubicBezTo>
                  <a:pt x="434" y="92"/>
                  <a:pt x="433" y="93"/>
                  <a:pt x="432" y="94"/>
                </a:cubicBezTo>
                <a:cubicBezTo>
                  <a:pt x="431" y="95"/>
                  <a:pt x="433" y="94"/>
                  <a:pt x="433" y="95"/>
                </a:cubicBezTo>
                <a:cubicBezTo>
                  <a:pt x="424" y="95"/>
                  <a:pt x="416" y="96"/>
                  <a:pt x="409" y="94"/>
                </a:cubicBezTo>
                <a:cubicBezTo>
                  <a:pt x="408" y="95"/>
                  <a:pt x="407" y="95"/>
                  <a:pt x="405" y="95"/>
                </a:cubicBezTo>
                <a:cubicBezTo>
                  <a:pt x="405" y="95"/>
                  <a:pt x="406" y="95"/>
                  <a:pt x="406" y="94"/>
                </a:cubicBezTo>
                <a:cubicBezTo>
                  <a:pt x="405" y="95"/>
                  <a:pt x="404" y="95"/>
                  <a:pt x="402" y="95"/>
                </a:cubicBezTo>
                <a:cubicBezTo>
                  <a:pt x="402" y="93"/>
                  <a:pt x="397" y="94"/>
                  <a:pt x="395" y="93"/>
                </a:cubicBezTo>
                <a:cubicBezTo>
                  <a:pt x="396" y="93"/>
                  <a:pt x="397" y="93"/>
                  <a:pt x="397" y="93"/>
                </a:cubicBezTo>
                <a:cubicBezTo>
                  <a:pt x="398" y="92"/>
                  <a:pt x="395" y="93"/>
                  <a:pt x="396" y="92"/>
                </a:cubicBezTo>
                <a:cubicBezTo>
                  <a:pt x="397" y="92"/>
                  <a:pt x="397" y="92"/>
                  <a:pt x="398" y="92"/>
                </a:cubicBezTo>
                <a:cubicBezTo>
                  <a:pt x="382" y="91"/>
                  <a:pt x="366" y="90"/>
                  <a:pt x="351" y="89"/>
                </a:cubicBezTo>
                <a:cubicBezTo>
                  <a:pt x="354" y="91"/>
                  <a:pt x="355" y="89"/>
                  <a:pt x="357" y="91"/>
                </a:cubicBezTo>
                <a:cubicBezTo>
                  <a:pt x="358" y="90"/>
                  <a:pt x="359" y="90"/>
                  <a:pt x="361" y="91"/>
                </a:cubicBezTo>
                <a:cubicBezTo>
                  <a:pt x="355" y="91"/>
                  <a:pt x="350" y="90"/>
                  <a:pt x="346" y="90"/>
                </a:cubicBezTo>
                <a:cubicBezTo>
                  <a:pt x="347" y="90"/>
                  <a:pt x="347" y="90"/>
                  <a:pt x="347" y="90"/>
                </a:cubicBezTo>
                <a:cubicBezTo>
                  <a:pt x="346" y="89"/>
                  <a:pt x="346" y="90"/>
                  <a:pt x="345" y="90"/>
                </a:cubicBezTo>
                <a:cubicBezTo>
                  <a:pt x="345" y="90"/>
                  <a:pt x="346" y="90"/>
                  <a:pt x="345" y="89"/>
                </a:cubicBezTo>
                <a:cubicBezTo>
                  <a:pt x="342" y="89"/>
                  <a:pt x="341" y="88"/>
                  <a:pt x="338" y="88"/>
                </a:cubicBezTo>
                <a:cubicBezTo>
                  <a:pt x="338" y="88"/>
                  <a:pt x="338" y="88"/>
                  <a:pt x="338" y="88"/>
                </a:cubicBezTo>
                <a:cubicBezTo>
                  <a:pt x="337" y="88"/>
                  <a:pt x="335" y="87"/>
                  <a:pt x="336" y="88"/>
                </a:cubicBezTo>
                <a:cubicBezTo>
                  <a:pt x="335" y="87"/>
                  <a:pt x="334" y="87"/>
                  <a:pt x="333" y="88"/>
                </a:cubicBezTo>
                <a:cubicBezTo>
                  <a:pt x="333" y="88"/>
                  <a:pt x="332" y="88"/>
                  <a:pt x="332" y="87"/>
                </a:cubicBezTo>
                <a:cubicBezTo>
                  <a:pt x="331" y="88"/>
                  <a:pt x="330" y="87"/>
                  <a:pt x="329" y="88"/>
                </a:cubicBezTo>
                <a:cubicBezTo>
                  <a:pt x="328" y="88"/>
                  <a:pt x="329" y="88"/>
                  <a:pt x="329" y="87"/>
                </a:cubicBezTo>
                <a:cubicBezTo>
                  <a:pt x="328" y="87"/>
                  <a:pt x="328" y="88"/>
                  <a:pt x="328" y="88"/>
                </a:cubicBezTo>
                <a:cubicBezTo>
                  <a:pt x="329" y="89"/>
                  <a:pt x="326" y="87"/>
                  <a:pt x="325" y="88"/>
                </a:cubicBezTo>
                <a:cubicBezTo>
                  <a:pt x="325" y="88"/>
                  <a:pt x="324" y="87"/>
                  <a:pt x="325" y="87"/>
                </a:cubicBezTo>
                <a:cubicBezTo>
                  <a:pt x="324" y="87"/>
                  <a:pt x="323" y="88"/>
                  <a:pt x="324" y="88"/>
                </a:cubicBezTo>
                <a:cubicBezTo>
                  <a:pt x="320" y="87"/>
                  <a:pt x="312" y="87"/>
                  <a:pt x="308" y="88"/>
                </a:cubicBezTo>
                <a:cubicBezTo>
                  <a:pt x="307" y="86"/>
                  <a:pt x="305" y="88"/>
                  <a:pt x="304" y="87"/>
                </a:cubicBezTo>
                <a:cubicBezTo>
                  <a:pt x="304" y="88"/>
                  <a:pt x="303" y="88"/>
                  <a:pt x="303" y="88"/>
                </a:cubicBezTo>
                <a:cubicBezTo>
                  <a:pt x="304" y="89"/>
                  <a:pt x="308" y="87"/>
                  <a:pt x="309" y="89"/>
                </a:cubicBezTo>
                <a:cubicBezTo>
                  <a:pt x="312" y="87"/>
                  <a:pt x="318" y="89"/>
                  <a:pt x="321" y="88"/>
                </a:cubicBezTo>
                <a:cubicBezTo>
                  <a:pt x="323" y="89"/>
                  <a:pt x="319" y="90"/>
                  <a:pt x="319" y="89"/>
                </a:cubicBezTo>
                <a:cubicBezTo>
                  <a:pt x="318" y="89"/>
                  <a:pt x="318" y="89"/>
                  <a:pt x="316" y="89"/>
                </a:cubicBezTo>
                <a:cubicBezTo>
                  <a:pt x="316" y="90"/>
                  <a:pt x="317" y="89"/>
                  <a:pt x="317" y="90"/>
                </a:cubicBezTo>
                <a:cubicBezTo>
                  <a:pt x="317" y="90"/>
                  <a:pt x="316" y="89"/>
                  <a:pt x="314" y="90"/>
                </a:cubicBezTo>
                <a:cubicBezTo>
                  <a:pt x="314" y="90"/>
                  <a:pt x="315" y="90"/>
                  <a:pt x="315" y="90"/>
                </a:cubicBezTo>
                <a:cubicBezTo>
                  <a:pt x="311" y="88"/>
                  <a:pt x="309" y="90"/>
                  <a:pt x="305" y="89"/>
                </a:cubicBezTo>
                <a:cubicBezTo>
                  <a:pt x="305" y="90"/>
                  <a:pt x="305" y="90"/>
                  <a:pt x="305" y="90"/>
                </a:cubicBezTo>
                <a:cubicBezTo>
                  <a:pt x="306" y="90"/>
                  <a:pt x="304" y="90"/>
                  <a:pt x="304" y="90"/>
                </a:cubicBezTo>
                <a:cubicBezTo>
                  <a:pt x="305" y="88"/>
                  <a:pt x="302" y="90"/>
                  <a:pt x="299" y="89"/>
                </a:cubicBezTo>
                <a:cubicBezTo>
                  <a:pt x="300" y="90"/>
                  <a:pt x="300" y="90"/>
                  <a:pt x="298" y="90"/>
                </a:cubicBezTo>
                <a:cubicBezTo>
                  <a:pt x="299" y="90"/>
                  <a:pt x="299" y="90"/>
                  <a:pt x="299" y="89"/>
                </a:cubicBezTo>
                <a:cubicBezTo>
                  <a:pt x="296" y="89"/>
                  <a:pt x="292" y="89"/>
                  <a:pt x="288" y="89"/>
                </a:cubicBezTo>
                <a:cubicBezTo>
                  <a:pt x="289" y="88"/>
                  <a:pt x="288" y="88"/>
                  <a:pt x="290" y="88"/>
                </a:cubicBezTo>
                <a:cubicBezTo>
                  <a:pt x="288" y="87"/>
                  <a:pt x="286" y="90"/>
                  <a:pt x="283" y="89"/>
                </a:cubicBezTo>
                <a:cubicBezTo>
                  <a:pt x="282" y="89"/>
                  <a:pt x="284" y="89"/>
                  <a:pt x="285" y="89"/>
                </a:cubicBezTo>
                <a:cubicBezTo>
                  <a:pt x="285" y="88"/>
                  <a:pt x="285" y="88"/>
                  <a:pt x="284" y="88"/>
                </a:cubicBezTo>
                <a:cubicBezTo>
                  <a:pt x="284" y="88"/>
                  <a:pt x="285" y="89"/>
                  <a:pt x="283" y="89"/>
                </a:cubicBezTo>
                <a:cubicBezTo>
                  <a:pt x="284" y="88"/>
                  <a:pt x="282" y="88"/>
                  <a:pt x="281" y="88"/>
                </a:cubicBezTo>
                <a:cubicBezTo>
                  <a:pt x="281" y="89"/>
                  <a:pt x="282" y="88"/>
                  <a:pt x="283" y="88"/>
                </a:cubicBezTo>
                <a:cubicBezTo>
                  <a:pt x="283" y="89"/>
                  <a:pt x="281" y="89"/>
                  <a:pt x="281" y="89"/>
                </a:cubicBezTo>
                <a:cubicBezTo>
                  <a:pt x="279" y="89"/>
                  <a:pt x="279" y="89"/>
                  <a:pt x="279" y="89"/>
                </a:cubicBezTo>
                <a:cubicBezTo>
                  <a:pt x="279" y="88"/>
                  <a:pt x="280" y="89"/>
                  <a:pt x="280" y="88"/>
                </a:cubicBezTo>
                <a:cubicBezTo>
                  <a:pt x="279" y="87"/>
                  <a:pt x="279" y="88"/>
                  <a:pt x="277" y="88"/>
                </a:cubicBezTo>
                <a:cubicBezTo>
                  <a:pt x="279" y="89"/>
                  <a:pt x="277" y="89"/>
                  <a:pt x="277" y="88"/>
                </a:cubicBezTo>
                <a:cubicBezTo>
                  <a:pt x="277" y="88"/>
                  <a:pt x="276" y="89"/>
                  <a:pt x="275" y="89"/>
                </a:cubicBezTo>
                <a:cubicBezTo>
                  <a:pt x="275" y="88"/>
                  <a:pt x="275" y="89"/>
                  <a:pt x="275" y="88"/>
                </a:cubicBezTo>
                <a:cubicBezTo>
                  <a:pt x="275" y="88"/>
                  <a:pt x="274" y="89"/>
                  <a:pt x="274" y="89"/>
                </a:cubicBezTo>
                <a:cubicBezTo>
                  <a:pt x="273" y="89"/>
                  <a:pt x="274" y="89"/>
                  <a:pt x="274" y="88"/>
                </a:cubicBezTo>
                <a:cubicBezTo>
                  <a:pt x="272" y="88"/>
                  <a:pt x="268" y="88"/>
                  <a:pt x="265" y="88"/>
                </a:cubicBezTo>
                <a:cubicBezTo>
                  <a:pt x="265" y="89"/>
                  <a:pt x="265" y="89"/>
                  <a:pt x="266" y="89"/>
                </a:cubicBezTo>
                <a:cubicBezTo>
                  <a:pt x="265" y="90"/>
                  <a:pt x="265" y="88"/>
                  <a:pt x="264" y="88"/>
                </a:cubicBezTo>
                <a:cubicBezTo>
                  <a:pt x="264" y="88"/>
                  <a:pt x="265" y="89"/>
                  <a:pt x="264" y="89"/>
                </a:cubicBezTo>
                <a:cubicBezTo>
                  <a:pt x="262" y="89"/>
                  <a:pt x="265" y="89"/>
                  <a:pt x="264" y="88"/>
                </a:cubicBezTo>
                <a:cubicBezTo>
                  <a:pt x="263" y="89"/>
                  <a:pt x="261" y="88"/>
                  <a:pt x="261" y="89"/>
                </a:cubicBezTo>
                <a:cubicBezTo>
                  <a:pt x="260" y="89"/>
                  <a:pt x="261" y="89"/>
                  <a:pt x="261" y="88"/>
                </a:cubicBezTo>
                <a:cubicBezTo>
                  <a:pt x="259" y="89"/>
                  <a:pt x="259" y="88"/>
                  <a:pt x="257" y="88"/>
                </a:cubicBezTo>
                <a:cubicBezTo>
                  <a:pt x="257" y="89"/>
                  <a:pt x="257" y="89"/>
                  <a:pt x="256" y="89"/>
                </a:cubicBezTo>
                <a:cubicBezTo>
                  <a:pt x="256" y="89"/>
                  <a:pt x="257" y="88"/>
                  <a:pt x="256" y="88"/>
                </a:cubicBezTo>
                <a:cubicBezTo>
                  <a:pt x="255" y="88"/>
                  <a:pt x="255" y="89"/>
                  <a:pt x="253" y="88"/>
                </a:cubicBezTo>
                <a:cubicBezTo>
                  <a:pt x="253" y="88"/>
                  <a:pt x="253" y="89"/>
                  <a:pt x="254" y="89"/>
                </a:cubicBezTo>
                <a:cubicBezTo>
                  <a:pt x="254" y="89"/>
                  <a:pt x="252" y="89"/>
                  <a:pt x="253" y="88"/>
                </a:cubicBezTo>
                <a:cubicBezTo>
                  <a:pt x="251" y="88"/>
                  <a:pt x="252" y="89"/>
                  <a:pt x="250" y="89"/>
                </a:cubicBezTo>
                <a:cubicBezTo>
                  <a:pt x="249" y="89"/>
                  <a:pt x="251" y="90"/>
                  <a:pt x="250" y="89"/>
                </a:cubicBezTo>
                <a:cubicBezTo>
                  <a:pt x="250" y="88"/>
                  <a:pt x="248" y="88"/>
                  <a:pt x="248" y="89"/>
                </a:cubicBezTo>
                <a:cubicBezTo>
                  <a:pt x="248" y="89"/>
                  <a:pt x="248" y="89"/>
                  <a:pt x="247" y="88"/>
                </a:cubicBezTo>
                <a:cubicBezTo>
                  <a:pt x="246" y="88"/>
                  <a:pt x="247" y="90"/>
                  <a:pt x="246" y="89"/>
                </a:cubicBezTo>
                <a:cubicBezTo>
                  <a:pt x="246" y="89"/>
                  <a:pt x="247" y="89"/>
                  <a:pt x="247" y="89"/>
                </a:cubicBezTo>
                <a:cubicBezTo>
                  <a:pt x="245" y="89"/>
                  <a:pt x="243" y="88"/>
                  <a:pt x="243" y="89"/>
                </a:cubicBezTo>
                <a:cubicBezTo>
                  <a:pt x="242" y="90"/>
                  <a:pt x="242" y="88"/>
                  <a:pt x="241" y="88"/>
                </a:cubicBezTo>
                <a:cubicBezTo>
                  <a:pt x="249" y="88"/>
                  <a:pt x="256" y="87"/>
                  <a:pt x="264" y="87"/>
                </a:cubicBezTo>
                <a:cubicBezTo>
                  <a:pt x="271" y="87"/>
                  <a:pt x="278" y="88"/>
                  <a:pt x="283" y="86"/>
                </a:cubicBezTo>
                <a:cubicBezTo>
                  <a:pt x="283" y="86"/>
                  <a:pt x="281" y="87"/>
                  <a:pt x="281" y="86"/>
                </a:cubicBezTo>
                <a:cubicBezTo>
                  <a:pt x="280" y="86"/>
                  <a:pt x="279" y="87"/>
                  <a:pt x="278" y="85"/>
                </a:cubicBezTo>
                <a:cubicBezTo>
                  <a:pt x="278" y="86"/>
                  <a:pt x="278" y="86"/>
                  <a:pt x="278" y="86"/>
                </a:cubicBezTo>
                <a:cubicBezTo>
                  <a:pt x="277" y="86"/>
                  <a:pt x="274" y="87"/>
                  <a:pt x="275" y="85"/>
                </a:cubicBezTo>
                <a:cubicBezTo>
                  <a:pt x="274" y="86"/>
                  <a:pt x="273" y="86"/>
                  <a:pt x="271" y="86"/>
                </a:cubicBezTo>
                <a:cubicBezTo>
                  <a:pt x="271" y="85"/>
                  <a:pt x="272" y="86"/>
                  <a:pt x="272" y="86"/>
                </a:cubicBezTo>
                <a:cubicBezTo>
                  <a:pt x="272" y="85"/>
                  <a:pt x="270" y="86"/>
                  <a:pt x="270" y="85"/>
                </a:cubicBezTo>
                <a:cubicBezTo>
                  <a:pt x="271" y="86"/>
                  <a:pt x="269" y="86"/>
                  <a:pt x="269" y="86"/>
                </a:cubicBezTo>
                <a:cubicBezTo>
                  <a:pt x="268" y="86"/>
                  <a:pt x="268" y="85"/>
                  <a:pt x="267" y="86"/>
                </a:cubicBezTo>
                <a:cubicBezTo>
                  <a:pt x="268" y="86"/>
                  <a:pt x="264" y="87"/>
                  <a:pt x="263" y="85"/>
                </a:cubicBezTo>
                <a:cubicBezTo>
                  <a:pt x="262" y="85"/>
                  <a:pt x="263" y="86"/>
                  <a:pt x="262" y="86"/>
                </a:cubicBezTo>
                <a:cubicBezTo>
                  <a:pt x="260" y="84"/>
                  <a:pt x="258" y="87"/>
                  <a:pt x="255" y="86"/>
                </a:cubicBezTo>
                <a:cubicBezTo>
                  <a:pt x="255" y="86"/>
                  <a:pt x="255" y="86"/>
                  <a:pt x="256" y="86"/>
                </a:cubicBezTo>
                <a:cubicBezTo>
                  <a:pt x="255" y="87"/>
                  <a:pt x="255" y="86"/>
                  <a:pt x="253" y="86"/>
                </a:cubicBezTo>
                <a:cubicBezTo>
                  <a:pt x="253" y="87"/>
                  <a:pt x="252" y="86"/>
                  <a:pt x="252" y="86"/>
                </a:cubicBezTo>
                <a:cubicBezTo>
                  <a:pt x="251" y="86"/>
                  <a:pt x="252" y="86"/>
                  <a:pt x="252" y="86"/>
                </a:cubicBezTo>
                <a:cubicBezTo>
                  <a:pt x="251" y="86"/>
                  <a:pt x="251" y="86"/>
                  <a:pt x="250" y="86"/>
                </a:cubicBezTo>
                <a:cubicBezTo>
                  <a:pt x="251" y="86"/>
                  <a:pt x="251" y="86"/>
                  <a:pt x="251" y="86"/>
                </a:cubicBezTo>
                <a:cubicBezTo>
                  <a:pt x="248" y="86"/>
                  <a:pt x="246" y="87"/>
                  <a:pt x="242" y="86"/>
                </a:cubicBezTo>
                <a:cubicBezTo>
                  <a:pt x="243" y="86"/>
                  <a:pt x="243" y="86"/>
                  <a:pt x="243" y="86"/>
                </a:cubicBezTo>
                <a:cubicBezTo>
                  <a:pt x="242" y="87"/>
                  <a:pt x="242" y="87"/>
                  <a:pt x="242" y="86"/>
                </a:cubicBezTo>
                <a:cubicBezTo>
                  <a:pt x="241" y="86"/>
                  <a:pt x="240" y="86"/>
                  <a:pt x="240" y="87"/>
                </a:cubicBezTo>
                <a:cubicBezTo>
                  <a:pt x="239" y="87"/>
                  <a:pt x="239" y="85"/>
                  <a:pt x="238" y="86"/>
                </a:cubicBezTo>
                <a:cubicBezTo>
                  <a:pt x="238" y="87"/>
                  <a:pt x="239" y="86"/>
                  <a:pt x="239" y="86"/>
                </a:cubicBezTo>
                <a:cubicBezTo>
                  <a:pt x="239" y="87"/>
                  <a:pt x="236" y="87"/>
                  <a:pt x="238" y="86"/>
                </a:cubicBezTo>
                <a:cubicBezTo>
                  <a:pt x="237" y="86"/>
                  <a:pt x="237" y="86"/>
                  <a:pt x="236" y="86"/>
                </a:cubicBezTo>
                <a:cubicBezTo>
                  <a:pt x="236" y="87"/>
                  <a:pt x="237" y="86"/>
                  <a:pt x="237" y="87"/>
                </a:cubicBezTo>
                <a:cubicBezTo>
                  <a:pt x="236" y="87"/>
                  <a:pt x="236" y="87"/>
                  <a:pt x="235" y="86"/>
                </a:cubicBezTo>
                <a:cubicBezTo>
                  <a:pt x="235" y="87"/>
                  <a:pt x="234" y="86"/>
                  <a:pt x="233" y="87"/>
                </a:cubicBezTo>
                <a:cubicBezTo>
                  <a:pt x="233" y="86"/>
                  <a:pt x="233" y="87"/>
                  <a:pt x="233" y="86"/>
                </a:cubicBezTo>
                <a:cubicBezTo>
                  <a:pt x="232" y="86"/>
                  <a:pt x="231" y="86"/>
                  <a:pt x="229" y="86"/>
                </a:cubicBezTo>
                <a:cubicBezTo>
                  <a:pt x="230" y="87"/>
                  <a:pt x="229" y="88"/>
                  <a:pt x="228" y="86"/>
                </a:cubicBezTo>
                <a:cubicBezTo>
                  <a:pt x="227" y="87"/>
                  <a:pt x="227" y="86"/>
                  <a:pt x="226" y="86"/>
                </a:cubicBezTo>
                <a:cubicBezTo>
                  <a:pt x="226" y="87"/>
                  <a:pt x="226" y="87"/>
                  <a:pt x="226" y="87"/>
                </a:cubicBezTo>
                <a:cubicBezTo>
                  <a:pt x="226" y="87"/>
                  <a:pt x="225" y="87"/>
                  <a:pt x="225" y="86"/>
                </a:cubicBezTo>
                <a:cubicBezTo>
                  <a:pt x="221" y="86"/>
                  <a:pt x="218" y="86"/>
                  <a:pt x="215" y="86"/>
                </a:cubicBezTo>
                <a:cubicBezTo>
                  <a:pt x="214" y="86"/>
                  <a:pt x="216" y="86"/>
                  <a:pt x="215" y="85"/>
                </a:cubicBezTo>
                <a:cubicBezTo>
                  <a:pt x="213" y="88"/>
                  <a:pt x="210" y="86"/>
                  <a:pt x="208" y="87"/>
                </a:cubicBezTo>
                <a:cubicBezTo>
                  <a:pt x="207" y="86"/>
                  <a:pt x="206" y="88"/>
                  <a:pt x="205" y="87"/>
                </a:cubicBezTo>
                <a:cubicBezTo>
                  <a:pt x="204" y="86"/>
                  <a:pt x="206" y="87"/>
                  <a:pt x="206" y="87"/>
                </a:cubicBezTo>
                <a:cubicBezTo>
                  <a:pt x="205" y="86"/>
                  <a:pt x="204" y="87"/>
                  <a:pt x="203" y="86"/>
                </a:cubicBezTo>
                <a:cubicBezTo>
                  <a:pt x="203" y="86"/>
                  <a:pt x="203" y="87"/>
                  <a:pt x="204" y="87"/>
                </a:cubicBezTo>
                <a:cubicBezTo>
                  <a:pt x="203" y="88"/>
                  <a:pt x="202" y="87"/>
                  <a:pt x="202" y="88"/>
                </a:cubicBezTo>
                <a:cubicBezTo>
                  <a:pt x="202" y="87"/>
                  <a:pt x="201" y="87"/>
                  <a:pt x="203" y="87"/>
                </a:cubicBezTo>
                <a:cubicBezTo>
                  <a:pt x="203" y="86"/>
                  <a:pt x="202" y="87"/>
                  <a:pt x="201" y="86"/>
                </a:cubicBezTo>
                <a:cubicBezTo>
                  <a:pt x="201" y="87"/>
                  <a:pt x="202" y="87"/>
                  <a:pt x="201" y="87"/>
                </a:cubicBezTo>
                <a:cubicBezTo>
                  <a:pt x="201" y="87"/>
                  <a:pt x="201" y="87"/>
                  <a:pt x="201" y="86"/>
                </a:cubicBezTo>
                <a:cubicBezTo>
                  <a:pt x="200" y="86"/>
                  <a:pt x="200" y="87"/>
                  <a:pt x="199" y="87"/>
                </a:cubicBezTo>
                <a:cubicBezTo>
                  <a:pt x="199" y="87"/>
                  <a:pt x="201" y="87"/>
                  <a:pt x="200" y="88"/>
                </a:cubicBezTo>
                <a:cubicBezTo>
                  <a:pt x="199" y="88"/>
                  <a:pt x="199" y="87"/>
                  <a:pt x="199" y="86"/>
                </a:cubicBezTo>
                <a:cubicBezTo>
                  <a:pt x="199" y="86"/>
                  <a:pt x="198" y="86"/>
                  <a:pt x="198" y="86"/>
                </a:cubicBezTo>
                <a:cubicBezTo>
                  <a:pt x="198" y="87"/>
                  <a:pt x="199" y="87"/>
                  <a:pt x="199" y="87"/>
                </a:cubicBezTo>
                <a:cubicBezTo>
                  <a:pt x="199" y="88"/>
                  <a:pt x="198" y="88"/>
                  <a:pt x="197" y="88"/>
                </a:cubicBezTo>
                <a:cubicBezTo>
                  <a:pt x="197" y="88"/>
                  <a:pt x="198" y="88"/>
                  <a:pt x="198" y="87"/>
                </a:cubicBezTo>
                <a:cubicBezTo>
                  <a:pt x="197" y="88"/>
                  <a:pt x="195" y="88"/>
                  <a:pt x="195" y="87"/>
                </a:cubicBezTo>
                <a:cubicBezTo>
                  <a:pt x="194" y="87"/>
                  <a:pt x="194" y="87"/>
                  <a:pt x="194" y="87"/>
                </a:cubicBezTo>
                <a:cubicBezTo>
                  <a:pt x="193" y="87"/>
                  <a:pt x="193" y="88"/>
                  <a:pt x="192" y="88"/>
                </a:cubicBezTo>
                <a:cubicBezTo>
                  <a:pt x="193" y="87"/>
                  <a:pt x="193" y="88"/>
                  <a:pt x="193" y="88"/>
                </a:cubicBezTo>
                <a:cubicBezTo>
                  <a:pt x="193" y="86"/>
                  <a:pt x="190" y="88"/>
                  <a:pt x="190" y="86"/>
                </a:cubicBezTo>
                <a:cubicBezTo>
                  <a:pt x="190" y="86"/>
                  <a:pt x="190" y="87"/>
                  <a:pt x="188" y="87"/>
                </a:cubicBezTo>
                <a:cubicBezTo>
                  <a:pt x="189" y="88"/>
                  <a:pt x="188" y="87"/>
                  <a:pt x="188" y="88"/>
                </a:cubicBezTo>
                <a:cubicBezTo>
                  <a:pt x="187" y="88"/>
                  <a:pt x="188" y="87"/>
                  <a:pt x="187" y="86"/>
                </a:cubicBezTo>
                <a:cubicBezTo>
                  <a:pt x="187" y="86"/>
                  <a:pt x="186" y="87"/>
                  <a:pt x="187" y="88"/>
                </a:cubicBezTo>
                <a:cubicBezTo>
                  <a:pt x="184" y="88"/>
                  <a:pt x="181" y="88"/>
                  <a:pt x="179" y="87"/>
                </a:cubicBezTo>
                <a:cubicBezTo>
                  <a:pt x="180" y="88"/>
                  <a:pt x="181" y="87"/>
                  <a:pt x="182" y="87"/>
                </a:cubicBezTo>
                <a:cubicBezTo>
                  <a:pt x="182" y="86"/>
                  <a:pt x="178" y="87"/>
                  <a:pt x="178" y="86"/>
                </a:cubicBezTo>
                <a:cubicBezTo>
                  <a:pt x="176" y="87"/>
                  <a:pt x="174" y="87"/>
                  <a:pt x="173" y="86"/>
                </a:cubicBezTo>
                <a:cubicBezTo>
                  <a:pt x="169" y="88"/>
                  <a:pt x="163" y="86"/>
                  <a:pt x="158" y="87"/>
                </a:cubicBezTo>
                <a:cubicBezTo>
                  <a:pt x="157" y="87"/>
                  <a:pt x="158" y="86"/>
                  <a:pt x="157" y="86"/>
                </a:cubicBezTo>
                <a:cubicBezTo>
                  <a:pt x="156" y="87"/>
                  <a:pt x="152" y="87"/>
                  <a:pt x="149" y="86"/>
                </a:cubicBezTo>
                <a:cubicBezTo>
                  <a:pt x="146" y="87"/>
                  <a:pt x="143" y="86"/>
                  <a:pt x="140" y="86"/>
                </a:cubicBezTo>
                <a:cubicBezTo>
                  <a:pt x="140" y="85"/>
                  <a:pt x="142" y="85"/>
                  <a:pt x="142" y="86"/>
                </a:cubicBezTo>
                <a:cubicBezTo>
                  <a:pt x="142" y="86"/>
                  <a:pt x="142" y="85"/>
                  <a:pt x="142" y="85"/>
                </a:cubicBezTo>
                <a:cubicBezTo>
                  <a:pt x="143" y="85"/>
                  <a:pt x="143" y="86"/>
                  <a:pt x="143" y="86"/>
                </a:cubicBezTo>
                <a:cubicBezTo>
                  <a:pt x="144" y="86"/>
                  <a:pt x="144" y="86"/>
                  <a:pt x="143" y="86"/>
                </a:cubicBezTo>
                <a:cubicBezTo>
                  <a:pt x="147" y="84"/>
                  <a:pt x="154" y="86"/>
                  <a:pt x="157" y="86"/>
                </a:cubicBezTo>
                <a:cubicBezTo>
                  <a:pt x="157" y="86"/>
                  <a:pt x="157" y="85"/>
                  <a:pt x="158" y="85"/>
                </a:cubicBezTo>
                <a:cubicBezTo>
                  <a:pt x="162" y="85"/>
                  <a:pt x="166" y="86"/>
                  <a:pt x="169" y="86"/>
                </a:cubicBezTo>
                <a:cubicBezTo>
                  <a:pt x="169" y="85"/>
                  <a:pt x="168" y="85"/>
                  <a:pt x="168" y="85"/>
                </a:cubicBezTo>
                <a:cubicBezTo>
                  <a:pt x="158" y="84"/>
                  <a:pt x="144" y="85"/>
                  <a:pt x="136" y="85"/>
                </a:cubicBezTo>
                <a:cubicBezTo>
                  <a:pt x="136" y="85"/>
                  <a:pt x="136" y="85"/>
                  <a:pt x="136" y="84"/>
                </a:cubicBezTo>
                <a:cubicBezTo>
                  <a:pt x="133" y="85"/>
                  <a:pt x="130" y="84"/>
                  <a:pt x="130" y="85"/>
                </a:cubicBezTo>
                <a:cubicBezTo>
                  <a:pt x="129" y="85"/>
                  <a:pt x="129" y="85"/>
                  <a:pt x="129" y="84"/>
                </a:cubicBezTo>
                <a:cubicBezTo>
                  <a:pt x="129" y="84"/>
                  <a:pt x="128" y="86"/>
                  <a:pt x="128" y="84"/>
                </a:cubicBezTo>
                <a:cubicBezTo>
                  <a:pt x="127" y="84"/>
                  <a:pt x="127" y="85"/>
                  <a:pt x="128" y="85"/>
                </a:cubicBezTo>
                <a:cubicBezTo>
                  <a:pt x="125" y="85"/>
                  <a:pt x="120" y="86"/>
                  <a:pt x="119" y="84"/>
                </a:cubicBezTo>
                <a:cubicBezTo>
                  <a:pt x="118" y="84"/>
                  <a:pt x="119" y="85"/>
                  <a:pt x="119" y="85"/>
                </a:cubicBezTo>
                <a:cubicBezTo>
                  <a:pt x="118" y="84"/>
                  <a:pt x="117" y="85"/>
                  <a:pt x="117" y="84"/>
                </a:cubicBezTo>
                <a:cubicBezTo>
                  <a:pt x="116" y="85"/>
                  <a:pt x="114" y="85"/>
                  <a:pt x="112" y="84"/>
                </a:cubicBezTo>
                <a:cubicBezTo>
                  <a:pt x="112" y="86"/>
                  <a:pt x="112" y="84"/>
                  <a:pt x="111" y="85"/>
                </a:cubicBezTo>
                <a:cubicBezTo>
                  <a:pt x="111" y="85"/>
                  <a:pt x="110" y="84"/>
                  <a:pt x="110" y="85"/>
                </a:cubicBezTo>
                <a:cubicBezTo>
                  <a:pt x="107" y="83"/>
                  <a:pt x="102" y="85"/>
                  <a:pt x="97" y="85"/>
                </a:cubicBezTo>
                <a:cubicBezTo>
                  <a:pt x="99" y="83"/>
                  <a:pt x="95" y="85"/>
                  <a:pt x="95" y="84"/>
                </a:cubicBezTo>
                <a:cubicBezTo>
                  <a:pt x="95" y="85"/>
                  <a:pt x="90" y="85"/>
                  <a:pt x="90" y="84"/>
                </a:cubicBezTo>
                <a:cubicBezTo>
                  <a:pt x="90" y="84"/>
                  <a:pt x="90" y="85"/>
                  <a:pt x="89" y="85"/>
                </a:cubicBezTo>
                <a:cubicBezTo>
                  <a:pt x="91" y="86"/>
                  <a:pt x="94" y="86"/>
                  <a:pt x="96" y="85"/>
                </a:cubicBezTo>
                <a:cubicBezTo>
                  <a:pt x="96" y="85"/>
                  <a:pt x="96" y="86"/>
                  <a:pt x="96" y="86"/>
                </a:cubicBezTo>
                <a:cubicBezTo>
                  <a:pt x="96" y="86"/>
                  <a:pt x="96" y="86"/>
                  <a:pt x="96" y="86"/>
                </a:cubicBezTo>
                <a:cubicBezTo>
                  <a:pt x="89" y="86"/>
                  <a:pt x="84" y="86"/>
                  <a:pt x="77" y="86"/>
                </a:cubicBezTo>
                <a:cubicBezTo>
                  <a:pt x="77" y="87"/>
                  <a:pt x="77" y="87"/>
                  <a:pt x="77" y="87"/>
                </a:cubicBezTo>
                <a:cubicBezTo>
                  <a:pt x="77" y="87"/>
                  <a:pt x="76" y="87"/>
                  <a:pt x="77" y="86"/>
                </a:cubicBezTo>
                <a:cubicBezTo>
                  <a:pt x="76" y="87"/>
                  <a:pt x="75" y="87"/>
                  <a:pt x="75" y="87"/>
                </a:cubicBezTo>
                <a:cubicBezTo>
                  <a:pt x="74" y="86"/>
                  <a:pt x="73" y="86"/>
                  <a:pt x="73" y="86"/>
                </a:cubicBezTo>
                <a:cubicBezTo>
                  <a:pt x="59" y="86"/>
                  <a:pt x="49" y="88"/>
                  <a:pt x="36" y="86"/>
                </a:cubicBezTo>
                <a:cubicBezTo>
                  <a:pt x="34" y="87"/>
                  <a:pt x="35" y="87"/>
                  <a:pt x="32" y="87"/>
                </a:cubicBezTo>
                <a:cubicBezTo>
                  <a:pt x="32" y="87"/>
                  <a:pt x="32" y="87"/>
                  <a:pt x="32" y="87"/>
                </a:cubicBezTo>
                <a:cubicBezTo>
                  <a:pt x="29" y="87"/>
                  <a:pt x="24" y="87"/>
                  <a:pt x="20" y="87"/>
                </a:cubicBezTo>
                <a:cubicBezTo>
                  <a:pt x="20" y="86"/>
                  <a:pt x="21" y="87"/>
                  <a:pt x="22" y="86"/>
                </a:cubicBezTo>
                <a:cubicBezTo>
                  <a:pt x="20" y="86"/>
                  <a:pt x="20" y="86"/>
                  <a:pt x="17" y="86"/>
                </a:cubicBezTo>
                <a:cubicBezTo>
                  <a:pt x="19" y="85"/>
                  <a:pt x="24" y="86"/>
                  <a:pt x="27" y="85"/>
                </a:cubicBezTo>
                <a:cubicBezTo>
                  <a:pt x="28" y="85"/>
                  <a:pt x="26" y="85"/>
                  <a:pt x="28" y="85"/>
                </a:cubicBezTo>
                <a:cubicBezTo>
                  <a:pt x="27" y="84"/>
                  <a:pt x="26" y="85"/>
                  <a:pt x="25" y="85"/>
                </a:cubicBezTo>
                <a:cubicBezTo>
                  <a:pt x="26" y="84"/>
                  <a:pt x="29" y="83"/>
                  <a:pt x="31" y="84"/>
                </a:cubicBezTo>
                <a:cubicBezTo>
                  <a:pt x="30" y="84"/>
                  <a:pt x="29" y="84"/>
                  <a:pt x="28" y="84"/>
                </a:cubicBezTo>
                <a:cubicBezTo>
                  <a:pt x="28" y="85"/>
                  <a:pt x="29" y="85"/>
                  <a:pt x="29" y="85"/>
                </a:cubicBezTo>
                <a:cubicBezTo>
                  <a:pt x="29" y="85"/>
                  <a:pt x="30" y="84"/>
                  <a:pt x="31" y="85"/>
                </a:cubicBezTo>
                <a:cubicBezTo>
                  <a:pt x="30" y="86"/>
                  <a:pt x="32" y="85"/>
                  <a:pt x="32" y="85"/>
                </a:cubicBezTo>
                <a:cubicBezTo>
                  <a:pt x="32" y="85"/>
                  <a:pt x="32" y="85"/>
                  <a:pt x="32" y="85"/>
                </a:cubicBezTo>
                <a:cubicBezTo>
                  <a:pt x="34" y="86"/>
                  <a:pt x="37" y="84"/>
                  <a:pt x="38" y="85"/>
                </a:cubicBezTo>
                <a:cubicBezTo>
                  <a:pt x="39" y="85"/>
                  <a:pt x="39" y="84"/>
                  <a:pt x="39" y="84"/>
                </a:cubicBezTo>
                <a:cubicBezTo>
                  <a:pt x="39" y="85"/>
                  <a:pt x="41" y="85"/>
                  <a:pt x="42" y="85"/>
                </a:cubicBezTo>
                <a:cubicBezTo>
                  <a:pt x="40" y="84"/>
                  <a:pt x="42" y="84"/>
                  <a:pt x="42" y="84"/>
                </a:cubicBezTo>
                <a:cubicBezTo>
                  <a:pt x="42" y="84"/>
                  <a:pt x="42" y="84"/>
                  <a:pt x="42" y="85"/>
                </a:cubicBezTo>
                <a:cubicBezTo>
                  <a:pt x="43" y="85"/>
                  <a:pt x="43" y="84"/>
                  <a:pt x="44" y="85"/>
                </a:cubicBezTo>
                <a:cubicBezTo>
                  <a:pt x="44" y="85"/>
                  <a:pt x="44" y="84"/>
                  <a:pt x="45" y="84"/>
                </a:cubicBezTo>
                <a:cubicBezTo>
                  <a:pt x="45" y="84"/>
                  <a:pt x="45" y="84"/>
                  <a:pt x="44" y="84"/>
                </a:cubicBezTo>
                <a:cubicBezTo>
                  <a:pt x="48" y="85"/>
                  <a:pt x="55" y="85"/>
                  <a:pt x="59" y="84"/>
                </a:cubicBezTo>
                <a:cubicBezTo>
                  <a:pt x="60" y="84"/>
                  <a:pt x="63" y="83"/>
                  <a:pt x="65" y="84"/>
                </a:cubicBezTo>
                <a:cubicBezTo>
                  <a:pt x="66" y="84"/>
                  <a:pt x="70" y="84"/>
                  <a:pt x="72" y="84"/>
                </a:cubicBezTo>
                <a:cubicBezTo>
                  <a:pt x="72" y="83"/>
                  <a:pt x="73" y="83"/>
                  <a:pt x="74" y="83"/>
                </a:cubicBezTo>
                <a:cubicBezTo>
                  <a:pt x="74" y="84"/>
                  <a:pt x="76" y="83"/>
                  <a:pt x="77" y="84"/>
                </a:cubicBezTo>
                <a:cubicBezTo>
                  <a:pt x="78" y="84"/>
                  <a:pt x="78" y="83"/>
                  <a:pt x="79" y="83"/>
                </a:cubicBezTo>
                <a:cubicBezTo>
                  <a:pt x="80" y="83"/>
                  <a:pt x="79" y="83"/>
                  <a:pt x="78" y="83"/>
                </a:cubicBezTo>
                <a:cubicBezTo>
                  <a:pt x="79" y="84"/>
                  <a:pt x="79" y="83"/>
                  <a:pt x="80" y="84"/>
                </a:cubicBezTo>
                <a:cubicBezTo>
                  <a:pt x="80" y="83"/>
                  <a:pt x="80" y="82"/>
                  <a:pt x="81" y="83"/>
                </a:cubicBezTo>
                <a:cubicBezTo>
                  <a:pt x="81" y="83"/>
                  <a:pt x="81" y="83"/>
                  <a:pt x="80" y="83"/>
                </a:cubicBezTo>
                <a:cubicBezTo>
                  <a:pt x="80" y="84"/>
                  <a:pt x="82" y="83"/>
                  <a:pt x="82" y="84"/>
                </a:cubicBezTo>
                <a:cubicBezTo>
                  <a:pt x="82" y="84"/>
                  <a:pt x="82" y="83"/>
                  <a:pt x="82" y="83"/>
                </a:cubicBezTo>
                <a:cubicBezTo>
                  <a:pt x="83" y="83"/>
                  <a:pt x="82" y="83"/>
                  <a:pt x="83" y="84"/>
                </a:cubicBezTo>
                <a:cubicBezTo>
                  <a:pt x="83" y="83"/>
                  <a:pt x="83" y="82"/>
                  <a:pt x="84" y="84"/>
                </a:cubicBezTo>
                <a:cubicBezTo>
                  <a:pt x="84" y="83"/>
                  <a:pt x="84" y="83"/>
                  <a:pt x="84" y="83"/>
                </a:cubicBezTo>
                <a:cubicBezTo>
                  <a:pt x="86" y="83"/>
                  <a:pt x="87" y="83"/>
                  <a:pt x="90" y="83"/>
                </a:cubicBezTo>
                <a:cubicBezTo>
                  <a:pt x="90" y="83"/>
                  <a:pt x="90" y="83"/>
                  <a:pt x="90" y="82"/>
                </a:cubicBezTo>
                <a:cubicBezTo>
                  <a:pt x="90" y="83"/>
                  <a:pt x="94" y="84"/>
                  <a:pt x="94" y="83"/>
                </a:cubicBezTo>
                <a:cubicBezTo>
                  <a:pt x="94" y="83"/>
                  <a:pt x="94" y="83"/>
                  <a:pt x="95" y="84"/>
                </a:cubicBezTo>
                <a:cubicBezTo>
                  <a:pt x="95" y="84"/>
                  <a:pt x="95" y="83"/>
                  <a:pt x="95" y="83"/>
                </a:cubicBezTo>
                <a:cubicBezTo>
                  <a:pt x="98" y="83"/>
                  <a:pt x="101" y="82"/>
                  <a:pt x="102" y="84"/>
                </a:cubicBezTo>
                <a:cubicBezTo>
                  <a:pt x="102" y="84"/>
                  <a:pt x="102" y="83"/>
                  <a:pt x="102" y="83"/>
                </a:cubicBezTo>
                <a:cubicBezTo>
                  <a:pt x="105" y="84"/>
                  <a:pt x="108" y="83"/>
                  <a:pt x="109" y="84"/>
                </a:cubicBezTo>
                <a:cubicBezTo>
                  <a:pt x="110" y="84"/>
                  <a:pt x="109" y="83"/>
                  <a:pt x="109" y="83"/>
                </a:cubicBezTo>
                <a:cubicBezTo>
                  <a:pt x="110" y="83"/>
                  <a:pt x="110" y="83"/>
                  <a:pt x="110" y="84"/>
                </a:cubicBezTo>
                <a:cubicBezTo>
                  <a:pt x="110" y="84"/>
                  <a:pt x="110" y="83"/>
                  <a:pt x="110" y="83"/>
                </a:cubicBezTo>
                <a:cubicBezTo>
                  <a:pt x="111" y="83"/>
                  <a:pt x="111" y="83"/>
                  <a:pt x="112" y="83"/>
                </a:cubicBezTo>
                <a:cubicBezTo>
                  <a:pt x="112" y="84"/>
                  <a:pt x="112" y="84"/>
                  <a:pt x="112" y="84"/>
                </a:cubicBezTo>
                <a:cubicBezTo>
                  <a:pt x="113" y="84"/>
                  <a:pt x="112" y="84"/>
                  <a:pt x="113" y="84"/>
                </a:cubicBezTo>
                <a:cubicBezTo>
                  <a:pt x="113" y="83"/>
                  <a:pt x="113" y="83"/>
                  <a:pt x="114" y="84"/>
                </a:cubicBezTo>
                <a:cubicBezTo>
                  <a:pt x="114" y="84"/>
                  <a:pt x="114" y="83"/>
                  <a:pt x="114" y="83"/>
                </a:cubicBezTo>
                <a:cubicBezTo>
                  <a:pt x="115" y="84"/>
                  <a:pt x="119" y="83"/>
                  <a:pt x="122" y="83"/>
                </a:cubicBezTo>
                <a:cubicBezTo>
                  <a:pt x="122" y="83"/>
                  <a:pt x="121" y="82"/>
                  <a:pt x="121" y="82"/>
                </a:cubicBezTo>
                <a:cubicBezTo>
                  <a:pt x="121" y="82"/>
                  <a:pt x="123" y="82"/>
                  <a:pt x="124" y="82"/>
                </a:cubicBezTo>
                <a:cubicBezTo>
                  <a:pt x="124" y="83"/>
                  <a:pt x="124" y="83"/>
                  <a:pt x="125" y="83"/>
                </a:cubicBezTo>
                <a:cubicBezTo>
                  <a:pt x="126" y="83"/>
                  <a:pt x="125" y="83"/>
                  <a:pt x="125" y="82"/>
                </a:cubicBezTo>
                <a:cubicBezTo>
                  <a:pt x="125" y="82"/>
                  <a:pt x="126" y="83"/>
                  <a:pt x="126" y="82"/>
                </a:cubicBezTo>
                <a:cubicBezTo>
                  <a:pt x="126" y="82"/>
                  <a:pt x="125" y="83"/>
                  <a:pt x="126" y="84"/>
                </a:cubicBezTo>
                <a:cubicBezTo>
                  <a:pt x="127" y="84"/>
                  <a:pt x="126" y="82"/>
                  <a:pt x="126" y="82"/>
                </a:cubicBezTo>
                <a:cubicBezTo>
                  <a:pt x="128" y="82"/>
                  <a:pt x="129" y="82"/>
                  <a:pt x="130" y="82"/>
                </a:cubicBezTo>
                <a:cubicBezTo>
                  <a:pt x="130" y="83"/>
                  <a:pt x="129" y="82"/>
                  <a:pt x="128" y="82"/>
                </a:cubicBezTo>
                <a:cubicBezTo>
                  <a:pt x="128" y="83"/>
                  <a:pt x="128" y="83"/>
                  <a:pt x="128" y="83"/>
                </a:cubicBezTo>
                <a:cubicBezTo>
                  <a:pt x="129" y="83"/>
                  <a:pt x="129" y="83"/>
                  <a:pt x="130" y="83"/>
                </a:cubicBezTo>
                <a:cubicBezTo>
                  <a:pt x="131" y="83"/>
                  <a:pt x="131" y="82"/>
                  <a:pt x="131" y="82"/>
                </a:cubicBezTo>
                <a:cubicBezTo>
                  <a:pt x="131" y="82"/>
                  <a:pt x="131" y="83"/>
                  <a:pt x="132" y="82"/>
                </a:cubicBezTo>
                <a:cubicBezTo>
                  <a:pt x="132" y="83"/>
                  <a:pt x="132" y="83"/>
                  <a:pt x="131" y="83"/>
                </a:cubicBezTo>
                <a:cubicBezTo>
                  <a:pt x="131" y="83"/>
                  <a:pt x="132" y="84"/>
                  <a:pt x="132" y="84"/>
                </a:cubicBezTo>
                <a:cubicBezTo>
                  <a:pt x="133" y="84"/>
                  <a:pt x="133" y="83"/>
                  <a:pt x="133" y="83"/>
                </a:cubicBezTo>
                <a:cubicBezTo>
                  <a:pt x="133" y="83"/>
                  <a:pt x="133" y="83"/>
                  <a:pt x="132" y="83"/>
                </a:cubicBezTo>
                <a:cubicBezTo>
                  <a:pt x="133" y="82"/>
                  <a:pt x="133" y="83"/>
                  <a:pt x="134" y="83"/>
                </a:cubicBezTo>
                <a:cubicBezTo>
                  <a:pt x="135" y="83"/>
                  <a:pt x="134" y="83"/>
                  <a:pt x="134" y="82"/>
                </a:cubicBezTo>
                <a:cubicBezTo>
                  <a:pt x="135" y="82"/>
                  <a:pt x="136" y="83"/>
                  <a:pt x="137" y="83"/>
                </a:cubicBezTo>
                <a:cubicBezTo>
                  <a:pt x="137" y="83"/>
                  <a:pt x="136" y="82"/>
                  <a:pt x="136" y="82"/>
                </a:cubicBezTo>
                <a:cubicBezTo>
                  <a:pt x="136" y="82"/>
                  <a:pt x="136" y="82"/>
                  <a:pt x="136" y="82"/>
                </a:cubicBezTo>
                <a:cubicBezTo>
                  <a:pt x="139" y="81"/>
                  <a:pt x="147" y="82"/>
                  <a:pt x="153" y="82"/>
                </a:cubicBezTo>
                <a:cubicBezTo>
                  <a:pt x="146" y="81"/>
                  <a:pt x="140" y="81"/>
                  <a:pt x="136" y="81"/>
                </a:cubicBezTo>
                <a:cubicBezTo>
                  <a:pt x="136" y="81"/>
                  <a:pt x="134" y="80"/>
                  <a:pt x="135" y="80"/>
                </a:cubicBezTo>
                <a:cubicBezTo>
                  <a:pt x="135" y="80"/>
                  <a:pt x="135" y="80"/>
                  <a:pt x="134" y="80"/>
                </a:cubicBezTo>
                <a:cubicBezTo>
                  <a:pt x="133" y="80"/>
                  <a:pt x="134" y="81"/>
                  <a:pt x="134" y="81"/>
                </a:cubicBezTo>
                <a:cubicBezTo>
                  <a:pt x="134" y="82"/>
                  <a:pt x="133" y="81"/>
                  <a:pt x="132" y="81"/>
                </a:cubicBezTo>
                <a:cubicBezTo>
                  <a:pt x="133" y="80"/>
                  <a:pt x="127" y="80"/>
                  <a:pt x="128" y="81"/>
                </a:cubicBezTo>
                <a:cubicBezTo>
                  <a:pt x="127" y="81"/>
                  <a:pt x="127" y="81"/>
                  <a:pt x="127" y="80"/>
                </a:cubicBezTo>
                <a:cubicBezTo>
                  <a:pt x="124" y="80"/>
                  <a:pt x="120" y="82"/>
                  <a:pt x="119" y="81"/>
                </a:cubicBezTo>
                <a:cubicBezTo>
                  <a:pt x="110" y="82"/>
                  <a:pt x="99" y="81"/>
                  <a:pt x="91" y="81"/>
                </a:cubicBezTo>
                <a:cubicBezTo>
                  <a:pt x="91" y="80"/>
                  <a:pt x="91" y="80"/>
                  <a:pt x="91" y="80"/>
                </a:cubicBezTo>
                <a:cubicBezTo>
                  <a:pt x="88" y="80"/>
                  <a:pt x="85" y="79"/>
                  <a:pt x="83" y="80"/>
                </a:cubicBezTo>
                <a:cubicBezTo>
                  <a:pt x="86" y="78"/>
                  <a:pt x="93" y="79"/>
                  <a:pt x="95" y="78"/>
                </a:cubicBezTo>
                <a:cubicBezTo>
                  <a:pt x="90" y="77"/>
                  <a:pt x="87" y="79"/>
                  <a:pt x="83" y="78"/>
                </a:cubicBezTo>
                <a:cubicBezTo>
                  <a:pt x="82" y="79"/>
                  <a:pt x="82" y="79"/>
                  <a:pt x="83" y="79"/>
                </a:cubicBezTo>
                <a:cubicBezTo>
                  <a:pt x="82" y="80"/>
                  <a:pt x="81" y="80"/>
                  <a:pt x="79" y="80"/>
                </a:cubicBezTo>
                <a:cubicBezTo>
                  <a:pt x="79" y="79"/>
                  <a:pt x="79" y="79"/>
                  <a:pt x="79" y="79"/>
                </a:cubicBezTo>
                <a:cubicBezTo>
                  <a:pt x="80" y="79"/>
                  <a:pt x="79" y="79"/>
                  <a:pt x="81" y="79"/>
                </a:cubicBezTo>
                <a:cubicBezTo>
                  <a:pt x="81" y="78"/>
                  <a:pt x="81" y="79"/>
                  <a:pt x="80" y="79"/>
                </a:cubicBezTo>
                <a:cubicBezTo>
                  <a:pt x="80" y="78"/>
                  <a:pt x="81" y="79"/>
                  <a:pt x="82" y="79"/>
                </a:cubicBezTo>
                <a:cubicBezTo>
                  <a:pt x="79" y="78"/>
                  <a:pt x="77" y="77"/>
                  <a:pt x="75" y="78"/>
                </a:cubicBezTo>
                <a:cubicBezTo>
                  <a:pt x="75" y="77"/>
                  <a:pt x="74" y="78"/>
                  <a:pt x="74" y="77"/>
                </a:cubicBezTo>
                <a:cubicBezTo>
                  <a:pt x="73" y="77"/>
                  <a:pt x="74" y="77"/>
                  <a:pt x="74" y="78"/>
                </a:cubicBezTo>
                <a:cubicBezTo>
                  <a:pt x="73" y="78"/>
                  <a:pt x="73" y="78"/>
                  <a:pt x="73" y="77"/>
                </a:cubicBezTo>
                <a:cubicBezTo>
                  <a:pt x="70" y="77"/>
                  <a:pt x="67" y="77"/>
                  <a:pt x="64" y="78"/>
                </a:cubicBezTo>
                <a:cubicBezTo>
                  <a:pt x="63" y="79"/>
                  <a:pt x="62" y="79"/>
                  <a:pt x="60" y="79"/>
                </a:cubicBezTo>
                <a:cubicBezTo>
                  <a:pt x="60" y="78"/>
                  <a:pt x="62" y="78"/>
                  <a:pt x="63" y="78"/>
                </a:cubicBezTo>
                <a:cubicBezTo>
                  <a:pt x="63" y="78"/>
                  <a:pt x="63" y="78"/>
                  <a:pt x="63" y="78"/>
                </a:cubicBezTo>
                <a:cubicBezTo>
                  <a:pt x="62" y="77"/>
                  <a:pt x="60" y="78"/>
                  <a:pt x="58" y="78"/>
                </a:cubicBezTo>
                <a:cubicBezTo>
                  <a:pt x="58" y="78"/>
                  <a:pt x="58" y="79"/>
                  <a:pt x="57" y="79"/>
                </a:cubicBezTo>
                <a:cubicBezTo>
                  <a:pt x="57" y="79"/>
                  <a:pt x="57" y="79"/>
                  <a:pt x="57" y="79"/>
                </a:cubicBezTo>
                <a:cubicBezTo>
                  <a:pt x="57" y="78"/>
                  <a:pt x="54" y="78"/>
                  <a:pt x="54" y="78"/>
                </a:cubicBezTo>
                <a:cubicBezTo>
                  <a:pt x="54" y="79"/>
                  <a:pt x="54" y="79"/>
                  <a:pt x="54" y="79"/>
                </a:cubicBezTo>
                <a:cubicBezTo>
                  <a:pt x="55" y="80"/>
                  <a:pt x="53" y="78"/>
                  <a:pt x="53" y="78"/>
                </a:cubicBezTo>
                <a:cubicBezTo>
                  <a:pt x="53" y="78"/>
                  <a:pt x="51" y="79"/>
                  <a:pt x="52" y="79"/>
                </a:cubicBezTo>
                <a:cubicBezTo>
                  <a:pt x="52" y="79"/>
                  <a:pt x="50" y="77"/>
                  <a:pt x="49" y="79"/>
                </a:cubicBezTo>
                <a:cubicBezTo>
                  <a:pt x="38" y="79"/>
                  <a:pt x="24" y="80"/>
                  <a:pt x="13" y="80"/>
                </a:cubicBezTo>
                <a:cubicBezTo>
                  <a:pt x="13" y="80"/>
                  <a:pt x="11" y="80"/>
                  <a:pt x="9" y="80"/>
                </a:cubicBezTo>
                <a:cubicBezTo>
                  <a:pt x="11" y="80"/>
                  <a:pt x="15" y="79"/>
                  <a:pt x="16" y="79"/>
                </a:cubicBezTo>
                <a:cubicBezTo>
                  <a:pt x="19" y="78"/>
                  <a:pt x="22" y="79"/>
                  <a:pt x="23" y="78"/>
                </a:cubicBezTo>
                <a:cubicBezTo>
                  <a:pt x="22" y="79"/>
                  <a:pt x="25" y="79"/>
                  <a:pt x="25" y="78"/>
                </a:cubicBezTo>
                <a:cubicBezTo>
                  <a:pt x="26" y="78"/>
                  <a:pt x="25" y="79"/>
                  <a:pt x="26" y="79"/>
                </a:cubicBezTo>
                <a:cubicBezTo>
                  <a:pt x="27" y="79"/>
                  <a:pt x="27" y="78"/>
                  <a:pt x="27" y="78"/>
                </a:cubicBezTo>
                <a:cubicBezTo>
                  <a:pt x="30" y="79"/>
                  <a:pt x="33" y="77"/>
                  <a:pt x="34" y="78"/>
                </a:cubicBezTo>
                <a:cubicBezTo>
                  <a:pt x="35" y="78"/>
                  <a:pt x="34" y="78"/>
                  <a:pt x="34" y="77"/>
                </a:cubicBezTo>
                <a:cubicBezTo>
                  <a:pt x="35" y="77"/>
                  <a:pt x="39" y="77"/>
                  <a:pt x="41" y="77"/>
                </a:cubicBezTo>
                <a:cubicBezTo>
                  <a:pt x="42" y="78"/>
                  <a:pt x="46" y="77"/>
                  <a:pt x="49" y="77"/>
                </a:cubicBezTo>
                <a:cubicBezTo>
                  <a:pt x="51" y="77"/>
                  <a:pt x="51" y="77"/>
                  <a:pt x="52" y="77"/>
                </a:cubicBezTo>
                <a:cubicBezTo>
                  <a:pt x="54" y="77"/>
                  <a:pt x="61" y="76"/>
                  <a:pt x="64" y="76"/>
                </a:cubicBezTo>
                <a:cubicBezTo>
                  <a:pt x="64" y="76"/>
                  <a:pt x="65" y="77"/>
                  <a:pt x="65" y="77"/>
                </a:cubicBezTo>
                <a:cubicBezTo>
                  <a:pt x="69" y="77"/>
                  <a:pt x="73" y="76"/>
                  <a:pt x="77" y="76"/>
                </a:cubicBezTo>
                <a:cubicBezTo>
                  <a:pt x="82" y="76"/>
                  <a:pt x="88" y="76"/>
                  <a:pt x="92" y="75"/>
                </a:cubicBezTo>
                <a:cubicBezTo>
                  <a:pt x="100" y="76"/>
                  <a:pt x="108" y="75"/>
                  <a:pt x="115" y="76"/>
                </a:cubicBezTo>
                <a:cubicBezTo>
                  <a:pt x="115" y="76"/>
                  <a:pt x="115" y="75"/>
                  <a:pt x="115" y="75"/>
                </a:cubicBezTo>
                <a:cubicBezTo>
                  <a:pt x="117" y="75"/>
                  <a:pt x="119" y="76"/>
                  <a:pt x="121" y="75"/>
                </a:cubicBezTo>
                <a:cubicBezTo>
                  <a:pt x="120" y="76"/>
                  <a:pt x="121" y="76"/>
                  <a:pt x="121" y="76"/>
                </a:cubicBezTo>
                <a:cubicBezTo>
                  <a:pt x="122" y="74"/>
                  <a:pt x="127" y="76"/>
                  <a:pt x="128" y="75"/>
                </a:cubicBezTo>
                <a:cubicBezTo>
                  <a:pt x="129" y="75"/>
                  <a:pt x="138" y="75"/>
                  <a:pt x="141" y="75"/>
                </a:cubicBezTo>
                <a:cubicBezTo>
                  <a:pt x="144" y="75"/>
                  <a:pt x="147" y="75"/>
                  <a:pt x="150" y="75"/>
                </a:cubicBezTo>
                <a:cubicBezTo>
                  <a:pt x="148" y="73"/>
                  <a:pt x="141" y="76"/>
                  <a:pt x="138" y="74"/>
                </a:cubicBezTo>
                <a:cubicBezTo>
                  <a:pt x="140" y="74"/>
                  <a:pt x="142" y="74"/>
                  <a:pt x="143" y="73"/>
                </a:cubicBezTo>
                <a:cubicBezTo>
                  <a:pt x="141" y="72"/>
                  <a:pt x="137" y="73"/>
                  <a:pt x="134" y="73"/>
                </a:cubicBezTo>
                <a:cubicBezTo>
                  <a:pt x="134" y="74"/>
                  <a:pt x="135" y="74"/>
                  <a:pt x="136" y="74"/>
                </a:cubicBezTo>
                <a:cubicBezTo>
                  <a:pt x="134" y="75"/>
                  <a:pt x="133" y="74"/>
                  <a:pt x="132" y="74"/>
                </a:cubicBezTo>
                <a:cubicBezTo>
                  <a:pt x="132" y="73"/>
                  <a:pt x="133" y="74"/>
                  <a:pt x="133" y="73"/>
                </a:cubicBezTo>
                <a:cubicBezTo>
                  <a:pt x="131" y="73"/>
                  <a:pt x="125" y="73"/>
                  <a:pt x="124" y="73"/>
                </a:cubicBezTo>
                <a:cubicBezTo>
                  <a:pt x="124" y="74"/>
                  <a:pt x="125" y="73"/>
                  <a:pt x="126" y="74"/>
                </a:cubicBezTo>
                <a:cubicBezTo>
                  <a:pt x="127" y="74"/>
                  <a:pt x="124" y="74"/>
                  <a:pt x="125" y="74"/>
                </a:cubicBezTo>
                <a:cubicBezTo>
                  <a:pt x="125" y="75"/>
                  <a:pt x="124" y="73"/>
                  <a:pt x="124" y="74"/>
                </a:cubicBezTo>
                <a:cubicBezTo>
                  <a:pt x="123" y="74"/>
                  <a:pt x="124" y="74"/>
                  <a:pt x="123" y="74"/>
                </a:cubicBezTo>
                <a:cubicBezTo>
                  <a:pt x="123" y="74"/>
                  <a:pt x="123" y="74"/>
                  <a:pt x="123" y="74"/>
                </a:cubicBezTo>
                <a:cubicBezTo>
                  <a:pt x="123" y="73"/>
                  <a:pt x="123" y="73"/>
                  <a:pt x="123" y="73"/>
                </a:cubicBezTo>
                <a:cubicBezTo>
                  <a:pt x="122" y="73"/>
                  <a:pt x="122" y="74"/>
                  <a:pt x="122" y="74"/>
                </a:cubicBezTo>
                <a:cubicBezTo>
                  <a:pt x="122" y="74"/>
                  <a:pt x="121" y="74"/>
                  <a:pt x="121" y="73"/>
                </a:cubicBezTo>
                <a:cubicBezTo>
                  <a:pt x="120" y="74"/>
                  <a:pt x="119" y="74"/>
                  <a:pt x="119" y="75"/>
                </a:cubicBezTo>
                <a:cubicBezTo>
                  <a:pt x="119" y="74"/>
                  <a:pt x="120" y="74"/>
                  <a:pt x="119" y="73"/>
                </a:cubicBezTo>
                <a:cubicBezTo>
                  <a:pt x="119" y="73"/>
                  <a:pt x="119" y="74"/>
                  <a:pt x="118" y="74"/>
                </a:cubicBezTo>
                <a:cubicBezTo>
                  <a:pt x="117" y="74"/>
                  <a:pt x="118" y="74"/>
                  <a:pt x="117" y="74"/>
                </a:cubicBezTo>
                <a:cubicBezTo>
                  <a:pt x="117" y="74"/>
                  <a:pt x="117" y="74"/>
                  <a:pt x="117" y="73"/>
                </a:cubicBezTo>
                <a:cubicBezTo>
                  <a:pt x="116" y="73"/>
                  <a:pt x="116" y="74"/>
                  <a:pt x="115" y="74"/>
                </a:cubicBezTo>
                <a:cubicBezTo>
                  <a:pt x="115" y="73"/>
                  <a:pt x="116" y="74"/>
                  <a:pt x="116" y="74"/>
                </a:cubicBezTo>
                <a:cubicBezTo>
                  <a:pt x="116" y="73"/>
                  <a:pt x="114" y="74"/>
                  <a:pt x="114" y="73"/>
                </a:cubicBezTo>
                <a:cubicBezTo>
                  <a:pt x="114" y="75"/>
                  <a:pt x="110" y="74"/>
                  <a:pt x="111" y="75"/>
                </a:cubicBezTo>
                <a:cubicBezTo>
                  <a:pt x="109" y="74"/>
                  <a:pt x="107" y="75"/>
                  <a:pt x="106" y="73"/>
                </a:cubicBezTo>
                <a:cubicBezTo>
                  <a:pt x="106" y="74"/>
                  <a:pt x="103" y="74"/>
                  <a:pt x="104" y="75"/>
                </a:cubicBezTo>
                <a:cubicBezTo>
                  <a:pt x="103" y="75"/>
                  <a:pt x="101" y="74"/>
                  <a:pt x="100" y="75"/>
                </a:cubicBezTo>
                <a:cubicBezTo>
                  <a:pt x="100" y="75"/>
                  <a:pt x="100" y="74"/>
                  <a:pt x="100" y="74"/>
                </a:cubicBezTo>
                <a:cubicBezTo>
                  <a:pt x="99" y="74"/>
                  <a:pt x="100" y="75"/>
                  <a:pt x="98" y="75"/>
                </a:cubicBezTo>
                <a:cubicBezTo>
                  <a:pt x="99" y="75"/>
                  <a:pt x="99" y="75"/>
                  <a:pt x="99" y="74"/>
                </a:cubicBezTo>
                <a:cubicBezTo>
                  <a:pt x="98" y="74"/>
                  <a:pt x="98" y="75"/>
                  <a:pt x="98" y="75"/>
                </a:cubicBezTo>
                <a:cubicBezTo>
                  <a:pt x="98" y="75"/>
                  <a:pt x="98" y="74"/>
                  <a:pt x="98" y="74"/>
                </a:cubicBezTo>
                <a:cubicBezTo>
                  <a:pt x="97" y="74"/>
                  <a:pt x="97" y="75"/>
                  <a:pt x="97" y="75"/>
                </a:cubicBezTo>
                <a:cubicBezTo>
                  <a:pt x="96" y="75"/>
                  <a:pt x="96" y="75"/>
                  <a:pt x="94" y="75"/>
                </a:cubicBezTo>
                <a:cubicBezTo>
                  <a:pt x="94" y="75"/>
                  <a:pt x="95" y="75"/>
                  <a:pt x="95" y="74"/>
                </a:cubicBezTo>
                <a:cubicBezTo>
                  <a:pt x="94" y="74"/>
                  <a:pt x="93" y="74"/>
                  <a:pt x="93" y="75"/>
                </a:cubicBezTo>
                <a:cubicBezTo>
                  <a:pt x="93" y="74"/>
                  <a:pt x="92" y="74"/>
                  <a:pt x="91" y="74"/>
                </a:cubicBezTo>
                <a:cubicBezTo>
                  <a:pt x="91" y="75"/>
                  <a:pt x="93" y="74"/>
                  <a:pt x="92" y="75"/>
                </a:cubicBezTo>
                <a:cubicBezTo>
                  <a:pt x="91" y="75"/>
                  <a:pt x="89" y="75"/>
                  <a:pt x="88" y="75"/>
                </a:cubicBezTo>
                <a:cubicBezTo>
                  <a:pt x="88" y="75"/>
                  <a:pt x="88" y="74"/>
                  <a:pt x="88" y="74"/>
                </a:cubicBezTo>
                <a:cubicBezTo>
                  <a:pt x="87" y="75"/>
                  <a:pt x="85" y="75"/>
                  <a:pt x="84" y="75"/>
                </a:cubicBezTo>
                <a:cubicBezTo>
                  <a:pt x="84" y="75"/>
                  <a:pt x="84" y="75"/>
                  <a:pt x="84" y="74"/>
                </a:cubicBezTo>
                <a:cubicBezTo>
                  <a:pt x="81" y="75"/>
                  <a:pt x="77" y="74"/>
                  <a:pt x="75" y="74"/>
                </a:cubicBezTo>
                <a:cubicBezTo>
                  <a:pt x="76" y="73"/>
                  <a:pt x="82" y="74"/>
                  <a:pt x="84" y="74"/>
                </a:cubicBezTo>
                <a:cubicBezTo>
                  <a:pt x="84" y="73"/>
                  <a:pt x="84" y="73"/>
                  <a:pt x="84" y="73"/>
                </a:cubicBezTo>
                <a:cubicBezTo>
                  <a:pt x="84" y="73"/>
                  <a:pt x="87" y="73"/>
                  <a:pt x="87" y="74"/>
                </a:cubicBezTo>
                <a:cubicBezTo>
                  <a:pt x="88" y="74"/>
                  <a:pt x="87" y="73"/>
                  <a:pt x="88" y="73"/>
                </a:cubicBezTo>
                <a:cubicBezTo>
                  <a:pt x="88" y="73"/>
                  <a:pt x="92" y="73"/>
                  <a:pt x="93" y="73"/>
                </a:cubicBezTo>
                <a:cubicBezTo>
                  <a:pt x="93" y="72"/>
                  <a:pt x="91" y="73"/>
                  <a:pt x="92" y="71"/>
                </a:cubicBezTo>
                <a:cubicBezTo>
                  <a:pt x="93" y="71"/>
                  <a:pt x="95" y="71"/>
                  <a:pt x="97" y="72"/>
                </a:cubicBezTo>
                <a:cubicBezTo>
                  <a:pt x="96" y="73"/>
                  <a:pt x="95" y="72"/>
                  <a:pt x="94" y="72"/>
                </a:cubicBezTo>
                <a:cubicBezTo>
                  <a:pt x="95" y="73"/>
                  <a:pt x="97" y="73"/>
                  <a:pt x="98" y="73"/>
                </a:cubicBezTo>
                <a:cubicBezTo>
                  <a:pt x="98" y="72"/>
                  <a:pt x="97" y="73"/>
                  <a:pt x="97" y="72"/>
                </a:cubicBezTo>
                <a:cubicBezTo>
                  <a:pt x="97" y="72"/>
                  <a:pt x="100" y="71"/>
                  <a:pt x="100" y="72"/>
                </a:cubicBezTo>
                <a:cubicBezTo>
                  <a:pt x="100" y="72"/>
                  <a:pt x="99" y="72"/>
                  <a:pt x="98" y="72"/>
                </a:cubicBezTo>
                <a:cubicBezTo>
                  <a:pt x="99" y="73"/>
                  <a:pt x="104" y="72"/>
                  <a:pt x="104" y="73"/>
                </a:cubicBezTo>
                <a:cubicBezTo>
                  <a:pt x="105" y="73"/>
                  <a:pt x="106" y="72"/>
                  <a:pt x="106" y="72"/>
                </a:cubicBezTo>
                <a:cubicBezTo>
                  <a:pt x="108" y="71"/>
                  <a:pt x="111" y="71"/>
                  <a:pt x="113" y="72"/>
                </a:cubicBezTo>
                <a:cubicBezTo>
                  <a:pt x="114" y="70"/>
                  <a:pt x="116" y="72"/>
                  <a:pt x="118" y="70"/>
                </a:cubicBezTo>
                <a:cubicBezTo>
                  <a:pt x="118" y="71"/>
                  <a:pt x="118" y="71"/>
                  <a:pt x="118" y="71"/>
                </a:cubicBezTo>
                <a:cubicBezTo>
                  <a:pt x="119" y="71"/>
                  <a:pt x="119" y="70"/>
                  <a:pt x="119" y="70"/>
                </a:cubicBezTo>
                <a:cubicBezTo>
                  <a:pt x="120" y="71"/>
                  <a:pt x="122" y="70"/>
                  <a:pt x="124" y="70"/>
                </a:cubicBezTo>
                <a:cubicBezTo>
                  <a:pt x="123" y="71"/>
                  <a:pt x="120" y="70"/>
                  <a:pt x="119" y="71"/>
                </a:cubicBezTo>
                <a:cubicBezTo>
                  <a:pt x="120" y="71"/>
                  <a:pt x="121" y="71"/>
                  <a:pt x="122" y="71"/>
                </a:cubicBezTo>
                <a:cubicBezTo>
                  <a:pt x="122" y="71"/>
                  <a:pt x="122" y="72"/>
                  <a:pt x="121" y="72"/>
                </a:cubicBezTo>
                <a:cubicBezTo>
                  <a:pt x="122" y="72"/>
                  <a:pt x="123" y="72"/>
                  <a:pt x="123" y="71"/>
                </a:cubicBezTo>
                <a:cubicBezTo>
                  <a:pt x="123" y="71"/>
                  <a:pt x="123" y="72"/>
                  <a:pt x="123" y="72"/>
                </a:cubicBezTo>
                <a:cubicBezTo>
                  <a:pt x="124" y="72"/>
                  <a:pt x="124" y="72"/>
                  <a:pt x="124" y="71"/>
                </a:cubicBezTo>
                <a:cubicBezTo>
                  <a:pt x="124" y="72"/>
                  <a:pt x="125" y="72"/>
                  <a:pt x="126" y="72"/>
                </a:cubicBezTo>
                <a:cubicBezTo>
                  <a:pt x="126" y="72"/>
                  <a:pt x="125" y="71"/>
                  <a:pt x="125" y="71"/>
                </a:cubicBezTo>
                <a:cubicBezTo>
                  <a:pt x="126" y="72"/>
                  <a:pt x="126" y="71"/>
                  <a:pt x="127" y="72"/>
                </a:cubicBezTo>
                <a:cubicBezTo>
                  <a:pt x="128" y="71"/>
                  <a:pt x="127" y="71"/>
                  <a:pt x="127" y="71"/>
                </a:cubicBezTo>
                <a:cubicBezTo>
                  <a:pt x="129" y="72"/>
                  <a:pt x="134" y="70"/>
                  <a:pt x="136" y="71"/>
                </a:cubicBezTo>
                <a:cubicBezTo>
                  <a:pt x="139" y="70"/>
                  <a:pt x="145" y="71"/>
                  <a:pt x="150" y="70"/>
                </a:cubicBezTo>
                <a:cubicBezTo>
                  <a:pt x="150" y="69"/>
                  <a:pt x="149" y="70"/>
                  <a:pt x="148" y="70"/>
                </a:cubicBezTo>
                <a:cubicBezTo>
                  <a:pt x="148" y="69"/>
                  <a:pt x="150" y="70"/>
                  <a:pt x="150" y="69"/>
                </a:cubicBezTo>
                <a:cubicBezTo>
                  <a:pt x="148" y="68"/>
                  <a:pt x="146" y="69"/>
                  <a:pt x="143" y="69"/>
                </a:cubicBezTo>
                <a:cubicBezTo>
                  <a:pt x="144" y="70"/>
                  <a:pt x="145" y="70"/>
                  <a:pt x="147" y="69"/>
                </a:cubicBezTo>
                <a:cubicBezTo>
                  <a:pt x="141" y="71"/>
                  <a:pt x="132" y="70"/>
                  <a:pt x="127" y="70"/>
                </a:cubicBezTo>
                <a:cubicBezTo>
                  <a:pt x="127" y="69"/>
                  <a:pt x="127" y="70"/>
                  <a:pt x="127" y="69"/>
                </a:cubicBezTo>
                <a:cubicBezTo>
                  <a:pt x="126" y="69"/>
                  <a:pt x="126" y="69"/>
                  <a:pt x="126" y="70"/>
                </a:cubicBezTo>
                <a:cubicBezTo>
                  <a:pt x="121" y="68"/>
                  <a:pt x="115" y="70"/>
                  <a:pt x="112" y="70"/>
                </a:cubicBezTo>
                <a:cubicBezTo>
                  <a:pt x="112" y="70"/>
                  <a:pt x="111" y="70"/>
                  <a:pt x="111" y="70"/>
                </a:cubicBezTo>
                <a:cubicBezTo>
                  <a:pt x="103" y="69"/>
                  <a:pt x="94" y="71"/>
                  <a:pt x="88" y="70"/>
                </a:cubicBezTo>
                <a:cubicBezTo>
                  <a:pt x="92" y="70"/>
                  <a:pt x="97" y="70"/>
                  <a:pt x="102" y="69"/>
                </a:cubicBezTo>
                <a:cubicBezTo>
                  <a:pt x="104" y="69"/>
                  <a:pt x="109" y="69"/>
                  <a:pt x="108" y="69"/>
                </a:cubicBezTo>
                <a:cubicBezTo>
                  <a:pt x="108" y="68"/>
                  <a:pt x="110" y="68"/>
                  <a:pt x="109" y="69"/>
                </a:cubicBezTo>
                <a:cubicBezTo>
                  <a:pt x="110" y="69"/>
                  <a:pt x="110" y="69"/>
                  <a:pt x="110" y="68"/>
                </a:cubicBezTo>
                <a:cubicBezTo>
                  <a:pt x="111" y="68"/>
                  <a:pt x="111" y="69"/>
                  <a:pt x="111" y="69"/>
                </a:cubicBezTo>
                <a:cubicBezTo>
                  <a:pt x="111" y="69"/>
                  <a:pt x="112" y="69"/>
                  <a:pt x="112" y="68"/>
                </a:cubicBezTo>
                <a:cubicBezTo>
                  <a:pt x="112" y="68"/>
                  <a:pt x="112" y="69"/>
                  <a:pt x="112" y="69"/>
                </a:cubicBezTo>
                <a:cubicBezTo>
                  <a:pt x="113" y="69"/>
                  <a:pt x="114" y="68"/>
                  <a:pt x="114" y="69"/>
                </a:cubicBezTo>
                <a:cubicBezTo>
                  <a:pt x="115" y="69"/>
                  <a:pt x="115" y="67"/>
                  <a:pt x="116" y="69"/>
                </a:cubicBezTo>
                <a:cubicBezTo>
                  <a:pt x="117" y="69"/>
                  <a:pt x="116" y="68"/>
                  <a:pt x="117" y="68"/>
                </a:cubicBezTo>
                <a:cubicBezTo>
                  <a:pt x="117" y="68"/>
                  <a:pt x="117" y="69"/>
                  <a:pt x="117" y="69"/>
                </a:cubicBezTo>
                <a:cubicBezTo>
                  <a:pt x="118" y="68"/>
                  <a:pt x="119" y="68"/>
                  <a:pt x="120" y="68"/>
                </a:cubicBezTo>
                <a:cubicBezTo>
                  <a:pt x="120" y="69"/>
                  <a:pt x="121" y="68"/>
                  <a:pt x="122" y="68"/>
                </a:cubicBezTo>
                <a:cubicBezTo>
                  <a:pt x="123" y="69"/>
                  <a:pt x="125" y="68"/>
                  <a:pt x="125" y="69"/>
                </a:cubicBezTo>
                <a:cubicBezTo>
                  <a:pt x="125" y="68"/>
                  <a:pt x="126" y="69"/>
                  <a:pt x="126" y="68"/>
                </a:cubicBezTo>
                <a:cubicBezTo>
                  <a:pt x="129" y="69"/>
                  <a:pt x="134" y="67"/>
                  <a:pt x="138" y="67"/>
                </a:cubicBezTo>
                <a:cubicBezTo>
                  <a:pt x="136" y="66"/>
                  <a:pt x="134" y="67"/>
                  <a:pt x="132" y="67"/>
                </a:cubicBezTo>
                <a:cubicBezTo>
                  <a:pt x="130" y="67"/>
                  <a:pt x="127" y="67"/>
                  <a:pt x="125" y="67"/>
                </a:cubicBezTo>
                <a:cubicBezTo>
                  <a:pt x="124" y="67"/>
                  <a:pt x="123" y="67"/>
                  <a:pt x="122" y="67"/>
                </a:cubicBezTo>
                <a:cubicBezTo>
                  <a:pt x="117" y="68"/>
                  <a:pt x="112" y="67"/>
                  <a:pt x="108" y="67"/>
                </a:cubicBezTo>
                <a:cubicBezTo>
                  <a:pt x="107" y="67"/>
                  <a:pt x="107" y="68"/>
                  <a:pt x="106" y="67"/>
                </a:cubicBezTo>
                <a:cubicBezTo>
                  <a:pt x="105" y="68"/>
                  <a:pt x="104" y="68"/>
                  <a:pt x="104" y="68"/>
                </a:cubicBezTo>
                <a:cubicBezTo>
                  <a:pt x="103" y="68"/>
                  <a:pt x="105" y="68"/>
                  <a:pt x="104" y="67"/>
                </a:cubicBezTo>
                <a:cubicBezTo>
                  <a:pt x="101" y="67"/>
                  <a:pt x="99" y="68"/>
                  <a:pt x="95" y="67"/>
                </a:cubicBezTo>
                <a:cubicBezTo>
                  <a:pt x="95" y="67"/>
                  <a:pt x="95" y="68"/>
                  <a:pt x="95" y="68"/>
                </a:cubicBezTo>
                <a:cubicBezTo>
                  <a:pt x="92" y="68"/>
                  <a:pt x="89" y="68"/>
                  <a:pt x="85" y="68"/>
                </a:cubicBezTo>
                <a:cubicBezTo>
                  <a:pt x="85" y="68"/>
                  <a:pt x="87" y="68"/>
                  <a:pt x="87" y="67"/>
                </a:cubicBezTo>
                <a:cubicBezTo>
                  <a:pt x="87" y="67"/>
                  <a:pt x="84" y="67"/>
                  <a:pt x="85" y="68"/>
                </a:cubicBezTo>
                <a:cubicBezTo>
                  <a:pt x="84" y="68"/>
                  <a:pt x="85" y="67"/>
                  <a:pt x="85" y="67"/>
                </a:cubicBezTo>
                <a:cubicBezTo>
                  <a:pt x="80" y="68"/>
                  <a:pt x="77" y="67"/>
                  <a:pt x="75" y="68"/>
                </a:cubicBezTo>
                <a:cubicBezTo>
                  <a:pt x="75" y="68"/>
                  <a:pt x="74" y="68"/>
                  <a:pt x="75" y="67"/>
                </a:cubicBezTo>
                <a:cubicBezTo>
                  <a:pt x="74" y="67"/>
                  <a:pt x="74" y="69"/>
                  <a:pt x="73" y="67"/>
                </a:cubicBezTo>
                <a:cubicBezTo>
                  <a:pt x="73" y="67"/>
                  <a:pt x="73" y="68"/>
                  <a:pt x="73" y="68"/>
                </a:cubicBezTo>
                <a:cubicBezTo>
                  <a:pt x="72" y="68"/>
                  <a:pt x="72" y="67"/>
                  <a:pt x="71" y="68"/>
                </a:cubicBezTo>
                <a:cubicBezTo>
                  <a:pt x="71" y="67"/>
                  <a:pt x="72" y="67"/>
                  <a:pt x="73" y="67"/>
                </a:cubicBezTo>
                <a:cubicBezTo>
                  <a:pt x="73" y="67"/>
                  <a:pt x="72" y="67"/>
                  <a:pt x="72" y="67"/>
                </a:cubicBezTo>
                <a:cubicBezTo>
                  <a:pt x="72" y="66"/>
                  <a:pt x="70" y="67"/>
                  <a:pt x="69" y="67"/>
                </a:cubicBezTo>
                <a:cubicBezTo>
                  <a:pt x="69" y="67"/>
                  <a:pt x="69" y="67"/>
                  <a:pt x="69" y="67"/>
                </a:cubicBezTo>
                <a:cubicBezTo>
                  <a:pt x="69" y="68"/>
                  <a:pt x="68" y="68"/>
                  <a:pt x="67" y="68"/>
                </a:cubicBezTo>
                <a:cubicBezTo>
                  <a:pt x="67" y="67"/>
                  <a:pt x="68" y="67"/>
                  <a:pt x="68" y="68"/>
                </a:cubicBezTo>
                <a:cubicBezTo>
                  <a:pt x="68" y="65"/>
                  <a:pt x="64" y="68"/>
                  <a:pt x="63" y="67"/>
                </a:cubicBezTo>
                <a:cubicBezTo>
                  <a:pt x="63" y="67"/>
                  <a:pt x="59" y="68"/>
                  <a:pt x="60" y="67"/>
                </a:cubicBezTo>
                <a:cubicBezTo>
                  <a:pt x="59" y="67"/>
                  <a:pt x="58" y="67"/>
                  <a:pt x="57" y="68"/>
                </a:cubicBezTo>
                <a:cubicBezTo>
                  <a:pt x="58" y="67"/>
                  <a:pt x="57" y="67"/>
                  <a:pt x="57" y="67"/>
                </a:cubicBezTo>
                <a:cubicBezTo>
                  <a:pt x="56" y="68"/>
                  <a:pt x="55" y="68"/>
                  <a:pt x="53" y="68"/>
                </a:cubicBezTo>
                <a:cubicBezTo>
                  <a:pt x="53" y="68"/>
                  <a:pt x="53" y="67"/>
                  <a:pt x="53" y="68"/>
                </a:cubicBezTo>
                <a:cubicBezTo>
                  <a:pt x="52" y="67"/>
                  <a:pt x="51" y="68"/>
                  <a:pt x="50" y="68"/>
                </a:cubicBezTo>
                <a:cubicBezTo>
                  <a:pt x="50" y="68"/>
                  <a:pt x="50" y="68"/>
                  <a:pt x="50" y="68"/>
                </a:cubicBezTo>
                <a:cubicBezTo>
                  <a:pt x="49" y="68"/>
                  <a:pt x="47" y="68"/>
                  <a:pt x="45" y="68"/>
                </a:cubicBezTo>
                <a:cubicBezTo>
                  <a:pt x="45" y="68"/>
                  <a:pt x="45" y="68"/>
                  <a:pt x="45" y="68"/>
                </a:cubicBezTo>
                <a:cubicBezTo>
                  <a:pt x="44" y="68"/>
                  <a:pt x="43" y="68"/>
                  <a:pt x="42" y="68"/>
                </a:cubicBezTo>
                <a:cubicBezTo>
                  <a:pt x="42" y="68"/>
                  <a:pt x="42" y="69"/>
                  <a:pt x="43" y="69"/>
                </a:cubicBezTo>
                <a:cubicBezTo>
                  <a:pt x="43" y="69"/>
                  <a:pt x="42" y="69"/>
                  <a:pt x="42" y="69"/>
                </a:cubicBezTo>
                <a:cubicBezTo>
                  <a:pt x="42" y="69"/>
                  <a:pt x="42" y="69"/>
                  <a:pt x="42" y="68"/>
                </a:cubicBezTo>
                <a:cubicBezTo>
                  <a:pt x="41" y="68"/>
                  <a:pt x="41" y="68"/>
                  <a:pt x="40" y="68"/>
                </a:cubicBezTo>
                <a:cubicBezTo>
                  <a:pt x="40" y="68"/>
                  <a:pt x="41" y="68"/>
                  <a:pt x="41" y="68"/>
                </a:cubicBezTo>
                <a:cubicBezTo>
                  <a:pt x="40" y="69"/>
                  <a:pt x="36" y="68"/>
                  <a:pt x="34" y="69"/>
                </a:cubicBezTo>
                <a:cubicBezTo>
                  <a:pt x="33" y="68"/>
                  <a:pt x="34" y="68"/>
                  <a:pt x="34" y="68"/>
                </a:cubicBezTo>
                <a:cubicBezTo>
                  <a:pt x="36" y="67"/>
                  <a:pt x="40" y="68"/>
                  <a:pt x="44" y="67"/>
                </a:cubicBezTo>
                <a:cubicBezTo>
                  <a:pt x="44" y="67"/>
                  <a:pt x="44" y="67"/>
                  <a:pt x="44" y="66"/>
                </a:cubicBezTo>
                <a:cubicBezTo>
                  <a:pt x="45" y="66"/>
                  <a:pt x="45" y="67"/>
                  <a:pt x="45" y="67"/>
                </a:cubicBezTo>
                <a:cubicBezTo>
                  <a:pt x="50" y="66"/>
                  <a:pt x="58" y="66"/>
                  <a:pt x="63" y="65"/>
                </a:cubicBezTo>
                <a:cubicBezTo>
                  <a:pt x="62" y="65"/>
                  <a:pt x="61" y="65"/>
                  <a:pt x="60" y="65"/>
                </a:cubicBezTo>
                <a:cubicBezTo>
                  <a:pt x="65" y="64"/>
                  <a:pt x="74" y="64"/>
                  <a:pt x="80" y="63"/>
                </a:cubicBezTo>
                <a:cubicBezTo>
                  <a:pt x="77" y="62"/>
                  <a:pt x="74" y="63"/>
                  <a:pt x="72" y="63"/>
                </a:cubicBezTo>
                <a:cubicBezTo>
                  <a:pt x="71" y="64"/>
                  <a:pt x="64" y="64"/>
                  <a:pt x="59" y="64"/>
                </a:cubicBezTo>
                <a:cubicBezTo>
                  <a:pt x="59" y="65"/>
                  <a:pt x="57" y="64"/>
                  <a:pt x="56" y="65"/>
                </a:cubicBezTo>
                <a:cubicBezTo>
                  <a:pt x="59" y="64"/>
                  <a:pt x="56" y="66"/>
                  <a:pt x="56" y="65"/>
                </a:cubicBezTo>
                <a:cubicBezTo>
                  <a:pt x="54" y="65"/>
                  <a:pt x="53" y="65"/>
                  <a:pt x="52" y="66"/>
                </a:cubicBezTo>
                <a:cubicBezTo>
                  <a:pt x="52" y="66"/>
                  <a:pt x="52" y="65"/>
                  <a:pt x="51" y="65"/>
                </a:cubicBezTo>
                <a:cubicBezTo>
                  <a:pt x="43" y="65"/>
                  <a:pt x="35" y="67"/>
                  <a:pt x="28" y="65"/>
                </a:cubicBezTo>
                <a:cubicBezTo>
                  <a:pt x="29" y="65"/>
                  <a:pt x="30" y="65"/>
                  <a:pt x="31" y="65"/>
                </a:cubicBezTo>
                <a:cubicBezTo>
                  <a:pt x="23" y="64"/>
                  <a:pt x="12" y="66"/>
                  <a:pt x="4" y="66"/>
                </a:cubicBezTo>
                <a:cubicBezTo>
                  <a:pt x="5" y="65"/>
                  <a:pt x="4" y="65"/>
                  <a:pt x="4" y="64"/>
                </a:cubicBezTo>
                <a:cubicBezTo>
                  <a:pt x="4" y="64"/>
                  <a:pt x="3" y="64"/>
                  <a:pt x="3" y="64"/>
                </a:cubicBezTo>
                <a:cubicBezTo>
                  <a:pt x="3" y="65"/>
                  <a:pt x="3" y="65"/>
                  <a:pt x="4" y="65"/>
                </a:cubicBezTo>
                <a:cubicBezTo>
                  <a:pt x="4" y="65"/>
                  <a:pt x="3" y="65"/>
                  <a:pt x="3" y="65"/>
                </a:cubicBezTo>
                <a:cubicBezTo>
                  <a:pt x="3" y="65"/>
                  <a:pt x="3" y="65"/>
                  <a:pt x="4" y="65"/>
                </a:cubicBezTo>
                <a:cubicBezTo>
                  <a:pt x="4" y="66"/>
                  <a:pt x="2" y="66"/>
                  <a:pt x="2" y="66"/>
                </a:cubicBezTo>
                <a:cubicBezTo>
                  <a:pt x="2" y="65"/>
                  <a:pt x="2" y="65"/>
                  <a:pt x="2" y="64"/>
                </a:cubicBezTo>
                <a:cubicBezTo>
                  <a:pt x="1" y="64"/>
                  <a:pt x="1" y="65"/>
                  <a:pt x="1" y="65"/>
                </a:cubicBezTo>
                <a:cubicBezTo>
                  <a:pt x="1" y="64"/>
                  <a:pt x="4" y="64"/>
                  <a:pt x="4" y="63"/>
                </a:cubicBezTo>
                <a:cubicBezTo>
                  <a:pt x="10" y="64"/>
                  <a:pt x="15" y="63"/>
                  <a:pt x="20" y="63"/>
                </a:cubicBezTo>
                <a:cubicBezTo>
                  <a:pt x="21" y="62"/>
                  <a:pt x="22" y="63"/>
                  <a:pt x="23" y="63"/>
                </a:cubicBezTo>
                <a:cubicBezTo>
                  <a:pt x="23" y="63"/>
                  <a:pt x="22" y="63"/>
                  <a:pt x="22" y="63"/>
                </a:cubicBezTo>
                <a:cubicBezTo>
                  <a:pt x="27" y="63"/>
                  <a:pt x="31" y="63"/>
                  <a:pt x="34" y="62"/>
                </a:cubicBezTo>
                <a:cubicBezTo>
                  <a:pt x="35" y="61"/>
                  <a:pt x="33" y="62"/>
                  <a:pt x="34" y="61"/>
                </a:cubicBezTo>
                <a:cubicBezTo>
                  <a:pt x="34" y="61"/>
                  <a:pt x="36" y="62"/>
                  <a:pt x="37" y="60"/>
                </a:cubicBezTo>
                <a:cubicBezTo>
                  <a:pt x="37" y="61"/>
                  <a:pt x="39" y="62"/>
                  <a:pt x="39" y="60"/>
                </a:cubicBezTo>
                <a:cubicBezTo>
                  <a:pt x="39" y="61"/>
                  <a:pt x="40" y="60"/>
                  <a:pt x="42" y="60"/>
                </a:cubicBezTo>
                <a:cubicBezTo>
                  <a:pt x="41" y="60"/>
                  <a:pt x="40" y="60"/>
                  <a:pt x="39" y="59"/>
                </a:cubicBezTo>
                <a:cubicBezTo>
                  <a:pt x="39" y="60"/>
                  <a:pt x="40" y="60"/>
                  <a:pt x="39" y="60"/>
                </a:cubicBezTo>
                <a:cubicBezTo>
                  <a:pt x="38" y="59"/>
                  <a:pt x="37" y="61"/>
                  <a:pt x="36" y="59"/>
                </a:cubicBezTo>
                <a:cubicBezTo>
                  <a:pt x="35" y="60"/>
                  <a:pt x="36" y="60"/>
                  <a:pt x="34" y="60"/>
                </a:cubicBezTo>
                <a:cubicBezTo>
                  <a:pt x="35" y="60"/>
                  <a:pt x="35" y="60"/>
                  <a:pt x="35" y="60"/>
                </a:cubicBezTo>
                <a:cubicBezTo>
                  <a:pt x="33" y="60"/>
                  <a:pt x="32" y="60"/>
                  <a:pt x="30" y="60"/>
                </a:cubicBezTo>
                <a:cubicBezTo>
                  <a:pt x="31" y="60"/>
                  <a:pt x="31" y="60"/>
                  <a:pt x="31" y="59"/>
                </a:cubicBezTo>
                <a:cubicBezTo>
                  <a:pt x="32" y="59"/>
                  <a:pt x="31" y="60"/>
                  <a:pt x="32" y="60"/>
                </a:cubicBezTo>
                <a:cubicBezTo>
                  <a:pt x="33" y="59"/>
                  <a:pt x="29" y="59"/>
                  <a:pt x="27" y="59"/>
                </a:cubicBezTo>
                <a:cubicBezTo>
                  <a:pt x="21" y="59"/>
                  <a:pt x="10" y="60"/>
                  <a:pt x="2" y="60"/>
                </a:cubicBezTo>
                <a:cubicBezTo>
                  <a:pt x="2" y="60"/>
                  <a:pt x="2" y="60"/>
                  <a:pt x="2" y="60"/>
                </a:cubicBezTo>
                <a:cubicBezTo>
                  <a:pt x="1" y="60"/>
                  <a:pt x="0" y="60"/>
                  <a:pt x="0" y="60"/>
                </a:cubicBezTo>
                <a:cubicBezTo>
                  <a:pt x="4" y="60"/>
                  <a:pt x="9" y="59"/>
                  <a:pt x="12" y="59"/>
                </a:cubicBezTo>
                <a:cubicBezTo>
                  <a:pt x="19" y="58"/>
                  <a:pt x="23" y="58"/>
                  <a:pt x="32" y="58"/>
                </a:cubicBezTo>
                <a:cubicBezTo>
                  <a:pt x="30" y="57"/>
                  <a:pt x="28" y="57"/>
                  <a:pt x="31" y="57"/>
                </a:cubicBezTo>
                <a:cubicBezTo>
                  <a:pt x="33" y="57"/>
                  <a:pt x="37" y="56"/>
                  <a:pt x="39" y="57"/>
                </a:cubicBezTo>
                <a:cubicBezTo>
                  <a:pt x="39" y="55"/>
                  <a:pt x="42" y="56"/>
                  <a:pt x="44" y="56"/>
                </a:cubicBezTo>
                <a:cubicBezTo>
                  <a:pt x="43" y="55"/>
                  <a:pt x="39" y="56"/>
                  <a:pt x="38" y="55"/>
                </a:cubicBezTo>
                <a:cubicBezTo>
                  <a:pt x="37" y="56"/>
                  <a:pt x="36" y="55"/>
                  <a:pt x="35" y="55"/>
                </a:cubicBezTo>
                <a:cubicBezTo>
                  <a:pt x="33" y="56"/>
                  <a:pt x="29" y="56"/>
                  <a:pt x="32" y="55"/>
                </a:cubicBezTo>
                <a:cubicBezTo>
                  <a:pt x="36" y="55"/>
                  <a:pt x="40" y="55"/>
                  <a:pt x="43" y="54"/>
                </a:cubicBezTo>
                <a:cubicBezTo>
                  <a:pt x="40" y="54"/>
                  <a:pt x="35" y="54"/>
                  <a:pt x="30" y="55"/>
                </a:cubicBezTo>
                <a:cubicBezTo>
                  <a:pt x="31" y="54"/>
                  <a:pt x="30" y="54"/>
                  <a:pt x="29" y="54"/>
                </a:cubicBezTo>
                <a:cubicBezTo>
                  <a:pt x="29" y="55"/>
                  <a:pt x="29" y="54"/>
                  <a:pt x="30" y="54"/>
                </a:cubicBezTo>
                <a:cubicBezTo>
                  <a:pt x="29" y="55"/>
                  <a:pt x="28" y="55"/>
                  <a:pt x="27" y="55"/>
                </a:cubicBezTo>
                <a:cubicBezTo>
                  <a:pt x="29" y="54"/>
                  <a:pt x="30" y="53"/>
                  <a:pt x="32" y="54"/>
                </a:cubicBezTo>
                <a:cubicBezTo>
                  <a:pt x="32" y="54"/>
                  <a:pt x="32" y="53"/>
                  <a:pt x="32" y="53"/>
                </a:cubicBezTo>
                <a:cubicBezTo>
                  <a:pt x="31" y="54"/>
                  <a:pt x="28" y="53"/>
                  <a:pt x="25" y="53"/>
                </a:cubicBezTo>
                <a:cubicBezTo>
                  <a:pt x="26" y="53"/>
                  <a:pt x="28" y="53"/>
                  <a:pt x="28" y="52"/>
                </a:cubicBezTo>
                <a:cubicBezTo>
                  <a:pt x="28" y="52"/>
                  <a:pt x="27" y="52"/>
                  <a:pt x="26" y="52"/>
                </a:cubicBezTo>
                <a:cubicBezTo>
                  <a:pt x="28" y="51"/>
                  <a:pt x="32" y="52"/>
                  <a:pt x="35" y="51"/>
                </a:cubicBezTo>
                <a:cubicBezTo>
                  <a:pt x="34" y="51"/>
                  <a:pt x="31" y="51"/>
                  <a:pt x="30" y="51"/>
                </a:cubicBezTo>
                <a:cubicBezTo>
                  <a:pt x="27" y="51"/>
                  <a:pt x="32" y="50"/>
                  <a:pt x="34" y="50"/>
                </a:cubicBezTo>
                <a:cubicBezTo>
                  <a:pt x="31" y="49"/>
                  <a:pt x="28" y="50"/>
                  <a:pt x="25" y="50"/>
                </a:cubicBezTo>
                <a:cubicBezTo>
                  <a:pt x="30" y="48"/>
                  <a:pt x="39" y="49"/>
                  <a:pt x="44" y="48"/>
                </a:cubicBezTo>
                <a:cubicBezTo>
                  <a:pt x="41" y="46"/>
                  <a:pt x="38" y="48"/>
                  <a:pt x="35" y="47"/>
                </a:cubicBezTo>
                <a:cubicBezTo>
                  <a:pt x="36" y="48"/>
                  <a:pt x="41" y="46"/>
                  <a:pt x="43" y="46"/>
                </a:cubicBezTo>
                <a:cubicBezTo>
                  <a:pt x="43" y="45"/>
                  <a:pt x="38" y="45"/>
                  <a:pt x="41" y="45"/>
                </a:cubicBezTo>
                <a:cubicBezTo>
                  <a:pt x="42" y="45"/>
                  <a:pt x="43" y="45"/>
                  <a:pt x="44" y="45"/>
                </a:cubicBezTo>
                <a:cubicBezTo>
                  <a:pt x="42" y="44"/>
                  <a:pt x="39" y="44"/>
                  <a:pt x="36" y="44"/>
                </a:cubicBezTo>
                <a:cubicBezTo>
                  <a:pt x="32" y="44"/>
                  <a:pt x="31" y="44"/>
                  <a:pt x="35" y="43"/>
                </a:cubicBezTo>
                <a:cubicBezTo>
                  <a:pt x="35" y="43"/>
                  <a:pt x="34" y="44"/>
                  <a:pt x="34" y="43"/>
                </a:cubicBezTo>
                <a:cubicBezTo>
                  <a:pt x="37" y="44"/>
                  <a:pt x="40" y="41"/>
                  <a:pt x="41" y="43"/>
                </a:cubicBezTo>
                <a:cubicBezTo>
                  <a:pt x="48" y="42"/>
                  <a:pt x="51" y="41"/>
                  <a:pt x="59" y="42"/>
                </a:cubicBezTo>
                <a:cubicBezTo>
                  <a:pt x="59" y="42"/>
                  <a:pt x="59" y="42"/>
                  <a:pt x="59" y="42"/>
                </a:cubicBezTo>
                <a:cubicBezTo>
                  <a:pt x="64" y="41"/>
                  <a:pt x="71" y="41"/>
                  <a:pt x="76" y="41"/>
                </a:cubicBezTo>
                <a:cubicBezTo>
                  <a:pt x="73" y="40"/>
                  <a:pt x="67" y="40"/>
                  <a:pt x="66" y="41"/>
                </a:cubicBezTo>
                <a:cubicBezTo>
                  <a:pt x="60" y="40"/>
                  <a:pt x="53" y="41"/>
                  <a:pt x="51" y="41"/>
                </a:cubicBezTo>
                <a:cubicBezTo>
                  <a:pt x="50" y="41"/>
                  <a:pt x="47" y="42"/>
                  <a:pt x="45" y="41"/>
                </a:cubicBezTo>
                <a:cubicBezTo>
                  <a:pt x="43" y="43"/>
                  <a:pt x="37" y="41"/>
                  <a:pt x="35" y="42"/>
                </a:cubicBezTo>
                <a:cubicBezTo>
                  <a:pt x="55" y="39"/>
                  <a:pt x="74" y="40"/>
                  <a:pt x="94" y="37"/>
                </a:cubicBezTo>
                <a:cubicBezTo>
                  <a:pt x="90" y="37"/>
                  <a:pt x="86" y="38"/>
                  <a:pt x="82" y="38"/>
                </a:cubicBezTo>
                <a:cubicBezTo>
                  <a:pt x="81" y="38"/>
                  <a:pt x="81" y="37"/>
                  <a:pt x="81" y="37"/>
                </a:cubicBezTo>
                <a:cubicBezTo>
                  <a:pt x="80" y="37"/>
                  <a:pt x="80" y="37"/>
                  <a:pt x="79" y="37"/>
                </a:cubicBezTo>
                <a:cubicBezTo>
                  <a:pt x="79" y="38"/>
                  <a:pt x="81" y="37"/>
                  <a:pt x="81" y="38"/>
                </a:cubicBezTo>
                <a:cubicBezTo>
                  <a:pt x="80" y="39"/>
                  <a:pt x="74" y="38"/>
                  <a:pt x="73" y="39"/>
                </a:cubicBezTo>
                <a:cubicBezTo>
                  <a:pt x="73" y="37"/>
                  <a:pt x="76" y="38"/>
                  <a:pt x="78" y="37"/>
                </a:cubicBezTo>
                <a:cubicBezTo>
                  <a:pt x="76" y="37"/>
                  <a:pt x="73" y="37"/>
                  <a:pt x="70" y="38"/>
                </a:cubicBezTo>
                <a:cubicBezTo>
                  <a:pt x="70" y="37"/>
                  <a:pt x="70" y="37"/>
                  <a:pt x="70" y="37"/>
                </a:cubicBezTo>
                <a:cubicBezTo>
                  <a:pt x="69" y="37"/>
                  <a:pt x="68" y="37"/>
                  <a:pt x="68" y="38"/>
                </a:cubicBezTo>
                <a:cubicBezTo>
                  <a:pt x="67" y="37"/>
                  <a:pt x="66" y="37"/>
                  <a:pt x="64" y="37"/>
                </a:cubicBezTo>
                <a:cubicBezTo>
                  <a:pt x="63" y="37"/>
                  <a:pt x="64" y="38"/>
                  <a:pt x="63" y="38"/>
                </a:cubicBezTo>
                <a:cubicBezTo>
                  <a:pt x="61" y="38"/>
                  <a:pt x="60" y="39"/>
                  <a:pt x="59" y="38"/>
                </a:cubicBezTo>
                <a:cubicBezTo>
                  <a:pt x="61" y="38"/>
                  <a:pt x="61" y="38"/>
                  <a:pt x="63" y="37"/>
                </a:cubicBezTo>
                <a:cubicBezTo>
                  <a:pt x="55" y="37"/>
                  <a:pt x="48" y="38"/>
                  <a:pt x="41" y="37"/>
                </a:cubicBezTo>
                <a:cubicBezTo>
                  <a:pt x="41" y="38"/>
                  <a:pt x="41" y="38"/>
                  <a:pt x="40" y="38"/>
                </a:cubicBezTo>
                <a:cubicBezTo>
                  <a:pt x="42" y="38"/>
                  <a:pt x="44" y="38"/>
                  <a:pt x="47" y="39"/>
                </a:cubicBezTo>
                <a:cubicBezTo>
                  <a:pt x="48" y="38"/>
                  <a:pt x="46" y="39"/>
                  <a:pt x="45" y="39"/>
                </a:cubicBezTo>
                <a:cubicBezTo>
                  <a:pt x="48" y="40"/>
                  <a:pt x="49" y="39"/>
                  <a:pt x="52" y="39"/>
                </a:cubicBezTo>
                <a:cubicBezTo>
                  <a:pt x="47" y="40"/>
                  <a:pt x="41" y="40"/>
                  <a:pt x="34" y="40"/>
                </a:cubicBezTo>
                <a:cubicBezTo>
                  <a:pt x="35" y="39"/>
                  <a:pt x="37" y="40"/>
                  <a:pt x="39" y="39"/>
                </a:cubicBezTo>
                <a:cubicBezTo>
                  <a:pt x="38" y="39"/>
                  <a:pt x="37" y="40"/>
                  <a:pt x="37" y="39"/>
                </a:cubicBezTo>
                <a:cubicBezTo>
                  <a:pt x="37" y="38"/>
                  <a:pt x="37" y="39"/>
                  <a:pt x="37" y="38"/>
                </a:cubicBezTo>
                <a:cubicBezTo>
                  <a:pt x="38" y="39"/>
                  <a:pt x="39" y="37"/>
                  <a:pt x="40" y="38"/>
                </a:cubicBezTo>
                <a:cubicBezTo>
                  <a:pt x="40" y="39"/>
                  <a:pt x="39" y="38"/>
                  <a:pt x="39" y="39"/>
                </a:cubicBezTo>
                <a:cubicBezTo>
                  <a:pt x="40" y="39"/>
                  <a:pt x="41" y="39"/>
                  <a:pt x="42" y="39"/>
                </a:cubicBezTo>
                <a:cubicBezTo>
                  <a:pt x="41" y="38"/>
                  <a:pt x="41" y="38"/>
                  <a:pt x="41" y="39"/>
                </a:cubicBezTo>
                <a:cubicBezTo>
                  <a:pt x="40" y="39"/>
                  <a:pt x="40" y="38"/>
                  <a:pt x="40" y="38"/>
                </a:cubicBezTo>
                <a:cubicBezTo>
                  <a:pt x="36" y="37"/>
                  <a:pt x="33" y="38"/>
                  <a:pt x="30" y="38"/>
                </a:cubicBezTo>
                <a:cubicBezTo>
                  <a:pt x="30" y="38"/>
                  <a:pt x="31" y="37"/>
                  <a:pt x="29" y="37"/>
                </a:cubicBezTo>
                <a:cubicBezTo>
                  <a:pt x="31" y="37"/>
                  <a:pt x="39" y="36"/>
                  <a:pt x="43" y="36"/>
                </a:cubicBezTo>
                <a:cubicBezTo>
                  <a:pt x="42" y="35"/>
                  <a:pt x="40" y="35"/>
                  <a:pt x="39" y="36"/>
                </a:cubicBezTo>
                <a:cubicBezTo>
                  <a:pt x="38" y="36"/>
                  <a:pt x="38" y="36"/>
                  <a:pt x="38" y="35"/>
                </a:cubicBezTo>
                <a:cubicBezTo>
                  <a:pt x="34" y="36"/>
                  <a:pt x="32" y="35"/>
                  <a:pt x="28" y="36"/>
                </a:cubicBezTo>
                <a:cubicBezTo>
                  <a:pt x="30" y="35"/>
                  <a:pt x="32" y="34"/>
                  <a:pt x="34" y="35"/>
                </a:cubicBezTo>
                <a:cubicBezTo>
                  <a:pt x="34" y="34"/>
                  <a:pt x="38" y="34"/>
                  <a:pt x="37" y="35"/>
                </a:cubicBezTo>
                <a:cubicBezTo>
                  <a:pt x="38" y="34"/>
                  <a:pt x="39" y="36"/>
                  <a:pt x="40" y="34"/>
                </a:cubicBezTo>
                <a:cubicBezTo>
                  <a:pt x="43" y="34"/>
                  <a:pt x="45" y="34"/>
                  <a:pt x="48" y="34"/>
                </a:cubicBezTo>
                <a:cubicBezTo>
                  <a:pt x="48" y="34"/>
                  <a:pt x="48" y="34"/>
                  <a:pt x="49" y="33"/>
                </a:cubicBezTo>
                <a:cubicBezTo>
                  <a:pt x="46" y="33"/>
                  <a:pt x="42" y="33"/>
                  <a:pt x="39" y="33"/>
                </a:cubicBezTo>
                <a:cubicBezTo>
                  <a:pt x="39" y="33"/>
                  <a:pt x="40" y="33"/>
                  <a:pt x="40" y="33"/>
                </a:cubicBezTo>
                <a:cubicBezTo>
                  <a:pt x="39" y="33"/>
                  <a:pt x="36" y="32"/>
                  <a:pt x="34" y="33"/>
                </a:cubicBezTo>
                <a:cubicBezTo>
                  <a:pt x="37" y="32"/>
                  <a:pt x="42" y="32"/>
                  <a:pt x="44" y="32"/>
                </a:cubicBezTo>
                <a:cubicBezTo>
                  <a:pt x="44" y="32"/>
                  <a:pt x="44" y="32"/>
                  <a:pt x="43" y="32"/>
                </a:cubicBezTo>
                <a:cubicBezTo>
                  <a:pt x="63" y="31"/>
                  <a:pt x="84" y="30"/>
                  <a:pt x="104" y="29"/>
                </a:cubicBezTo>
                <a:cubicBezTo>
                  <a:pt x="104" y="28"/>
                  <a:pt x="103" y="29"/>
                  <a:pt x="102" y="28"/>
                </a:cubicBezTo>
                <a:cubicBezTo>
                  <a:pt x="110" y="27"/>
                  <a:pt x="119" y="28"/>
                  <a:pt x="124" y="27"/>
                </a:cubicBezTo>
                <a:cubicBezTo>
                  <a:pt x="124" y="28"/>
                  <a:pt x="125" y="27"/>
                  <a:pt x="125" y="28"/>
                </a:cubicBezTo>
                <a:cubicBezTo>
                  <a:pt x="126" y="28"/>
                  <a:pt x="125" y="27"/>
                  <a:pt x="125" y="27"/>
                </a:cubicBezTo>
                <a:cubicBezTo>
                  <a:pt x="126" y="27"/>
                  <a:pt x="126" y="28"/>
                  <a:pt x="127" y="27"/>
                </a:cubicBezTo>
                <a:cubicBezTo>
                  <a:pt x="127" y="27"/>
                  <a:pt x="127" y="27"/>
                  <a:pt x="126" y="27"/>
                </a:cubicBezTo>
                <a:cubicBezTo>
                  <a:pt x="130" y="26"/>
                  <a:pt x="135" y="26"/>
                  <a:pt x="140" y="26"/>
                </a:cubicBezTo>
                <a:cubicBezTo>
                  <a:pt x="138" y="24"/>
                  <a:pt x="135" y="25"/>
                  <a:pt x="133" y="25"/>
                </a:cubicBezTo>
                <a:cubicBezTo>
                  <a:pt x="131" y="25"/>
                  <a:pt x="129" y="25"/>
                  <a:pt x="127" y="25"/>
                </a:cubicBezTo>
                <a:cubicBezTo>
                  <a:pt x="127" y="24"/>
                  <a:pt x="128" y="25"/>
                  <a:pt x="128" y="25"/>
                </a:cubicBezTo>
                <a:cubicBezTo>
                  <a:pt x="127" y="23"/>
                  <a:pt x="126" y="24"/>
                  <a:pt x="124" y="24"/>
                </a:cubicBezTo>
                <a:cubicBezTo>
                  <a:pt x="124" y="25"/>
                  <a:pt x="126" y="24"/>
                  <a:pt x="126" y="25"/>
                </a:cubicBezTo>
                <a:cubicBezTo>
                  <a:pt x="126" y="26"/>
                  <a:pt x="125" y="24"/>
                  <a:pt x="124" y="25"/>
                </a:cubicBezTo>
                <a:cubicBezTo>
                  <a:pt x="124" y="25"/>
                  <a:pt x="123" y="25"/>
                  <a:pt x="124" y="24"/>
                </a:cubicBezTo>
                <a:cubicBezTo>
                  <a:pt x="122" y="24"/>
                  <a:pt x="121" y="24"/>
                  <a:pt x="119" y="24"/>
                </a:cubicBezTo>
                <a:cubicBezTo>
                  <a:pt x="122" y="23"/>
                  <a:pt x="123" y="24"/>
                  <a:pt x="126" y="23"/>
                </a:cubicBezTo>
                <a:cubicBezTo>
                  <a:pt x="126" y="22"/>
                  <a:pt x="126" y="23"/>
                  <a:pt x="128" y="23"/>
                </a:cubicBezTo>
                <a:cubicBezTo>
                  <a:pt x="124" y="21"/>
                  <a:pt x="120" y="24"/>
                  <a:pt x="116" y="22"/>
                </a:cubicBezTo>
                <a:cubicBezTo>
                  <a:pt x="113" y="23"/>
                  <a:pt x="109" y="23"/>
                  <a:pt x="106" y="24"/>
                </a:cubicBezTo>
                <a:cubicBezTo>
                  <a:pt x="105" y="24"/>
                  <a:pt x="108" y="24"/>
                  <a:pt x="107" y="22"/>
                </a:cubicBezTo>
                <a:cubicBezTo>
                  <a:pt x="111" y="23"/>
                  <a:pt x="114" y="21"/>
                  <a:pt x="117" y="22"/>
                </a:cubicBezTo>
                <a:cubicBezTo>
                  <a:pt x="117" y="21"/>
                  <a:pt x="119" y="23"/>
                  <a:pt x="119" y="22"/>
                </a:cubicBezTo>
                <a:cubicBezTo>
                  <a:pt x="122" y="22"/>
                  <a:pt x="124" y="22"/>
                  <a:pt x="126" y="21"/>
                </a:cubicBezTo>
                <a:cubicBezTo>
                  <a:pt x="124" y="20"/>
                  <a:pt x="120" y="21"/>
                  <a:pt x="118" y="21"/>
                </a:cubicBezTo>
                <a:cubicBezTo>
                  <a:pt x="112" y="22"/>
                  <a:pt x="106" y="21"/>
                  <a:pt x="98" y="22"/>
                </a:cubicBezTo>
                <a:cubicBezTo>
                  <a:pt x="92" y="23"/>
                  <a:pt x="86" y="22"/>
                  <a:pt x="82" y="23"/>
                </a:cubicBezTo>
                <a:cubicBezTo>
                  <a:pt x="82" y="23"/>
                  <a:pt x="82" y="23"/>
                  <a:pt x="82" y="23"/>
                </a:cubicBezTo>
                <a:cubicBezTo>
                  <a:pt x="79" y="23"/>
                  <a:pt x="74" y="23"/>
                  <a:pt x="70" y="24"/>
                </a:cubicBezTo>
                <a:cubicBezTo>
                  <a:pt x="65" y="24"/>
                  <a:pt x="60" y="24"/>
                  <a:pt x="56" y="24"/>
                </a:cubicBezTo>
                <a:cubicBezTo>
                  <a:pt x="55" y="24"/>
                  <a:pt x="53" y="25"/>
                  <a:pt x="53" y="25"/>
                </a:cubicBezTo>
                <a:cubicBezTo>
                  <a:pt x="46" y="26"/>
                  <a:pt x="38" y="25"/>
                  <a:pt x="30" y="26"/>
                </a:cubicBezTo>
                <a:cubicBezTo>
                  <a:pt x="29" y="25"/>
                  <a:pt x="31" y="26"/>
                  <a:pt x="32" y="26"/>
                </a:cubicBezTo>
                <a:cubicBezTo>
                  <a:pt x="40" y="24"/>
                  <a:pt x="49" y="25"/>
                  <a:pt x="58" y="23"/>
                </a:cubicBezTo>
                <a:cubicBezTo>
                  <a:pt x="58" y="24"/>
                  <a:pt x="59" y="23"/>
                  <a:pt x="59" y="24"/>
                </a:cubicBezTo>
                <a:cubicBezTo>
                  <a:pt x="60" y="24"/>
                  <a:pt x="61" y="24"/>
                  <a:pt x="61" y="23"/>
                </a:cubicBezTo>
                <a:cubicBezTo>
                  <a:pt x="61" y="24"/>
                  <a:pt x="62" y="23"/>
                  <a:pt x="62" y="24"/>
                </a:cubicBezTo>
                <a:cubicBezTo>
                  <a:pt x="63" y="24"/>
                  <a:pt x="63" y="23"/>
                  <a:pt x="63" y="23"/>
                </a:cubicBezTo>
                <a:cubicBezTo>
                  <a:pt x="65" y="24"/>
                  <a:pt x="69" y="21"/>
                  <a:pt x="73" y="22"/>
                </a:cubicBezTo>
                <a:cubicBezTo>
                  <a:pt x="74" y="22"/>
                  <a:pt x="82" y="21"/>
                  <a:pt x="85" y="21"/>
                </a:cubicBezTo>
                <a:cubicBezTo>
                  <a:pt x="96" y="20"/>
                  <a:pt x="109" y="20"/>
                  <a:pt x="119" y="19"/>
                </a:cubicBezTo>
                <a:cubicBezTo>
                  <a:pt x="121" y="19"/>
                  <a:pt x="124" y="19"/>
                  <a:pt x="126" y="18"/>
                </a:cubicBezTo>
                <a:cubicBezTo>
                  <a:pt x="126" y="17"/>
                  <a:pt x="124" y="19"/>
                  <a:pt x="124" y="17"/>
                </a:cubicBezTo>
                <a:cubicBezTo>
                  <a:pt x="124" y="18"/>
                  <a:pt x="124" y="18"/>
                  <a:pt x="124" y="18"/>
                </a:cubicBezTo>
                <a:cubicBezTo>
                  <a:pt x="123" y="18"/>
                  <a:pt x="122" y="19"/>
                  <a:pt x="122" y="18"/>
                </a:cubicBezTo>
                <a:cubicBezTo>
                  <a:pt x="108" y="19"/>
                  <a:pt x="92" y="19"/>
                  <a:pt x="76" y="21"/>
                </a:cubicBezTo>
                <a:cubicBezTo>
                  <a:pt x="87" y="19"/>
                  <a:pt x="102" y="19"/>
                  <a:pt x="112" y="17"/>
                </a:cubicBezTo>
                <a:cubicBezTo>
                  <a:pt x="112" y="16"/>
                  <a:pt x="109" y="18"/>
                  <a:pt x="110" y="17"/>
                </a:cubicBezTo>
                <a:cubicBezTo>
                  <a:pt x="107" y="18"/>
                  <a:pt x="105" y="17"/>
                  <a:pt x="101" y="17"/>
                </a:cubicBezTo>
                <a:cubicBezTo>
                  <a:pt x="106" y="16"/>
                  <a:pt x="113" y="16"/>
                  <a:pt x="118" y="15"/>
                </a:cubicBezTo>
                <a:cubicBezTo>
                  <a:pt x="121" y="15"/>
                  <a:pt x="124" y="15"/>
                  <a:pt x="127" y="14"/>
                </a:cubicBezTo>
                <a:cubicBezTo>
                  <a:pt x="127" y="15"/>
                  <a:pt x="129" y="15"/>
                  <a:pt x="130" y="14"/>
                </a:cubicBezTo>
                <a:cubicBezTo>
                  <a:pt x="133" y="15"/>
                  <a:pt x="137" y="13"/>
                  <a:pt x="139" y="14"/>
                </a:cubicBezTo>
                <a:cubicBezTo>
                  <a:pt x="140" y="13"/>
                  <a:pt x="143" y="12"/>
                  <a:pt x="144" y="14"/>
                </a:cubicBezTo>
                <a:cubicBezTo>
                  <a:pt x="145" y="13"/>
                  <a:pt x="147" y="14"/>
                  <a:pt x="148" y="13"/>
                </a:cubicBezTo>
                <a:cubicBezTo>
                  <a:pt x="148" y="13"/>
                  <a:pt x="148" y="13"/>
                  <a:pt x="148" y="13"/>
                </a:cubicBezTo>
                <a:cubicBezTo>
                  <a:pt x="148" y="13"/>
                  <a:pt x="148" y="13"/>
                  <a:pt x="148" y="13"/>
                </a:cubicBezTo>
                <a:cubicBezTo>
                  <a:pt x="149" y="13"/>
                  <a:pt x="150" y="13"/>
                  <a:pt x="151" y="12"/>
                </a:cubicBezTo>
                <a:cubicBezTo>
                  <a:pt x="155" y="12"/>
                  <a:pt x="160" y="12"/>
                  <a:pt x="164" y="12"/>
                </a:cubicBezTo>
                <a:cubicBezTo>
                  <a:pt x="170" y="11"/>
                  <a:pt x="173" y="13"/>
                  <a:pt x="176" y="12"/>
                </a:cubicBezTo>
                <a:cubicBezTo>
                  <a:pt x="176" y="12"/>
                  <a:pt x="175" y="12"/>
                  <a:pt x="174" y="12"/>
                </a:cubicBezTo>
                <a:cubicBezTo>
                  <a:pt x="174" y="12"/>
                  <a:pt x="175" y="11"/>
                  <a:pt x="175" y="11"/>
                </a:cubicBezTo>
                <a:cubicBezTo>
                  <a:pt x="176" y="12"/>
                  <a:pt x="180" y="13"/>
                  <a:pt x="182" y="11"/>
                </a:cubicBezTo>
                <a:cubicBezTo>
                  <a:pt x="185" y="12"/>
                  <a:pt x="190" y="12"/>
                  <a:pt x="192" y="11"/>
                </a:cubicBezTo>
                <a:cubicBezTo>
                  <a:pt x="192" y="12"/>
                  <a:pt x="195" y="11"/>
                  <a:pt x="195" y="12"/>
                </a:cubicBezTo>
                <a:cubicBezTo>
                  <a:pt x="197" y="9"/>
                  <a:pt x="202" y="12"/>
                  <a:pt x="204" y="10"/>
                </a:cubicBezTo>
                <a:cubicBezTo>
                  <a:pt x="204" y="10"/>
                  <a:pt x="205" y="11"/>
                  <a:pt x="206" y="10"/>
                </a:cubicBezTo>
                <a:cubicBezTo>
                  <a:pt x="205" y="9"/>
                  <a:pt x="212" y="10"/>
                  <a:pt x="214" y="10"/>
                </a:cubicBezTo>
                <a:cubicBezTo>
                  <a:pt x="217" y="10"/>
                  <a:pt x="223" y="9"/>
                  <a:pt x="226" y="10"/>
                </a:cubicBezTo>
                <a:cubicBezTo>
                  <a:pt x="227" y="9"/>
                  <a:pt x="225" y="9"/>
                  <a:pt x="225" y="9"/>
                </a:cubicBezTo>
                <a:cubicBezTo>
                  <a:pt x="226" y="7"/>
                  <a:pt x="229" y="9"/>
                  <a:pt x="229" y="9"/>
                </a:cubicBezTo>
                <a:cubicBezTo>
                  <a:pt x="231" y="10"/>
                  <a:pt x="234" y="10"/>
                  <a:pt x="235" y="9"/>
                </a:cubicBezTo>
                <a:cubicBezTo>
                  <a:pt x="236" y="9"/>
                  <a:pt x="235" y="10"/>
                  <a:pt x="236" y="10"/>
                </a:cubicBezTo>
                <a:cubicBezTo>
                  <a:pt x="237" y="10"/>
                  <a:pt x="237" y="9"/>
                  <a:pt x="237" y="8"/>
                </a:cubicBezTo>
                <a:cubicBezTo>
                  <a:pt x="238" y="8"/>
                  <a:pt x="237" y="9"/>
                  <a:pt x="238" y="10"/>
                </a:cubicBezTo>
                <a:cubicBezTo>
                  <a:pt x="240" y="10"/>
                  <a:pt x="243" y="10"/>
                  <a:pt x="244" y="9"/>
                </a:cubicBezTo>
                <a:cubicBezTo>
                  <a:pt x="243" y="10"/>
                  <a:pt x="243" y="10"/>
                  <a:pt x="244" y="10"/>
                </a:cubicBezTo>
                <a:cubicBezTo>
                  <a:pt x="245" y="9"/>
                  <a:pt x="245" y="9"/>
                  <a:pt x="245" y="8"/>
                </a:cubicBezTo>
                <a:cubicBezTo>
                  <a:pt x="246" y="8"/>
                  <a:pt x="246" y="9"/>
                  <a:pt x="248" y="8"/>
                </a:cubicBezTo>
                <a:cubicBezTo>
                  <a:pt x="247" y="9"/>
                  <a:pt x="248" y="10"/>
                  <a:pt x="248" y="9"/>
                </a:cubicBezTo>
                <a:cubicBezTo>
                  <a:pt x="249" y="9"/>
                  <a:pt x="248" y="9"/>
                  <a:pt x="248" y="8"/>
                </a:cubicBezTo>
                <a:cubicBezTo>
                  <a:pt x="249" y="8"/>
                  <a:pt x="249" y="9"/>
                  <a:pt x="249" y="9"/>
                </a:cubicBezTo>
                <a:cubicBezTo>
                  <a:pt x="250" y="9"/>
                  <a:pt x="249" y="8"/>
                  <a:pt x="250" y="8"/>
                </a:cubicBezTo>
                <a:cubicBezTo>
                  <a:pt x="251" y="9"/>
                  <a:pt x="253" y="8"/>
                  <a:pt x="255" y="8"/>
                </a:cubicBezTo>
                <a:cubicBezTo>
                  <a:pt x="255" y="9"/>
                  <a:pt x="255" y="9"/>
                  <a:pt x="255" y="9"/>
                </a:cubicBezTo>
                <a:cubicBezTo>
                  <a:pt x="256" y="9"/>
                  <a:pt x="256" y="9"/>
                  <a:pt x="256" y="8"/>
                </a:cubicBezTo>
                <a:cubicBezTo>
                  <a:pt x="256" y="9"/>
                  <a:pt x="256" y="9"/>
                  <a:pt x="256" y="9"/>
                </a:cubicBezTo>
                <a:cubicBezTo>
                  <a:pt x="257" y="9"/>
                  <a:pt x="257" y="9"/>
                  <a:pt x="257" y="8"/>
                </a:cubicBezTo>
                <a:cubicBezTo>
                  <a:pt x="273" y="9"/>
                  <a:pt x="285" y="8"/>
                  <a:pt x="299" y="10"/>
                </a:cubicBezTo>
                <a:cubicBezTo>
                  <a:pt x="302" y="9"/>
                  <a:pt x="308" y="9"/>
                  <a:pt x="310" y="10"/>
                </a:cubicBezTo>
                <a:cubicBezTo>
                  <a:pt x="311" y="10"/>
                  <a:pt x="310" y="10"/>
                  <a:pt x="310" y="9"/>
                </a:cubicBezTo>
                <a:cubicBezTo>
                  <a:pt x="311" y="10"/>
                  <a:pt x="313" y="9"/>
                  <a:pt x="313" y="10"/>
                </a:cubicBezTo>
                <a:cubicBezTo>
                  <a:pt x="314" y="9"/>
                  <a:pt x="316" y="10"/>
                  <a:pt x="316" y="9"/>
                </a:cubicBezTo>
                <a:cubicBezTo>
                  <a:pt x="313" y="9"/>
                  <a:pt x="312" y="8"/>
                  <a:pt x="310" y="8"/>
                </a:cubicBezTo>
                <a:cubicBezTo>
                  <a:pt x="310" y="8"/>
                  <a:pt x="310" y="8"/>
                  <a:pt x="310" y="7"/>
                </a:cubicBezTo>
                <a:cubicBezTo>
                  <a:pt x="309" y="8"/>
                  <a:pt x="308" y="7"/>
                  <a:pt x="307" y="7"/>
                </a:cubicBezTo>
                <a:cubicBezTo>
                  <a:pt x="306" y="8"/>
                  <a:pt x="308" y="7"/>
                  <a:pt x="308" y="8"/>
                </a:cubicBezTo>
                <a:cubicBezTo>
                  <a:pt x="308" y="8"/>
                  <a:pt x="307" y="8"/>
                  <a:pt x="307" y="8"/>
                </a:cubicBezTo>
                <a:cubicBezTo>
                  <a:pt x="307" y="8"/>
                  <a:pt x="306" y="8"/>
                  <a:pt x="306" y="7"/>
                </a:cubicBezTo>
                <a:cubicBezTo>
                  <a:pt x="306" y="7"/>
                  <a:pt x="306" y="8"/>
                  <a:pt x="305" y="8"/>
                </a:cubicBezTo>
                <a:cubicBezTo>
                  <a:pt x="304" y="8"/>
                  <a:pt x="304" y="8"/>
                  <a:pt x="303" y="8"/>
                </a:cubicBezTo>
                <a:cubicBezTo>
                  <a:pt x="302" y="8"/>
                  <a:pt x="302" y="9"/>
                  <a:pt x="302" y="9"/>
                </a:cubicBezTo>
                <a:cubicBezTo>
                  <a:pt x="300" y="8"/>
                  <a:pt x="299" y="9"/>
                  <a:pt x="298" y="7"/>
                </a:cubicBezTo>
                <a:cubicBezTo>
                  <a:pt x="296" y="8"/>
                  <a:pt x="294" y="8"/>
                  <a:pt x="291" y="8"/>
                </a:cubicBezTo>
                <a:cubicBezTo>
                  <a:pt x="292" y="7"/>
                  <a:pt x="289" y="7"/>
                  <a:pt x="289" y="7"/>
                </a:cubicBezTo>
                <a:cubicBezTo>
                  <a:pt x="289" y="7"/>
                  <a:pt x="289" y="7"/>
                  <a:pt x="289" y="8"/>
                </a:cubicBezTo>
                <a:cubicBezTo>
                  <a:pt x="288" y="8"/>
                  <a:pt x="288" y="6"/>
                  <a:pt x="288" y="8"/>
                </a:cubicBezTo>
                <a:cubicBezTo>
                  <a:pt x="286" y="8"/>
                  <a:pt x="285" y="8"/>
                  <a:pt x="284" y="8"/>
                </a:cubicBezTo>
                <a:cubicBezTo>
                  <a:pt x="284" y="7"/>
                  <a:pt x="284" y="7"/>
                  <a:pt x="284" y="7"/>
                </a:cubicBezTo>
                <a:cubicBezTo>
                  <a:pt x="282" y="6"/>
                  <a:pt x="280" y="6"/>
                  <a:pt x="276" y="6"/>
                </a:cubicBezTo>
                <a:cubicBezTo>
                  <a:pt x="276" y="6"/>
                  <a:pt x="276" y="7"/>
                  <a:pt x="276" y="7"/>
                </a:cubicBezTo>
                <a:cubicBezTo>
                  <a:pt x="277" y="7"/>
                  <a:pt x="278" y="7"/>
                  <a:pt x="278" y="7"/>
                </a:cubicBezTo>
                <a:cubicBezTo>
                  <a:pt x="274" y="8"/>
                  <a:pt x="271" y="7"/>
                  <a:pt x="267" y="8"/>
                </a:cubicBezTo>
                <a:cubicBezTo>
                  <a:pt x="267" y="7"/>
                  <a:pt x="267" y="7"/>
                  <a:pt x="267" y="6"/>
                </a:cubicBezTo>
                <a:cubicBezTo>
                  <a:pt x="269" y="7"/>
                  <a:pt x="273" y="7"/>
                  <a:pt x="275" y="7"/>
                </a:cubicBezTo>
                <a:cubicBezTo>
                  <a:pt x="272" y="5"/>
                  <a:pt x="268" y="6"/>
                  <a:pt x="264" y="6"/>
                </a:cubicBezTo>
                <a:cubicBezTo>
                  <a:pt x="263" y="6"/>
                  <a:pt x="261" y="5"/>
                  <a:pt x="260" y="6"/>
                </a:cubicBezTo>
                <a:cubicBezTo>
                  <a:pt x="259" y="6"/>
                  <a:pt x="261" y="7"/>
                  <a:pt x="259" y="6"/>
                </a:cubicBezTo>
                <a:cubicBezTo>
                  <a:pt x="258" y="5"/>
                  <a:pt x="254" y="7"/>
                  <a:pt x="252" y="5"/>
                </a:cubicBezTo>
                <a:cubicBezTo>
                  <a:pt x="251" y="7"/>
                  <a:pt x="249" y="4"/>
                  <a:pt x="248" y="6"/>
                </a:cubicBezTo>
                <a:cubicBezTo>
                  <a:pt x="248" y="5"/>
                  <a:pt x="248" y="5"/>
                  <a:pt x="247" y="5"/>
                </a:cubicBezTo>
                <a:cubicBezTo>
                  <a:pt x="247" y="5"/>
                  <a:pt x="247" y="5"/>
                  <a:pt x="247" y="5"/>
                </a:cubicBezTo>
                <a:cubicBezTo>
                  <a:pt x="245" y="6"/>
                  <a:pt x="239" y="5"/>
                  <a:pt x="237" y="6"/>
                </a:cubicBezTo>
                <a:cubicBezTo>
                  <a:pt x="236" y="5"/>
                  <a:pt x="233" y="7"/>
                  <a:pt x="230" y="6"/>
                </a:cubicBezTo>
                <a:cubicBezTo>
                  <a:pt x="228" y="3"/>
                  <a:pt x="224" y="5"/>
                  <a:pt x="220" y="4"/>
                </a:cubicBezTo>
                <a:cubicBezTo>
                  <a:pt x="220" y="4"/>
                  <a:pt x="218" y="5"/>
                  <a:pt x="218" y="4"/>
                </a:cubicBezTo>
                <a:cubicBezTo>
                  <a:pt x="224" y="4"/>
                  <a:pt x="230" y="4"/>
                  <a:pt x="234" y="3"/>
                </a:cubicBezTo>
                <a:cubicBezTo>
                  <a:pt x="237" y="5"/>
                  <a:pt x="244" y="3"/>
                  <a:pt x="246" y="4"/>
                </a:cubicBezTo>
                <a:cubicBezTo>
                  <a:pt x="248" y="4"/>
                  <a:pt x="250" y="4"/>
                  <a:pt x="251" y="4"/>
                </a:cubicBezTo>
                <a:cubicBezTo>
                  <a:pt x="251" y="5"/>
                  <a:pt x="250" y="4"/>
                  <a:pt x="250" y="4"/>
                </a:cubicBezTo>
                <a:cubicBezTo>
                  <a:pt x="250" y="5"/>
                  <a:pt x="250" y="5"/>
                  <a:pt x="250" y="5"/>
                </a:cubicBezTo>
                <a:cubicBezTo>
                  <a:pt x="252" y="5"/>
                  <a:pt x="252" y="4"/>
                  <a:pt x="252" y="3"/>
                </a:cubicBezTo>
                <a:cubicBezTo>
                  <a:pt x="249" y="2"/>
                  <a:pt x="247" y="3"/>
                  <a:pt x="244" y="3"/>
                </a:cubicBezTo>
                <a:cubicBezTo>
                  <a:pt x="244" y="2"/>
                  <a:pt x="244" y="2"/>
                  <a:pt x="244" y="1"/>
                </a:cubicBezTo>
                <a:cubicBezTo>
                  <a:pt x="246" y="2"/>
                  <a:pt x="249" y="1"/>
                  <a:pt x="251" y="2"/>
                </a:cubicBezTo>
                <a:cubicBezTo>
                  <a:pt x="251" y="0"/>
                  <a:pt x="248" y="2"/>
                  <a:pt x="248" y="0"/>
                </a:cubicBezTo>
                <a:cubicBezTo>
                  <a:pt x="250" y="1"/>
                  <a:pt x="251" y="0"/>
                  <a:pt x="253" y="1"/>
                </a:cubicBezTo>
                <a:cubicBezTo>
                  <a:pt x="254" y="1"/>
                  <a:pt x="254" y="0"/>
                  <a:pt x="254" y="0"/>
                </a:cubicBezTo>
                <a:cubicBezTo>
                  <a:pt x="255" y="0"/>
                  <a:pt x="254" y="1"/>
                  <a:pt x="254" y="2"/>
                </a:cubicBezTo>
                <a:cubicBezTo>
                  <a:pt x="257" y="1"/>
                  <a:pt x="258" y="2"/>
                  <a:pt x="260" y="1"/>
                </a:cubicBezTo>
                <a:cubicBezTo>
                  <a:pt x="263" y="2"/>
                  <a:pt x="268" y="2"/>
                  <a:pt x="271" y="1"/>
                </a:cubicBezTo>
                <a:cubicBezTo>
                  <a:pt x="273" y="3"/>
                  <a:pt x="274" y="2"/>
                  <a:pt x="276" y="1"/>
                </a:cubicBezTo>
                <a:cubicBezTo>
                  <a:pt x="276" y="2"/>
                  <a:pt x="276" y="2"/>
                  <a:pt x="276" y="2"/>
                </a:cubicBezTo>
                <a:cubicBezTo>
                  <a:pt x="285" y="1"/>
                  <a:pt x="292" y="3"/>
                  <a:pt x="302" y="2"/>
                </a:cubicBezTo>
                <a:cubicBezTo>
                  <a:pt x="302" y="3"/>
                  <a:pt x="305" y="2"/>
                  <a:pt x="306" y="2"/>
                </a:cubicBezTo>
                <a:cubicBezTo>
                  <a:pt x="305" y="2"/>
                  <a:pt x="303" y="2"/>
                  <a:pt x="302" y="2"/>
                </a:cubicBezTo>
                <a:cubicBezTo>
                  <a:pt x="307" y="1"/>
                  <a:pt x="314" y="1"/>
                  <a:pt x="320" y="3"/>
                </a:cubicBezTo>
                <a:cubicBezTo>
                  <a:pt x="321" y="2"/>
                  <a:pt x="328" y="2"/>
                  <a:pt x="330" y="3"/>
                </a:cubicBezTo>
                <a:cubicBezTo>
                  <a:pt x="333" y="3"/>
                  <a:pt x="334" y="3"/>
                  <a:pt x="335" y="3"/>
                </a:cubicBezTo>
                <a:cubicBezTo>
                  <a:pt x="337" y="3"/>
                  <a:pt x="341" y="5"/>
                  <a:pt x="343" y="5"/>
                </a:cubicBezTo>
                <a:cubicBezTo>
                  <a:pt x="345" y="5"/>
                  <a:pt x="347" y="5"/>
                  <a:pt x="348" y="6"/>
                </a:cubicBezTo>
                <a:close/>
                <a:moveTo>
                  <a:pt x="330" y="3"/>
                </a:moveTo>
                <a:cubicBezTo>
                  <a:pt x="329" y="3"/>
                  <a:pt x="329" y="3"/>
                  <a:pt x="329" y="3"/>
                </a:cubicBezTo>
                <a:cubicBezTo>
                  <a:pt x="330" y="4"/>
                  <a:pt x="331" y="5"/>
                  <a:pt x="331" y="3"/>
                </a:cubicBezTo>
                <a:cubicBezTo>
                  <a:pt x="330" y="3"/>
                  <a:pt x="330" y="3"/>
                  <a:pt x="330" y="3"/>
                </a:cubicBezTo>
                <a:close/>
                <a:moveTo>
                  <a:pt x="26" y="87"/>
                </a:moveTo>
                <a:cubicBezTo>
                  <a:pt x="26" y="86"/>
                  <a:pt x="27" y="87"/>
                  <a:pt x="27" y="86"/>
                </a:cubicBezTo>
                <a:cubicBezTo>
                  <a:pt x="26" y="86"/>
                  <a:pt x="26" y="85"/>
                  <a:pt x="25" y="86"/>
                </a:cubicBezTo>
                <a:cubicBezTo>
                  <a:pt x="26" y="87"/>
                  <a:pt x="23" y="85"/>
                  <a:pt x="22" y="86"/>
                </a:cubicBezTo>
                <a:cubicBezTo>
                  <a:pt x="23" y="86"/>
                  <a:pt x="23" y="86"/>
                  <a:pt x="24" y="87"/>
                </a:cubicBezTo>
                <a:cubicBezTo>
                  <a:pt x="25" y="86"/>
                  <a:pt x="26" y="86"/>
                  <a:pt x="26" y="87"/>
                </a:cubicBezTo>
                <a:close/>
                <a:moveTo>
                  <a:pt x="121" y="28"/>
                </a:moveTo>
                <a:cubicBezTo>
                  <a:pt x="122" y="28"/>
                  <a:pt x="124" y="29"/>
                  <a:pt x="124" y="27"/>
                </a:cubicBezTo>
                <a:cubicBezTo>
                  <a:pt x="123" y="27"/>
                  <a:pt x="122" y="27"/>
                  <a:pt x="121" y="28"/>
                </a:cubicBezTo>
                <a:close/>
                <a:moveTo>
                  <a:pt x="259" y="5"/>
                </a:moveTo>
                <a:cubicBezTo>
                  <a:pt x="259" y="5"/>
                  <a:pt x="260" y="5"/>
                  <a:pt x="260" y="4"/>
                </a:cubicBezTo>
                <a:cubicBezTo>
                  <a:pt x="260" y="4"/>
                  <a:pt x="259" y="3"/>
                  <a:pt x="259" y="3"/>
                </a:cubicBezTo>
                <a:cubicBezTo>
                  <a:pt x="259" y="4"/>
                  <a:pt x="260" y="4"/>
                  <a:pt x="259" y="5"/>
                </a:cubicBezTo>
                <a:close/>
                <a:moveTo>
                  <a:pt x="316" y="3"/>
                </a:moveTo>
                <a:cubicBezTo>
                  <a:pt x="316" y="2"/>
                  <a:pt x="315" y="3"/>
                  <a:pt x="314" y="3"/>
                </a:cubicBezTo>
                <a:cubicBezTo>
                  <a:pt x="314" y="4"/>
                  <a:pt x="315" y="3"/>
                  <a:pt x="316" y="3"/>
                </a:cubicBezTo>
                <a:close/>
                <a:moveTo>
                  <a:pt x="324" y="3"/>
                </a:moveTo>
                <a:cubicBezTo>
                  <a:pt x="325" y="3"/>
                  <a:pt x="326" y="4"/>
                  <a:pt x="327" y="4"/>
                </a:cubicBezTo>
                <a:cubicBezTo>
                  <a:pt x="327" y="3"/>
                  <a:pt x="328" y="4"/>
                  <a:pt x="328" y="3"/>
                </a:cubicBezTo>
                <a:cubicBezTo>
                  <a:pt x="327" y="4"/>
                  <a:pt x="326" y="2"/>
                  <a:pt x="324" y="3"/>
                </a:cubicBezTo>
                <a:close/>
                <a:moveTo>
                  <a:pt x="318" y="4"/>
                </a:moveTo>
                <a:cubicBezTo>
                  <a:pt x="319" y="3"/>
                  <a:pt x="318" y="3"/>
                  <a:pt x="317" y="3"/>
                </a:cubicBezTo>
                <a:cubicBezTo>
                  <a:pt x="317" y="4"/>
                  <a:pt x="318" y="3"/>
                  <a:pt x="318" y="4"/>
                </a:cubicBezTo>
                <a:close/>
                <a:moveTo>
                  <a:pt x="323" y="4"/>
                </a:moveTo>
                <a:cubicBezTo>
                  <a:pt x="323" y="3"/>
                  <a:pt x="322" y="3"/>
                  <a:pt x="321" y="3"/>
                </a:cubicBezTo>
                <a:cubicBezTo>
                  <a:pt x="321" y="4"/>
                  <a:pt x="323" y="3"/>
                  <a:pt x="323" y="4"/>
                </a:cubicBezTo>
                <a:close/>
                <a:moveTo>
                  <a:pt x="311" y="5"/>
                </a:moveTo>
                <a:cubicBezTo>
                  <a:pt x="311" y="5"/>
                  <a:pt x="311" y="4"/>
                  <a:pt x="311" y="4"/>
                </a:cubicBezTo>
                <a:cubicBezTo>
                  <a:pt x="311" y="4"/>
                  <a:pt x="310" y="4"/>
                  <a:pt x="310" y="4"/>
                </a:cubicBezTo>
                <a:cubicBezTo>
                  <a:pt x="310" y="5"/>
                  <a:pt x="310" y="5"/>
                  <a:pt x="311" y="5"/>
                </a:cubicBezTo>
                <a:close/>
                <a:moveTo>
                  <a:pt x="322" y="5"/>
                </a:moveTo>
                <a:cubicBezTo>
                  <a:pt x="321" y="5"/>
                  <a:pt x="321" y="4"/>
                  <a:pt x="320" y="5"/>
                </a:cubicBezTo>
                <a:cubicBezTo>
                  <a:pt x="320" y="5"/>
                  <a:pt x="322" y="6"/>
                  <a:pt x="322" y="5"/>
                </a:cubicBezTo>
                <a:close/>
                <a:moveTo>
                  <a:pt x="327" y="6"/>
                </a:moveTo>
                <a:cubicBezTo>
                  <a:pt x="327" y="6"/>
                  <a:pt x="329" y="6"/>
                  <a:pt x="329" y="5"/>
                </a:cubicBezTo>
                <a:cubicBezTo>
                  <a:pt x="329" y="5"/>
                  <a:pt x="327" y="5"/>
                  <a:pt x="327" y="6"/>
                </a:cubicBezTo>
                <a:close/>
                <a:moveTo>
                  <a:pt x="333" y="6"/>
                </a:moveTo>
                <a:cubicBezTo>
                  <a:pt x="334" y="6"/>
                  <a:pt x="334" y="6"/>
                  <a:pt x="334" y="6"/>
                </a:cubicBezTo>
                <a:cubicBezTo>
                  <a:pt x="335" y="5"/>
                  <a:pt x="333" y="5"/>
                  <a:pt x="333" y="6"/>
                </a:cubicBezTo>
                <a:close/>
                <a:moveTo>
                  <a:pt x="276" y="7"/>
                </a:moveTo>
                <a:cubicBezTo>
                  <a:pt x="276" y="6"/>
                  <a:pt x="276" y="6"/>
                  <a:pt x="275" y="6"/>
                </a:cubicBezTo>
                <a:cubicBezTo>
                  <a:pt x="275" y="7"/>
                  <a:pt x="275" y="7"/>
                  <a:pt x="276" y="7"/>
                </a:cubicBezTo>
                <a:close/>
                <a:moveTo>
                  <a:pt x="347" y="7"/>
                </a:moveTo>
                <a:cubicBezTo>
                  <a:pt x="347" y="7"/>
                  <a:pt x="348" y="7"/>
                  <a:pt x="348" y="7"/>
                </a:cubicBezTo>
                <a:cubicBezTo>
                  <a:pt x="348" y="6"/>
                  <a:pt x="347" y="6"/>
                  <a:pt x="347" y="7"/>
                </a:cubicBezTo>
                <a:close/>
                <a:moveTo>
                  <a:pt x="325" y="9"/>
                </a:moveTo>
                <a:cubicBezTo>
                  <a:pt x="326" y="9"/>
                  <a:pt x="327" y="9"/>
                  <a:pt x="326" y="10"/>
                </a:cubicBezTo>
                <a:cubicBezTo>
                  <a:pt x="329" y="10"/>
                  <a:pt x="327" y="8"/>
                  <a:pt x="326" y="8"/>
                </a:cubicBezTo>
                <a:cubicBezTo>
                  <a:pt x="326" y="9"/>
                  <a:pt x="325" y="8"/>
                  <a:pt x="325" y="9"/>
                </a:cubicBezTo>
                <a:close/>
                <a:moveTo>
                  <a:pt x="333" y="10"/>
                </a:moveTo>
                <a:cubicBezTo>
                  <a:pt x="333" y="10"/>
                  <a:pt x="333" y="10"/>
                  <a:pt x="333" y="11"/>
                </a:cubicBezTo>
                <a:cubicBezTo>
                  <a:pt x="334" y="11"/>
                  <a:pt x="335" y="11"/>
                  <a:pt x="335" y="11"/>
                </a:cubicBezTo>
                <a:cubicBezTo>
                  <a:pt x="336" y="10"/>
                  <a:pt x="335" y="10"/>
                  <a:pt x="335" y="9"/>
                </a:cubicBezTo>
                <a:cubicBezTo>
                  <a:pt x="334" y="9"/>
                  <a:pt x="333" y="9"/>
                  <a:pt x="333" y="10"/>
                </a:cubicBezTo>
                <a:close/>
                <a:moveTo>
                  <a:pt x="336" y="11"/>
                </a:moveTo>
                <a:cubicBezTo>
                  <a:pt x="336" y="11"/>
                  <a:pt x="336" y="12"/>
                  <a:pt x="337" y="11"/>
                </a:cubicBezTo>
                <a:cubicBezTo>
                  <a:pt x="337" y="11"/>
                  <a:pt x="337" y="10"/>
                  <a:pt x="336" y="9"/>
                </a:cubicBezTo>
                <a:cubicBezTo>
                  <a:pt x="336" y="10"/>
                  <a:pt x="335" y="10"/>
                  <a:pt x="336" y="11"/>
                </a:cubicBezTo>
                <a:close/>
                <a:moveTo>
                  <a:pt x="343" y="11"/>
                </a:moveTo>
                <a:cubicBezTo>
                  <a:pt x="342" y="11"/>
                  <a:pt x="342" y="10"/>
                  <a:pt x="341" y="10"/>
                </a:cubicBezTo>
                <a:cubicBezTo>
                  <a:pt x="341" y="11"/>
                  <a:pt x="342" y="12"/>
                  <a:pt x="343" y="11"/>
                </a:cubicBezTo>
                <a:close/>
                <a:moveTo>
                  <a:pt x="340" y="11"/>
                </a:moveTo>
                <a:cubicBezTo>
                  <a:pt x="340" y="10"/>
                  <a:pt x="340" y="10"/>
                  <a:pt x="339" y="10"/>
                </a:cubicBezTo>
                <a:cubicBezTo>
                  <a:pt x="339" y="10"/>
                  <a:pt x="339" y="11"/>
                  <a:pt x="340" y="11"/>
                </a:cubicBezTo>
                <a:close/>
                <a:moveTo>
                  <a:pt x="145" y="16"/>
                </a:moveTo>
                <a:cubicBezTo>
                  <a:pt x="144" y="15"/>
                  <a:pt x="146" y="16"/>
                  <a:pt x="146" y="15"/>
                </a:cubicBezTo>
                <a:cubicBezTo>
                  <a:pt x="147" y="16"/>
                  <a:pt x="152" y="16"/>
                  <a:pt x="153" y="15"/>
                </a:cubicBezTo>
                <a:cubicBezTo>
                  <a:pt x="148" y="15"/>
                  <a:pt x="141" y="15"/>
                  <a:pt x="136" y="16"/>
                </a:cubicBezTo>
                <a:cubicBezTo>
                  <a:pt x="136" y="15"/>
                  <a:pt x="135" y="15"/>
                  <a:pt x="135" y="15"/>
                </a:cubicBezTo>
                <a:cubicBezTo>
                  <a:pt x="134" y="15"/>
                  <a:pt x="131" y="16"/>
                  <a:pt x="130" y="15"/>
                </a:cubicBezTo>
                <a:cubicBezTo>
                  <a:pt x="129" y="16"/>
                  <a:pt x="130" y="16"/>
                  <a:pt x="129" y="16"/>
                </a:cubicBezTo>
                <a:cubicBezTo>
                  <a:pt x="129" y="16"/>
                  <a:pt x="129" y="15"/>
                  <a:pt x="129" y="15"/>
                </a:cubicBezTo>
                <a:cubicBezTo>
                  <a:pt x="129" y="16"/>
                  <a:pt x="127" y="15"/>
                  <a:pt x="128" y="16"/>
                </a:cubicBezTo>
                <a:cubicBezTo>
                  <a:pt x="132" y="18"/>
                  <a:pt x="139" y="15"/>
                  <a:pt x="145" y="16"/>
                </a:cubicBezTo>
                <a:close/>
                <a:moveTo>
                  <a:pt x="126" y="18"/>
                </a:moveTo>
                <a:cubicBezTo>
                  <a:pt x="127" y="17"/>
                  <a:pt x="127" y="19"/>
                  <a:pt x="128" y="19"/>
                </a:cubicBezTo>
                <a:cubicBezTo>
                  <a:pt x="127" y="17"/>
                  <a:pt x="131" y="19"/>
                  <a:pt x="131" y="17"/>
                </a:cubicBezTo>
                <a:cubicBezTo>
                  <a:pt x="130" y="18"/>
                  <a:pt x="128" y="17"/>
                  <a:pt x="126" y="18"/>
                </a:cubicBezTo>
                <a:cubicBezTo>
                  <a:pt x="126" y="18"/>
                  <a:pt x="126" y="18"/>
                  <a:pt x="126" y="18"/>
                </a:cubicBezTo>
                <a:cubicBezTo>
                  <a:pt x="126" y="18"/>
                  <a:pt x="126" y="18"/>
                  <a:pt x="126" y="18"/>
                </a:cubicBezTo>
                <a:close/>
                <a:moveTo>
                  <a:pt x="65" y="32"/>
                </a:moveTo>
                <a:cubicBezTo>
                  <a:pt x="65" y="32"/>
                  <a:pt x="63" y="33"/>
                  <a:pt x="64" y="32"/>
                </a:cubicBezTo>
                <a:cubicBezTo>
                  <a:pt x="63" y="32"/>
                  <a:pt x="61" y="32"/>
                  <a:pt x="61" y="33"/>
                </a:cubicBezTo>
                <a:cubicBezTo>
                  <a:pt x="69" y="32"/>
                  <a:pt x="75" y="32"/>
                  <a:pt x="82" y="32"/>
                </a:cubicBezTo>
                <a:cubicBezTo>
                  <a:pt x="84" y="32"/>
                  <a:pt x="87" y="32"/>
                  <a:pt x="89" y="30"/>
                </a:cubicBezTo>
                <a:cubicBezTo>
                  <a:pt x="82" y="31"/>
                  <a:pt x="73" y="31"/>
                  <a:pt x="65" y="32"/>
                </a:cubicBezTo>
                <a:close/>
                <a:moveTo>
                  <a:pt x="91" y="31"/>
                </a:moveTo>
                <a:cubicBezTo>
                  <a:pt x="90" y="31"/>
                  <a:pt x="90" y="30"/>
                  <a:pt x="89" y="30"/>
                </a:cubicBezTo>
                <a:cubicBezTo>
                  <a:pt x="89" y="31"/>
                  <a:pt x="91" y="31"/>
                  <a:pt x="91" y="31"/>
                </a:cubicBezTo>
                <a:close/>
                <a:moveTo>
                  <a:pt x="91" y="31"/>
                </a:moveTo>
                <a:cubicBezTo>
                  <a:pt x="93" y="31"/>
                  <a:pt x="94" y="31"/>
                  <a:pt x="95" y="31"/>
                </a:cubicBezTo>
                <a:cubicBezTo>
                  <a:pt x="94" y="30"/>
                  <a:pt x="92" y="30"/>
                  <a:pt x="91" y="31"/>
                </a:cubicBezTo>
                <a:close/>
                <a:moveTo>
                  <a:pt x="112" y="33"/>
                </a:moveTo>
                <a:cubicBezTo>
                  <a:pt x="112" y="32"/>
                  <a:pt x="117" y="33"/>
                  <a:pt x="118" y="32"/>
                </a:cubicBezTo>
                <a:cubicBezTo>
                  <a:pt x="116" y="32"/>
                  <a:pt x="107" y="31"/>
                  <a:pt x="109" y="32"/>
                </a:cubicBezTo>
                <a:cubicBezTo>
                  <a:pt x="107" y="33"/>
                  <a:pt x="106" y="32"/>
                  <a:pt x="105" y="32"/>
                </a:cubicBezTo>
                <a:cubicBezTo>
                  <a:pt x="102" y="32"/>
                  <a:pt x="98" y="33"/>
                  <a:pt x="95" y="32"/>
                </a:cubicBezTo>
                <a:cubicBezTo>
                  <a:pt x="95" y="33"/>
                  <a:pt x="94" y="33"/>
                  <a:pt x="93" y="33"/>
                </a:cubicBezTo>
                <a:cubicBezTo>
                  <a:pt x="93" y="33"/>
                  <a:pt x="94" y="33"/>
                  <a:pt x="94" y="33"/>
                </a:cubicBezTo>
                <a:cubicBezTo>
                  <a:pt x="92" y="34"/>
                  <a:pt x="89" y="32"/>
                  <a:pt x="86" y="34"/>
                </a:cubicBezTo>
                <a:cubicBezTo>
                  <a:pt x="87" y="34"/>
                  <a:pt x="88" y="34"/>
                  <a:pt x="88" y="34"/>
                </a:cubicBezTo>
                <a:cubicBezTo>
                  <a:pt x="89" y="34"/>
                  <a:pt x="90" y="34"/>
                  <a:pt x="91" y="34"/>
                </a:cubicBezTo>
                <a:cubicBezTo>
                  <a:pt x="91" y="34"/>
                  <a:pt x="91" y="34"/>
                  <a:pt x="91" y="34"/>
                </a:cubicBezTo>
                <a:cubicBezTo>
                  <a:pt x="91" y="34"/>
                  <a:pt x="92" y="34"/>
                  <a:pt x="92" y="34"/>
                </a:cubicBezTo>
                <a:cubicBezTo>
                  <a:pt x="92" y="34"/>
                  <a:pt x="92" y="35"/>
                  <a:pt x="92" y="36"/>
                </a:cubicBezTo>
                <a:cubicBezTo>
                  <a:pt x="92" y="35"/>
                  <a:pt x="93" y="35"/>
                  <a:pt x="93" y="35"/>
                </a:cubicBezTo>
                <a:cubicBezTo>
                  <a:pt x="92" y="35"/>
                  <a:pt x="93" y="34"/>
                  <a:pt x="92" y="34"/>
                </a:cubicBezTo>
                <a:cubicBezTo>
                  <a:pt x="93" y="34"/>
                  <a:pt x="94" y="34"/>
                  <a:pt x="94" y="34"/>
                </a:cubicBezTo>
                <a:cubicBezTo>
                  <a:pt x="94" y="34"/>
                  <a:pt x="95" y="34"/>
                  <a:pt x="95" y="35"/>
                </a:cubicBezTo>
                <a:cubicBezTo>
                  <a:pt x="95" y="34"/>
                  <a:pt x="95" y="34"/>
                  <a:pt x="96" y="34"/>
                </a:cubicBezTo>
                <a:cubicBezTo>
                  <a:pt x="96" y="34"/>
                  <a:pt x="95" y="34"/>
                  <a:pt x="96" y="34"/>
                </a:cubicBezTo>
                <a:cubicBezTo>
                  <a:pt x="96" y="33"/>
                  <a:pt x="96" y="34"/>
                  <a:pt x="97" y="34"/>
                </a:cubicBezTo>
                <a:cubicBezTo>
                  <a:pt x="97" y="33"/>
                  <a:pt x="99" y="34"/>
                  <a:pt x="99" y="34"/>
                </a:cubicBezTo>
                <a:cubicBezTo>
                  <a:pt x="102" y="32"/>
                  <a:pt x="108" y="34"/>
                  <a:pt x="112" y="33"/>
                </a:cubicBezTo>
                <a:close/>
                <a:moveTo>
                  <a:pt x="46" y="32"/>
                </a:moveTo>
                <a:cubicBezTo>
                  <a:pt x="48" y="33"/>
                  <a:pt x="49" y="32"/>
                  <a:pt x="50" y="33"/>
                </a:cubicBezTo>
                <a:cubicBezTo>
                  <a:pt x="50" y="32"/>
                  <a:pt x="51" y="32"/>
                  <a:pt x="51" y="32"/>
                </a:cubicBezTo>
                <a:cubicBezTo>
                  <a:pt x="50" y="31"/>
                  <a:pt x="48" y="32"/>
                  <a:pt x="46" y="32"/>
                </a:cubicBezTo>
                <a:close/>
                <a:moveTo>
                  <a:pt x="86" y="33"/>
                </a:moveTo>
                <a:cubicBezTo>
                  <a:pt x="88" y="33"/>
                  <a:pt x="91" y="33"/>
                  <a:pt x="93" y="32"/>
                </a:cubicBezTo>
                <a:cubicBezTo>
                  <a:pt x="82" y="32"/>
                  <a:pt x="74" y="33"/>
                  <a:pt x="63" y="34"/>
                </a:cubicBezTo>
                <a:cubicBezTo>
                  <a:pt x="63" y="35"/>
                  <a:pt x="63" y="35"/>
                  <a:pt x="63" y="35"/>
                </a:cubicBezTo>
                <a:cubicBezTo>
                  <a:pt x="62" y="36"/>
                  <a:pt x="57" y="35"/>
                  <a:pt x="58" y="36"/>
                </a:cubicBezTo>
                <a:cubicBezTo>
                  <a:pt x="60" y="36"/>
                  <a:pt x="63" y="36"/>
                  <a:pt x="64" y="36"/>
                </a:cubicBezTo>
                <a:cubicBezTo>
                  <a:pt x="63" y="36"/>
                  <a:pt x="63" y="35"/>
                  <a:pt x="63" y="35"/>
                </a:cubicBezTo>
                <a:cubicBezTo>
                  <a:pt x="64" y="34"/>
                  <a:pt x="67" y="34"/>
                  <a:pt x="68" y="35"/>
                </a:cubicBezTo>
                <a:cubicBezTo>
                  <a:pt x="67" y="36"/>
                  <a:pt x="64" y="34"/>
                  <a:pt x="64" y="36"/>
                </a:cubicBezTo>
                <a:cubicBezTo>
                  <a:pt x="66" y="35"/>
                  <a:pt x="68" y="36"/>
                  <a:pt x="71" y="36"/>
                </a:cubicBezTo>
                <a:cubicBezTo>
                  <a:pt x="69" y="36"/>
                  <a:pt x="69" y="36"/>
                  <a:pt x="68" y="37"/>
                </a:cubicBezTo>
                <a:cubicBezTo>
                  <a:pt x="68" y="37"/>
                  <a:pt x="70" y="37"/>
                  <a:pt x="71" y="36"/>
                </a:cubicBezTo>
                <a:cubicBezTo>
                  <a:pt x="71" y="37"/>
                  <a:pt x="71" y="36"/>
                  <a:pt x="72" y="36"/>
                </a:cubicBezTo>
                <a:cubicBezTo>
                  <a:pt x="71" y="35"/>
                  <a:pt x="73" y="36"/>
                  <a:pt x="73" y="35"/>
                </a:cubicBezTo>
                <a:cubicBezTo>
                  <a:pt x="71" y="35"/>
                  <a:pt x="70" y="35"/>
                  <a:pt x="69" y="34"/>
                </a:cubicBezTo>
                <a:cubicBezTo>
                  <a:pt x="74" y="34"/>
                  <a:pt x="78" y="33"/>
                  <a:pt x="82" y="35"/>
                </a:cubicBezTo>
                <a:cubicBezTo>
                  <a:pt x="82" y="35"/>
                  <a:pt x="82" y="35"/>
                  <a:pt x="83" y="34"/>
                </a:cubicBezTo>
                <a:cubicBezTo>
                  <a:pt x="82" y="34"/>
                  <a:pt x="82" y="34"/>
                  <a:pt x="82" y="34"/>
                </a:cubicBezTo>
                <a:cubicBezTo>
                  <a:pt x="83" y="35"/>
                  <a:pt x="82" y="33"/>
                  <a:pt x="83" y="33"/>
                </a:cubicBezTo>
                <a:cubicBezTo>
                  <a:pt x="84" y="34"/>
                  <a:pt x="83" y="34"/>
                  <a:pt x="83" y="34"/>
                </a:cubicBezTo>
                <a:cubicBezTo>
                  <a:pt x="85" y="33"/>
                  <a:pt x="88" y="36"/>
                  <a:pt x="86" y="33"/>
                </a:cubicBezTo>
                <a:close/>
                <a:moveTo>
                  <a:pt x="57" y="33"/>
                </a:moveTo>
                <a:cubicBezTo>
                  <a:pt x="58" y="33"/>
                  <a:pt x="60" y="33"/>
                  <a:pt x="61" y="33"/>
                </a:cubicBezTo>
                <a:cubicBezTo>
                  <a:pt x="60" y="32"/>
                  <a:pt x="58" y="32"/>
                  <a:pt x="57" y="33"/>
                </a:cubicBezTo>
                <a:close/>
                <a:moveTo>
                  <a:pt x="49" y="33"/>
                </a:moveTo>
                <a:cubicBezTo>
                  <a:pt x="50" y="34"/>
                  <a:pt x="51" y="33"/>
                  <a:pt x="52" y="33"/>
                </a:cubicBezTo>
                <a:cubicBezTo>
                  <a:pt x="52" y="32"/>
                  <a:pt x="50" y="33"/>
                  <a:pt x="49" y="33"/>
                </a:cubicBezTo>
                <a:close/>
                <a:moveTo>
                  <a:pt x="114" y="35"/>
                </a:moveTo>
                <a:cubicBezTo>
                  <a:pt x="114" y="35"/>
                  <a:pt x="115" y="36"/>
                  <a:pt x="115" y="35"/>
                </a:cubicBezTo>
                <a:cubicBezTo>
                  <a:pt x="115" y="35"/>
                  <a:pt x="114" y="34"/>
                  <a:pt x="114" y="35"/>
                </a:cubicBezTo>
                <a:close/>
                <a:moveTo>
                  <a:pt x="119" y="36"/>
                </a:moveTo>
                <a:cubicBezTo>
                  <a:pt x="120" y="37"/>
                  <a:pt x="122" y="36"/>
                  <a:pt x="123" y="36"/>
                </a:cubicBezTo>
                <a:cubicBezTo>
                  <a:pt x="127" y="35"/>
                  <a:pt x="134" y="36"/>
                  <a:pt x="138" y="35"/>
                </a:cubicBezTo>
                <a:cubicBezTo>
                  <a:pt x="132" y="35"/>
                  <a:pt x="126" y="35"/>
                  <a:pt x="119" y="36"/>
                </a:cubicBezTo>
                <a:close/>
                <a:moveTo>
                  <a:pt x="48" y="36"/>
                </a:moveTo>
                <a:cubicBezTo>
                  <a:pt x="48" y="35"/>
                  <a:pt x="50" y="36"/>
                  <a:pt x="49" y="35"/>
                </a:cubicBezTo>
                <a:cubicBezTo>
                  <a:pt x="49" y="35"/>
                  <a:pt x="47" y="34"/>
                  <a:pt x="48" y="36"/>
                </a:cubicBezTo>
                <a:close/>
                <a:moveTo>
                  <a:pt x="107" y="35"/>
                </a:moveTo>
                <a:cubicBezTo>
                  <a:pt x="109" y="36"/>
                  <a:pt x="111" y="36"/>
                  <a:pt x="113" y="35"/>
                </a:cubicBezTo>
                <a:cubicBezTo>
                  <a:pt x="110" y="34"/>
                  <a:pt x="109" y="35"/>
                  <a:pt x="107" y="35"/>
                </a:cubicBezTo>
                <a:close/>
                <a:moveTo>
                  <a:pt x="44" y="35"/>
                </a:moveTo>
                <a:cubicBezTo>
                  <a:pt x="44" y="35"/>
                  <a:pt x="43" y="35"/>
                  <a:pt x="42" y="36"/>
                </a:cubicBezTo>
                <a:cubicBezTo>
                  <a:pt x="43" y="36"/>
                  <a:pt x="43" y="35"/>
                  <a:pt x="43" y="36"/>
                </a:cubicBezTo>
                <a:cubicBezTo>
                  <a:pt x="45" y="36"/>
                  <a:pt x="47" y="37"/>
                  <a:pt x="49" y="36"/>
                </a:cubicBezTo>
                <a:cubicBezTo>
                  <a:pt x="47" y="36"/>
                  <a:pt x="47" y="35"/>
                  <a:pt x="46" y="35"/>
                </a:cubicBezTo>
                <a:cubicBezTo>
                  <a:pt x="47" y="35"/>
                  <a:pt x="46" y="36"/>
                  <a:pt x="46" y="36"/>
                </a:cubicBezTo>
                <a:cubicBezTo>
                  <a:pt x="45" y="35"/>
                  <a:pt x="45" y="36"/>
                  <a:pt x="44" y="35"/>
                </a:cubicBezTo>
                <a:close/>
                <a:moveTo>
                  <a:pt x="51" y="36"/>
                </a:moveTo>
                <a:cubicBezTo>
                  <a:pt x="48" y="36"/>
                  <a:pt x="51" y="37"/>
                  <a:pt x="54" y="36"/>
                </a:cubicBezTo>
                <a:cubicBezTo>
                  <a:pt x="53" y="35"/>
                  <a:pt x="52" y="36"/>
                  <a:pt x="51" y="36"/>
                </a:cubicBezTo>
                <a:close/>
                <a:moveTo>
                  <a:pt x="56" y="36"/>
                </a:moveTo>
                <a:cubicBezTo>
                  <a:pt x="56" y="35"/>
                  <a:pt x="55" y="36"/>
                  <a:pt x="54" y="36"/>
                </a:cubicBezTo>
                <a:cubicBezTo>
                  <a:pt x="54" y="36"/>
                  <a:pt x="56" y="36"/>
                  <a:pt x="56" y="36"/>
                </a:cubicBezTo>
                <a:close/>
                <a:moveTo>
                  <a:pt x="96" y="37"/>
                </a:moveTo>
                <a:cubicBezTo>
                  <a:pt x="96" y="35"/>
                  <a:pt x="100" y="37"/>
                  <a:pt x="101" y="36"/>
                </a:cubicBezTo>
                <a:cubicBezTo>
                  <a:pt x="100" y="36"/>
                  <a:pt x="96" y="35"/>
                  <a:pt x="96" y="37"/>
                </a:cubicBezTo>
                <a:close/>
                <a:moveTo>
                  <a:pt x="118" y="36"/>
                </a:moveTo>
                <a:cubicBezTo>
                  <a:pt x="117" y="36"/>
                  <a:pt x="115" y="36"/>
                  <a:pt x="114" y="36"/>
                </a:cubicBezTo>
                <a:cubicBezTo>
                  <a:pt x="115" y="36"/>
                  <a:pt x="117" y="37"/>
                  <a:pt x="118" y="36"/>
                </a:cubicBezTo>
                <a:close/>
                <a:moveTo>
                  <a:pt x="85" y="37"/>
                </a:moveTo>
                <a:cubicBezTo>
                  <a:pt x="86" y="37"/>
                  <a:pt x="88" y="37"/>
                  <a:pt x="88" y="36"/>
                </a:cubicBezTo>
                <a:cubicBezTo>
                  <a:pt x="87" y="36"/>
                  <a:pt x="85" y="36"/>
                  <a:pt x="85" y="37"/>
                </a:cubicBezTo>
                <a:close/>
                <a:moveTo>
                  <a:pt x="98" y="37"/>
                </a:moveTo>
                <a:cubicBezTo>
                  <a:pt x="98" y="37"/>
                  <a:pt x="102" y="37"/>
                  <a:pt x="102" y="37"/>
                </a:cubicBezTo>
                <a:cubicBezTo>
                  <a:pt x="101" y="37"/>
                  <a:pt x="98" y="36"/>
                  <a:pt x="98" y="37"/>
                </a:cubicBezTo>
                <a:close/>
                <a:moveTo>
                  <a:pt x="104" y="37"/>
                </a:moveTo>
                <a:cubicBezTo>
                  <a:pt x="106" y="37"/>
                  <a:pt x="107" y="37"/>
                  <a:pt x="107" y="37"/>
                </a:cubicBezTo>
                <a:cubicBezTo>
                  <a:pt x="106" y="37"/>
                  <a:pt x="105" y="36"/>
                  <a:pt x="104" y="37"/>
                </a:cubicBezTo>
                <a:close/>
                <a:moveTo>
                  <a:pt x="128" y="38"/>
                </a:moveTo>
                <a:cubicBezTo>
                  <a:pt x="129" y="37"/>
                  <a:pt x="130" y="37"/>
                  <a:pt x="130" y="37"/>
                </a:cubicBezTo>
                <a:cubicBezTo>
                  <a:pt x="130" y="37"/>
                  <a:pt x="130" y="37"/>
                  <a:pt x="130" y="37"/>
                </a:cubicBezTo>
                <a:cubicBezTo>
                  <a:pt x="130" y="37"/>
                  <a:pt x="128" y="37"/>
                  <a:pt x="128" y="38"/>
                </a:cubicBezTo>
                <a:close/>
                <a:moveTo>
                  <a:pt x="39" y="37"/>
                </a:moveTo>
                <a:cubicBezTo>
                  <a:pt x="39" y="36"/>
                  <a:pt x="38" y="37"/>
                  <a:pt x="37" y="37"/>
                </a:cubicBezTo>
                <a:cubicBezTo>
                  <a:pt x="37" y="38"/>
                  <a:pt x="39" y="37"/>
                  <a:pt x="39" y="37"/>
                </a:cubicBezTo>
                <a:close/>
                <a:moveTo>
                  <a:pt x="94" y="38"/>
                </a:moveTo>
                <a:cubicBezTo>
                  <a:pt x="95" y="37"/>
                  <a:pt x="97" y="38"/>
                  <a:pt x="97" y="37"/>
                </a:cubicBezTo>
                <a:cubicBezTo>
                  <a:pt x="96" y="38"/>
                  <a:pt x="95" y="36"/>
                  <a:pt x="94" y="38"/>
                </a:cubicBezTo>
                <a:close/>
                <a:moveTo>
                  <a:pt x="99" y="39"/>
                </a:moveTo>
                <a:cubicBezTo>
                  <a:pt x="107" y="38"/>
                  <a:pt x="115" y="39"/>
                  <a:pt x="123" y="37"/>
                </a:cubicBezTo>
                <a:cubicBezTo>
                  <a:pt x="115" y="38"/>
                  <a:pt x="105" y="37"/>
                  <a:pt x="99" y="39"/>
                </a:cubicBezTo>
                <a:close/>
                <a:moveTo>
                  <a:pt x="138" y="38"/>
                </a:moveTo>
                <a:cubicBezTo>
                  <a:pt x="142" y="38"/>
                  <a:pt x="145" y="38"/>
                  <a:pt x="149" y="38"/>
                </a:cubicBezTo>
                <a:cubicBezTo>
                  <a:pt x="145" y="37"/>
                  <a:pt x="142" y="37"/>
                  <a:pt x="138" y="38"/>
                </a:cubicBezTo>
                <a:close/>
                <a:moveTo>
                  <a:pt x="124" y="39"/>
                </a:moveTo>
                <a:cubicBezTo>
                  <a:pt x="124" y="39"/>
                  <a:pt x="125" y="40"/>
                  <a:pt x="126" y="39"/>
                </a:cubicBezTo>
                <a:cubicBezTo>
                  <a:pt x="125" y="38"/>
                  <a:pt x="123" y="39"/>
                  <a:pt x="124" y="39"/>
                </a:cubicBezTo>
                <a:close/>
                <a:moveTo>
                  <a:pt x="132" y="38"/>
                </a:moveTo>
                <a:cubicBezTo>
                  <a:pt x="131" y="39"/>
                  <a:pt x="128" y="38"/>
                  <a:pt x="126" y="39"/>
                </a:cubicBezTo>
                <a:cubicBezTo>
                  <a:pt x="128" y="38"/>
                  <a:pt x="131" y="40"/>
                  <a:pt x="132" y="38"/>
                </a:cubicBezTo>
                <a:close/>
                <a:moveTo>
                  <a:pt x="92" y="39"/>
                </a:moveTo>
                <a:cubicBezTo>
                  <a:pt x="93" y="40"/>
                  <a:pt x="95" y="40"/>
                  <a:pt x="96" y="39"/>
                </a:cubicBezTo>
                <a:cubicBezTo>
                  <a:pt x="94" y="39"/>
                  <a:pt x="93" y="39"/>
                  <a:pt x="92" y="39"/>
                </a:cubicBezTo>
                <a:cubicBezTo>
                  <a:pt x="93" y="39"/>
                  <a:pt x="92" y="39"/>
                  <a:pt x="92" y="39"/>
                </a:cubicBezTo>
                <a:close/>
                <a:moveTo>
                  <a:pt x="118" y="39"/>
                </a:moveTo>
                <a:cubicBezTo>
                  <a:pt x="119" y="39"/>
                  <a:pt x="120" y="40"/>
                  <a:pt x="120" y="39"/>
                </a:cubicBezTo>
                <a:cubicBezTo>
                  <a:pt x="119" y="38"/>
                  <a:pt x="118" y="39"/>
                  <a:pt x="118" y="39"/>
                </a:cubicBezTo>
                <a:close/>
                <a:moveTo>
                  <a:pt x="39" y="39"/>
                </a:moveTo>
                <a:cubicBezTo>
                  <a:pt x="39" y="39"/>
                  <a:pt x="42" y="40"/>
                  <a:pt x="43" y="39"/>
                </a:cubicBezTo>
                <a:cubicBezTo>
                  <a:pt x="42" y="40"/>
                  <a:pt x="40" y="39"/>
                  <a:pt x="39" y="39"/>
                </a:cubicBezTo>
                <a:close/>
                <a:moveTo>
                  <a:pt x="94" y="40"/>
                </a:moveTo>
                <a:cubicBezTo>
                  <a:pt x="94" y="40"/>
                  <a:pt x="95" y="40"/>
                  <a:pt x="95" y="41"/>
                </a:cubicBezTo>
                <a:cubicBezTo>
                  <a:pt x="91" y="40"/>
                  <a:pt x="87" y="41"/>
                  <a:pt x="85" y="42"/>
                </a:cubicBezTo>
                <a:cubicBezTo>
                  <a:pt x="85" y="42"/>
                  <a:pt x="85" y="43"/>
                  <a:pt x="86" y="43"/>
                </a:cubicBezTo>
                <a:cubicBezTo>
                  <a:pt x="85" y="42"/>
                  <a:pt x="87" y="42"/>
                  <a:pt x="87" y="42"/>
                </a:cubicBezTo>
                <a:cubicBezTo>
                  <a:pt x="93" y="43"/>
                  <a:pt x="97" y="41"/>
                  <a:pt x="102" y="42"/>
                </a:cubicBezTo>
                <a:cubicBezTo>
                  <a:pt x="102" y="42"/>
                  <a:pt x="104" y="42"/>
                  <a:pt x="104" y="42"/>
                </a:cubicBezTo>
                <a:cubicBezTo>
                  <a:pt x="104" y="42"/>
                  <a:pt x="104" y="42"/>
                  <a:pt x="104" y="43"/>
                </a:cubicBezTo>
                <a:cubicBezTo>
                  <a:pt x="107" y="40"/>
                  <a:pt x="112" y="41"/>
                  <a:pt x="117" y="41"/>
                </a:cubicBezTo>
                <a:cubicBezTo>
                  <a:pt x="114" y="40"/>
                  <a:pt x="112" y="41"/>
                  <a:pt x="108" y="40"/>
                </a:cubicBezTo>
                <a:cubicBezTo>
                  <a:pt x="110" y="40"/>
                  <a:pt x="114" y="40"/>
                  <a:pt x="115" y="39"/>
                </a:cubicBezTo>
                <a:cubicBezTo>
                  <a:pt x="108" y="40"/>
                  <a:pt x="101" y="39"/>
                  <a:pt x="94" y="40"/>
                </a:cubicBezTo>
                <a:close/>
                <a:moveTo>
                  <a:pt x="118" y="41"/>
                </a:moveTo>
                <a:cubicBezTo>
                  <a:pt x="119" y="41"/>
                  <a:pt x="122" y="41"/>
                  <a:pt x="121" y="41"/>
                </a:cubicBezTo>
                <a:cubicBezTo>
                  <a:pt x="120" y="41"/>
                  <a:pt x="120" y="40"/>
                  <a:pt x="119" y="40"/>
                </a:cubicBezTo>
                <a:cubicBezTo>
                  <a:pt x="120" y="41"/>
                  <a:pt x="118" y="40"/>
                  <a:pt x="118" y="41"/>
                </a:cubicBezTo>
                <a:close/>
                <a:moveTo>
                  <a:pt x="79" y="42"/>
                </a:moveTo>
                <a:cubicBezTo>
                  <a:pt x="80" y="42"/>
                  <a:pt x="82" y="43"/>
                  <a:pt x="82" y="42"/>
                </a:cubicBezTo>
                <a:cubicBezTo>
                  <a:pt x="81" y="42"/>
                  <a:pt x="80" y="41"/>
                  <a:pt x="79" y="42"/>
                </a:cubicBezTo>
                <a:close/>
                <a:moveTo>
                  <a:pt x="66" y="44"/>
                </a:moveTo>
                <a:cubicBezTo>
                  <a:pt x="66" y="44"/>
                  <a:pt x="66" y="43"/>
                  <a:pt x="66" y="43"/>
                </a:cubicBezTo>
                <a:cubicBezTo>
                  <a:pt x="61" y="44"/>
                  <a:pt x="58" y="43"/>
                  <a:pt x="54" y="44"/>
                </a:cubicBezTo>
                <a:cubicBezTo>
                  <a:pt x="54" y="45"/>
                  <a:pt x="55" y="44"/>
                  <a:pt x="55" y="45"/>
                </a:cubicBezTo>
                <a:cubicBezTo>
                  <a:pt x="52" y="45"/>
                  <a:pt x="49" y="45"/>
                  <a:pt x="45" y="46"/>
                </a:cubicBezTo>
                <a:cubicBezTo>
                  <a:pt x="47" y="46"/>
                  <a:pt x="48" y="45"/>
                  <a:pt x="50" y="46"/>
                </a:cubicBezTo>
                <a:cubicBezTo>
                  <a:pt x="50" y="46"/>
                  <a:pt x="52" y="45"/>
                  <a:pt x="52" y="46"/>
                </a:cubicBezTo>
                <a:cubicBezTo>
                  <a:pt x="52" y="46"/>
                  <a:pt x="51" y="45"/>
                  <a:pt x="51" y="46"/>
                </a:cubicBezTo>
                <a:cubicBezTo>
                  <a:pt x="52" y="46"/>
                  <a:pt x="55" y="46"/>
                  <a:pt x="56" y="47"/>
                </a:cubicBezTo>
                <a:cubicBezTo>
                  <a:pt x="52" y="47"/>
                  <a:pt x="47" y="46"/>
                  <a:pt x="44" y="48"/>
                </a:cubicBezTo>
                <a:cubicBezTo>
                  <a:pt x="50" y="49"/>
                  <a:pt x="55" y="48"/>
                  <a:pt x="61" y="48"/>
                </a:cubicBezTo>
                <a:cubicBezTo>
                  <a:pt x="60" y="48"/>
                  <a:pt x="61" y="49"/>
                  <a:pt x="60" y="49"/>
                </a:cubicBezTo>
                <a:cubicBezTo>
                  <a:pt x="60" y="49"/>
                  <a:pt x="60" y="49"/>
                  <a:pt x="60" y="48"/>
                </a:cubicBezTo>
                <a:cubicBezTo>
                  <a:pt x="58" y="49"/>
                  <a:pt x="56" y="48"/>
                  <a:pt x="54" y="49"/>
                </a:cubicBezTo>
                <a:cubicBezTo>
                  <a:pt x="55" y="49"/>
                  <a:pt x="56" y="49"/>
                  <a:pt x="56" y="50"/>
                </a:cubicBezTo>
                <a:cubicBezTo>
                  <a:pt x="56" y="49"/>
                  <a:pt x="57" y="49"/>
                  <a:pt x="58" y="49"/>
                </a:cubicBezTo>
                <a:cubicBezTo>
                  <a:pt x="57" y="50"/>
                  <a:pt x="59" y="49"/>
                  <a:pt x="59" y="50"/>
                </a:cubicBezTo>
                <a:cubicBezTo>
                  <a:pt x="58" y="50"/>
                  <a:pt x="56" y="50"/>
                  <a:pt x="56" y="51"/>
                </a:cubicBezTo>
                <a:cubicBezTo>
                  <a:pt x="57" y="50"/>
                  <a:pt x="58" y="51"/>
                  <a:pt x="59" y="50"/>
                </a:cubicBezTo>
                <a:cubicBezTo>
                  <a:pt x="59" y="51"/>
                  <a:pt x="62" y="51"/>
                  <a:pt x="62" y="50"/>
                </a:cubicBezTo>
                <a:cubicBezTo>
                  <a:pt x="62" y="51"/>
                  <a:pt x="62" y="51"/>
                  <a:pt x="62" y="51"/>
                </a:cubicBezTo>
                <a:cubicBezTo>
                  <a:pt x="67" y="50"/>
                  <a:pt x="71" y="51"/>
                  <a:pt x="76" y="50"/>
                </a:cubicBezTo>
                <a:cubicBezTo>
                  <a:pt x="76" y="49"/>
                  <a:pt x="73" y="51"/>
                  <a:pt x="74" y="50"/>
                </a:cubicBezTo>
                <a:cubicBezTo>
                  <a:pt x="72" y="50"/>
                  <a:pt x="70" y="50"/>
                  <a:pt x="67" y="50"/>
                </a:cubicBezTo>
                <a:cubicBezTo>
                  <a:pt x="70" y="49"/>
                  <a:pt x="70" y="50"/>
                  <a:pt x="71" y="49"/>
                </a:cubicBezTo>
                <a:cubicBezTo>
                  <a:pt x="69" y="48"/>
                  <a:pt x="65" y="49"/>
                  <a:pt x="63" y="49"/>
                </a:cubicBezTo>
                <a:cubicBezTo>
                  <a:pt x="64" y="49"/>
                  <a:pt x="65" y="49"/>
                  <a:pt x="65" y="48"/>
                </a:cubicBezTo>
                <a:cubicBezTo>
                  <a:pt x="64" y="48"/>
                  <a:pt x="62" y="48"/>
                  <a:pt x="61" y="49"/>
                </a:cubicBezTo>
                <a:cubicBezTo>
                  <a:pt x="61" y="48"/>
                  <a:pt x="61" y="48"/>
                  <a:pt x="61" y="48"/>
                </a:cubicBezTo>
                <a:cubicBezTo>
                  <a:pt x="72" y="47"/>
                  <a:pt x="84" y="46"/>
                  <a:pt x="96" y="46"/>
                </a:cubicBezTo>
                <a:cubicBezTo>
                  <a:pt x="99" y="46"/>
                  <a:pt x="103" y="45"/>
                  <a:pt x="105" y="45"/>
                </a:cubicBezTo>
                <a:cubicBezTo>
                  <a:pt x="106" y="45"/>
                  <a:pt x="108" y="45"/>
                  <a:pt x="107" y="44"/>
                </a:cubicBezTo>
                <a:cubicBezTo>
                  <a:pt x="103" y="44"/>
                  <a:pt x="99" y="45"/>
                  <a:pt x="97" y="44"/>
                </a:cubicBezTo>
                <a:cubicBezTo>
                  <a:pt x="98" y="44"/>
                  <a:pt x="98" y="43"/>
                  <a:pt x="98" y="42"/>
                </a:cubicBezTo>
                <a:cubicBezTo>
                  <a:pt x="98" y="43"/>
                  <a:pt x="96" y="44"/>
                  <a:pt x="95" y="43"/>
                </a:cubicBezTo>
                <a:cubicBezTo>
                  <a:pt x="95" y="43"/>
                  <a:pt x="94" y="44"/>
                  <a:pt x="94" y="44"/>
                </a:cubicBezTo>
                <a:cubicBezTo>
                  <a:pt x="84" y="46"/>
                  <a:pt x="69" y="46"/>
                  <a:pt x="59" y="46"/>
                </a:cubicBezTo>
                <a:cubicBezTo>
                  <a:pt x="59" y="46"/>
                  <a:pt x="58" y="47"/>
                  <a:pt x="57" y="46"/>
                </a:cubicBezTo>
                <a:cubicBezTo>
                  <a:pt x="60" y="45"/>
                  <a:pt x="62" y="46"/>
                  <a:pt x="64" y="44"/>
                </a:cubicBezTo>
                <a:cubicBezTo>
                  <a:pt x="65" y="46"/>
                  <a:pt x="68" y="44"/>
                  <a:pt x="69" y="44"/>
                </a:cubicBezTo>
                <a:cubicBezTo>
                  <a:pt x="67" y="44"/>
                  <a:pt x="68" y="43"/>
                  <a:pt x="68" y="43"/>
                </a:cubicBezTo>
                <a:cubicBezTo>
                  <a:pt x="68" y="43"/>
                  <a:pt x="67" y="43"/>
                  <a:pt x="66" y="44"/>
                </a:cubicBezTo>
                <a:close/>
                <a:moveTo>
                  <a:pt x="76" y="44"/>
                </a:moveTo>
                <a:cubicBezTo>
                  <a:pt x="78" y="44"/>
                  <a:pt x="78" y="43"/>
                  <a:pt x="77" y="43"/>
                </a:cubicBezTo>
                <a:cubicBezTo>
                  <a:pt x="77" y="43"/>
                  <a:pt x="77" y="44"/>
                  <a:pt x="76" y="44"/>
                </a:cubicBezTo>
                <a:close/>
                <a:moveTo>
                  <a:pt x="80" y="44"/>
                </a:moveTo>
                <a:cubicBezTo>
                  <a:pt x="79" y="44"/>
                  <a:pt x="78" y="43"/>
                  <a:pt x="77" y="44"/>
                </a:cubicBezTo>
                <a:cubicBezTo>
                  <a:pt x="80" y="45"/>
                  <a:pt x="83" y="45"/>
                  <a:pt x="84" y="44"/>
                </a:cubicBezTo>
                <a:cubicBezTo>
                  <a:pt x="82" y="44"/>
                  <a:pt x="84" y="43"/>
                  <a:pt x="85" y="43"/>
                </a:cubicBezTo>
                <a:cubicBezTo>
                  <a:pt x="83" y="43"/>
                  <a:pt x="81" y="43"/>
                  <a:pt x="80" y="44"/>
                </a:cubicBezTo>
                <a:close/>
                <a:moveTo>
                  <a:pt x="117" y="44"/>
                </a:moveTo>
                <a:cubicBezTo>
                  <a:pt x="119" y="46"/>
                  <a:pt x="122" y="43"/>
                  <a:pt x="124" y="44"/>
                </a:cubicBezTo>
                <a:cubicBezTo>
                  <a:pt x="123" y="42"/>
                  <a:pt x="119" y="44"/>
                  <a:pt x="117" y="44"/>
                </a:cubicBezTo>
                <a:close/>
                <a:moveTo>
                  <a:pt x="86" y="45"/>
                </a:moveTo>
                <a:cubicBezTo>
                  <a:pt x="86" y="44"/>
                  <a:pt x="89" y="45"/>
                  <a:pt x="89" y="44"/>
                </a:cubicBezTo>
                <a:cubicBezTo>
                  <a:pt x="88" y="43"/>
                  <a:pt x="85" y="44"/>
                  <a:pt x="86" y="45"/>
                </a:cubicBezTo>
                <a:close/>
                <a:moveTo>
                  <a:pt x="48" y="44"/>
                </a:moveTo>
                <a:cubicBezTo>
                  <a:pt x="49" y="45"/>
                  <a:pt x="50" y="45"/>
                  <a:pt x="51" y="44"/>
                </a:cubicBezTo>
                <a:cubicBezTo>
                  <a:pt x="51" y="44"/>
                  <a:pt x="49" y="44"/>
                  <a:pt x="48" y="44"/>
                </a:cubicBezTo>
                <a:close/>
                <a:moveTo>
                  <a:pt x="431" y="46"/>
                </a:moveTo>
                <a:cubicBezTo>
                  <a:pt x="430" y="47"/>
                  <a:pt x="429" y="49"/>
                  <a:pt x="431" y="49"/>
                </a:cubicBezTo>
                <a:cubicBezTo>
                  <a:pt x="432" y="49"/>
                  <a:pt x="432" y="48"/>
                  <a:pt x="433" y="48"/>
                </a:cubicBezTo>
                <a:cubicBezTo>
                  <a:pt x="432" y="46"/>
                  <a:pt x="432" y="45"/>
                  <a:pt x="431" y="46"/>
                </a:cubicBezTo>
                <a:close/>
                <a:moveTo>
                  <a:pt x="94" y="48"/>
                </a:moveTo>
                <a:cubicBezTo>
                  <a:pt x="95" y="49"/>
                  <a:pt x="97" y="48"/>
                  <a:pt x="99" y="48"/>
                </a:cubicBezTo>
                <a:cubicBezTo>
                  <a:pt x="97" y="47"/>
                  <a:pt x="95" y="47"/>
                  <a:pt x="94" y="48"/>
                </a:cubicBezTo>
                <a:close/>
                <a:moveTo>
                  <a:pt x="54" y="50"/>
                </a:moveTo>
                <a:cubicBezTo>
                  <a:pt x="54" y="50"/>
                  <a:pt x="53" y="49"/>
                  <a:pt x="53" y="48"/>
                </a:cubicBezTo>
                <a:cubicBezTo>
                  <a:pt x="51" y="49"/>
                  <a:pt x="50" y="49"/>
                  <a:pt x="48" y="50"/>
                </a:cubicBezTo>
                <a:cubicBezTo>
                  <a:pt x="49" y="50"/>
                  <a:pt x="48" y="50"/>
                  <a:pt x="49" y="50"/>
                </a:cubicBezTo>
                <a:cubicBezTo>
                  <a:pt x="50" y="49"/>
                  <a:pt x="50" y="51"/>
                  <a:pt x="51" y="50"/>
                </a:cubicBezTo>
                <a:cubicBezTo>
                  <a:pt x="51" y="50"/>
                  <a:pt x="51" y="50"/>
                  <a:pt x="51" y="50"/>
                </a:cubicBezTo>
                <a:cubicBezTo>
                  <a:pt x="52" y="51"/>
                  <a:pt x="52" y="49"/>
                  <a:pt x="53" y="49"/>
                </a:cubicBezTo>
                <a:cubicBezTo>
                  <a:pt x="53" y="49"/>
                  <a:pt x="53" y="50"/>
                  <a:pt x="54" y="50"/>
                </a:cubicBezTo>
                <a:close/>
                <a:moveTo>
                  <a:pt x="71" y="49"/>
                </a:moveTo>
                <a:cubicBezTo>
                  <a:pt x="76" y="49"/>
                  <a:pt x="80" y="50"/>
                  <a:pt x="81" y="48"/>
                </a:cubicBezTo>
                <a:cubicBezTo>
                  <a:pt x="77" y="49"/>
                  <a:pt x="74" y="48"/>
                  <a:pt x="71" y="49"/>
                </a:cubicBezTo>
                <a:close/>
                <a:moveTo>
                  <a:pt x="123" y="51"/>
                </a:moveTo>
                <a:cubicBezTo>
                  <a:pt x="124" y="51"/>
                  <a:pt x="124" y="51"/>
                  <a:pt x="124" y="51"/>
                </a:cubicBezTo>
                <a:cubicBezTo>
                  <a:pt x="124" y="51"/>
                  <a:pt x="125" y="50"/>
                  <a:pt x="124" y="50"/>
                </a:cubicBezTo>
                <a:cubicBezTo>
                  <a:pt x="124" y="50"/>
                  <a:pt x="124" y="51"/>
                  <a:pt x="124" y="51"/>
                </a:cubicBezTo>
                <a:cubicBezTo>
                  <a:pt x="124" y="50"/>
                  <a:pt x="123" y="51"/>
                  <a:pt x="123" y="51"/>
                </a:cubicBezTo>
                <a:close/>
                <a:moveTo>
                  <a:pt x="124" y="50"/>
                </a:moveTo>
                <a:cubicBezTo>
                  <a:pt x="122" y="50"/>
                  <a:pt x="120" y="49"/>
                  <a:pt x="119" y="50"/>
                </a:cubicBezTo>
                <a:cubicBezTo>
                  <a:pt x="121" y="50"/>
                  <a:pt x="122" y="52"/>
                  <a:pt x="124" y="50"/>
                </a:cubicBezTo>
                <a:close/>
                <a:moveTo>
                  <a:pt x="109" y="51"/>
                </a:moveTo>
                <a:cubicBezTo>
                  <a:pt x="109" y="51"/>
                  <a:pt x="108" y="51"/>
                  <a:pt x="108" y="52"/>
                </a:cubicBezTo>
                <a:cubicBezTo>
                  <a:pt x="109" y="52"/>
                  <a:pt x="110" y="51"/>
                  <a:pt x="110" y="52"/>
                </a:cubicBezTo>
                <a:cubicBezTo>
                  <a:pt x="109" y="53"/>
                  <a:pt x="106" y="51"/>
                  <a:pt x="105" y="53"/>
                </a:cubicBezTo>
                <a:cubicBezTo>
                  <a:pt x="105" y="53"/>
                  <a:pt x="106" y="53"/>
                  <a:pt x="107" y="53"/>
                </a:cubicBezTo>
                <a:cubicBezTo>
                  <a:pt x="106" y="53"/>
                  <a:pt x="109" y="52"/>
                  <a:pt x="108" y="53"/>
                </a:cubicBezTo>
                <a:cubicBezTo>
                  <a:pt x="110" y="52"/>
                  <a:pt x="113" y="53"/>
                  <a:pt x="114" y="53"/>
                </a:cubicBezTo>
                <a:cubicBezTo>
                  <a:pt x="113" y="53"/>
                  <a:pt x="115" y="52"/>
                  <a:pt x="115" y="53"/>
                </a:cubicBezTo>
                <a:cubicBezTo>
                  <a:pt x="116" y="53"/>
                  <a:pt x="116" y="52"/>
                  <a:pt x="116" y="52"/>
                </a:cubicBezTo>
                <a:cubicBezTo>
                  <a:pt x="115" y="51"/>
                  <a:pt x="114" y="52"/>
                  <a:pt x="114" y="52"/>
                </a:cubicBezTo>
                <a:cubicBezTo>
                  <a:pt x="113" y="53"/>
                  <a:pt x="112" y="51"/>
                  <a:pt x="111" y="52"/>
                </a:cubicBezTo>
                <a:cubicBezTo>
                  <a:pt x="111" y="52"/>
                  <a:pt x="110" y="52"/>
                  <a:pt x="110" y="51"/>
                </a:cubicBezTo>
                <a:cubicBezTo>
                  <a:pt x="111" y="51"/>
                  <a:pt x="111" y="51"/>
                  <a:pt x="112" y="51"/>
                </a:cubicBezTo>
                <a:cubicBezTo>
                  <a:pt x="112" y="51"/>
                  <a:pt x="112" y="50"/>
                  <a:pt x="111" y="50"/>
                </a:cubicBezTo>
                <a:cubicBezTo>
                  <a:pt x="106" y="50"/>
                  <a:pt x="98" y="50"/>
                  <a:pt x="95" y="50"/>
                </a:cubicBezTo>
                <a:cubicBezTo>
                  <a:pt x="96" y="51"/>
                  <a:pt x="91" y="50"/>
                  <a:pt x="90" y="51"/>
                </a:cubicBezTo>
                <a:cubicBezTo>
                  <a:pt x="91" y="51"/>
                  <a:pt x="91" y="51"/>
                  <a:pt x="90" y="52"/>
                </a:cubicBezTo>
                <a:cubicBezTo>
                  <a:pt x="92" y="52"/>
                  <a:pt x="93" y="52"/>
                  <a:pt x="93" y="51"/>
                </a:cubicBezTo>
                <a:cubicBezTo>
                  <a:pt x="93" y="52"/>
                  <a:pt x="94" y="52"/>
                  <a:pt x="95" y="52"/>
                </a:cubicBezTo>
                <a:cubicBezTo>
                  <a:pt x="92" y="52"/>
                  <a:pt x="91" y="52"/>
                  <a:pt x="90" y="54"/>
                </a:cubicBezTo>
                <a:cubicBezTo>
                  <a:pt x="90" y="54"/>
                  <a:pt x="91" y="54"/>
                  <a:pt x="91" y="54"/>
                </a:cubicBezTo>
                <a:cubicBezTo>
                  <a:pt x="91" y="54"/>
                  <a:pt x="91" y="53"/>
                  <a:pt x="91" y="53"/>
                </a:cubicBezTo>
                <a:cubicBezTo>
                  <a:pt x="92" y="54"/>
                  <a:pt x="97" y="53"/>
                  <a:pt x="98" y="53"/>
                </a:cubicBezTo>
                <a:cubicBezTo>
                  <a:pt x="98" y="54"/>
                  <a:pt x="99" y="53"/>
                  <a:pt x="98" y="54"/>
                </a:cubicBezTo>
                <a:cubicBezTo>
                  <a:pt x="97" y="54"/>
                  <a:pt x="96" y="54"/>
                  <a:pt x="95" y="54"/>
                </a:cubicBezTo>
                <a:cubicBezTo>
                  <a:pt x="96" y="54"/>
                  <a:pt x="95" y="55"/>
                  <a:pt x="96" y="55"/>
                </a:cubicBezTo>
                <a:cubicBezTo>
                  <a:pt x="96" y="54"/>
                  <a:pt x="97" y="54"/>
                  <a:pt x="98" y="54"/>
                </a:cubicBezTo>
                <a:cubicBezTo>
                  <a:pt x="98" y="55"/>
                  <a:pt x="99" y="55"/>
                  <a:pt x="99" y="55"/>
                </a:cubicBezTo>
                <a:cubicBezTo>
                  <a:pt x="98" y="55"/>
                  <a:pt x="98" y="55"/>
                  <a:pt x="99" y="56"/>
                </a:cubicBezTo>
                <a:cubicBezTo>
                  <a:pt x="97" y="56"/>
                  <a:pt x="91" y="56"/>
                  <a:pt x="89" y="56"/>
                </a:cubicBezTo>
                <a:cubicBezTo>
                  <a:pt x="87" y="57"/>
                  <a:pt x="84" y="57"/>
                  <a:pt x="82" y="57"/>
                </a:cubicBezTo>
                <a:cubicBezTo>
                  <a:pt x="82" y="57"/>
                  <a:pt x="83" y="57"/>
                  <a:pt x="83" y="56"/>
                </a:cubicBezTo>
                <a:cubicBezTo>
                  <a:pt x="78" y="55"/>
                  <a:pt x="75" y="57"/>
                  <a:pt x="71" y="56"/>
                </a:cubicBezTo>
                <a:cubicBezTo>
                  <a:pt x="71" y="57"/>
                  <a:pt x="71" y="57"/>
                  <a:pt x="71" y="57"/>
                </a:cubicBezTo>
                <a:cubicBezTo>
                  <a:pt x="73" y="57"/>
                  <a:pt x="76" y="57"/>
                  <a:pt x="77" y="57"/>
                </a:cubicBezTo>
                <a:cubicBezTo>
                  <a:pt x="75" y="57"/>
                  <a:pt x="71" y="58"/>
                  <a:pt x="70" y="58"/>
                </a:cubicBezTo>
                <a:cubicBezTo>
                  <a:pt x="70" y="57"/>
                  <a:pt x="71" y="57"/>
                  <a:pt x="71" y="57"/>
                </a:cubicBezTo>
                <a:cubicBezTo>
                  <a:pt x="71" y="56"/>
                  <a:pt x="70" y="57"/>
                  <a:pt x="70" y="56"/>
                </a:cubicBezTo>
                <a:cubicBezTo>
                  <a:pt x="70" y="57"/>
                  <a:pt x="69" y="58"/>
                  <a:pt x="69" y="57"/>
                </a:cubicBezTo>
                <a:cubicBezTo>
                  <a:pt x="69" y="58"/>
                  <a:pt x="69" y="58"/>
                  <a:pt x="69" y="58"/>
                </a:cubicBezTo>
                <a:cubicBezTo>
                  <a:pt x="68" y="58"/>
                  <a:pt x="68" y="57"/>
                  <a:pt x="68" y="57"/>
                </a:cubicBezTo>
                <a:cubicBezTo>
                  <a:pt x="67" y="57"/>
                  <a:pt x="68" y="57"/>
                  <a:pt x="66" y="57"/>
                </a:cubicBezTo>
                <a:cubicBezTo>
                  <a:pt x="66" y="58"/>
                  <a:pt x="68" y="58"/>
                  <a:pt x="67" y="58"/>
                </a:cubicBezTo>
                <a:cubicBezTo>
                  <a:pt x="66" y="58"/>
                  <a:pt x="66" y="57"/>
                  <a:pt x="66" y="57"/>
                </a:cubicBezTo>
                <a:cubicBezTo>
                  <a:pt x="65" y="58"/>
                  <a:pt x="65" y="58"/>
                  <a:pt x="64" y="57"/>
                </a:cubicBezTo>
                <a:cubicBezTo>
                  <a:pt x="64" y="58"/>
                  <a:pt x="64" y="58"/>
                  <a:pt x="64" y="58"/>
                </a:cubicBezTo>
                <a:cubicBezTo>
                  <a:pt x="64" y="58"/>
                  <a:pt x="63" y="58"/>
                  <a:pt x="64" y="58"/>
                </a:cubicBezTo>
                <a:cubicBezTo>
                  <a:pt x="62" y="58"/>
                  <a:pt x="59" y="58"/>
                  <a:pt x="57" y="58"/>
                </a:cubicBezTo>
                <a:cubicBezTo>
                  <a:pt x="58" y="58"/>
                  <a:pt x="59" y="59"/>
                  <a:pt x="58" y="59"/>
                </a:cubicBezTo>
                <a:cubicBezTo>
                  <a:pt x="57" y="58"/>
                  <a:pt x="56" y="58"/>
                  <a:pt x="56" y="59"/>
                </a:cubicBezTo>
                <a:cubicBezTo>
                  <a:pt x="56" y="58"/>
                  <a:pt x="55" y="58"/>
                  <a:pt x="55" y="58"/>
                </a:cubicBezTo>
                <a:cubicBezTo>
                  <a:pt x="55" y="59"/>
                  <a:pt x="53" y="58"/>
                  <a:pt x="53" y="59"/>
                </a:cubicBezTo>
                <a:cubicBezTo>
                  <a:pt x="53" y="59"/>
                  <a:pt x="53" y="58"/>
                  <a:pt x="53" y="58"/>
                </a:cubicBezTo>
                <a:cubicBezTo>
                  <a:pt x="52" y="60"/>
                  <a:pt x="49" y="58"/>
                  <a:pt x="47" y="60"/>
                </a:cubicBezTo>
                <a:cubicBezTo>
                  <a:pt x="47" y="59"/>
                  <a:pt x="45" y="59"/>
                  <a:pt x="45" y="60"/>
                </a:cubicBezTo>
                <a:cubicBezTo>
                  <a:pt x="47" y="60"/>
                  <a:pt x="50" y="61"/>
                  <a:pt x="51" y="60"/>
                </a:cubicBezTo>
                <a:cubicBezTo>
                  <a:pt x="51" y="61"/>
                  <a:pt x="50" y="60"/>
                  <a:pt x="50" y="61"/>
                </a:cubicBezTo>
                <a:cubicBezTo>
                  <a:pt x="51" y="61"/>
                  <a:pt x="53" y="61"/>
                  <a:pt x="52" y="62"/>
                </a:cubicBezTo>
                <a:cubicBezTo>
                  <a:pt x="53" y="62"/>
                  <a:pt x="53" y="61"/>
                  <a:pt x="54" y="61"/>
                </a:cubicBezTo>
                <a:cubicBezTo>
                  <a:pt x="54" y="61"/>
                  <a:pt x="55" y="61"/>
                  <a:pt x="54" y="62"/>
                </a:cubicBezTo>
                <a:cubicBezTo>
                  <a:pt x="55" y="62"/>
                  <a:pt x="55" y="62"/>
                  <a:pt x="56" y="62"/>
                </a:cubicBezTo>
                <a:cubicBezTo>
                  <a:pt x="56" y="61"/>
                  <a:pt x="55" y="61"/>
                  <a:pt x="55" y="61"/>
                </a:cubicBezTo>
                <a:cubicBezTo>
                  <a:pt x="56" y="60"/>
                  <a:pt x="57" y="61"/>
                  <a:pt x="59" y="61"/>
                </a:cubicBezTo>
                <a:cubicBezTo>
                  <a:pt x="58" y="61"/>
                  <a:pt x="58" y="61"/>
                  <a:pt x="58" y="62"/>
                </a:cubicBezTo>
                <a:cubicBezTo>
                  <a:pt x="63" y="61"/>
                  <a:pt x="66" y="61"/>
                  <a:pt x="70" y="61"/>
                </a:cubicBezTo>
                <a:cubicBezTo>
                  <a:pt x="70" y="60"/>
                  <a:pt x="68" y="61"/>
                  <a:pt x="68" y="60"/>
                </a:cubicBezTo>
                <a:cubicBezTo>
                  <a:pt x="69" y="60"/>
                  <a:pt x="72" y="60"/>
                  <a:pt x="73" y="60"/>
                </a:cubicBezTo>
                <a:cubicBezTo>
                  <a:pt x="72" y="61"/>
                  <a:pt x="71" y="60"/>
                  <a:pt x="71" y="60"/>
                </a:cubicBezTo>
                <a:cubicBezTo>
                  <a:pt x="72" y="60"/>
                  <a:pt x="72" y="61"/>
                  <a:pt x="72" y="61"/>
                </a:cubicBezTo>
                <a:cubicBezTo>
                  <a:pt x="76" y="61"/>
                  <a:pt x="77" y="61"/>
                  <a:pt x="80" y="60"/>
                </a:cubicBezTo>
                <a:cubicBezTo>
                  <a:pt x="80" y="61"/>
                  <a:pt x="80" y="61"/>
                  <a:pt x="80" y="61"/>
                </a:cubicBezTo>
                <a:cubicBezTo>
                  <a:pt x="81" y="60"/>
                  <a:pt x="83" y="60"/>
                  <a:pt x="85" y="60"/>
                </a:cubicBezTo>
                <a:cubicBezTo>
                  <a:pt x="85" y="60"/>
                  <a:pt x="86" y="60"/>
                  <a:pt x="86" y="59"/>
                </a:cubicBezTo>
                <a:cubicBezTo>
                  <a:pt x="84" y="59"/>
                  <a:pt x="84" y="60"/>
                  <a:pt x="83" y="59"/>
                </a:cubicBezTo>
                <a:cubicBezTo>
                  <a:pt x="83" y="59"/>
                  <a:pt x="83" y="60"/>
                  <a:pt x="83" y="60"/>
                </a:cubicBezTo>
                <a:cubicBezTo>
                  <a:pt x="82" y="60"/>
                  <a:pt x="81" y="60"/>
                  <a:pt x="82" y="59"/>
                </a:cubicBezTo>
                <a:cubicBezTo>
                  <a:pt x="84" y="60"/>
                  <a:pt x="88" y="57"/>
                  <a:pt x="90" y="59"/>
                </a:cubicBezTo>
                <a:cubicBezTo>
                  <a:pt x="91" y="58"/>
                  <a:pt x="92" y="58"/>
                  <a:pt x="93" y="59"/>
                </a:cubicBezTo>
                <a:cubicBezTo>
                  <a:pt x="93" y="58"/>
                  <a:pt x="94" y="58"/>
                  <a:pt x="95" y="58"/>
                </a:cubicBezTo>
                <a:cubicBezTo>
                  <a:pt x="96" y="59"/>
                  <a:pt x="96" y="59"/>
                  <a:pt x="96" y="60"/>
                </a:cubicBezTo>
                <a:cubicBezTo>
                  <a:pt x="99" y="60"/>
                  <a:pt x="100" y="59"/>
                  <a:pt x="102" y="59"/>
                </a:cubicBezTo>
                <a:cubicBezTo>
                  <a:pt x="102" y="59"/>
                  <a:pt x="102" y="59"/>
                  <a:pt x="103" y="59"/>
                </a:cubicBezTo>
                <a:cubicBezTo>
                  <a:pt x="103" y="59"/>
                  <a:pt x="105" y="58"/>
                  <a:pt x="105" y="59"/>
                </a:cubicBezTo>
                <a:cubicBezTo>
                  <a:pt x="104" y="59"/>
                  <a:pt x="104" y="60"/>
                  <a:pt x="106" y="60"/>
                </a:cubicBezTo>
                <a:cubicBezTo>
                  <a:pt x="105" y="59"/>
                  <a:pt x="105" y="59"/>
                  <a:pt x="106" y="58"/>
                </a:cubicBezTo>
                <a:cubicBezTo>
                  <a:pt x="104" y="58"/>
                  <a:pt x="103" y="59"/>
                  <a:pt x="102" y="58"/>
                </a:cubicBezTo>
                <a:cubicBezTo>
                  <a:pt x="104" y="58"/>
                  <a:pt x="106" y="58"/>
                  <a:pt x="108" y="57"/>
                </a:cubicBezTo>
                <a:cubicBezTo>
                  <a:pt x="107" y="59"/>
                  <a:pt x="108" y="59"/>
                  <a:pt x="106" y="59"/>
                </a:cubicBezTo>
                <a:cubicBezTo>
                  <a:pt x="106" y="60"/>
                  <a:pt x="108" y="59"/>
                  <a:pt x="109" y="58"/>
                </a:cubicBezTo>
                <a:cubicBezTo>
                  <a:pt x="109" y="58"/>
                  <a:pt x="108" y="58"/>
                  <a:pt x="109" y="59"/>
                </a:cubicBezTo>
                <a:cubicBezTo>
                  <a:pt x="111" y="58"/>
                  <a:pt x="110" y="59"/>
                  <a:pt x="112" y="59"/>
                </a:cubicBezTo>
                <a:cubicBezTo>
                  <a:pt x="112" y="58"/>
                  <a:pt x="111" y="59"/>
                  <a:pt x="111" y="58"/>
                </a:cubicBezTo>
                <a:cubicBezTo>
                  <a:pt x="112" y="58"/>
                  <a:pt x="113" y="58"/>
                  <a:pt x="114" y="58"/>
                </a:cubicBezTo>
                <a:cubicBezTo>
                  <a:pt x="113" y="58"/>
                  <a:pt x="113" y="60"/>
                  <a:pt x="113" y="59"/>
                </a:cubicBezTo>
                <a:cubicBezTo>
                  <a:pt x="113" y="59"/>
                  <a:pt x="114" y="59"/>
                  <a:pt x="114" y="59"/>
                </a:cubicBezTo>
                <a:cubicBezTo>
                  <a:pt x="114" y="59"/>
                  <a:pt x="115" y="59"/>
                  <a:pt x="115" y="58"/>
                </a:cubicBezTo>
                <a:cubicBezTo>
                  <a:pt x="116" y="60"/>
                  <a:pt x="120" y="59"/>
                  <a:pt x="121" y="58"/>
                </a:cubicBezTo>
                <a:cubicBezTo>
                  <a:pt x="120" y="58"/>
                  <a:pt x="120" y="57"/>
                  <a:pt x="119" y="57"/>
                </a:cubicBezTo>
                <a:cubicBezTo>
                  <a:pt x="120" y="57"/>
                  <a:pt x="120" y="57"/>
                  <a:pt x="121" y="57"/>
                </a:cubicBezTo>
                <a:cubicBezTo>
                  <a:pt x="121" y="58"/>
                  <a:pt x="120" y="57"/>
                  <a:pt x="121" y="58"/>
                </a:cubicBezTo>
                <a:cubicBezTo>
                  <a:pt x="123" y="58"/>
                  <a:pt x="125" y="57"/>
                  <a:pt x="127" y="58"/>
                </a:cubicBezTo>
                <a:cubicBezTo>
                  <a:pt x="127" y="58"/>
                  <a:pt x="128" y="59"/>
                  <a:pt x="128" y="58"/>
                </a:cubicBezTo>
                <a:cubicBezTo>
                  <a:pt x="128" y="58"/>
                  <a:pt x="128" y="57"/>
                  <a:pt x="129" y="58"/>
                </a:cubicBezTo>
                <a:cubicBezTo>
                  <a:pt x="129" y="58"/>
                  <a:pt x="129" y="58"/>
                  <a:pt x="129" y="59"/>
                </a:cubicBezTo>
                <a:cubicBezTo>
                  <a:pt x="130" y="58"/>
                  <a:pt x="131" y="59"/>
                  <a:pt x="132" y="59"/>
                </a:cubicBezTo>
                <a:cubicBezTo>
                  <a:pt x="131" y="58"/>
                  <a:pt x="133" y="58"/>
                  <a:pt x="133" y="57"/>
                </a:cubicBezTo>
                <a:cubicBezTo>
                  <a:pt x="130" y="56"/>
                  <a:pt x="127" y="58"/>
                  <a:pt x="126" y="57"/>
                </a:cubicBezTo>
                <a:cubicBezTo>
                  <a:pt x="128" y="57"/>
                  <a:pt x="129" y="55"/>
                  <a:pt x="131" y="57"/>
                </a:cubicBezTo>
                <a:cubicBezTo>
                  <a:pt x="131" y="56"/>
                  <a:pt x="131" y="56"/>
                  <a:pt x="131" y="56"/>
                </a:cubicBezTo>
                <a:cubicBezTo>
                  <a:pt x="135" y="55"/>
                  <a:pt x="140" y="56"/>
                  <a:pt x="145" y="56"/>
                </a:cubicBezTo>
                <a:cubicBezTo>
                  <a:pt x="150" y="56"/>
                  <a:pt x="155" y="55"/>
                  <a:pt x="158" y="56"/>
                </a:cubicBezTo>
                <a:cubicBezTo>
                  <a:pt x="156" y="56"/>
                  <a:pt x="154" y="56"/>
                  <a:pt x="153" y="56"/>
                </a:cubicBezTo>
                <a:cubicBezTo>
                  <a:pt x="154" y="58"/>
                  <a:pt x="157" y="57"/>
                  <a:pt x="156" y="59"/>
                </a:cubicBezTo>
                <a:cubicBezTo>
                  <a:pt x="156" y="58"/>
                  <a:pt x="156" y="58"/>
                  <a:pt x="156" y="58"/>
                </a:cubicBezTo>
                <a:cubicBezTo>
                  <a:pt x="155" y="58"/>
                  <a:pt x="153" y="58"/>
                  <a:pt x="152" y="59"/>
                </a:cubicBezTo>
                <a:cubicBezTo>
                  <a:pt x="154" y="59"/>
                  <a:pt x="155" y="59"/>
                  <a:pt x="157" y="59"/>
                </a:cubicBezTo>
                <a:cubicBezTo>
                  <a:pt x="157" y="58"/>
                  <a:pt x="161" y="58"/>
                  <a:pt x="163" y="59"/>
                </a:cubicBezTo>
                <a:cubicBezTo>
                  <a:pt x="163" y="58"/>
                  <a:pt x="165" y="59"/>
                  <a:pt x="165" y="59"/>
                </a:cubicBezTo>
                <a:cubicBezTo>
                  <a:pt x="166" y="59"/>
                  <a:pt x="166" y="58"/>
                  <a:pt x="166" y="58"/>
                </a:cubicBezTo>
                <a:cubicBezTo>
                  <a:pt x="166" y="58"/>
                  <a:pt x="167" y="58"/>
                  <a:pt x="167" y="58"/>
                </a:cubicBezTo>
                <a:cubicBezTo>
                  <a:pt x="168" y="58"/>
                  <a:pt x="167" y="57"/>
                  <a:pt x="167" y="57"/>
                </a:cubicBezTo>
                <a:cubicBezTo>
                  <a:pt x="168" y="57"/>
                  <a:pt x="167" y="59"/>
                  <a:pt x="168" y="58"/>
                </a:cubicBezTo>
                <a:cubicBezTo>
                  <a:pt x="168" y="58"/>
                  <a:pt x="169" y="58"/>
                  <a:pt x="170" y="58"/>
                </a:cubicBezTo>
                <a:cubicBezTo>
                  <a:pt x="170" y="59"/>
                  <a:pt x="169" y="58"/>
                  <a:pt x="169" y="59"/>
                </a:cubicBezTo>
                <a:cubicBezTo>
                  <a:pt x="170" y="59"/>
                  <a:pt x="170" y="59"/>
                  <a:pt x="169" y="59"/>
                </a:cubicBezTo>
                <a:cubicBezTo>
                  <a:pt x="170" y="59"/>
                  <a:pt x="170" y="58"/>
                  <a:pt x="170" y="58"/>
                </a:cubicBezTo>
                <a:cubicBezTo>
                  <a:pt x="170" y="57"/>
                  <a:pt x="169" y="58"/>
                  <a:pt x="169" y="57"/>
                </a:cubicBezTo>
                <a:cubicBezTo>
                  <a:pt x="169" y="57"/>
                  <a:pt x="169" y="57"/>
                  <a:pt x="169" y="57"/>
                </a:cubicBezTo>
                <a:cubicBezTo>
                  <a:pt x="169" y="57"/>
                  <a:pt x="168" y="57"/>
                  <a:pt x="168" y="57"/>
                </a:cubicBezTo>
                <a:cubicBezTo>
                  <a:pt x="169" y="57"/>
                  <a:pt x="169" y="56"/>
                  <a:pt x="169" y="56"/>
                </a:cubicBezTo>
                <a:cubicBezTo>
                  <a:pt x="170" y="56"/>
                  <a:pt x="169" y="57"/>
                  <a:pt x="171" y="57"/>
                </a:cubicBezTo>
                <a:cubicBezTo>
                  <a:pt x="171" y="57"/>
                  <a:pt x="170" y="56"/>
                  <a:pt x="171" y="56"/>
                </a:cubicBezTo>
                <a:cubicBezTo>
                  <a:pt x="171" y="56"/>
                  <a:pt x="171" y="57"/>
                  <a:pt x="171" y="57"/>
                </a:cubicBezTo>
                <a:cubicBezTo>
                  <a:pt x="170" y="55"/>
                  <a:pt x="166" y="56"/>
                  <a:pt x="164" y="56"/>
                </a:cubicBezTo>
                <a:cubicBezTo>
                  <a:pt x="164" y="57"/>
                  <a:pt x="165" y="57"/>
                  <a:pt x="165" y="57"/>
                </a:cubicBezTo>
                <a:cubicBezTo>
                  <a:pt x="164" y="57"/>
                  <a:pt x="165" y="57"/>
                  <a:pt x="163" y="58"/>
                </a:cubicBezTo>
                <a:cubicBezTo>
                  <a:pt x="164" y="57"/>
                  <a:pt x="163" y="57"/>
                  <a:pt x="162" y="57"/>
                </a:cubicBezTo>
                <a:cubicBezTo>
                  <a:pt x="162" y="58"/>
                  <a:pt x="163" y="57"/>
                  <a:pt x="163" y="58"/>
                </a:cubicBezTo>
                <a:cubicBezTo>
                  <a:pt x="162" y="58"/>
                  <a:pt x="162" y="58"/>
                  <a:pt x="161" y="58"/>
                </a:cubicBezTo>
                <a:cubicBezTo>
                  <a:pt x="161" y="57"/>
                  <a:pt x="162" y="57"/>
                  <a:pt x="162" y="57"/>
                </a:cubicBezTo>
                <a:cubicBezTo>
                  <a:pt x="160" y="57"/>
                  <a:pt x="160" y="57"/>
                  <a:pt x="159" y="57"/>
                </a:cubicBezTo>
                <a:cubicBezTo>
                  <a:pt x="158" y="57"/>
                  <a:pt x="159" y="58"/>
                  <a:pt x="158" y="58"/>
                </a:cubicBezTo>
                <a:cubicBezTo>
                  <a:pt x="156" y="58"/>
                  <a:pt x="157" y="58"/>
                  <a:pt x="156" y="57"/>
                </a:cubicBezTo>
                <a:cubicBezTo>
                  <a:pt x="156" y="56"/>
                  <a:pt x="157" y="57"/>
                  <a:pt x="158" y="57"/>
                </a:cubicBezTo>
                <a:cubicBezTo>
                  <a:pt x="158" y="57"/>
                  <a:pt x="158" y="57"/>
                  <a:pt x="158" y="57"/>
                </a:cubicBezTo>
                <a:cubicBezTo>
                  <a:pt x="158" y="56"/>
                  <a:pt x="159" y="57"/>
                  <a:pt x="159" y="57"/>
                </a:cubicBezTo>
                <a:cubicBezTo>
                  <a:pt x="159" y="56"/>
                  <a:pt x="158" y="56"/>
                  <a:pt x="158" y="55"/>
                </a:cubicBezTo>
                <a:cubicBezTo>
                  <a:pt x="159" y="55"/>
                  <a:pt x="161" y="55"/>
                  <a:pt x="160" y="56"/>
                </a:cubicBezTo>
                <a:cubicBezTo>
                  <a:pt x="161" y="56"/>
                  <a:pt x="162" y="56"/>
                  <a:pt x="162" y="56"/>
                </a:cubicBezTo>
                <a:cubicBezTo>
                  <a:pt x="163" y="54"/>
                  <a:pt x="168" y="56"/>
                  <a:pt x="170" y="54"/>
                </a:cubicBezTo>
                <a:cubicBezTo>
                  <a:pt x="165" y="54"/>
                  <a:pt x="161" y="54"/>
                  <a:pt x="157" y="54"/>
                </a:cubicBezTo>
                <a:cubicBezTo>
                  <a:pt x="157" y="54"/>
                  <a:pt x="158" y="54"/>
                  <a:pt x="158" y="54"/>
                </a:cubicBezTo>
                <a:cubicBezTo>
                  <a:pt x="156" y="54"/>
                  <a:pt x="154" y="54"/>
                  <a:pt x="153" y="54"/>
                </a:cubicBezTo>
                <a:cubicBezTo>
                  <a:pt x="153" y="55"/>
                  <a:pt x="152" y="54"/>
                  <a:pt x="152" y="54"/>
                </a:cubicBezTo>
                <a:cubicBezTo>
                  <a:pt x="151" y="55"/>
                  <a:pt x="152" y="55"/>
                  <a:pt x="151" y="55"/>
                </a:cubicBezTo>
                <a:cubicBezTo>
                  <a:pt x="151" y="54"/>
                  <a:pt x="150" y="55"/>
                  <a:pt x="149" y="54"/>
                </a:cubicBezTo>
                <a:cubicBezTo>
                  <a:pt x="149" y="55"/>
                  <a:pt x="150" y="55"/>
                  <a:pt x="149" y="55"/>
                </a:cubicBezTo>
                <a:cubicBezTo>
                  <a:pt x="146" y="55"/>
                  <a:pt x="139" y="53"/>
                  <a:pt x="135" y="55"/>
                </a:cubicBezTo>
                <a:cubicBezTo>
                  <a:pt x="135" y="55"/>
                  <a:pt x="136" y="55"/>
                  <a:pt x="136" y="55"/>
                </a:cubicBezTo>
                <a:cubicBezTo>
                  <a:pt x="133" y="54"/>
                  <a:pt x="125" y="55"/>
                  <a:pt x="121" y="55"/>
                </a:cubicBezTo>
                <a:cubicBezTo>
                  <a:pt x="118" y="55"/>
                  <a:pt x="113" y="55"/>
                  <a:pt x="111" y="55"/>
                </a:cubicBezTo>
                <a:cubicBezTo>
                  <a:pt x="111" y="55"/>
                  <a:pt x="111" y="55"/>
                  <a:pt x="110" y="55"/>
                </a:cubicBezTo>
                <a:cubicBezTo>
                  <a:pt x="110" y="55"/>
                  <a:pt x="110" y="55"/>
                  <a:pt x="110" y="55"/>
                </a:cubicBezTo>
                <a:cubicBezTo>
                  <a:pt x="107" y="54"/>
                  <a:pt x="101" y="57"/>
                  <a:pt x="99" y="54"/>
                </a:cubicBezTo>
                <a:cubicBezTo>
                  <a:pt x="100" y="54"/>
                  <a:pt x="101" y="55"/>
                  <a:pt x="101" y="54"/>
                </a:cubicBezTo>
                <a:cubicBezTo>
                  <a:pt x="100" y="54"/>
                  <a:pt x="99" y="54"/>
                  <a:pt x="99" y="54"/>
                </a:cubicBezTo>
                <a:cubicBezTo>
                  <a:pt x="100" y="54"/>
                  <a:pt x="99" y="53"/>
                  <a:pt x="100" y="53"/>
                </a:cubicBezTo>
                <a:cubicBezTo>
                  <a:pt x="101" y="54"/>
                  <a:pt x="103" y="53"/>
                  <a:pt x="105" y="53"/>
                </a:cubicBezTo>
                <a:cubicBezTo>
                  <a:pt x="105" y="52"/>
                  <a:pt x="103" y="52"/>
                  <a:pt x="102" y="52"/>
                </a:cubicBezTo>
                <a:cubicBezTo>
                  <a:pt x="102" y="52"/>
                  <a:pt x="102" y="52"/>
                  <a:pt x="102" y="52"/>
                </a:cubicBezTo>
                <a:cubicBezTo>
                  <a:pt x="104" y="52"/>
                  <a:pt x="107" y="52"/>
                  <a:pt x="108" y="51"/>
                </a:cubicBezTo>
                <a:cubicBezTo>
                  <a:pt x="108" y="51"/>
                  <a:pt x="108" y="51"/>
                  <a:pt x="108" y="51"/>
                </a:cubicBezTo>
                <a:cubicBezTo>
                  <a:pt x="108" y="51"/>
                  <a:pt x="108" y="50"/>
                  <a:pt x="109" y="50"/>
                </a:cubicBezTo>
                <a:cubicBezTo>
                  <a:pt x="109" y="51"/>
                  <a:pt x="109" y="51"/>
                  <a:pt x="109" y="51"/>
                </a:cubicBezTo>
                <a:close/>
                <a:moveTo>
                  <a:pt x="112" y="51"/>
                </a:moveTo>
                <a:cubicBezTo>
                  <a:pt x="112" y="51"/>
                  <a:pt x="113" y="51"/>
                  <a:pt x="113" y="51"/>
                </a:cubicBezTo>
                <a:cubicBezTo>
                  <a:pt x="112" y="51"/>
                  <a:pt x="113" y="49"/>
                  <a:pt x="112" y="50"/>
                </a:cubicBezTo>
                <a:cubicBezTo>
                  <a:pt x="112" y="51"/>
                  <a:pt x="112" y="50"/>
                  <a:pt x="112" y="51"/>
                </a:cubicBezTo>
                <a:close/>
                <a:moveTo>
                  <a:pt x="49" y="52"/>
                </a:moveTo>
                <a:cubicBezTo>
                  <a:pt x="50" y="51"/>
                  <a:pt x="53" y="52"/>
                  <a:pt x="54" y="51"/>
                </a:cubicBezTo>
                <a:cubicBezTo>
                  <a:pt x="52" y="52"/>
                  <a:pt x="50" y="50"/>
                  <a:pt x="49" y="52"/>
                </a:cubicBezTo>
                <a:close/>
                <a:moveTo>
                  <a:pt x="127" y="51"/>
                </a:moveTo>
                <a:cubicBezTo>
                  <a:pt x="127" y="51"/>
                  <a:pt x="125" y="52"/>
                  <a:pt x="124" y="52"/>
                </a:cubicBezTo>
                <a:cubicBezTo>
                  <a:pt x="125" y="52"/>
                  <a:pt x="127" y="53"/>
                  <a:pt x="127" y="51"/>
                </a:cubicBezTo>
                <a:close/>
                <a:moveTo>
                  <a:pt x="62" y="53"/>
                </a:moveTo>
                <a:cubicBezTo>
                  <a:pt x="61" y="53"/>
                  <a:pt x="59" y="53"/>
                  <a:pt x="59" y="54"/>
                </a:cubicBezTo>
                <a:cubicBezTo>
                  <a:pt x="60" y="54"/>
                  <a:pt x="61" y="54"/>
                  <a:pt x="62" y="53"/>
                </a:cubicBezTo>
                <a:close/>
                <a:moveTo>
                  <a:pt x="85" y="51"/>
                </a:moveTo>
                <a:cubicBezTo>
                  <a:pt x="84" y="52"/>
                  <a:pt x="74" y="51"/>
                  <a:pt x="70" y="53"/>
                </a:cubicBezTo>
                <a:cubicBezTo>
                  <a:pt x="68" y="52"/>
                  <a:pt x="64" y="52"/>
                  <a:pt x="63" y="53"/>
                </a:cubicBezTo>
                <a:cubicBezTo>
                  <a:pt x="65" y="54"/>
                  <a:pt x="67" y="53"/>
                  <a:pt x="68" y="54"/>
                </a:cubicBezTo>
                <a:cubicBezTo>
                  <a:pt x="65" y="53"/>
                  <a:pt x="63" y="54"/>
                  <a:pt x="62" y="53"/>
                </a:cubicBezTo>
                <a:cubicBezTo>
                  <a:pt x="59" y="55"/>
                  <a:pt x="56" y="54"/>
                  <a:pt x="53" y="54"/>
                </a:cubicBezTo>
                <a:cubicBezTo>
                  <a:pt x="53" y="54"/>
                  <a:pt x="52" y="53"/>
                  <a:pt x="51" y="54"/>
                </a:cubicBezTo>
                <a:cubicBezTo>
                  <a:pt x="52" y="54"/>
                  <a:pt x="52" y="54"/>
                  <a:pt x="52" y="54"/>
                </a:cubicBezTo>
                <a:cubicBezTo>
                  <a:pt x="52" y="54"/>
                  <a:pt x="51" y="54"/>
                  <a:pt x="51" y="54"/>
                </a:cubicBezTo>
                <a:cubicBezTo>
                  <a:pt x="52" y="54"/>
                  <a:pt x="52" y="54"/>
                  <a:pt x="52" y="54"/>
                </a:cubicBezTo>
                <a:cubicBezTo>
                  <a:pt x="52" y="54"/>
                  <a:pt x="52" y="55"/>
                  <a:pt x="52" y="55"/>
                </a:cubicBezTo>
                <a:cubicBezTo>
                  <a:pt x="52" y="54"/>
                  <a:pt x="50" y="55"/>
                  <a:pt x="51" y="55"/>
                </a:cubicBezTo>
                <a:cubicBezTo>
                  <a:pt x="51" y="54"/>
                  <a:pt x="52" y="54"/>
                  <a:pt x="51" y="54"/>
                </a:cubicBezTo>
                <a:cubicBezTo>
                  <a:pt x="50" y="53"/>
                  <a:pt x="47" y="54"/>
                  <a:pt x="47" y="53"/>
                </a:cubicBezTo>
                <a:cubicBezTo>
                  <a:pt x="47" y="54"/>
                  <a:pt x="46" y="54"/>
                  <a:pt x="45" y="54"/>
                </a:cubicBezTo>
                <a:cubicBezTo>
                  <a:pt x="46" y="56"/>
                  <a:pt x="48" y="54"/>
                  <a:pt x="50" y="54"/>
                </a:cubicBezTo>
                <a:cubicBezTo>
                  <a:pt x="50" y="55"/>
                  <a:pt x="50" y="55"/>
                  <a:pt x="50" y="55"/>
                </a:cubicBezTo>
                <a:cubicBezTo>
                  <a:pt x="50" y="56"/>
                  <a:pt x="51" y="55"/>
                  <a:pt x="51" y="55"/>
                </a:cubicBezTo>
                <a:cubicBezTo>
                  <a:pt x="50" y="55"/>
                  <a:pt x="50" y="56"/>
                  <a:pt x="50" y="56"/>
                </a:cubicBezTo>
                <a:cubicBezTo>
                  <a:pt x="49" y="56"/>
                  <a:pt x="50" y="55"/>
                  <a:pt x="49" y="55"/>
                </a:cubicBezTo>
                <a:cubicBezTo>
                  <a:pt x="49" y="55"/>
                  <a:pt x="48" y="55"/>
                  <a:pt x="48" y="55"/>
                </a:cubicBezTo>
                <a:cubicBezTo>
                  <a:pt x="48" y="56"/>
                  <a:pt x="48" y="56"/>
                  <a:pt x="48" y="56"/>
                </a:cubicBezTo>
                <a:cubicBezTo>
                  <a:pt x="47" y="57"/>
                  <a:pt x="46" y="56"/>
                  <a:pt x="45" y="57"/>
                </a:cubicBezTo>
                <a:cubicBezTo>
                  <a:pt x="46" y="57"/>
                  <a:pt x="49" y="57"/>
                  <a:pt x="49" y="56"/>
                </a:cubicBezTo>
                <a:cubicBezTo>
                  <a:pt x="49" y="56"/>
                  <a:pt x="50" y="56"/>
                  <a:pt x="50" y="56"/>
                </a:cubicBezTo>
                <a:cubicBezTo>
                  <a:pt x="50" y="56"/>
                  <a:pt x="49" y="56"/>
                  <a:pt x="49" y="57"/>
                </a:cubicBezTo>
                <a:cubicBezTo>
                  <a:pt x="50" y="58"/>
                  <a:pt x="52" y="56"/>
                  <a:pt x="54" y="57"/>
                </a:cubicBezTo>
                <a:cubicBezTo>
                  <a:pt x="54" y="57"/>
                  <a:pt x="54" y="56"/>
                  <a:pt x="54" y="56"/>
                </a:cubicBezTo>
                <a:cubicBezTo>
                  <a:pt x="54" y="57"/>
                  <a:pt x="55" y="57"/>
                  <a:pt x="55" y="57"/>
                </a:cubicBezTo>
                <a:cubicBezTo>
                  <a:pt x="55" y="57"/>
                  <a:pt x="55" y="56"/>
                  <a:pt x="56" y="56"/>
                </a:cubicBezTo>
                <a:cubicBezTo>
                  <a:pt x="56" y="57"/>
                  <a:pt x="58" y="56"/>
                  <a:pt x="60" y="57"/>
                </a:cubicBezTo>
                <a:cubicBezTo>
                  <a:pt x="60" y="55"/>
                  <a:pt x="65" y="56"/>
                  <a:pt x="65" y="55"/>
                </a:cubicBezTo>
                <a:cubicBezTo>
                  <a:pt x="67" y="54"/>
                  <a:pt x="67" y="55"/>
                  <a:pt x="69" y="55"/>
                </a:cubicBezTo>
                <a:cubicBezTo>
                  <a:pt x="69" y="55"/>
                  <a:pt x="69" y="54"/>
                  <a:pt x="70" y="54"/>
                </a:cubicBezTo>
                <a:cubicBezTo>
                  <a:pt x="70" y="55"/>
                  <a:pt x="76" y="54"/>
                  <a:pt x="75" y="53"/>
                </a:cubicBezTo>
                <a:cubicBezTo>
                  <a:pt x="78" y="53"/>
                  <a:pt x="81" y="53"/>
                  <a:pt x="83" y="53"/>
                </a:cubicBezTo>
                <a:cubicBezTo>
                  <a:pt x="83" y="52"/>
                  <a:pt x="82" y="53"/>
                  <a:pt x="82" y="52"/>
                </a:cubicBezTo>
                <a:cubicBezTo>
                  <a:pt x="85" y="53"/>
                  <a:pt x="87" y="52"/>
                  <a:pt x="89" y="52"/>
                </a:cubicBezTo>
                <a:cubicBezTo>
                  <a:pt x="88" y="50"/>
                  <a:pt x="85" y="53"/>
                  <a:pt x="85" y="51"/>
                </a:cubicBezTo>
                <a:close/>
                <a:moveTo>
                  <a:pt x="56" y="52"/>
                </a:moveTo>
                <a:cubicBezTo>
                  <a:pt x="58" y="53"/>
                  <a:pt x="60" y="51"/>
                  <a:pt x="59" y="52"/>
                </a:cubicBezTo>
                <a:cubicBezTo>
                  <a:pt x="58" y="52"/>
                  <a:pt x="56" y="51"/>
                  <a:pt x="56" y="52"/>
                </a:cubicBezTo>
                <a:close/>
                <a:moveTo>
                  <a:pt x="195" y="54"/>
                </a:moveTo>
                <a:cubicBezTo>
                  <a:pt x="195" y="54"/>
                  <a:pt x="195" y="54"/>
                  <a:pt x="195" y="55"/>
                </a:cubicBezTo>
                <a:cubicBezTo>
                  <a:pt x="196" y="55"/>
                  <a:pt x="196" y="54"/>
                  <a:pt x="197" y="54"/>
                </a:cubicBezTo>
                <a:cubicBezTo>
                  <a:pt x="196" y="53"/>
                  <a:pt x="196" y="55"/>
                  <a:pt x="195" y="54"/>
                </a:cubicBezTo>
                <a:close/>
                <a:moveTo>
                  <a:pt x="200" y="55"/>
                </a:moveTo>
                <a:cubicBezTo>
                  <a:pt x="201" y="55"/>
                  <a:pt x="200" y="54"/>
                  <a:pt x="201" y="54"/>
                </a:cubicBezTo>
                <a:cubicBezTo>
                  <a:pt x="201" y="55"/>
                  <a:pt x="202" y="54"/>
                  <a:pt x="202" y="54"/>
                </a:cubicBezTo>
                <a:cubicBezTo>
                  <a:pt x="201" y="54"/>
                  <a:pt x="200" y="54"/>
                  <a:pt x="200" y="54"/>
                </a:cubicBezTo>
                <a:cubicBezTo>
                  <a:pt x="200" y="54"/>
                  <a:pt x="200" y="54"/>
                  <a:pt x="200" y="55"/>
                </a:cubicBezTo>
                <a:close/>
                <a:moveTo>
                  <a:pt x="187" y="54"/>
                </a:moveTo>
                <a:cubicBezTo>
                  <a:pt x="188" y="54"/>
                  <a:pt x="189" y="55"/>
                  <a:pt x="189" y="55"/>
                </a:cubicBezTo>
                <a:cubicBezTo>
                  <a:pt x="190" y="54"/>
                  <a:pt x="188" y="54"/>
                  <a:pt x="187" y="54"/>
                </a:cubicBezTo>
                <a:close/>
                <a:moveTo>
                  <a:pt x="71" y="54"/>
                </a:moveTo>
                <a:cubicBezTo>
                  <a:pt x="69" y="55"/>
                  <a:pt x="76" y="55"/>
                  <a:pt x="73" y="54"/>
                </a:cubicBezTo>
                <a:cubicBezTo>
                  <a:pt x="72" y="54"/>
                  <a:pt x="72" y="54"/>
                  <a:pt x="71" y="54"/>
                </a:cubicBezTo>
                <a:close/>
                <a:moveTo>
                  <a:pt x="48" y="55"/>
                </a:moveTo>
                <a:cubicBezTo>
                  <a:pt x="47" y="55"/>
                  <a:pt x="47" y="56"/>
                  <a:pt x="46" y="55"/>
                </a:cubicBezTo>
                <a:cubicBezTo>
                  <a:pt x="46" y="56"/>
                  <a:pt x="48" y="56"/>
                  <a:pt x="48" y="55"/>
                </a:cubicBezTo>
                <a:close/>
                <a:moveTo>
                  <a:pt x="173" y="55"/>
                </a:moveTo>
                <a:cubicBezTo>
                  <a:pt x="173" y="56"/>
                  <a:pt x="175" y="56"/>
                  <a:pt x="174" y="57"/>
                </a:cubicBezTo>
                <a:cubicBezTo>
                  <a:pt x="175" y="57"/>
                  <a:pt x="175" y="57"/>
                  <a:pt x="176" y="57"/>
                </a:cubicBezTo>
                <a:cubicBezTo>
                  <a:pt x="176" y="56"/>
                  <a:pt x="175" y="56"/>
                  <a:pt x="176" y="56"/>
                </a:cubicBezTo>
                <a:cubicBezTo>
                  <a:pt x="177" y="56"/>
                  <a:pt x="178" y="56"/>
                  <a:pt x="179" y="55"/>
                </a:cubicBezTo>
                <a:cubicBezTo>
                  <a:pt x="176" y="55"/>
                  <a:pt x="175" y="55"/>
                  <a:pt x="173" y="55"/>
                </a:cubicBezTo>
                <a:close/>
                <a:moveTo>
                  <a:pt x="141" y="56"/>
                </a:moveTo>
                <a:cubicBezTo>
                  <a:pt x="141" y="57"/>
                  <a:pt x="141" y="57"/>
                  <a:pt x="141" y="57"/>
                </a:cubicBezTo>
                <a:cubicBezTo>
                  <a:pt x="141" y="57"/>
                  <a:pt x="140" y="58"/>
                  <a:pt x="140" y="57"/>
                </a:cubicBezTo>
                <a:cubicBezTo>
                  <a:pt x="140" y="57"/>
                  <a:pt x="141" y="57"/>
                  <a:pt x="141" y="57"/>
                </a:cubicBezTo>
                <a:cubicBezTo>
                  <a:pt x="140" y="56"/>
                  <a:pt x="140" y="57"/>
                  <a:pt x="139" y="58"/>
                </a:cubicBezTo>
                <a:cubicBezTo>
                  <a:pt x="141" y="58"/>
                  <a:pt x="141" y="58"/>
                  <a:pt x="144" y="58"/>
                </a:cubicBezTo>
                <a:cubicBezTo>
                  <a:pt x="144" y="58"/>
                  <a:pt x="144" y="58"/>
                  <a:pt x="144" y="58"/>
                </a:cubicBezTo>
                <a:cubicBezTo>
                  <a:pt x="144" y="58"/>
                  <a:pt x="143" y="59"/>
                  <a:pt x="143" y="59"/>
                </a:cubicBezTo>
                <a:cubicBezTo>
                  <a:pt x="144" y="59"/>
                  <a:pt x="144" y="59"/>
                  <a:pt x="144" y="59"/>
                </a:cubicBezTo>
                <a:cubicBezTo>
                  <a:pt x="143" y="60"/>
                  <a:pt x="145" y="60"/>
                  <a:pt x="145" y="60"/>
                </a:cubicBezTo>
                <a:cubicBezTo>
                  <a:pt x="144" y="60"/>
                  <a:pt x="144" y="60"/>
                  <a:pt x="143" y="60"/>
                </a:cubicBezTo>
                <a:cubicBezTo>
                  <a:pt x="143" y="60"/>
                  <a:pt x="142" y="60"/>
                  <a:pt x="143" y="59"/>
                </a:cubicBezTo>
                <a:cubicBezTo>
                  <a:pt x="141" y="60"/>
                  <a:pt x="141" y="59"/>
                  <a:pt x="141" y="60"/>
                </a:cubicBezTo>
                <a:cubicBezTo>
                  <a:pt x="139" y="59"/>
                  <a:pt x="139" y="60"/>
                  <a:pt x="138" y="60"/>
                </a:cubicBezTo>
                <a:cubicBezTo>
                  <a:pt x="138" y="60"/>
                  <a:pt x="138" y="60"/>
                  <a:pt x="138" y="59"/>
                </a:cubicBezTo>
                <a:cubicBezTo>
                  <a:pt x="138" y="59"/>
                  <a:pt x="137" y="59"/>
                  <a:pt x="137" y="59"/>
                </a:cubicBezTo>
                <a:cubicBezTo>
                  <a:pt x="137" y="61"/>
                  <a:pt x="138" y="59"/>
                  <a:pt x="138" y="60"/>
                </a:cubicBezTo>
                <a:cubicBezTo>
                  <a:pt x="135" y="60"/>
                  <a:pt x="132" y="59"/>
                  <a:pt x="131" y="61"/>
                </a:cubicBezTo>
                <a:cubicBezTo>
                  <a:pt x="130" y="61"/>
                  <a:pt x="130" y="60"/>
                  <a:pt x="130" y="60"/>
                </a:cubicBezTo>
                <a:cubicBezTo>
                  <a:pt x="128" y="61"/>
                  <a:pt x="125" y="60"/>
                  <a:pt x="123" y="60"/>
                </a:cubicBezTo>
                <a:cubicBezTo>
                  <a:pt x="124" y="61"/>
                  <a:pt x="123" y="61"/>
                  <a:pt x="123" y="61"/>
                </a:cubicBezTo>
                <a:cubicBezTo>
                  <a:pt x="129" y="62"/>
                  <a:pt x="136" y="61"/>
                  <a:pt x="142" y="60"/>
                </a:cubicBezTo>
                <a:cubicBezTo>
                  <a:pt x="144" y="60"/>
                  <a:pt x="146" y="61"/>
                  <a:pt x="147" y="60"/>
                </a:cubicBezTo>
                <a:cubicBezTo>
                  <a:pt x="146" y="60"/>
                  <a:pt x="146" y="60"/>
                  <a:pt x="147" y="59"/>
                </a:cubicBezTo>
                <a:cubicBezTo>
                  <a:pt x="146" y="59"/>
                  <a:pt x="146" y="60"/>
                  <a:pt x="146" y="60"/>
                </a:cubicBezTo>
                <a:cubicBezTo>
                  <a:pt x="146" y="59"/>
                  <a:pt x="147" y="59"/>
                  <a:pt x="147" y="58"/>
                </a:cubicBezTo>
                <a:cubicBezTo>
                  <a:pt x="146" y="58"/>
                  <a:pt x="146" y="59"/>
                  <a:pt x="145" y="59"/>
                </a:cubicBezTo>
                <a:cubicBezTo>
                  <a:pt x="145" y="58"/>
                  <a:pt x="146" y="58"/>
                  <a:pt x="146" y="58"/>
                </a:cubicBezTo>
                <a:cubicBezTo>
                  <a:pt x="146" y="58"/>
                  <a:pt x="146" y="57"/>
                  <a:pt x="147" y="57"/>
                </a:cubicBezTo>
                <a:cubicBezTo>
                  <a:pt x="147" y="56"/>
                  <a:pt x="145" y="57"/>
                  <a:pt x="144" y="56"/>
                </a:cubicBezTo>
                <a:cubicBezTo>
                  <a:pt x="144" y="57"/>
                  <a:pt x="144" y="57"/>
                  <a:pt x="144" y="57"/>
                </a:cubicBezTo>
                <a:cubicBezTo>
                  <a:pt x="143" y="56"/>
                  <a:pt x="143" y="57"/>
                  <a:pt x="141" y="56"/>
                </a:cubicBezTo>
                <a:close/>
                <a:moveTo>
                  <a:pt x="153" y="58"/>
                </a:moveTo>
                <a:cubicBezTo>
                  <a:pt x="153" y="58"/>
                  <a:pt x="153" y="58"/>
                  <a:pt x="153" y="58"/>
                </a:cubicBezTo>
                <a:cubicBezTo>
                  <a:pt x="154" y="57"/>
                  <a:pt x="153" y="57"/>
                  <a:pt x="153" y="56"/>
                </a:cubicBezTo>
                <a:cubicBezTo>
                  <a:pt x="151" y="57"/>
                  <a:pt x="149" y="56"/>
                  <a:pt x="148" y="57"/>
                </a:cubicBezTo>
                <a:cubicBezTo>
                  <a:pt x="149" y="57"/>
                  <a:pt x="152" y="58"/>
                  <a:pt x="152" y="57"/>
                </a:cubicBezTo>
                <a:cubicBezTo>
                  <a:pt x="152" y="57"/>
                  <a:pt x="152" y="58"/>
                  <a:pt x="153" y="58"/>
                </a:cubicBezTo>
                <a:close/>
                <a:moveTo>
                  <a:pt x="136" y="57"/>
                </a:moveTo>
                <a:cubicBezTo>
                  <a:pt x="137" y="57"/>
                  <a:pt x="137" y="57"/>
                  <a:pt x="137" y="57"/>
                </a:cubicBezTo>
                <a:cubicBezTo>
                  <a:pt x="136" y="57"/>
                  <a:pt x="134" y="56"/>
                  <a:pt x="133" y="57"/>
                </a:cubicBezTo>
                <a:cubicBezTo>
                  <a:pt x="134" y="57"/>
                  <a:pt x="133" y="58"/>
                  <a:pt x="133" y="58"/>
                </a:cubicBezTo>
                <a:cubicBezTo>
                  <a:pt x="135" y="59"/>
                  <a:pt x="135" y="57"/>
                  <a:pt x="135" y="57"/>
                </a:cubicBezTo>
                <a:cubicBezTo>
                  <a:pt x="136" y="57"/>
                  <a:pt x="136" y="59"/>
                  <a:pt x="136" y="59"/>
                </a:cubicBezTo>
                <a:cubicBezTo>
                  <a:pt x="136" y="58"/>
                  <a:pt x="137" y="59"/>
                  <a:pt x="138" y="59"/>
                </a:cubicBezTo>
                <a:cubicBezTo>
                  <a:pt x="138" y="59"/>
                  <a:pt x="138" y="58"/>
                  <a:pt x="138" y="58"/>
                </a:cubicBezTo>
                <a:cubicBezTo>
                  <a:pt x="136" y="59"/>
                  <a:pt x="137" y="58"/>
                  <a:pt x="136" y="57"/>
                </a:cubicBezTo>
                <a:close/>
                <a:moveTo>
                  <a:pt x="174" y="59"/>
                </a:moveTo>
                <a:cubicBezTo>
                  <a:pt x="175" y="59"/>
                  <a:pt x="175" y="59"/>
                  <a:pt x="176" y="59"/>
                </a:cubicBezTo>
                <a:cubicBezTo>
                  <a:pt x="176" y="57"/>
                  <a:pt x="174" y="59"/>
                  <a:pt x="174" y="58"/>
                </a:cubicBezTo>
                <a:cubicBezTo>
                  <a:pt x="174" y="58"/>
                  <a:pt x="174" y="58"/>
                  <a:pt x="174" y="59"/>
                </a:cubicBezTo>
                <a:close/>
                <a:moveTo>
                  <a:pt x="171" y="59"/>
                </a:moveTo>
                <a:cubicBezTo>
                  <a:pt x="171" y="58"/>
                  <a:pt x="172" y="59"/>
                  <a:pt x="172" y="59"/>
                </a:cubicBezTo>
                <a:cubicBezTo>
                  <a:pt x="172" y="58"/>
                  <a:pt x="172" y="58"/>
                  <a:pt x="174" y="59"/>
                </a:cubicBezTo>
                <a:cubicBezTo>
                  <a:pt x="174" y="58"/>
                  <a:pt x="174" y="58"/>
                  <a:pt x="174" y="58"/>
                </a:cubicBezTo>
                <a:cubicBezTo>
                  <a:pt x="173" y="58"/>
                  <a:pt x="172" y="58"/>
                  <a:pt x="171" y="58"/>
                </a:cubicBezTo>
                <a:cubicBezTo>
                  <a:pt x="171" y="59"/>
                  <a:pt x="170" y="58"/>
                  <a:pt x="171" y="59"/>
                </a:cubicBezTo>
                <a:close/>
                <a:moveTo>
                  <a:pt x="94" y="59"/>
                </a:moveTo>
                <a:cubicBezTo>
                  <a:pt x="94" y="59"/>
                  <a:pt x="95" y="59"/>
                  <a:pt x="95" y="59"/>
                </a:cubicBezTo>
                <a:cubicBezTo>
                  <a:pt x="95" y="59"/>
                  <a:pt x="94" y="58"/>
                  <a:pt x="94" y="59"/>
                </a:cubicBezTo>
                <a:cubicBezTo>
                  <a:pt x="94" y="59"/>
                  <a:pt x="94" y="59"/>
                  <a:pt x="94" y="59"/>
                </a:cubicBezTo>
                <a:cubicBezTo>
                  <a:pt x="94" y="59"/>
                  <a:pt x="94" y="60"/>
                  <a:pt x="94" y="59"/>
                </a:cubicBezTo>
                <a:close/>
                <a:moveTo>
                  <a:pt x="158" y="59"/>
                </a:moveTo>
                <a:cubicBezTo>
                  <a:pt x="159" y="60"/>
                  <a:pt x="159" y="60"/>
                  <a:pt x="159" y="60"/>
                </a:cubicBezTo>
                <a:cubicBezTo>
                  <a:pt x="160" y="59"/>
                  <a:pt x="158" y="59"/>
                  <a:pt x="158" y="59"/>
                </a:cubicBezTo>
                <a:close/>
                <a:moveTo>
                  <a:pt x="92" y="60"/>
                </a:moveTo>
                <a:cubicBezTo>
                  <a:pt x="92" y="61"/>
                  <a:pt x="93" y="59"/>
                  <a:pt x="92" y="59"/>
                </a:cubicBezTo>
                <a:cubicBezTo>
                  <a:pt x="92" y="60"/>
                  <a:pt x="92" y="59"/>
                  <a:pt x="91" y="59"/>
                </a:cubicBezTo>
                <a:cubicBezTo>
                  <a:pt x="91" y="60"/>
                  <a:pt x="91" y="60"/>
                  <a:pt x="91" y="60"/>
                </a:cubicBezTo>
                <a:cubicBezTo>
                  <a:pt x="92" y="60"/>
                  <a:pt x="92" y="61"/>
                  <a:pt x="92" y="60"/>
                </a:cubicBezTo>
                <a:close/>
                <a:moveTo>
                  <a:pt x="114" y="62"/>
                </a:moveTo>
                <a:cubicBezTo>
                  <a:pt x="115" y="62"/>
                  <a:pt x="116" y="62"/>
                  <a:pt x="117" y="61"/>
                </a:cubicBezTo>
                <a:cubicBezTo>
                  <a:pt x="115" y="62"/>
                  <a:pt x="114" y="61"/>
                  <a:pt x="114" y="62"/>
                </a:cubicBezTo>
                <a:close/>
                <a:moveTo>
                  <a:pt x="40" y="62"/>
                </a:moveTo>
                <a:cubicBezTo>
                  <a:pt x="40" y="62"/>
                  <a:pt x="38" y="61"/>
                  <a:pt x="37" y="62"/>
                </a:cubicBezTo>
                <a:cubicBezTo>
                  <a:pt x="38" y="61"/>
                  <a:pt x="41" y="63"/>
                  <a:pt x="40" y="62"/>
                </a:cubicBezTo>
                <a:close/>
                <a:moveTo>
                  <a:pt x="35" y="63"/>
                </a:moveTo>
                <a:cubicBezTo>
                  <a:pt x="35" y="62"/>
                  <a:pt x="36" y="63"/>
                  <a:pt x="37" y="62"/>
                </a:cubicBezTo>
                <a:cubicBezTo>
                  <a:pt x="37" y="61"/>
                  <a:pt x="34" y="62"/>
                  <a:pt x="35" y="63"/>
                </a:cubicBezTo>
                <a:close/>
                <a:moveTo>
                  <a:pt x="97" y="63"/>
                </a:moveTo>
                <a:cubicBezTo>
                  <a:pt x="100" y="63"/>
                  <a:pt x="102" y="63"/>
                  <a:pt x="104" y="63"/>
                </a:cubicBezTo>
                <a:cubicBezTo>
                  <a:pt x="102" y="62"/>
                  <a:pt x="99" y="62"/>
                  <a:pt x="97" y="63"/>
                </a:cubicBezTo>
                <a:close/>
                <a:moveTo>
                  <a:pt x="4" y="65"/>
                </a:moveTo>
                <a:cubicBezTo>
                  <a:pt x="5" y="65"/>
                  <a:pt x="6" y="64"/>
                  <a:pt x="6" y="65"/>
                </a:cubicBezTo>
                <a:cubicBezTo>
                  <a:pt x="6" y="64"/>
                  <a:pt x="5" y="64"/>
                  <a:pt x="4" y="65"/>
                </a:cubicBezTo>
                <a:close/>
                <a:moveTo>
                  <a:pt x="10" y="65"/>
                </a:moveTo>
                <a:cubicBezTo>
                  <a:pt x="11" y="65"/>
                  <a:pt x="11" y="65"/>
                  <a:pt x="11" y="65"/>
                </a:cubicBezTo>
                <a:cubicBezTo>
                  <a:pt x="10" y="65"/>
                  <a:pt x="10" y="65"/>
                  <a:pt x="10" y="65"/>
                </a:cubicBezTo>
                <a:cubicBezTo>
                  <a:pt x="10" y="65"/>
                  <a:pt x="10" y="65"/>
                  <a:pt x="10" y="65"/>
                </a:cubicBezTo>
                <a:close/>
                <a:moveTo>
                  <a:pt x="114" y="66"/>
                </a:moveTo>
                <a:cubicBezTo>
                  <a:pt x="114" y="67"/>
                  <a:pt x="116" y="67"/>
                  <a:pt x="115" y="66"/>
                </a:cubicBezTo>
                <a:cubicBezTo>
                  <a:pt x="115" y="66"/>
                  <a:pt x="114" y="66"/>
                  <a:pt x="114" y="66"/>
                </a:cubicBezTo>
                <a:close/>
                <a:moveTo>
                  <a:pt x="163" y="70"/>
                </a:moveTo>
                <a:cubicBezTo>
                  <a:pt x="165" y="69"/>
                  <a:pt x="167" y="71"/>
                  <a:pt x="169" y="69"/>
                </a:cubicBezTo>
                <a:cubicBezTo>
                  <a:pt x="166" y="70"/>
                  <a:pt x="162" y="69"/>
                  <a:pt x="163" y="70"/>
                </a:cubicBezTo>
                <a:close/>
                <a:moveTo>
                  <a:pt x="155" y="70"/>
                </a:moveTo>
                <a:cubicBezTo>
                  <a:pt x="156" y="71"/>
                  <a:pt x="157" y="71"/>
                  <a:pt x="158" y="70"/>
                </a:cubicBezTo>
                <a:cubicBezTo>
                  <a:pt x="157" y="70"/>
                  <a:pt x="155" y="70"/>
                  <a:pt x="155" y="70"/>
                </a:cubicBezTo>
                <a:close/>
                <a:moveTo>
                  <a:pt x="117" y="72"/>
                </a:moveTo>
                <a:cubicBezTo>
                  <a:pt x="118" y="72"/>
                  <a:pt x="120" y="72"/>
                  <a:pt x="121" y="72"/>
                </a:cubicBezTo>
                <a:cubicBezTo>
                  <a:pt x="120" y="71"/>
                  <a:pt x="119" y="72"/>
                  <a:pt x="119" y="71"/>
                </a:cubicBezTo>
                <a:cubicBezTo>
                  <a:pt x="119" y="72"/>
                  <a:pt x="117" y="71"/>
                  <a:pt x="117" y="72"/>
                </a:cubicBezTo>
                <a:close/>
                <a:moveTo>
                  <a:pt x="107" y="73"/>
                </a:moveTo>
                <a:cubicBezTo>
                  <a:pt x="108" y="73"/>
                  <a:pt x="108" y="72"/>
                  <a:pt x="108" y="72"/>
                </a:cubicBezTo>
                <a:cubicBezTo>
                  <a:pt x="107" y="72"/>
                  <a:pt x="108" y="71"/>
                  <a:pt x="107" y="72"/>
                </a:cubicBezTo>
                <a:cubicBezTo>
                  <a:pt x="107" y="72"/>
                  <a:pt x="107" y="72"/>
                  <a:pt x="107" y="73"/>
                </a:cubicBezTo>
                <a:close/>
                <a:moveTo>
                  <a:pt x="108" y="72"/>
                </a:moveTo>
                <a:cubicBezTo>
                  <a:pt x="109" y="72"/>
                  <a:pt x="111" y="73"/>
                  <a:pt x="111" y="72"/>
                </a:cubicBezTo>
                <a:cubicBezTo>
                  <a:pt x="110" y="72"/>
                  <a:pt x="109" y="71"/>
                  <a:pt x="108" y="72"/>
                </a:cubicBezTo>
                <a:close/>
                <a:moveTo>
                  <a:pt x="111" y="72"/>
                </a:moveTo>
                <a:cubicBezTo>
                  <a:pt x="112" y="72"/>
                  <a:pt x="112" y="73"/>
                  <a:pt x="113" y="72"/>
                </a:cubicBezTo>
                <a:cubicBezTo>
                  <a:pt x="112" y="72"/>
                  <a:pt x="112" y="72"/>
                  <a:pt x="111" y="72"/>
                </a:cubicBezTo>
                <a:cubicBezTo>
                  <a:pt x="111" y="72"/>
                  <a:pt x="111" y="72"/>
                  <a:pt x="111" y="72"/>
                </a:cubicBezTo>
                <a:close/>
                <a:moveTo>
                  <a:pt x="147" y="74"/>
                </a:moveTo>
                <a:cubicBezTo>
                  <a:pt x="147" y="74"/>
                  <a:pt x="147" y="74"/>
                  <a:pt x="148" y="73"/>
                </a:cubicBezTo>
                <a:cubicBezTo>
                  <a:pt x="148" y="74"/>
                  <a:pt x="148" y="74"/>
                  <a:pt x="148" y="74"/>
                </a:cubicBezTo>
                <a:cubicBezTo>
                  <a:pt x="148" y="73"/>
                  <a:pt x="148" y="73"/>
                  <a:pt x="146" y="73"/>
                </a:cubicBezTo>
                <a:cubicBezTo>
                  <a:pt x="147" y="74"/>
                  <a:pt x="146" y="74"/>
                  <a:pt x="147" y="74"/>
                </a:cubicBezTo>
                <a:close/>
                <a:moveTo>
                  <a:pt x="146" y="73"/>
                </a:moveTo>
                <a:cubicBezTo>
                  <a:pt x="145" y="73"/>
                  <a:pt x="144" y="73"/>
                  <a:pt x="144" y="73"/>
                </a:cubicBezTo>
                <a:cubicBezTo>
                  <a:pt x="144" y="73"/>
                  <a:pt x="143" y="73"/>
                  <a:pt x="143" y="74"/>
                </a:cubicBezTo>
                <a:cubicBezTo>
                  <a:pt x="145" y="73"/>
                  <a:pt x="145" y="74"/>
                  <a:pt x="146" y="73"/>
                </a:cubicBezTo>
                <a:cubicBezTo>
                  <a:pt x="146" y="73"/>
                  <a:pt x="146" y="73"/>
                  <a:pt x="146" y="73"/>
                </a:cubicBezTo>
                <a:close/>
                <a:moveTo>
                  <a:pt x="149" y="74"/>
                </a:moveTo>
                <a:cubicBezTo>
                  <a:pt x="149" y="74"/>
                  <a:pt x="151" y="73"/>
                  <a:pt x="150" y="73"/>
                </a:cubicBezTo>
                <a:cubicBezTo>
                  <a:pt x="150" y="73"/>
                  <a:pt x="150" y="73"/>
                  <a:pt x="149" y="73"/>
                </a:cubicBezTo>
                <a:cubicBezTo>
                  <a:pt x="149" y="73"/>
                  <a:pt x="148" y="74"/>
                  <a:pt x="149" y="74"/>
                </a:cubicBezTo>
                <a:close/>
                <a:moveTo>
                  <a:pt x="154" y="73"/>
                </a:moveTo>
                <a:cubicBezTo>
                  <a:pt x="153" y="74"/>
                  <a:pt x="153" y="73"/>
                  <a:pt x="153" y="73"/>
                </a:cubicBezTo>
                <a:cubicBezTo>
                  <a:pt x="153" y="74"/>
                  <a:pt x="152" y="74"/>
                  <a:pt x="151" y="75"/>
                </a:cubicBezTo>
                <a:cubicBezTo>
                  <a:pt x="153" y="75"/>
                  <a:pt x="154" y="75"/>
                  <a:pt x="156" y="75"/>
                </a:cubicBezTo>
                <a:cubicBezTo>
                  <a:pt x="156" y="74"/>
                  <a:pt x="156" y="74"/>
                  <a:pt x="155" y="74"/>
                </a:cubicBezTo>
                <a:cubicBezTo>
                  <a:pt x="156" y="75"/>
                  <a:pt x="157" y="73"/>
                  <a:pt x="157" y="74"/>
                </a:cubicBezTo>
                <a:cubicBezTo>
                  <a:pt x="157" y="74"/>
                  <a:pt x="156" y="74"/>
                  <a:pt x="156" y="74"/>
                </a:cubicBezTo>
                <a:cubicBezTo>
                  <a:pt x="158" y="75"/>
                  <a:pt x="161" y="75"/>
                  <a:pt x="162" y="74"/>
                </a:cubicBezTo>
                <a:cubicBezTo>
                  <a:pt x="161" y="74"/>
                  <a:pt x="161" y="74"/>
                  <a:pt x="161" y="73"/>
                </a:cubicBezTo>
                <a:cubicBezTo>
                  <a:pt x="159" y="75"/>
                  <a:pt x="156" y="73"/>
                  <a:pt x="154" y="73"/>
                </a:cubicBezTo>
                <a:close/>
                <a:moveTo>
                  <a:pt x="107" y="78"/>
                </a:moveTo>
                <a:cubicBezTo>
                  <a:pt x="106" y="77"/>
                  <a:pt x="105" y="77"/>
                  <a:pt x="104" y="77"/>
                </a:cubicBezTo>
                <a:cubicBezTo>
                  <a:pt x="103" y="79"/>
                  <a:pt x="97" y="77"/>
                  <a:pt x="96" y="78"/>
                </a:cubicBezTo>
                <a:cubicBezTo>
                  <a:pt x="96" y="79"/>
                  <a:pt x="99" y="78"/>
                  <a:pt x="101" y="78"/>
                </a:cubicBezTo>
                <a:cubicBezTo>
                  <a:pt x="102" y="78"/>
                  <a:pt x="106" y="79"/>
                  <a:pt x="107" y="78"/>
                </a:cubicBezTo>
                <a:cubicBezTo>
                  <a:pt x="107" y="77"/>
                  <a:pt x="106" y="77"/>
                  <a:pt x="106" y="76"/>
                </a:cubicBezTo>
                <a:cubicBezTo>
                  <a:pt x="105" y="77"/>
                  <a:pt x="107" y="77"/>
                  <a:pt x="107" y="78"/>
                </a:cubicBezTo>
                <a:close/>
                <a:moveTo>
                  <a:pt x="109" y="77"/>
                </a:moveTo>
                <a:cubicBezTo>
                  <a:pt x="109" y="77"/>
                  <a:pt x="108" y="77"/>
                  <a:pt x="108" y="78"/>
                </a:cubicBezTo>
                <a:cubicBezTo>
                  <a:pt x="111" y="78"/>
                  <a:pt x="113" y="78"/>
                  <a:pt x="115" y="78"/>
                </a:cubicBezTo>
                <a:cubicBezTo>
                  <a:pt x="115" y="78"/>
                  <a:pt x="115" y="78"/>
                  <a:pt x="115" y="78"/>
                </a:cubicBezTo>
                <a:cubicBezTo>
                  <a:pt x="116" y="78"/>
                  <a:pt x="119" y="78"/>
                  <a:pt x="120" y="77"/>
                </a:cubicBezTo>
                <a:cubicBezTo>
                  <a:pt x="116" y="76"/>
                  <a:pt x="112" y="78"/>
                  <a:pt x="110" y="77"/>
                </a:cubicBezTo>
                <a:cubicBezTo>
                  <a:pt x="110" y="77"/>
                  <a:pt x="110" y="75"/>
                  <a:pt x="109" y="77"/>
                </a:cubicBezTo>
                <a:cubicBezTo>
                  <a:pt x="110" y="77"/>
                  <a:pt x="109" y="77"/>
                  <a:pt x="109" y="77"/>
                </a:cubicBezTo>
                <a:close/>
                <a:moveTo>
                  <a:pt x="79" y="77"/>
                </a:moveTo>
                <a:cubicBezTo>
                  <a:pt x="80" y="77"/>
                  <a:pt x="81" y="78"/>
                  <a:pt x="82" y="77"/>
                </a:cubicBezTo>
                <a:cubicBezTo>
                  <a:pt x="81" y="77"/>
                  <a:pt x="80" y="77"/>
                  <a:pt x="79" y="77"/>
                </a:cubicBezTo>
                <a:close/>
                <a:moveTo>
                  <a:pt x="239" y="80"/>
                </a:moveTo>
                <a:cubicBezTo>
                  <a:pt x="243" y="82"/>
                  <a:pt x="247" y="81"/>
                  <a:pt x="253" y="80"/>
                </a:cubicBezTo>
                <a:cubicBezTo>
                  <a:pt x="248" y="80"/>
                  <a:pt x="244" y="81"/>
                  <a:pt x="239" y="80"/>
                </a:cubicBezTo>
                <a:close/>
                <a:moveTo>
                  <a:pt x="226" y="81"/>
                </a:moveTo>
                <a:cubicBezTo>
                  <a:pt x="225" y="80"/>
                  <a:pt x="217" y="80"/>
                  <a:pt x="217" y="82"/>
                </a:cubicBezTo>
                <a:cubicBezTo>
                  <a:pt x="219" y="81"/>
                  <a:pt x="223" y="82"/>
                  <a:pt x="225" y="81"/>
                </a:cubicBezTo>
                <a:cubicBezTo>
                  <a:pt x="226" y="82"/>
                  <a:pt x="232" y="82"/>
                  <a:pt x="234" y="81"/>
                </a:cubicBezTo>
                <a:cubicBezTo>
                  <a:pt x="232" y="80"/>
                  <a:pt x="229" y="80"/>
                  <a:pt x="226" y="81"/>
                </a:cubicBezTo>
                <a:close/>
                <a:moveTo>
                  <a:pt x="212" y="82"/>
                </a:moveTo>
                <a:cubicBezTo>
                  <a:pt x="213" y="82"/>
                  <a:pt x="216" y="82"/>
                  <a:pt x="216" y="81"/>
                </a:cubicBezTo>
                <a:cubicBezTo>
                  <a:pt x="215" y="82"/>
                  <a:pt x="213" y="80"/>
                  <a:pt x="212" y="82"/>
                </a:cubicBezTo>
                <a:close/>
                <a:moveTo>
                  <a:pt x="153" y="82"/>
                </a:moveTo>
                <a:cubicBezTo>
                  <a:pt x="154" y="81"/>
                  <a:pt x="155" y="82"/>
                  <a:pt x="155" y="81"/>
                </a:cubicBezTo>
                <a:cubicBezTo>
                  <a:pt x="154" y="81"/>
                  <a:pt x="154" y="81"/>
                  <a:pt x="153" y="82"/>
                </a:cubicBezTo>
                <a:close/>
                <a:moveTo>
                  <a:pt x="157" y="82"/>
                </a:moveTo>
                <a:cubicBezTo>
                  <a:pt x="161" y="82"/>
                  <a:pt x="158" y="80"/>
                  <a:pt x="157" y="82"/>
                </a:cubicBezTo>
                <a:close/>
                <a:moveTo>
                  <a:pt x="155" y="82"/>
                </a:moveTo>
                <a:cubicBezTo>
                  <a:pt x="151" y="82"/>
                  <a:pt x="145" y="82"/>
                  <a:pt x="140" y="82"/>
                </a:cubicBezTo>
                <a:cubicBezTo>
                  <a:pt x="141" y="83"/>
                  <a:pt x="140" y="82"/>
                  <a:pt x="141" y="82"/>
                </a:cubicBezTo>
                <a:cubicBezTo>
                  <a:pt x="151" y="82"/>
                  <a:pt x="159" y="83"/>
                  <a:pt x="167" y="82"/>
                </a:cubicBezTo>
                <a:cubicBezTo>
                  <a:pt x="170" y="82"/>
                  <a:pt x="174" y="83"/>
                  <a:pt x="175" y="82"/>
                </a:cubicBezTo>
                <a:cubicBezTo>
                  <a:pt x="170" y="82"/>
                  <a:pt x="164" y="82"/>
                  <a:pt x="161" y="82"/>
                </a:cubicBezTo>
                <a:cubicBezTo>
                  <a:pt x="161" y="82"/>
                  <a:pt x="162" y="81"/>
                  <a:pt x="162" y="81"/>
                </a:cubicBezTo>
                <a:cubicBezTo>
                  <a:pt x="160" y="82"/>
                  <a:pt x="159" y="82"/>
                  <a:pt x="155" y="82"/>
                </a:cubicBezTo>
                <a:close/>
                <a:moveTo>
                  <a:pt x="202" y="82"/>
                </a:moveTo>
                <a:cubicBezTo>
                  <a:pt x="203" y="82"/>
                  <a:pt x="205" y="81"/>
                  <a:pt x="206" y="82"/>
                </a:cubicBezTo>
                <a:cubicBezTo>
                  <a:pt x="206" y="81"/>
                  <a:pt x="210" y="83"/>
                  <a:pt x="211" y="81"/>
                </a:cubicBezTo>
                <a:cubicBezTo>
                  <a:pt x="206" y="81"/>
                  <a:pt x="204" y="81"/>
                  <a:pt x="202" y="82"/>
                </a:cubicBezTo>
                <a:close/>
                <a:moveTo>
                  <a:pt x="176" y="82"/>
                </a:moveTo>
                <a:cubicBezTo>
                  <a:pt x="176" y="83"/>
                  <a:pt x="178" y="82"/>
                  <a:pt x="178" y="82"/>
                </a:cubicBezTo>
                <a:cubicBezTo>
                  <a:pt x="182" y="82"/>
                  <a:pt x="185" y="82"/>
                  <a:pt x="189" y="82"/>
                </a:cubicBezTo>
                <a:cubicBezTo>
                  <a:pt x="187" y="81"/>
                  <a:pt x="180" y="82"/>
                  <a:pt x="176" y="82"/>
                </a:cubicBezTo>
                <a:close/>
                <a:moveTo>
                  <a:pt x="139" y="83"/>
                </a:moveTo>
                <a:cubicBezTo>
                  <a:pt x="139" y="82"/>
                  <a:pt x="140" y="83"/>
                  <a:pt x="140" y="82"/>
                </a:cubicBezTo>
                <a:cubicBezTo>
                  <a:pt x="139" y="82"/>
                  <a:pt x="138" y="82"/>
                  <a:pt x="138" y="82"/>
                </a:cubicBezTo>
                <a:cubicBezTo>
                  <a:pt x="138" y="83"/>
                  <a:pt x="139" y="83"/>
                  <a:pt x="139" y="83"/>
                </a:cubicBezTo>
                <a:close/>
                <a:moveTo>
                  <a:pt x="206" y="83"/>
                </a:moveTo>
                <a:cubicBezTo>
                  <a:pt x="207" y="83"/>
                  <a:pt x="211" y="83"/>
                  <a:pt x="212" y="83"/>
                </a:cubicBezTo>
                <a:cubicBezTo>
                  <a:pt x="210" y="82"/>
                  <a:pt x="207" y="82"/>
                  <a:pt x="206" y="83"/>
                </a:cubicBezTo>
                <a:close/>
                <a:moveTo>
                  <a:pt x="186" y="83"/>
                </a:moveTo>
                <a:cubicBezTo>
                  <a:pt x="186" y="83"/>
                  <a:pt x="186" y="83"/>
                  <a:pt x="186" y="83"/>
                </a:cubicBezTo>
                <a:cubicBezTo>
                  <a:pt x="186" y="83"/>
                  <a:pt x="187" y="83"/>
                  <a:pt x="187" y="83"/>
                </a:cubicBezTo>
                <a:cubicBezTo>
                  <a:pt x="186" y="83"/>
                  <a:pt x="185" y="83"/>
                  <a:pt x="184" y="83"/>
                </a:cubicBezTo>
                <a:cubicBezTo>
                  <a:pt x="186" y="83"/>
                  <a:pt x="186" y="84"/>
                  <a:pt x="186" y="83"/>
                </a:cubicBezTo>
                <a:close/>
                <a:moveTo>
                  <a:pt x="188" y="83"/>
                </a:moveTo>
                <a:cubicBezTo>
                  <a:pt x="189" y="84"/>
                  <a:pt x="189" y="83"/>
                  <a:pt x="190" y="83"/>
                </a:cubicBezTo>
                <a:cubicBezTo>
                  <a:pt x="190" y="83"/>
                  <a:pt x="190" y="83"/>
                  <a:pt x="190" y="83"/>
                </a:cubicBezTo>
                <a:cubicBezTo>
                  <a:pt x="189" y="83"/>
                  <a:pt x="188" y="82"/>
                  <a:pt x="188" y="83"/>
                </a:cubicBezTo>
                <a:close/>
                <a:moveTo>
                  <a:pt x="202" y="84"/>
                </a:moveTo>
                <a:cubicBezTo>
                  <a:pt x="202" y="83"/>
                  <a:pt x="201" y="83"/>
                  <a:pt x="201" y="83"/>
                </a:cubicBezTo>
                <a:cubicBezTo>
                  <a:pt x="201" y="83"/>
                  <a:pt x="201" y="83"/>
                  <a:pt x="202" y="84"/>
                </a:cubicBezTo>
                <a:close/>
                <a:moveTo>
                  <a:pt x="170" y="83"/>
                </a:moveTo>
                <a:cubicBezTo>
                  <a:pt x="167" y="83"/>
                  <a:pt x="165" y="83"/>
                  <a:pt x="163" y="84"/>
                </a:cubicBezTo>
                <a:cubicBezTo>
                  <a:pt x="164" y="84"/>
                  <a:pt x="168" y="84"/>
                  <a:pt x="169" y="83"/>
                </a:cubicBezTo>
                <a:cubicBezTo>
                  <a:pt x="169" y="83"/>
                  <a:pt x="169" y="84"/>
                  <a:pt x="170" y="83"/>
                </a:cubicBezTo>
                <a:close/>
                <a:moveTo>
                  <a:pt x="160" y="84"/>
                </a:moveTo>
                <a:cubicBezTo>
                  <a:pt x="161" y="83"/>
                  <a:pt x="161" y="84"/>
                  <a:pt x="162" y="84"/>
                </a:cubicBezTo>
                <a:cubicBezTo>
                  <a:pt x="163" y="83"/>
                  <a:pt x="159" y="83"/>
                  <a:pt x="160" y="84"/>
                </a:cubicBezTo>
                <a:close/>
                <a:moveTo>
                  <a:pt x="79" y="85"/>
                </a:moveTo>
                <a:cubicBezTo>
                  <a:pt x="80" y="84"/>
                  <a:pt x="83" y="86"/>
                  <a:pt x="83" y="84"/>
                </a:cubicBezTo>
                <a:cubicBezTo>
                  <a:pt x="82" y="85"/>
                  <a:pt x="80" y="84"/>
                  <a:pt x="79" y="84"/>
                </a:cubicBezTo>
                <a:cubicBezTo>
                  <a:pt x="80" y="84"/>
                  <a:pt x="78" y="85"/>
                  <a:pt x="79" y="85"/>
                </a:cubicBezTo>
                <a:close/>
                <a:moveTo>
                  <a:pt x="83" y="85"/>
                </a:moveTo>
                <a:cubicBezTo>
                  <a:pt x="84" y="85"/>
                  <a:pt x="84" y="85"/>
                  <a:pt x="85" y="85"/>
                </a:cubicBezTo>
                <a:cubicBezTo>
                  <a:pt x="85" y="84"/>
                  <a:pt x="83" y="84"/>
                  <a:pt x="83" y="84"/>
                </a:cubicBezTo>
                <a:cubicBezTo>
                  <a:pt x="83" y="84"/>
                  <a:pt x="83" y="85"/>
                  <a:pt x="83" y="85"/>
                </a:cubicBezTo>
                <a:close/>
                <a:moveTo>
                  <a:pt x="124" y="85"/>
                </a:moveTo>
                <a:cubicBezTo>
                  <a:pt x="125" y="84"/>
                  <a:pt x="126" y="85"/>
                  <a:pt x="126" y="84"/>
                </a:cubicBezTo>
                <a:cubicBezTo>
                  <a:pt x="125" y="85"/>
                  <a:pt x="124" y="84"/>
                  <a:pt x="124" y="85"/>
                </a:cubicBezTo>
                <a:close/>
                <a:moveTo>
                  <a:pt x="276" y="85"/>
                </a:moveTo>
                <a:cubicBezTo>
                  <a:pt x="276" y="85"/>
                  <a:pt x="277" y="85"/>
                  <a:pt x="277" y="84"/>
                </a:cubicBezTo>
                <a:cubicBezTo>
                  <a:pt x="277" y="84"/>
                  <a:pt x="277" y="84"/>
                  <a:pt x="276" y="84"/>
                </a:cubicBezTo>
                <a:cubicBezTo>
                  <a:pt x="277" y="85"/>
                  <a:pt x="276" y="84"/>
                  <a:pt x="276" y="85"/>
                </a:cubicBezTo>
                <a:close/>
                <a:moveTo>
                  <a:pt x="85" y="84"/>
                </a:moveTo>
                <a:cubicBezTo>
                  <a:pt x="85" y="85"/>
                  <a:pt x="88" y="85"/>
                  <a:pt x="88" y="84"/>
                </a:cubicBezTo>
                <a:cubicBezTo>
                  <a:pt x="87" y="84"/>
                  <a:pt x="85" y="85"/>
                  <a:pt x="85" y="84"/>
                </a:cubicBezTo>
                <a:close/>
                <a:moveTo>
                  <a:pt x="120" y="85"/>
                </a:moveTo>
                <a:cubicBezTo>
                  <a:pt x="122" y="85"/>
                  <a:pt x="122" y="85"/>
                  <a:pt x="123" y="85"/>
                </a:cubicBezTo>
                <a:cubicBezTo>
                  <a:pt x="123" y="84"/>
                  <a:pt x="120" y="84"/>
                  <a:pt x="120" y="85"/>
                </a:cubicBezTo>
                <a:close/>
                <a:moveTo>
                  <a:pt x="226" y="85"/>
                </a:moveTo>
                <a:cubicBezTo>
                  <a:pt x="228" y="85"/>
                  <a:pt x="228" y="86"/>
                  <a:pt x="230" y="85"/>
                </a:cubicBezTo>
                <a:cubicBezTo>
                  <a:pt x="230" y="84"/>
                  <a:pt x="227" y="84"/>
                  <a:pt x="226" y="85"/>
                </a:cubicBezTo>
                <a:close/>
                <a:moveTo>
                  <a:pt x="223" y="85"/>
                </a:moveTo>
                <a:cubicBezTo>
                  <a:pt x="223" y="84"/>
                  <a:pt x="220" y="85"/>
                  <a:pt x="220" y="85"/>
                </a:cubicBezTo>
                <a:cubicBezTo>
                  <a:pt x="221" y="85"/>
                  <a:pt x="221" y="85"/>
                  <a:pt x="223" y="85"/>
                </a:cubicBezTo>
                <a:close/>
                <a:moveTo>
                  <a:pt x="172" y="85"/>
                </a:moveTo>
                <a:cubicBezTo>
                  <a:pt x="173" y="86"/>
                  <a:pt x="174" y="86"/>
                  <a:pt x="175" y="85"/>
                </a:cubicBezTo>
                <a:cubicBezTo>
                  <a:pt x="174" y="85"/>
                  <a:pt x="173" y="84"/>
                  <a:pt x="172" y="85"/>
                </a:cubicBezTo>
                <a:close/>
                <a:moveTo>
                  <a:pt x="177" y="85"/>
                </a:moveTo>
                <a:cubicBezTo>
                  <a:pt x="178" y="85"/>
                  <a:pt x="176" y="85"/>
                  <a:pt x="176" y="85"/>
                </a:cubicBezTo>
                <a:cubicBezTo>
                  <a:pt x="176" y="85"/>
                  <a:pt x="177" y="85"/>
                  <a:pt x="177" y="85"/>
                </a:cubicBezTo>
                <a:close/>
                <a:moveTo>
                  <a:pt x="201" y="85"/>
                </a:moveTo>
                <a:cubicBezTo>
                  <a:pt x="201" y="85"/>
                  <a:pt x="205" y="86"/>
                  <a:pt x="204" y="85"/>
                </a:cubicBezTo>
                <a:cubicBezTo>
                  <a:pt x="203" y="86"/>
                  <a:pt x="201" y="84"/>
                  <a:pt x="201" y="85"/>
                </a:cubicBezTo>
                <a:close/>
                <a:moveTo>
                  <a:pt x="208" y="85"/>
                </a:moveTo>
                <a:cubicBezTo>
                  <a:pt x="208" y="84"/>
                  <a:pt x="205" y="85"/>
                  <a:pt x="204" y="85"/>
                </a:cubicBezTo>
                <a:cubicBezTo>
                  <a:pt x="204" y="86"/>
                  <a:pt x="207" y="85"/>
                  <a:pt x="208" y="85"/>
                </a:cubicBezTo>
                <a:close/>
                <a:moveTo>
                  <a:pt x="209" y="85"/>
                </a:moveTo>
                <a:cubicBezTo>
                  <a:pt x="209" y="85"/>
                  <a:pt x="209" y="86"/>
                  <a:pt x="209" y="86"/>
                </a:cubicBezTo>
                <a:cubicBezTo>
                  <a:pt x="210" y="86"/>
                  <a:pt x="210" y="85"/>
                  <a:pt x="211" y="85"/>
                </a:cubicBezTo>
                <a:cubicBezTo>
                  <a:pt x="211" y="85"/>
                  <a:pt x="211" y="85"/>
                  <a:pt x="211" y="85"/>
                </a:cubicBezTo>
                <a:cubicBezTo>
                  <a:pt x="210" y="85"/>
                  <a:pt x="210" y="85"/>
                  <a:pt x="209" y="85"/>
                </a:cubicBezTo>
                <a:close/>
                <a:moveTo>
                  <a:pt x="289" y="87"/>
                </a:moveTo>
                <a:cubicBezTo>
                  <a:pt x="290" y="87"/>
                  <a:pt x="290" y="86"/>
                  <a:pt x="290" y="86"/>
                </a:cubicBezTo>
                <a:cubicBezTo>
                  <a:pt x="290" y="86"/>
                  <a:pt x="290" y="85"/>
                  <a:pt x="289" y="86"/>
                </a:cubicBezTo>
                <a:cubicBezTo>
                  <a:pt x="291" y="86"/>
                  <a:pt x="288" y="86"/>
                  <a:pt x="289" y="87"/>
                </a:cubicBezTo>
                <a:close/>
                <a:moveTo>
                  <a:pt x="184" y="87"/>
                </a:moveTo>
                <a:cubicBezTo>
                  <a:pt x="183" y="87"/>
                  <a:pt x="183" y="87"/>
                  <a:pt x="182" y="87"/>
                </a:cubicBezTo>
                <a:cubicBezTo>
                  <a:pt x="181" y="88"/>
                  <a:pt x="184" y="88"/>
                  <a:pt x="184" y="87"/>
                </a:cubicBezTo>
                <a:close/>
                <a:moveTo>
                  <a:pt x="293" y="87"/>
                </a:moveTo>
                <a:cubicBezTo>
                  <a:pt x="293" y="87"/>
                  <a:pt x="293" y="87"/>
                  <a:pt x="292" y="87"/>
                </a:cubicBezTo>
                <a:cubicBezTo>
                  <a:pt x="292" y="88"/>
                  <a:pt x="293" y="88"/>
                  <a:pt x="293" y="88"/>
                </a:cubicBezTo>
                <a:cubicBezTo>
                  <a:pt x="293" y="88"/>
                  <a:pt x="294" y="88"/>
                  <a:pt x="293" y="87"/>
                </a:cubicBezTo>
                <a:close/>
                <a:moveTo>
                  <a:pt x="301" y="89"/>
                </a:moveTo>
                <a:cubicBezTo>
                  <a:pt x="301" y="88"/>
                  <a:pt x="302" y="88"/>
                  <a:pt x="302" y="87"/>
                </a:cubicBezTo>
                <a:cubicBezTo>
                  <a:pt x="300" y="88"/>
                  <a:pt x="299" y="88"/>
                  <a:pt x="297" y="87"/>
                </a:cubicBezTo>
                <a:cubicBezTo>
                  <a:pt x="297" y="89"/>
                  <a:pt x="295" y="88"/>
                  <a:pt x="294" y="87"/>
                </a:cubicBezTo>
                <a:cubicBezTo>
                  <a:pt x="295" y="90"/>
                  <a:pt x="300" y="87"/>
                  <a:pt x="301" y="89"/>
                </a:cubicBezTo>
                <a:close/>
                <a:moveTo>
                  <a:pt x="421" y="90"/>
                </a:moveTo>
                <a:cubicBezTo>
                  <a:pt x="422" y="90"/>
                  <a:pt x="426" y="91"/>
                  <a:pt x="426" y="89"/>
                </a:cubicBezTo>
                <a:cubicBezTo>
                  <a:pt x="425" y="90"/>
                  <a:pt x="423" y="89"/>
                  <a:pt x="421" y="90"/>
                </a:cubicBezTo>
                <a:close/>
                <a:moveTo>
                  <a:pt x="409" y="92"/>
                </a:moveTo>
                <a:cubicBezTo>
                  <a:pt x="411" y="90"/>
                  <a:pt x="418" y="92"/>
                  <a:pt x="419" y="90"/>
                </a:cubicBezTo>
                <a:cubicBezTo>
                  <a:pt x="420" y="90"/>
                  <a:pt x="420" y="90"/>
                  <a:pt x="419" y="90"/>
                </a:cubicBezTo>
                <a:cubicBezTo>
                  <a:pt x="411" y="91"/>
                  <a:pt x="406" y="90"/>
                  <a:pt x="399" y="92"/>
                </a:cubicBezTo>
                <a:cubicBezTo>
                  <a:pt x="401" y="92"/>
                  <a:pt x="406" y="92"/>
                  <a:pt x="409" y="92"/>
                </a:cubicBezTo>
                <a:close/>
              </a:path>
            </a:pathLst>
          </a:custGeom>
          <a:solidFill>
            <a:srgbClr val="373737"/>
          </a:solidFill>
          <a:ln w="14288"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3" name="Freeform 336"/>
          <p:cNvSpPr/>
          <p:nvPr/>
        </p:nvSpPr>
        <p:spPr bwMode="auto">
          <a:xfrm flipH="1">
            <a:off x="6646545" y="1999615"/>
            <a:ext cx="2530475" cy="563245"/>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 name="T122" fmla="*/ 391912 w 1717675"/>
              <a:gd name="T123" fmla="*/ 391912 w 1717675"/>
              <a:gd name="T124" fmla="*/ 391912 w 1717675"/>
              <a:gd name="T125"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 h="96">
                <a:moveTo>
                  <a:pt x="348" y="6"/>
                </a:moveTo>
                <a:cubicBezTo>
                  <a:pt x="349" y="5"/>
                  <a:pt x="348" y="5"/>
                  <a:pt x="348" y="5"/>
                </a:cubicBezTo>
                <a:cubicBezTo>
                  <a:pt x="354" y="5"/>
                  <a:pt x="362" y="5"/>
                  <a:pt x="366" y="7"/>
                </a:cubicBezTo>
                <a:cubicBezTo>
                  <a:pt x="367" y="8"/>
                  <a:pt x="367" y="7"/>
                  <a:pt x="367" y="7"/>
                </a:cubicBezTo>
                <a:cubicBezTo>
                  <a:pt x="368" y="7"/>
                  <a:pt x="370" y="7"/>
                  <a:pt x="370" y="8"/>
                </a:cubicBezTo>
                <a:cubicBezTo>
                  <a:pt x="371" y="8"/>
                  <a:pt x="371" y="7"/>
                  <a:pt x="372" y="7"/>
                </a:cubicBezTo>
                <a:cubicBezTo>
                  <a:pt x="373" y="8"/>
                  <a:pt x="373" y="8"/>
                  <a:pt x="374" y="7"/>
                </a:cubicBezTo>
                <a:cubicBezTo>
                  <a:pt x="378" y="7"/>
                  <a:pt x="384" y="9"/>
                  <a:pt x="388" y="9"/>
                </a:cubicBezTo>
                <a:cubicBezTo>
                  <a:pt x="400" y="10"/>
                  <a:pt x="412" y="10"/>
                  <a:pt x="422" y="13"/>
                </a:cubicBezTo>
                <a:cubicBezTo>
                  <a:pt x="422" y="14"/>
                  <a:pt x="421" y="15"/>
                  <a:pt x="421" y="16"/>
                </a:cubicBezTo>
                <a:cubicBezTo>
                  <a:pt x="421" y="17"/>
                  <a:pt x="422" y="17"/>
                  <a:pt x="423" y="16"/>
                </a:cubicBezTo>
                <a:cubicBezTo>
                  <a:pt x="422" y="18"/>
                  <a:pt x="424" y="19"/>
                  <a:pt x="422" y="21"/>
                </a:cubicBezTo>
                <a:cubicBezTo>
                  <a:pt x="423" y="22"/>
                  <a:pt x="426" y="22"/>
                  <a:pt x="428" y="22"/>
                </a:cubicBezTo>
                <a:cubicBezTo>
                  <a:pt x="428" y="23"/>
                  <a:pt x="428" y="23"/>
                  <a:pt x="427" y="23"/>
                </a:cubicBezTo>
                <a:cubicBezTo>
                  <a:pt x="428" y="24"/>
                  <a:pt x="429" y="24"/>
                  <a:pt x="430" y="24"/>
                </a:cubicBezTo>
                <a:cubicBezTo>
                  <a:pt x="429" y="26"/>
                  <a:pt x="430" y="26"/>
                  <a:pt x="431" y="26"/>
                </a:cubicBezTo>
                <a:cubicBezTo>
                  <a:pt x="431" y="27"/>
                  <a:pt x="431" y="27"/>
                  <a:pt x="432" y="27"/>
                </a:cubicBezTo>
                <a:cubicBezTo>
                  <a:pt x="432" y="28"/>
                  <a:pt x="431" y="28"/>
                  <a:pt x="431" y="29"/>
                </a:cubicBezTo>
                <a:cubicBezTo>
                  <a:pt x="431" y="30"/>
                  <a:pt x="432" y="30"/>
                  <a:pt x="433" y="31"/>
                </a:cubicBezTo>
                <a:cubicBezTo>
                  <a:pt x="432" y="32"/>
                  <a:pt x="433" y="32"/>
                  <a:pt x="434" y="33"/>
                </a:cubicBezTo>
                <a:cubicBezTo>
                  <a:pt x="431" y="35"/>
                  <a:pt x="435" y="37"/>
                  <a:pt x="436" y="38"/>
                </a:cubicBezTo>
                <a:cubicBezTo>
                  <a:pt x="437" y="40"/>
                  <a:pt x="435" y="41"/>
                  <a:pt x="435" y="43"/>
                </a:cubicBezTo>
                <a:cubicBezTo>
                  <a:pt x="435" y="46"/>
                  <a:pt x="438" y="46"/>
                  <a:pt x="439" y="49"/>
                </a:cubicBezTo>
                <a:cubicBezTo>
                  <a:pt x="437" y="49"/>
                  <a:pt x="439" y="52"/>
                  <a:pt x="436" y="52"/>
                </a:cubicBezTo>
                <a:cubicBezTo>
                  <a:pt x="436" y="54"/>
                  <a:pt x="437" y="54"/>
                  <a:pt x="436" y="56"/>
                </a:cubicBezTo>
                <a:cubicBezTo>
                  <a:pt x="433" y="55"/>
                  <a:pt x="433" y="60"/>
                  <a:pt x="432" y="62"/>
                </a:cubicBezTo>
                <a:cubicBezTo>
                  <a:pt x="430" y="61"/>
                  <a:pt x="429" y="62"/>
                  <a:pt x="428" y="62"/>
                </a:cubicBezTo>
                <a:cubicBezTo>
                  <a:pt x="428" y="67"/>
                  <a:pt x="433" y="68"/>
                  <a:pt x="437" y="66"/>
                </a:cubicBezTo>
                <a:cubicBezTo>
                  <a:pt x="437" y="65"/>
                  <a:pt x="437" y="64"/>
                  <a:pt x="437" y="64"/>
                </a:cubicBezTo>
                <a:cubicBezTo>
                  <a:pt x="437" y="63"/>
                  <a:pt x="438" y="65"/>
                  <a:pt x="438" y="65"/>
                </a:cubicBezTo>
                <a:cubicBezTo>
                  <a:pt x="438" y="67"/>
                  <a:pt x="441" y="68"/>
                  <a:pt x="441" y="70"/>
                </a:cubicBezTo>
                <a:cubicBezTo>
                  <a:pt x="441" y="70"/>
                  <a:pt x="440" y="71"/>
                  <a:pt x="441" y="71"/>
                </a:cubicBezTo>
                <a:cubicBezTo>
                  <a:pt x="441" y="72"/>
                  <a:pt x="441" y="73"/>
                  <a:pt x="439" y="74"/>
                </a:cubicBezTo>
                <a:cubicBezTo>
                  <a:pt x="440" y="74"/>
                  <a:pt x="441" y="75"/>
                  <a:pt x="441" y="76"/>
                </a:cubicBezTo>
                <a:cubicBezTo>
                  <a:pt x="440" y="76"/>
                  <a:pt x="441" y="78"/>
                  <a:pt x="442" y="78"/>
                </a:cubicBezTo>
                <a:cubicBezTo>
                  <a:pt x="440" y="78"/>
                  <a:pt x="441" y="79"/>
                  <a:pt x="439" y="79"/>
                </a:cubicBezTo>
                <a:cubicBezTo>
                  <a:pt x="439" y="80"/>
                  <a:pt x="440" y="80"/>
                  <a:pt x="440" y="81"/>
                </a:cubicBezTo>
                <a:cubicBezTo>
                  <a:pt x="439" y="81"/>
                  <a:pt x="439" y="81"/>
                  <a:pt x="439" y="82"/>
                </a:cubicBezTo>
                <a:cubicBezTo>
                  <a:pt x="439" y="82"/>
                  <a:pt x="440" y="82"/>
                  <a:pt x="441" y="83"/>
                </a:cubicBezTo>
                <a:cubicBezTo>
                  <a:pt x="440" y="84"/>
                  <a:pt x="437" y="82"/>
                  <a:pt x="437" y="85"/>
                </a:cubicBezTo>
                <a:cubicBezTo>
                  <a:pt x="437" y="85"/>
                  <a:pt x="439" y="85"/>
                  <a:pt x="439" y="85"/>
                </a:cubicBezTo>
                <a:cubicBezTo>
                  <a:pt x="439" y="86"/>
                  <a:pt x="438" y="87"/>
                  <a:pt x="438" y="87"/>
                </a:cubicBezTo>
                <a:cubicBezTo>
                  <a:pt x="438" y="88"/>
                  <a:pt x="437" y="87"/>
                  <a:pt x="437" y="88"/>
                </a:cubicBezTo>
                <a:cubicBezTo>
                  <a:pt x="437" y="88"/>
                  <a:pt x="437" y="88"/>
                  <a:pt x="438" y="88"/>
                </a:cubicBezTo>
                <a:cubicBezTo>
                  <a:pt x="437" y="89"/>
                  <a:pt x="435" y="89"/>
                  <a:pt x="434" y="89"/>
                </a:cubicBezTo>
                <a:cubicBezTo>
                  <a:pt x="434" y="90"/>
                  <a:pt x="435" y="90"/>
                  <a:pt x="435" y="90"/>
                </a:cubicBezTo>
                <a:cubicBezTo>
                  <a:pt x="434" y="92"/>
                  <a:pt x="433" y="93"/>
                  <a:pt x="432" y="94"/>
                </a:cubicBezTo>
                <a:cubicBezTo>
                  <a:pt x="431" y="95"/>
                  <a:pt x="433" y="94"/>
                  <a:pt x="433" y="95"/>
                </a:cubicBezTo>
                <a:cubicBezTo>
                  <a:pt x="424" y="95"/>
                  <a:pt x="416" y="96"/>
                  <a:pt x="409" y="94"/>
                </a:cubicBezTo>
                <a:cubicBezTo>
                  <a:pt x="408" y="95"/>
                  <a:pt x="407" y="95"/>
                  <a:pt x="405" y="95"/>
                </a:cubicBezTo>
                <a:cubicBezTo>
                  <a:pt x="405" y="95"/>
                  <a:pt x="406" y="95"/>
                  <a:pt x="406" y="94"/>
                </a:cubicBezTo>
                <a:cubicBezTo>
                  <a:pt x="405" y="95"/>
                  <a:pt x="404" y="95"/>
                  <a:pt x="402" y="95"/>
                </a:cubicBezTo>
                <a:cubicBezTo>
                  <a:pt x="402" y="93"/>
                  <a:pt x="397" y="94"/>
                  <a:pt x="395" y="93"/>
                </a:cubicBezTo>
                <a:cubicBezTo>
                  <a:pt x="396" y="93"/>
                  <a:pt x="397" y="93"/>
                  <a:pt x="397" y="93"/>
                </a:cubicBezTo>
                <a:cubicBezTo>
                  <a:pt x="398" y="92"/>
                  <a:pt x="395" y="93"/>
                  <a:pt x="396" y="92"/>
                </a:cubicBezTo>
                <a:cubicBezTo>
                  <a:pt x="397" y="92"/>
                  <a:pt x="397" y="92"/>
                  <a:pt x="398" y="92"/>
                </a:cubicBezTo>
                <a:cubicBezTo>
                  <a:pt x="382" y="91"/>
                  <a:pt x="366" y="90"/>
                  <a:pt x="351" y="89"/>
                </a:cubicBezTo>
                <a:cubicBezTo>
                  <a:pt x="354" y="91"/>
                  <a:pt x="355" y="89"/>
                  <a:pt x="357" y="91"/>
                </a:cubicBezTo>
                <a:cubicBezTo>
                  <a:pt x="358" y="90"/>
                  <a:pt x="359" y="90"/>
                  <a:pt x="361" y="91"/>
                </a:cubicBezTo>
                <a:cubicBezTo>
                  <a:pt x="355" y="91"/>
                  <a:pt x="350" y="90"/>
                  <a:pt x="346" y="90"/>
                </a:cubicBezTo>
                <a:cubicBezTo>
                  <a:pt x="347" y="90"/>
                  <a:pt x="347" y="90"/>
                  <a:pt x="347" y="90"/>
                </a:cubicBezTo>
                <a:cubicBezTo>
                  <a:pt x="346" y="89"/>
                  <a:pt x="346" y="90"/>
                  <a:pt x="345" y="90"/>
                </a:cubicBezTo>
                <a:cubicBezTo>
                  <a:pt x="345" y="90"/>
                  <a:pt x="346" y="90"/>
                  <a:pt x="345" y="89"/>
                </a:cubicBezTo>
                <a:cubicBezTo>
                  <a:pt x="342" y="89"/>
                  <a:pt x="341" y="88"/>
                  <a:pt x="338" y="88"/>
                </a:cubicBezTo>
                <a:cubicBezTo>
                  <a:pt x="338" y="88"/>
                  <a:pt x="338" y="88"/>
                  <a:pt x="338" y="88"/>
                </a:cubicBezTo>
                <a:cubicBezTo>
                  <a:pt x="337" y="88"/>
                  <a:pt x="335" y="87"/>
                  <a:pt x="336" y="88"/>
                </a:cubicBezTo>
                <a:cubicBezTo>
                  <a:pt x="335" y="87"/>
                  <a:pt x="334" y="87"/>
                  <a:pt x="333" y="88"/>
                </a:cubicBezTo>
                <a:cubicBezTo>
                  <a:pt x="333" y="88"/>
                  <a:pt x="332" y="88"/>
                  <a:pt x="332" y="87"/>
                </a:cubicBezTo>
                <a:cubicBezTo>
                  <a:pt x="331" y="88"/>
                  <a:pt x="330" y="87"/>
                  <a:pt x="329" y="88"/>
                </a:cubicBezTo>
                <a:cubicBezTo>
                  <a:pt x="328" y="88"/>
                  <a:pt x="329" y="88"/>
                  <a:pt x="329" y="87"/>
                </a:cubicBezTo>
                <a:cubicBezTo>
                  <a:pt x="328" y="87"/>
                  <a:pt x="328" y="88"/>
                  <a:pt x="328" y="88"/>
                </a:cubicBezTo>
                <a:cubicBezTo>
                  <a:pt x="329" y="89"/>
                  <a:pt x="326" y="87"/>
                  <a:pt x="325" y="88"/>
                </a:cubicBezTo>
                <a:cubicBezTo>
                  <a:pt x="325" y="88"/>
                  <a:pt x="324" y="87"/>
                  <a:pt x="325" y="87"/>
                </a:cubicBezTo>
                <a:cubicBezTo>
                  <a:pt x="324" y="87"/>
                  <a:pt x="323" y="88"/>
                  <a:pt x="324" y="88"/>
                </a:cubicBezTo>
                <a:cubicBezTo>
                  <a:pt x="320" y="87"/>
                  <a:pt x="312" y="87"/>
                  <a:pt x="308" y="88"/>
                </a:cubicBezTo>
                <a:cubicBezTo>
                  <a:pt x="307" y="86"/>
                  <a:pt x="305" y="88"/>
                  <a:pt x="304" y="87"/>
                </a:cubicBezTo>
                <a:cubicBezTo>
                  <a:pt x="304" y="88"/>
                  <a:pt x="303" y="88"/>
                  <a:pt x="303" y="88"/>
                </a:cubicBezTo>
                <a:cubicBezTo>
                  <a:pt x="304" y="89"/>
                  <a:pt x="308" y="87"/>
                  <a:pt x="309" y="89"/>
                </a:cubicBezTo>
                <a:cubicBezTo>
                  <a:pt x="312" y="87"/>
                  <a:pt x="318" y="89"/>
                  <a:pt x="321" y="88"/>
                </a:cubicBezTo>
                <a:cubicBezTo>
                  <a:pt x="323" y="89"/>
                  <a:pt x="319" y="90"/>
                  <a:pt x="319" y="89"/>
                </a:cubicBezTo>
                <a:cubicBezTo>
                  <a:pt x="318" y="89"/>
                  <a:pt x="318" y="89"/>
                  <a:pt x="316" y="89"/>
                </a:cubicBezTo>
                <a:cubicBezTo>
                  <a:pt x="316" y="90"/>
                  <a:pt x="317" y="89"/>
                  <a:pt x="317" y="90"/>
                </a:cubicBezTo>
                <a:cubicBezTo>
                  <a:pt x="317" y="90"/>
                  <a:pt x="316" y="89"/>
                  <a:pt x="314" y="90"/>
                </a:cubicBezTo>
                <a:cubicBezTo>
                  <a:pt x="314" y="90"/>
                  <a:pt x="315" y="90"/>
                  <a:pt x="315" y="90"/>
                </a:cubicBezTo>
                <a:cubicBezTo>
                  <a:pt x="311" y="88"/>
                  <a:pt x="309" y="90"/>
                  <a:pt x="305" y="89"/>
                </a:cubicBezTo>
                <a:cubicBezTo>
                  <a:pt x="305" y="90"/>
                  <a:pt x="305" y="90"/>
                  <a:pt x="305" y="90"/>
                </a:cubicBezTo>
                <a:cubicBezTo>
                  <a:pt x="306" y="90"/>
                  <a:pt x="304" y="90"/>
                  <a:pt x="304" y="90"/>
                </a:cubicBezTo>
                <a:cubicBezTo>
                  <a:pt x="305" y="88"/>
                  <a:pt x="302" y="90"/>
                  <a:pt x="299" y="89"/>
                </a:cubicBezTo>
                <a:cubicBezTo>
                  <a:pt x="300" y="90"/>
                  <a:pt x="300" y="90"/>
                  <a:pt x="298" y="90"/>
                </a:cubicBezTo>
                <a:cubicBezTo>
                  <a:pt x="299" y="90"/>
                  <a:pt x="299" y="90"/>
                  <a:pt x="299" y="89"/>
                </a:cubicBezTo>
                <a:cubicBezTo>
                  <a:pt x="296" y="89"/>
                  <a:pt x="292" y="89"/>
                  <a:pt x="288" y="89"/>
                </a:cubicBezTo>
                <a:cubicBezTo>
                  <a:pt x="289" y="88"/>
                  <a:pt x="288" y="88"/>
                  <a:pt x="290" y="88"/>
                </a:cubicBezTo>
                <a:cubicBezTo>
                  <a:pt x="288" y="87"/>
                  <a:pt x="286" y="90"/>
                  <a:pt x="283" y="89"/>
                </a:cubicBezTo>
                <a:cubicBezTo>
                  <a:pt x="282" y="89"/>
                  <a:pt x="284" y="89"/>
                  <a:pt x="285" y="89"/>
                </a:cubicBezTo>
                <a:cubicBezTo>
                  <a:pt x="285" y="88"/>
                  <a:pt x="285" y="88"/>
                  <a:pt x="284" y="88"/>
                </a:cubicBezTo>
                <a:cubicBezTo>
                  <a:pt x="284" y="88"/>
                  <a:pt x="285" y="89"/>
                  <a:pt x="283" y="89"/>
                </a:cubicBezTo>
                <a:cubicBezTo>
                  <a:pt x="284" y="88"/>
                  <a:pt x="282" y="88"/>
                  <a:pt x="281" y="88"/>
                </a:cubicBezTo>
                <a:cubicBezTo>
                  <a:pt x="281" y="89"/>
                  <a:pt x="282" y="88"/>
                  <a:pt x="283" y="88"/>
                </a:cubicBezTo>
                <a:cubicBezTo>
                  <a:pt x="283" y="89"/>
                  <a:pt x="281" y="89"/>
                  <a:pt x="281" y="89"/>
                </a:cubicBezTo>
                <a:cubicBezTo>
                  <a:pt x="279" y="89"/>
                  <a:pt x="279" y="89"/>
                  <a:pt x="279" y="89"/>
                </a:cubicBezTo>
                <a:cubicBezTo>
                  <a:pt x="279" y="88"/>
                  <a:pt x="280" y="89"/>
                  <a:pt x="280" y="88"/>
                </a:cubicBezTo>
                <a:cubicBezTo>
                  <a:pt x="279" y="87"/>
                  <a:pt x="279" y="88"/>
                  <a:pt x="277" y="88"/>
                </a:cubicBezTo>
                <a:cubicBezTo>
                  <a:pt x="279" y="89"/>
                  <a:pt x="277" y="89"/>
                  <a:pt x="277" y="88"/>
                </a:cubicBezTo>
                <a:cubicBezTo>
                  <a:pt x="277" y="88"/>
                  <a:pt x="276" y="89"/>
                  <a:pt x="275" y="89"/>
                </a:cubicBezTo>
                <a:cubicBezTo>
                  <a:pt x="275" y="88"/>
                  <a:pt x="275" y="89"/>
                  <a:pt x="275" y="88"/>
                </a:cubicBezTo>
                <a:cubicBezTo>
                  <a:pt x="275" y="88"/>
                  <a:pt x="274" y="89"/>
                  <a:pt x="274" y="89"/>
                </a:cubicBezTo>
                <a:cubicBezTo>
                  <a:pt x="273" y="89"/>
                  <a:pt x="274" y="89"/>
                  <a:pt x="274" y="88"/>
                </a:cubicBezTo>
                <a:cubicBezTo>
                  <a:pt x="272" y="88"/>
                  <a:pt x="268" y="88"/>
                  <a:pt x="265" y="88"/>
                </a:cubicBezTo>
                <a:cubicBezTo>
                  <a:pt x="265" y="89"/>
                  <a:pt x="265" y="89"/>
                  <a:pt x="266" y="89"/>
                </a:cubicBezTo>
                <a:cubicBezTo>
                  <a:pt x="265" y="90"/>
                  <a:pt x="265" y="88"/>
                  <a:pt x="264" y="88"/>
                </a:cubicBezTo>
                <a:cubicBezTo>
                  <a:pt x="264" y="88"/>
                  <a:pt x="265" y="89"/>
                  <a:pt x="264" y="89"/>
                </a:cubicBezTo>
                <a:cubicBezTo>
                  <a:pt x="262" y="89"/>
                  <a:pt x="265" y="89"/>
                  <a:pt x="264" y="88"/>
                </a:cubicBezTo>
                <a:cubicBezTo>
                  <a:pt x="263" y="89"/>
                  <a:pt x="261" y="88"/>
                  <a:pt x="261" y="89"/>
                </a:cubicBezTo>
                <a:cubicBezTo>
                  <a:pt x="260" y="89"/>
                  <a:pt x="261" y="89"/>
                  <a:pt x="261" y="88"/>
                </a:cubicBezTo>
                <a:cubicBezTo>
                  <a:pt x="259" y="89"/>
                  <a:pt x="259" y="88"/>
                  <a:pt x="257" y="88"/>
                </a:cubicBezTo>
                <a:cubicBezTo>
                  <a:pt x="257" y="89"/>
                  <a:pt x="257" y="89"/>
                  <a:pt x="256" y="89"/>
                </a:cubicBezTo>
                <a:cubicBezTo>
                  <a:pt x="256" y="89"/>
                  <a:pt x="257" y="88"/>
                  <a:pt x="256" y="88"/>
                </a:cubicBezTo>
                <a:cubicBezTo>
                  <a:pt x="255" y="88"/>
                  <a:pt x="255" y="89"/>
                  <a:pt x="253" y="88"/>
                </a:cubicBezTo>
                <a:cubicBezTo>
                  <a:pt x="253" y="88"/>
                  <a:pt x="253" y="89"/>
                  <a:pt x="254" y="89"/>
                </a:cubicBezTo>
                <a:cubicBezTo>
                  <a:pt x="254" y="89"/>
                  <a:pt x="252" y="89"/>
                  <a:pt x="253" y="88"/>
                </a:cubicBezTo>
                <a:cubicBezTo>
                  <a:pt x="251" y="88"/>
                  <a:pt x="252" y="89"/>
                  <a:pt x="250" y="89"/>
                </a:cubicBezTo>
                <a:cubicBezTo>
                  <a:pt x="249" y="89"/>
                  <a:pt x="251" y="90"/>
                  <a:pt x="250" y="89"/>
                </a:cubicBezTo>
                <a:cubicBezTo>
                  <a:pt x="250" y="88"/>
                  <a:pt x="248" y="88"/>
                  <a:pt x="248" y="89"/>
                </a:cubicBezTo>
                <a:cubicBezTo>
                  <a:pt x="248" y="89"/>
                  <a:pt x="248" y="89"/>
                  <a:pt x="247" y="88"/>
                </a:cubicBezTo>
                <a:cubicBezTo>
                  <a:pt x="246" y="88"/>
                  <a:pt x="247" y="90"/>
                  <a:pt x="246" y="89"/>
                </a:cubicBezTo>
                <a:cubicBezTo>
                  <a:pt x="246" y="89"/>
                  <a:pt x="247" y="89"/>
                  <a:pt x="247" y="89"/>
                </a:cubicBezTo>
                <a:cubicBezTo>
                  <a:pt x="245" y="89"/>
                  <a:pt x="243" y="88"/>
                  <a:pt x="243" y="89"/>
                </a:cubicBezTo>
                <a:cubicBezTo>
                  <a:pt x="242" y="90"/>
                  <a:pt x="242" y="88"/>
                  <a:pt x="241" y="88"/>
                </a:cubicBezTo>
                <a:cubicBezTo>
                  <a:pt x="249" y="88"/>
                  <a:pt x="256" y="87"/>
                  <a:pt x="264" y="87"/>
                </a:cubicBezTo>
                <a:cubicBezTo>
                  <a:pt x="271" y="87"/>
                  <a:pt x="278" y="88"/>
                  <a:pt x="283" y="86"/>
                </a:cubicBezTo>
                <a:cubicBezTo>
                  <a:pt x="283" y="86"/>
                  <a:pt x="281" y="87"/>
                  <a:pt x="281" y="86"/>
                </a:cubicBezTo>
                <a:cubicBezTo>
                  <a:pt x="280" y="86"/>
                  <a:pt x="279" y="87"/>
                  <a:pt x="278" y="85"/>
                </a:cubicBezTo>
                <a:cubicBezTo>
                  <a:pt x="278" y="86"/>
                  <a:pt x="278" y="86"/>
                  <a:pt x="278" y="86"/>
                </a:cubicBezTo>
                <a:cubicBezTo>
                  <a:pt x="277" y="86"/>
                  <a:pt x="274" y="87"/>
                  <a:pt x="275" y="85"/>
                </a:cubicBezTo>
                <a:cubicBezTo>
                  <a:pt x="274" y="86"/>
                  <a:pt x="273" y="86"/>
                  <a:pt x="271" y="86"/>
                </a:cubicBezTo>
                <a:cubicBezTo>
                  <a:pt x="271" y="85"/>
                  <a:pt x="272" y="86"/>
                  <a:pt x="272" y="86"/>
                </a:cubicBezTo>
                <a:cubicBezTo>
                  <a:pt x="272" y="85"/>
                  <a:pt x="270" y="86"/>
                  <a:pt x="270" y="85"/>
                </a:cubicBezTo>
                <a:cubicBezTo>
                  <a:pt x="271" y="86"/>
                  <a:pt x="269" y="86"/>
                  <a:pt x="269" y="86"/>
                </a:cubicBezTo>
                <a:cubicBezTo>
                  <a:pt x="268" y="86"/>
                  <a:pt x="268" y="85"/>
                  <a:pt x="267" y="86"/>
                </a:cubicBezTo>
                <a:cubicBezTo>
                  <a:pt x="268" y="86"/>
                  <a:pt x="264" y="87"/>
                  <a:pt x="263" y="85"/>
                </a:cubicBezTo>
                <a:cubicBezTo>
                  <a:pt x="262" y="85"/>
                  <a:pt x="263" y="86"/>
                  <a:pt x="262" y="86"/>
                </a:cubicBezTo>
                <a:cubicBezTo>
                  <a:pt x="260" y="84"/>
                  <a:pt x="258" y="87"/>
                  <a:pt x="255" y="86"/>
                </a:cubicBezTo>
                <a:cubicBezTo>
                  <a:pt x="255" y="86"/>
                  <a:pt x="255" y="86"/>
                  <a:pt x="256" y="86"/>
                </a:cubicBezTo>
                <a:cubicBezTo>
                  <a:pt x="255" y="87"/>
                  <a:pt x="255" y="86"/>
                  <a:pt x="253" y="86"/>
                </a:cubicBezTo>
                <a:cubicBezTo>
                  <a:pt x="253" y="87"/>
                  <a:pt x="252" y="86"/>
                  <a:pt x="252" y="86"/>
                </a:cubicBezTo>
                <a:cubicBezTo>
                  <a:pt x="251" y="86"/>
                  <a:pt x="252" y="86"/>
                  <a:pt x="252" y="86"/>
                </a:cubicBezTo>
                <a:cubicBezTo>
                  <a:pt x="251" y="86"/>
                  <a:pt x="251" y="86"/>
                  <a:pt x="250" y="86"/>
                </a:cubicBezTo>
                <a:cubicBezTo>
                  <a:pt x="251" y="86"/>
                  <a:pt x="251" y="86"/>
                  <a:pt x="251" y="86"/>
                </a:cubicBezTo>
                <a:cubicBezTo>
                  <a:pt x="248" y="86"/>
                  <a:pt x="246" y="87"/>
                  <a:pt x="242" y="86"/>
                </a:cubicBezTo>
                <a:cubicBezTo>
                  <a:pt x="243" y="86"/>
                  <a:pt x="243" y="86"/>
                  <a:pt x="243" y="86"/>
                </a:cubicBezTo>
                <a:cubicBezTo>
                  <a:pt x="242" y="87"/>
                  <a:pt x="242" y="87"/>
                  <a:pt x="242" y="86"/>
                </a:cubicBezTo>
                <a:cubicBezTo>
                  <a:pt x="241" y="86"/>
                  <a:pt x="240" y="86"/>
                  <a:pt x="240" y="87"/>
                </a:cubicBezTo>
                <a:cubicBezTo>
                  <a:pt x="239" y="87"/>
                  <a:pt x="239" y="85"/>
                  <a:pt x="238" y="86"/>
                </a:cubicBezTo>
                <a:cubicBezTo>
                  <a:pt x="238" y="87"/>
                  <a:pt x="239" y="86"/>
                  <a:pt x="239" y="86"/>
                </a:cubicBezTo>
                <a:cubicBezTo>
                  <a:pt x="239" y="87"/>
                  <a:pt x="236" y="87"/>
                  <a:pt x="238" y="86"/>
                </a:cubicBezTo>
                <a:cubicBezTo>
                  <a:pt x="237" y="86"/>
                  <a:pt x="237" y="86"/>
                  <a:pt x="236" y="86"/>
                </a:cubicBezTo>
                <a:cubicBezTo>
                  <a:pt x="236" y="87"/>
                  <a:pt x="237" y="86"/>
                  <a:pt x="237" y="87"/>
                </a:cubicBezTo>
                <a:cubicBezTo>
                  <a:pt x="236" y="87"/>
                  <a:pt x="236" y="87"/>
                  <a:pt x="235" y="86"/>
                </a:cubicBezTo>
                <a:cubicBezTo>
                  <a:pt x="235" y="87"/>
                  <a:pt x="234" y="86"/>
                  <a:pt x="233" y="87"/>
                </a:cubicBezTo>
                <a:cubicBezTo>
                  <a:pt x="233" y="86"/>
                  <a:pt x="233" y="87"/>
                  <a:pt x="233" y="86"/>
                </a:cubicBezTo>
                <a:cubicBezTo>
                  <a:pt x="232" y="86"/>
                  <a:pt x="231" y="86"/>
                  <a:pt x="229" y="86"/>
                </a:cubicBezTo>
                <a:cubicBezTo>
                  <a:pt x="230" y="87"/>
                  <a:pt x="229" y="88"/>
                  <a:pt x="228" y="86"/>
                </a:cubicBezTo>
                <a:cubicBezTo>
                  <a:pt x="227" y="87"/>
                  <a:pt x="227" y="86"/>
                  <a:pt x="226" y="86"/>
                </a:cubicBezTo>
                <a:cubicBezTo>
                  <a:pt x="226" y="87"/>
                  <a:pt x="226" y="87"/>
                  <a:pt x="226" y="87"/>
                </a:cubicBezTo>
                <a:cubicBezTo>
                  <a:pt x="226" y="87"/>
                  <a:pt x="225" y="87"/>
                  <a:pt x="225" y="86"/>
                </a:cubicBezTo>
                <a:cubicBezTo>
                  <a:pt x="221" y="86"/>
                  <a:pt x="218" y="86"/>
                  <a:pt x="215" y="86"/>
                </a:cubicBezTo>
                <a:cubicBezTo>
                  <a:pt x="214" y="86"/>
                  <a:pt x="216" y="86"/>
                  <a:pt x="215" y="85"/>
                </a:cubicBezTo>
                <a:cubicBezTo>
                  <a:pt x="213" y="88"/>
                  <a:pt x="210" y="86"/>
                  <a:pt x="208" y="87"/>
                </a:cubicBezTo>
                <a:cubicBezTo>
                  <a:pt x="207" y="86"/>
                  <a:pt x="206" y="88"/>
                  <a:pt x="205" y="87"/>
                </a:cubicBezTo>
                <a:cubicBezTo>
                  <a:pt x="204" y="86"/>
                  <a:pt x="206" y="87"/>
                  <a:pt x="206" y="87"/>
                </a:cubicBezTo>
                <a:cubicBezTo>
                  <a:pt x="205" y="86"/>
                  <a:pt x="204" y="87"/>
                  <a:pt x="203" y="86"/>
                </a:cubicBezTo>
                <a:cubicBezTo>
                  <a:pt x="203" y="86"/>
                  <a:pt x="203" y="87"/>
                  <a:pt x="204" y="87"/>
                </a:cubicBezTo>
                <a:cubicBezTo>
                  <a:pt x="203" y="88"/>
                  <a:pt x="202" y="87"/>
                  <a:pt x="202" y="88"/>
                </a:cubicBezTo>
                <a:cubicBezTo>
                  <a:pt x="202" y="87"/>
                  <a:pt x="201" y="87"/>
                  <a:pt x="203" y="87"/>
                </a:cubicBezTo>
                <a:cubicBezTo>
                  <a:pt x="203" y="86"/>
                  <a:pt x="202" y="87"/>
                  <a:pt x="201" y="86"/>
                </a:cubicBezTo>
                <a:cubicBezTo>
                  <a:pt x="201" y="87"/>
                  <a:pt x="202" y="87"/>
                  <a:pt x="201" y="87"/>
                </a:cubicBezTo>
                <a:cubicBezTo>
                  <a:pt x="201" y="87"/>
                  <a:pt x="201" y="87"/>
                  <a:pt x="201" y="86"/>
                </a:cubicBezTo>
                <a:cubicBezTo>
                  <a:pt x="200" y="86"/>
                  <a:pt x="200" y="87"/>
                  <a:pt x="199" y="87"/>
                </a:cubicBezTo>
                <a:cubicBezTo>
                  <a:pt x="199" y="87"/>
                  <a:pt x="201" y="87"/>
                  <a:pt x="200" y="88"/>
                </a:cubicBezTo>
                <a:cubicBezTo>
                  <a:pt x="199" y="88"/>
                  <a:pt x="199" y="87"/>
                  <a:pt x="199" y="86"/>
                </a:cubicBezTo>
                <a:cubicBezTo>
                  <a:pt x="199" y="86"/>
                  <a:pt x="198" y="86"/>
                  <a:pt x="198" y="86"/>
                </a:cubicBezTo>
                <a:cubicBezTo>
                  <a:pt x="198" y="87"/>
                  <a:pt x="199" y="87"/>
                  <a:pt x="199" y="87"/>
                </a:cubicBezTo>
                <a:cubicBezTo>
                  <a:pt x="199" y="88"/>
                  <a:pt x="198" y="88"/>
                  <a:pt x="197" y="88"/>
                </a:cubicBezTo>
                <a:cubicBezTo>
                  <a:pt x="197" y="88"/>
                  <a:pt x="198" y="88"/>
                  <a:pt x="198" y="87"/>
                </a:cubicBezTo>
                <a:cubicBezTo>
                  <a:pt x="197" y="88"/>
                  <a:pt x="195" y="88"/>
                  <a:pt x="195" y="87"/>
                </a:cubicBezTo>
                <a:cubicBezTo>
                  <a:pt x="194" y="87"/>
                  <a:pt x="194" y="87"/>
                  <a:pt x="194" y="87"/>
                </a:cubicBezTo>
                <a:cubicBezTo>
                  <a:pt x="193" y="87"/>
                  <a:pt x="193" y="88"/>
                  <a:pt x="192" y="88"/>
                </a:cubicBezTo>
                <a:cubicBezTo>
                  <a:pt x="193" y="87"/>
                  <a:pt x="193" y="88"/>
                  <a:pt x="193" y="88"/>
                </a:cubicBezTo>
                <a:cubicBezTo>
                  <a:pt x="193" y="86"/>
                  <a:pt x="190" y="88"/>
                  <a:pt x="190" y="86"/>
                </a:cubicBezTo>
                <a:cubicBezTo>
                  <a:pt x="190" y="86"/>
                  <a:pt x="190" y="87"/>
                  <a:pt x="188" y="87"/>
                </a:cubicBezTo>
                <a:cubicBezTo>
                  <a:pt x="189" y="88"/>
                  <a:pt x="188" y="87"/>
                  <a:pt x="188" y="88"/>
                </a:cubicBezTo>
                <a:cubicBezTo>
                  <a:pt x="187" y="88"/>
                  <a:pt x="188" y="87"/>
                  <a:pt x="187" y="86"/>
                </a:cubicBezTo>
                <a:cubicBezTo>
                  <a:pt x="187" y="86"/>
                  <a:pt x="186" y="87"/>
                  <a:pt x="187" y="88"/>
                </a:cubicBezTo>
                <a:cubicBezTo>
                  <a:pt x="184" y="88"/>
                  <a:pt x="181" y="88"/>
                  <a:pt x="179" y="87"/>
                </a:cubicBezTo>
                <a:cubicBezTo>
                  <a:pt x="180" y="88"/>
                  <a:pt x="181" y="87"/>
                  <a:pt x="182" y="87"/>
                </a:cubicBezTo>
                <a:cubicBezTo>
                  <a:pt x="182" y="86"/>
                  <a:pt x="178" y="87"/>
                  <a:pt x="178" y="86"/>
                </a:cubicBezTo>
                <a:cubicBezTo>
                  <a:pt x="176" y="87"/>
                  <a:pt x="174" y="87"/>
                  <a:pt x="173" y="86"/>
                </a:cubicBezTo>
                <a:cubicBezTo>
                  <a:pt x="169" y="88"/>
                  <a:pt x="163" y="86"/>
                  <a:pt x="158" y="87"/>
                </a:cubicBezTo>
                <a:cubicBezTo>
                  <a:pt x="157" y="87"/>
                  <a:pt x="158" y="86"/>
                  <a:pt x="157" y="86"/>
                </a:cubicBezTo>
                <a:cubicBezTo>
                  <a:pt x="156" y="87"/>
                  <a:pt x="152" y="87"/>
                  <a:pt x="149" y="86"/>
                </a:cubicBezTo>
                <a:cubicBezTo>
                  <a:pt x="146" y="87"/>
                  <a:pt x="143" y="86"/>
                  <a:pt x="140" y="86"/>
                </a:cubicBezTo>
                <a:cubicBezTo>
                  <a:pt x="140" y="85"/>
                  <a:pt x="142" y="85"/>
                  <a:pt x="142" y="86"/>
                </a:cubicBezTo>
                <a:cubicBezTo>
                  <a:pt x="142" y="86"/>
                  <a:pt x="142" y="85"/>
                  <a:pt x="142" y="85"/>
                </a:cubicBezTo>
                <a:cubicBezTo>
                  <a:pt x="143" y="85"/>
                  <a:pt x="143" y="86"/>
                  <a:pt x="143" y="86"/>
                </a:cubicBezTo>
                <a:cubicBezTo>
                  <a:pt x="144" y="86"/>
                  <a:pt x="144" y="86"/>
                  <a:pt x="143" y="86"/>
                </a:cubicBezTo>
                <a:cubicBezTo>
                  <a:pt x="147" y="84"/>
                  <a:pt x="154" y="86"/>
                  <a:pt x="157" y="86"/>
                </a:cubicBezTo>
                <a:cubicBezTo>
                  <a:pt x="157" y="86"/>
                  <a:pt x="157" y="85"/>
                  <a:pt x="158" y="85"/>
                </a:cubicBezTo>
                <a:cubicBezTo>
                  <a:pt x="162" y="85"/>
                  <a:pt x="166" y="86"/>
                  <a:pt x="169" y="86"/>
                </a:cubicBezTo>
                <a:cubicBezTo>
                  <a:pt x="169" y="85"/>
                  <a:pt x="168" y="85"/>
                  <a:pt x="168" y="85"/>
                </a:cubicBezTo>
                <a:cubicBezTo>
                  <a:pt x="158" y="84"/>
                  <a:pt x="144" y="85"/>
                  <a:pt x="136" y="85"/>
                </a:cubicBezTo>
                <a:cubicBezTo>
                  <a:pt x="136" y="85"/>
                  <a:pt x="136" y="85"/>
                  <a:pt x="136" y="84"/>
                </a:cubicBezTo>
                <a:cubicBezTo>
                  <a:pt x="133" y="85"/>
                  <a:pt x="130" y="84"/>
                  <a:pt x="130" y="85"/>
                </a:cubicBezTo>
                <a:cubicBezTo>
                  <a:pt x="129" y="85"/>
                  <a:pt x="129" y="85"/>
                  <a:pt x="129" y="84"/>
                </a:cubicBezTo>
                <a:cubicBezTo>
                  <a:pt x="129" y="84"/>
                  <a:pt x="128" y="86"/>
                  <a:pt x="128" y="84"/>
                </a:cubicBezTo>
                <a:cubicBezTo>
                  <a:pt x="127" y="84"/>
                  <a:pt x="127" y="85"/>
                  <a:pt x="128" y="85"/>
                </a:cubicBezTo>
                <a:cubicBezTo>
                  <a:pt x="125" y="85"/>
                  <a:pt x="120" y="86"/>
                  <a:pt x="119" y="84"/>
                </a:cubicBezTo>
                <a:cubicBezTo>
                  <a:pt x="118" y="84"/>
                  <a:pt x="119" y="85"/>
                  <a:pt x="119" y="85"/>
                </a:cubicBezTo>
                <a:cubicBezTo>
                  <a:pt x="118" y="84"/>
                  <a:pt x="117" y="85"/>
                  <a:pt x="117" y="84"/>
                </a:cubicBezTo>
                <a:cubicBezTo>
                  <a:pt x="116" y="85"/>
                  <a:pt x="114" y="85"/>
                  <a:pt x="112" y="84"/>
                </a:cubicBezTo>
                <a:cubicBezTo>
                  <a:pt x="112" y="86"/>
                  <a:pt x="112" y="84"/>
                  <a:pt x="111" y="85"/>
                </a:cubicBezTo>
                <a:cubicBezTo>
                  <a:pt x="111" y="85"/>
                  <a:pt x="110" y="84"/>
                  <a:pt x="110" y="85"/>
                </a:cubicBezTo>
                <a:cubicBezTo>
                  <a:pt x="107" y="83"/>
                  <a:pt x="102" y="85"/>
                  <a:pt x="97" y="85"/>
                </a:cubicBezTo>
                <a:cubicBezTo>
                  <a:pt x="99" y="83"/>
                  <a:pt x="95" y="85"/>
                  <a:pt x="95" y="84"/>
                </a:cubicBezTo>
                <a:cubicBezTo>
                  <a:pt x="95" y="85"/>
                  <a:pt x="90" y="85"/>
                  <a:pt x="90" y="84"/>
                </a:cubicBezTo>
                <a:cubicBezTo>
                  <a:pt x="90" y="84"/>
                  <a:pt x="90" y="85"/>
                  <a:pt x="89" y="85"/>
                </a:cubicBezTo>
                <a:cubicBezTo>
                  <a:pt x="91" y="86"/>
                  <a:pt x="94" y="86"/>
                  <a:pt x="96" y="85"/>
                </a:cubicBezTo>
                <a:cubicBezTo>
                  <a:pt x="96" y="85"/>
                  <a:pt x="96" y="86"/>
                  <a:pt x="96" y="86"/>
                </a:cubicBezTo>
                <a:cubicBezTo>
                  <a:pt x="96" y="86"/>
                  <a:pt x="96" y="86"/>
                  <a:pt x="96" y="86"/>
                </a:cubicBezTo>
                <a:cubicBezTo>
                  <a:pt x="89" y="86"/>
                  <a:pt x="84" y="86"/>
                  <a:pt x="77" y="86"/>
                </a:cubicBezTo>
                <a:cubicBezTo>
                  <a:pt x="77" y="87"/>
                  <a:pt x="77" y="87"/>
                  <a:pt x="77" y="87"/>
                </a:cubicBezTo>
                <a:cubicBezTo>
                  <a:pt x="77" y="87"/>
                  <a:pt x="76" y="87"/>
                  <a:pt x="77" y="86"/>
                </a:cubicBezTo>
                <a:cubicBezTo>
                  <a:pt x="76" y="87"/>
                  <a:pt x="75" y="87"/>
                  <a:pt x="75" y="87"/>
                </a:cubicBezTo>
                <a:cubicBezTo>
                  <a:pt x="74" y="86"/>
                  <a:pt x="73" y="86"/>
                  <a:pt x="73" y="86"/>
                </a:cubicBezTo>
                <a:cubicBezTo>
                  <a:pt x="59" y="86"/>
                  <a:pt x="49" y="88"/>
                  <a:pt x="36" y="86"/>
                </a:cubicBezTo>
                <a:cubicBezTo>
                  <a:pt x="34" y="87"/>
                  <a:pt x="35" y="87"/>
                  <a:pt x="32" y="87"/>
                </a:cubicBezTo>
                <a:cubicBezTo>
                  <a:pt x="32" y="87"/>
                  <a:pt x="32" y="87"/>
                  <a:pt x="32" y="87"/>
                </a:cubicBezTo>
                <a:cubicBezTo>
                  <a:pt x="29" y="87"/>
                  <a:pt x="24" y="87"/>
                  <a:pt x="20" y="87"/>
                </a:cubicBezTo>
                <a:cubicBezTo>
                  <a:pt x="20" y="86"/>
                  <a:pt x="21" y="87"/>
                  <a:pt x="22" y="86"/>
                </a:cubicBezTo>
                <a:cubicBezTo>
                  <a:pt x="20" y="86"/>
                  <a:pt x="20" y="86"/>
                  <a:pt x="17" y="86"/>
                </a:cubicBezTo>
                <a:cubicBezTo>
                  <a:pt x="19" y="85"/>
                  <a:pt x="24" y="86"/>
                  <a:pt x="27" y="85"/>
                </a:cubicBezTo>
                <a:cubicBezTo>
                  <a:pt x="28" y="85"/>
                  <a:pt x="26" y="85"/>
                  <a:pt x="28" y="85"/>
                </a:cubicBezTo>
                <a:cubicBezTo>
                  <a:pt x="27" y="84"/>
                  <a:pt x="26" y="85"/>
                  <a:pt x="25" y="85"/>
                </a:cubicBezTo>
                <a:cubicBezTo>
                  <a:pt x="26" y="84"/>
                  <a:pt x="29" y="83"/>
                  <a:pt x="31" y="84"/>
                </a:cubicBezTo>
                <a:cubicBezTo>
                  <a:pt x="30" y="84"/>
                  <a:pt x="29" y="84"/>
                  <a:pt x="28" y="84"/>
                </a:cubicBezTo>
                <a:cubicBezTo>
                  <a:pt x="28" y="85"/>
                  <a:pt x="29" y="85"/>
                  <a:pt x="29" y="85"/>
                </a:cubicBezTo>
                <a:cubicBezTo>
                  <a:pt x="29" y="85"/>
                  <a:pt x="30" y="84"/>
                  <a:pt x="31" y="85"/>
                </a:cubicBezTo>
                <a:cubicBezTo>
                  <a:pt x="30" y="86"/>
                  <a:pt x="32" y="85"/>
                  <a:pt x="32" y="85"/>
                </a:cubicBezTo>
                <a:cubicBezTo>
                  <a:pt x="32" y="85"/>
                  <a:pt x="32" y="85"/>
                  <a:pt x="32" y="85"/>
                </a:cubicBezTo>
                <a:cubicBezTo>
                  <a:pt x="34" y="86"/>
                  <a:pt x="37" y="84"/>
                  <a:pt x="38" y="85"/>
                </a:cubicBezTo>
                <a:cubicBezTo>
                  <a:pt x="39" y="85"/>
                  <a:pt x="39" y="84"/>
                  <a:pt x="39" y="84"/>
                </a:cubicBezTo>
                <a:cubicBezTo>
                  <a:pt x="39" y="85"/>
                  <a:pt x="41" y="85"/>
                  <a:pt x="42" y="85"/>
                </a:cubicBezTo>
                <a:cubicBezTo>
                  <a:pt x="40" y="84"/>
                  <a:pt x="42" y="84"/>
                  <a:pt x="42" y="84"/>
                </a:cubicBezTo>
                <a:cubicBezTo>
                  <a:pt x="42" y="84"/>
                  <a:pt x="42" y="84"/>
                  <a:pt x="42" y="85"/>
                </a:cubicBezTo>
                <a:cubicBezTo>
                  <a:pt x="43" y="85"/>
                  <a:pt x="43" y="84"/>
                  <a:pt x="44" y="85"/>
                </a:cubicBezTo>
                <a:cubicBezTo>
                  <a:pt x="44" y="85"/>
                  <a:pt x="44" y="84"/>
                  <a:pt x="45" y="84"/>
                </a:cubicBezTo>
                <a:cubicBezTo>
                  <a:pt x="45" y="84"/>
                  <a:pt x="45" y="84"/>
                  <a:pt x="44" y="84"/>
                </a:cubicBezTo>
                <a:cubicBezTo>
                  <a:pt x="48" y="85"/>
                  <a:pt x="55" y="85"/>
                  <a:pt x="59" y="84"/>
                </a:cubicBezTo>
                <a:cubicBezTo>
                  <a:pt x="60" y="84"/>
                  <a:pt x="63" y="83"/>
                  <a:pt x="65" y="84"/>
                </a:cubicBezTo>
                <a:cubicBezTo>
                  <a:pt x="66" y="84"/>
                  <a:pt x="70" y="84"/>
                  <a:pt x="72" y="84"/>
                </a:cubicBezTo>
                <a:cubicBezTo>
                  <a:pt x="72" y="83"/>
                  <a:pt x="73" y="83"/>
                  <a:pt x="74" y="83"/>
                </a:cubicBezTo>
                <a:cubicBezTo>
                  <a:pt x="74" y="84"/>
                  <a:pt x="76" y="83"/>
                  <a:pt x="77" y="84"/>
                </a:cubicBezTo>
                <a:cubicBezTo>
                  <a:pt x="78" y="84"/>
                  <a:pt x="78" y="83"/>
                  <a:pt x="79" y="83"/>
                </a:cubicBezTo>
                <a:cubicBezTo>
                  <a:pt x="80" y="83"/>
                  <a:pt x="79" y="83"/>
                  <a:pt x="78" y="83"/>
                </a:cubicBezTo>
                <a:cubicBezTo>
                  <a:pt x="79" y="84"/>
                  <a:pt x="79" y="83"/>
                  <a:pt x="80" y="84"/>
                </a:cubicBezTo>
                <a:cubicBezTo>
                  <a:pt x="80" y="83"/>
                  <a:pt x="80" y="82"/>
                  <a:pt x="81" y="83"/>
                </a:cubicBezTo>
                <a:cubicBezTo>
                  <a:pt x="81" y="83"/>
                  <a:pt x="81" y="83"/>
                  <a:pt x="80" y="83"/>
                </a:cubicBezTo>
                <a:cubicBezTo>
                  <a:pt x="80" y="84"/>
                  <a:pt x="82" y="83"/>
                  <a:pt x="82" y="84"/>
                </a:cubicBezTo>
                <a:cubicBezTo>
                  <a:pt x="82" y="84"/>
                  <a:pt x="82" y="83"/>
                  <a:pt x="82" y="83"/>
                </a:cubicBezTo>
                <a:cubicBezTo>
                  <a:pt x="83" y="83"/>
                  <a:pt x="82" y="83"/>
                  <a:pt x="83" y="84"/>
                </a:cubicBezTo>
                <a:cubicBezTo>
                  <a:pt x="83" y="83"/>
                  <a:pt x="83" y="82"/>
                  <a:pt x="84" y="84"/>
                </a:cubicBezTo>
                <a:cubicBezTo>
                  <a:pt x="84" y="83"/>
                  <a:pt x="84" y="83"/>
                  <a:pt x="84" y="83"/>
                </a:cubicBezTo>
                <a:cubicBezTo>
                  <a:pt x="86" y="83"/>
                  <a:pt x="87" y="83"/>
                  <a:pt x="90" y="83"/>
                </a:cubicBezTo>
                <a:cubicBezTo>
                  <a:pt x="90" y="83"/>
                  <a:pt x="90" y="83"/>
                  <a:pt x="90" y="82"/>
                </a:cubicBezTo>
                <a:cubicBezTo>
                  <a:pt x="90" y="83"/>
                  <a:pt x="94" y="84"/>
                  <a:pt x="94" y="83"/>
                </a:cubicBezTo>
                <a:cubicBezTo>
                  <a:pt x="94" y="83"/>
                  <a:pt x="94" y="83"/>
                  <a:pt x="95" y="84"/>
                </a:cubicBezTo>
                <a:cubicBezTo>
                  <a:pt x="95" y="84"/>
                  <a:pt x="95" y="83"/>
                  <a:pt x="95" y="83"/>
                </a:cubicBezTo>
                <a:cubicBezTo>
                  <a:pt x="98" y="83"/>
                  <a:pt x="101" y="82"/>
                  <a:pt x="102" y="84"/>
                </a:cubicBezTo>
                <a:cubicBezTo>
                  <a:pt x="102" y="84"/>
                  <a:pt x="102" y="83"/>
                  <a:pt x="102" y="83"/>
                </a:cubicBezTo>
                <a:cubicBezTo>
                  <a:pt x="105" y="84"/>
                  <a:pt x="108" y="83"/>
                  <a:pt x="109" y="84"/>
                </a:cubicBezTo>
                <a:cubicBezTo>
                  <a:pt x="110" y="84"/>
                  <a:pt x="109" y="83"/>
                  <a:pt x="109" y="83"/>
                </a:cubicBezTo>
                <a:cubicBezTo>
                  <a:pt x="110" y="83"/>
                  <a:pt x="110" y="83"/>
                  <a:pt x="110" y="84"/>
                </a:cubicBezTo>
                <a:cubicBezTo>
                  <a:pt x="110" y="84"/>
                  <a:pt x="110" y="83"/>
                  <a:pt x="110" y="83"/>
                </a:cubicBezTo>
                <a:cubicBezTo>
                  <a:pt x="111" y="83"/>
                  <a:pt x="111" y="83"/>
                  <a:pt x="112" y="83"/>
                </a:cubicBezTo>
                <a:cubicBezTo>
                  <a:pt x="112" y="84"/>
                  <a:pt x="112" y="84"/>
                  <a:pt x="112" y="84"/>
                </a:cubicBezTo>
                <a:cubicBezTo>
                  <a:pt x="113" y="84"/>
                  <a:pt x="112" y="84"/>
                  <a:pt x="113" y="84"/>
                </a:cubicBezTo>
                <a:cubicBezTo>
                  <a:pt x="113" y="83"/>
                  <a:pt x="113" y="83"/>
                  <a:pt x="114" y="84"/>
                </a:cubicBezTo>
                <a:cubicBezTo>
                  <a:pt x="114" y="84"/>
                  <a:pt x="114" y="83"/>
                  <a:pt x="114" y="83"/>
                </a:cubicBezTo>
                <a:cubicBezTo>
                  <a:pt x="115" y="84"/>
                  <a:pt x="119" y="83"/>
                  <a:pt x="122" y="83"/>
                </a:cubicBezTo>
                <a:cubicBezTo>
                  <a:pt x="122" y="83"/>
                  <a:pt x="121" y="82"/>
                  <a:pt x="121" y="82"/>
                </a:cubicBezTo>
                <a:cubicBezTo>
                  <a:pt x="121" y="82"/>
                  <a:pt x="123" y="82"/>
                  <a:pt x="124" y="82"/>
                </a:cubicBezTo>
                <a:cubicBezTo>
                  <a:pt x="124" y="83"/>
                  <a:pt x="124" y="83"/>
                  <a:pt x="125" y="83"/>
                </a:cubicBezTo>
                <a:cubicBezTo>
                  <a:pt x="126" y="83"/>
                  <a:pt x="125" y="83"/>
                  <a:pt x="125" y="82"/>
                </a:cubicBezTo>
                <a:cubicBezTo>
                  <a:pt x="125" y="82"/>
                  <a:pt x="126" y="83"/>
                  <a:pt x="126" y="82"/>
                </a:cubicBezTo>
                <a:cubicBezTo>
                  <a:pt x="126" y="82"/>
                  <a:pt x="125" y="83"/>
                  <a:pt x="126" y="84"/>
                </a:cubicBezTo>
                <a:cubicBezTo>
                  <a:pt x="127" y="84"/>
                  <a:pt x="126" y="82"/>
                  <a:pt x="126" y="82"/>
                </a:cubicBezTo>
                <a:cubicBezTo>
                  <a:pt x="128" y="82"/>
                  <a:pt x="129" y="82"/>
                  <a:pt x="130" y="82"/>
                </a:cubicBezTo>
                <a:cubicBezTo>
                  <a:pt x="130" y="83"/>
                  <a:pt x="129" y="82"/>
                  <a:pt x="128" y="82"/>
                </a:cubicBezTo>
                <a:cubicBezTo>
                  <a:pt x="128" y="83"/>
                  <a:pt x="128" y="83"/>
                  <a:pt x="128" y="83"/>
                </a:cubicBezTo>
                <a:cubicBezTo>
                  <a:pt x="129" y="83"/>
                  <a:pt x="129" y="83"/>
                  <a:pt x="130" y="83"/>
                </a:cubicBezTo>
                <a:cubicBezTo>
                  <a:pt x="131" y="83"/>
                  <a:pt x="131" y="82"/>
                  <a:pt x="131" y="82"/>
                </a:cubicBezTo>
                <a:cubicBezTo>
                  <a:pt x="131" y="82"/>
                  <a:pt x="131" y="83"/>
                  <a:pt x="132" y="82"/>
                </a:cubicBezTo>
                <a:cubicBezTo>
                  <a:pt x="132" y="83"/>
                  <a:pt x="132" y="83"/>
                  <a:pt x="131" y="83"/>
                </a:cubicBezTo>
                <a:cubicBezTo>
                  <a:pt x="131" y="83"/>
                  <a:pt x="132" y="84"/>
                  <a:pt x="132" y="84"/>
                </a:cubicBezTo>
                <a:cubicBezTo>
                  <a:pt x="133" y="84"/>
                  <a:pt x="133" y="83"/>
                  <a:pt x="133" y="83"/>
                </a:cubicBezTo>
                <a:cubicBezTo>
                  <a:pt x="133" y="83"/>
                  <a:pt x="133" y="83"/>
                  <a:pt x="132" y="83"/>
                </a:cubicBezTo>
                <a:cubicBezTo>
                  <a:pt x="133" y="82"/>
                  <a:pt x="133" y="83"/>
                  <a:pt x="134" y="83"/>
                </a:cubicBezTo>
                <a:cubicBezTo>
                  <a:pt x="135" y="83"/>
                  <a:pt x="134" y="83"/>
                  <a:pt x="134" y="82"/>
                </a:cubicBezTo>
                <a:cubicBezTo>
                  <a:pt x="135" y="82"/>
                  <a:pt x="136" y="83"/>
                  <a:pt x="137" y="83"/>
                </a:cubicBezTo>
                <a:cubicBezTo>
                  <a:pt x="137" y="83"/>
                  <a:pt x="136" y="82"/>
                  <a:pt x="136" y="82"/>
                </a:cubicBezTo>
                <a:cubicBezTo>
                  <a:pt x="136" y="82"/>
                  <a:pt x="136" y="82"/>
                  <a:pt x="136" y="82"/>
                </a:cubicBezTo>
                <a:cubicBezTo>
                  <a:pt x="139" y="81"/>
                  <a:pt x="147" y="82"/>
                  <a:pt x="153" y="82"/>
                </a:cubicBezTo>
                <a:cubicBezTo>
                  <a:pt x="146" y="81"/>
                  <a:pt x="140" y="81"/>
                  <a:pt x="136" y="81"/>
                </a:cubicBezTo>
                <a:cubicBezTo>
                  <a:pt x="136" y="81"/>
                  <a:pt x="134" y="80"/>
                  <a:pt x="135" y="80"/>
                </a:cubicBezTo>
                <a:cubicBezTo>
                  <a:pt x="135" y="80"/>
                  <a:pt x="135" y="80"/>
                  <a:pt x="134" y="80"/>
                </a:cubicBezTo>
                <a:cubicBezTo>
                  <a:pt x="133" y="80"/>
                  <a:pt x="134" y="81"/>
                  <a:pt x="134" y="81"/>
                </a:cubicBezTo>
                <a:cubicBezTo>
                  <a:pt x="134" y="82"/>
                  <a:pt x="133" y="81"/>
                  <a:pt x="132" y="81"/>
                </a:cubicBezTo>
                <a:cubicBezTo>
                  <a:pt x="133" y="80"/>
                  <a:pt x="127" y="80"/>
                  <a:pt x="128" y="81"/>
                </a:cubicBezTo>
                <a:cubicBezTo>
                  <a:pt x="127" y="81"/>
                  <a:pt x="127" y="81"/>
                  <a:pt x="127" y="80"/>
                </a:cubicBezTo>
                <a:cubicBezTo>
                  <a:pt x="124" y="80"/>
                  <a:pt x="120" y="82"/>
                  <a:pt x="119" y="81"/>
                </a:cubicBezTo>
                <a:cubicBezTo>
                  <a:pt x="110" y="82"/>
                  <a:pt x="99" y="81"/>
                  <a:pt x="91" y="81"/>
                </a:cubicBezTo>
                <a:cubicBezTo>
                  <a:pt x="91" y="80"/>
                  <a:pt x="91" y="80"/>
                  <a:pt x="91" y="80"/>
                </a:cubicBezTo>
                <a:cubicBezTo>
                  <a:pt x="88" y="80"/>
                  <a:pt x="85" y="79"/>
                  <a:pt x="83" y="80"/>
                </a:cubicBezTo>
                <a:cubicBezTo>
                  <a:pt x="86" y="78"/>
                  <a:pt x="93" y="79"/>
                  <a:pt x="95" y="78"/>
                </a:cubicBezTo>
                <a:cubicBezTo>
                  <a:pt x="90" y="77"/>
                  <a:pt x="87" y="79"/>
                  <a:pt x="83" y="78"/>
                </a:cubicBezTo>
                <a:cubicBezTo>
                  <a:pt x="82" y="79"/>
                  <a:pt x="82" y="79"/>
                  <a:pt x="83" y="79"/>
                </a:cubicBezTo>
                <a:cubicBezTo>
                  <a:pt x="82" y="80"/>
                  <a:pt x="81" y="80"/>
                  <a:pt x="79" y="80"/>
                </a:cubicBezTo>
                <a:cubicBezTo>
                  <a:pt x="79" y="79"/>
                  <a:pt x="79" y="79"/>
                  <a:pt x="79" y="79"/>
                </a:cubicBezTo>
                <a:cubicBezTo>
                  <a:pt x="80" y="79"/>
                  <a:pt x="79" y="79"/>
                  <a:pt x="81" y="79"/>
                </a:cubicBezTo>
                <a:cubicBezTo>
                  <a:pt x="81" y="78"/>
                  <a:pt x="81" y="79"/>
                  <a:pt x="80" y="79"/>
                </a:cubicBezTo>
                <a:cubicBezTo>
                  <a:pt x="80" y="78"/>
                  <a:pt x="81" y="79"/>
                  <a:pt x="82" y="79"/>
                </a:cubicBezTo>
                <a:cubicBezTo>
                  <a:pt x="79" y="78"/>
                  <a:pt x="77" y="77"/>
                  <a:pt x="75" y="78"/>
                </a:cubicBezTo>
                <a:cubicBezTo>
                  <a:pt x="75" y="77"/>
                  <a:pt x="74" y="78"/>
                  <a:pt x="74" y="77"/>
                </a:cubicBezTo>
                <a:cubicBezTo>
                  <a:pt x="73" y="77"/>
                  <a:pt x="74" y="77"/>
                  <a:pt x="74" y="78"/>
                </a:cubicBezTo>
                <a:cubicBezTo>
                  <a:pt x="73" y="78"/>
                  <a:pt x="73" y="78"/>
                  <a:pt x="73" y="77"/>
                </a:cubicBezTo>
                <a:cubicBezTo>
                  <a:pt x="70" y="77"/>
                  <a:pt x="67" y="77"/>
                  <a:pt x="64" y="78"/>
                </a:cubicBezTo>
                <a:cubicBezTo>
                  <a:pt x="63" y="79"/>
                  <a:pt x="62" y="79"/>
                  <a:pt x="60" y="79"/>
                </a:cubicBezTo>
                <a:cubicBezTo>
                  <a:pt x="60" y="78"/>
                  <a:pt x="62" y="78"/>
                  <a:pt x="63" y="78"/>
                </a:cubicBezTo>
                <a:cubicBezTo>
                  <a:pt x="63" y="78"/>
                  <a:pt x="63" y="78"/>
                  <a:pt x="63" y="78"/>
                </a:cubicBezTo>
                <a:cubicBezTo>
                  <a:pt x="62" y="77"/>
                  <a:pt x="60" y="78"/>
                  <a:pt x="58" y="78"/>
                </a:cubicBezTo>
                <a:cubicBezTo>
                  <a:pt x="58" y="78"/>
                  <a:pt x="58" y="79"/>
                  <a:pt x="57" y="79"/>
                </a:cubicBezTo>
                <a:cubicBezTo>
                  <a:pt x="57" y="79"/>
                  <a:pt x="57" y="79"/>
                  <a:pt x="57" y="79"/>
                </a:cubicBezTo>
                <a:cubicBezTo>
                  <a:pt x="57" y="78"/>
                  <a:pt x="54" y="78"/>
                  <a:pt x="54" y="78"/>
                </a:cubicBezTo>
                <a:cubicBezTo>
                  <a:pt x="54" y="79"/>
                  <a:pt x="54" y="79"/>
                  <a:pt x="54" y="79"/>
                </a:cubicBezTo>
                <a:cubicBezTo>
                  <a:pt x="55" y="80"/>
                  <a:pt x="53" y="78"/>
                  <a:pt x="53" y="78"/>
                </a:cubicBezTo>
                <a:cubicBezTo>
                  <a:pt x="53" y="78"/>
                  <a:pt x="51" y="79"/>
                  <a:pt x="52" y="79"/>
                </a:cubicBezTo>
                <a:cubicBezTo>
                  <a:pt x="52" y="79"/>
                  <a:pt x="50" y="77"/>
                  <a:pt x="49" y="79"/>
                </a:cubicBezTo>
                <a:cubicBezTo>
                  <a:pt x="38" y="79"/>
                  <a:pt x="24" y="80"/>
                  <a:pt x="13" y="80"/>
                </a:cubicBezTo>
                <a:cubicBezTo>
                  <a:pt x="13" y="80"/>
                  <a:pt x="11" y="80"/>
                  <a:pt x="9" y="80"/>
                </a:cubicBezTo>
                <a:cubicBezTo>
                  <a:pt x="11" y="80"/>
                  <a:pt x="15" y="79"/>
                  <a:pt x="16" y="79"/>
                </a:cubicBezTo>
                <a:cubicBezTo>
                  <a:pt x="19" y="78"/>
                  <a:pt x="22" y="79"/>
                  <a:pt x="23" y="78"/>
                </a:cubicBezTo>
                <a:cubicBezTo>
                  <a:pt x="22" y="79"/>
                  <a:pt x="25" y="79"/>
                  <a:pt x="25" y="78"/>
                </a:cubicBezTo>
                <a:cubicBezTo>
                  <a:pt x="26" y="78"/>
                  <a:pt x="25" y="79"/>
                  <a:pt x="26" y="79"/>
                </a:cubicBezTo>
                <a:cubicBezTo>
                  <a:pt x="27" y="79"/>
                  <a:pt x="27" y="78"/>
                  <a:pt x="27" y="78"/>
                </a:cubicBezTo>
                <a:cubicBezTo>
                  <a:pt x="30" y="79"/>
                  <a:pt x="33" y="77"/>
                  <a:pt x="34" y="78"/>
                </a:cubicBezTo>
                <a:cubicBezTo>
                  <a:pt x="35" y="78"/>
                  <a:pt x="34" y="78"/>
                  <a:pt x="34" y="77"/>
                </a:cubicBezTo>
                <a:cubicBezTo>
                  <a:pt x="35" y="77"/>
                  <a:pt x="39" y="77"/>
                  <a:pt x="41" y="77"/>
                </a:cubicBezTo>
                <a:cubicBezTo>
                  <a:pt x="42" y="78"/>
                  <a:pt x="46" y="77"/>
                  <a:pt x="49" y="77"/>
                </a:cubicBezTo>
                <a:cubicBezTo>
                  <a:pt x="51" y="77"/>
                  <a:pt x="51" y="77"/>
                  <a:pt x="52" y="77"/>
                </a:cubicBezTo>
                <a:cubicBezTo>
                  <a:pt x="54" y="77"/>
                  <a:pt x="61" y="76"/>
                  <a:pt x="64" y="76"/>
                </a:cubicBezTo>
                <a:cubicBezTo>
                  <a:pt x="64" y="76"/>
                  <a:pt x="65" y="77"/>
                  <a:pt x="65" y="77"/>
                </a:cubicBezTo>
                <a:cubicBezTo>
                  <a:pt x="69" y="77"/>
                  <a:pt x="73" y="76"/>
                  <a:pt x="77" y="76"/>
                </a:cubicBezTo>
                <a:cubicBezTo>
                  <a:pt x="82" y="76"/>
                  <a:pt x="88" y="76"/>
                  <a:pt x="92" y="75"/>
                </a:cubicBezTo>
                <a:cubicBezTo>
                  <a:pt x="100" y="76"/>
                  <a:pt x="108" y="75"/>
                  <a:pt x="115" y="76"/>
                </a:cubicBezTo>
                <a:cubicBezTo>
                  <a:pt x="115" y="76"/>
                  <a:pt x="115" y="75"/>
                  <a:pt x="115" y="75"/>
                </a:cubicBezTo>
                <a:cubicBezTo>
                  <a:pt x="117" y="75"/>
                  <a:pt x="119" y="76"/>
                  <a:pt x="121" y="75"/>
                </a:cubicBezTo>
                <a:cubicBezTo>
                  <a:pt x="120" y="76"/>
                  <a:pt x="121" y="76"/>
                  <a:pt x="121" y="76"/>
                </a:cubicBezTo>
                <a:cubicBezTo>
                  <a:pt x="122" y="74"/>
                  <a:pt x="127" y="76"/>
                  <a:pt x="128" y="75"/>
                </a:cubicBezTo>
                <a:cubicBezTo>
                  <a:pt x="129" y="75"/>
                  <a:pt x="138" y="75"/>
                  <a:pt x="141" y="75"/>
                </a:cubicBezTo>
                <a:cubicBezTo>
                  <a:pt x="144" y="75"/>
                  <a:pt x="147" y="75"/>
                  <a:pt x="150" y="75"/>
                </a:cubicBezTo>
                <a:cubicBezTo>
                  <a:pt x="148" y="73"/>
                  <a:pt x="141" y="76"/>
                  <a:pt x="138" y="74"/>
                </a:cubicBezTo>
                <a:cubicBezTo>
                  <a:pt x="140" y="74"/>
                  <a:pt x="142" y="74"/>
                  <a:pt x="143" y="73"/>
                </a:cubicBezTo>
                <a:cubicBezTo>
                  <a:pt x="141" y="72"/>
                  <a:pt x="137" y="73"/>
                  <a:pt x="134" y="73"/>
                </a:cubicBezTo>
                <a:cubicBezTo>
                  <a:pt x="134" y="74"/>
                  <a:pt x="135" y="74"/>
                  <a:pt x="136" y="74"/>
                </a:cubicBezTo>
                <a:cubicBezTo>
                  <a:pt x="134" y="75"/>
                  <a:pt x="133" y="74"/>
                  <a:pt x="132" y="74"/>
                </a:cubicBezTo>
                <a:cubicBezTo>
                  <a:pt x="132" y="73"/>
                  <a:pt x="133" y="74"/>
                  <a:pt x="133" y="73"/>
                </a:cubicBezTo>
                <a:cubicBezTo>
                  <a:pt x="131" y="73"/>
                  <a:pt x="125" y="73"/>
                  <a:pt x="124" y="73"/>
                </a:cubicBezTo>
                <a:cubicBezTo>
                  <a:pt x="124" y="74"/>
                  <a:pt x="125" y="73"/>
                  <a:pt x="126" y="74"/>
                </a:cubicBezTo>
                <a:cubicBezTo>
                  <a:pt x="127" y="74"/>
                  <a:pt x="124" y="74"/>
                  <a:pt x="125" y="74"/>
                </a:cubicBezTo>
                <a:cubicBezTo>
                  <a:pt x="125" y="75"/>
                  <a:pt x="124" y="73"/>
                  <a:pt x="124" y="74"/>
                </a:cubicBezTo>
                <a:cubicBezTo>
                  <a:pt x="123" y="74"/>
                  <a:pt x="124" y="74"/>
                  <a:pt x="123" y="74"/>
                </a:cubicBezTo>
                <a:cubicBezTo>
                  <a:pt x="123" y="74"/>
                  <a:pt x="123" y="74"/>
                  <a:pt x="123" y="74"/>
                </a:cubicBezTo>
                <a:cubicBezTo>
                  <a:pt x="123" y="73"/>
                  <a:pt x="123" y="73"/>
                  <a:pt x="123" y="73"/>
                </a:cubicBezTo>
                <a:cubicBezTo>
                  <a:pt x="122" y="73"/>
                  <a:pt x="122" y="74"/>
                  <a:pt x="122" y="74"/>
                </a:cubicBezTo>
                <a:cubicBezTo>
                  <a:pt x="122" y="74"/>
                  <a:pt x="121" y="74"/>
                  <a:pt x="121" y="73"/>
                </a:cubicBezTo>
                <a:cubicBezTo>
                  <a:pt x="120" y="74"/>
                  <a:pt x="119" y="74"/>
                  <a:pt x="119" y="75"/>
                </a:cubicBezTo>
                <a:cubicBezTo>
                  <a:pt x="119" y="74"/>
                  <a:pt x="120" y="74"/>
                  <a:pt x="119" y="73"/>
                </a:cubicBezTo>
                <a:cubicBezTo>
                  <a:pt x="119" y="73"/>
                  <a:pt x="119" y="74"/>
                  <a:pt x="118" y="74"/>
                </a:cubicBezTo>
                <a:cubicBezTo>
                  <a:pt x="117" y="74"/>
                  <a:pt x="118" y="74"/>
                  <a:pt x="117" y="74"/>
                </a:cubicBezTo>
                <a:cubicBezTo>
                  <a:pt x="117" y="74"/>
                  <a:pt x="117" y="74"/>
                  <a:pt x="117" y="73"/>
                </a:cubicBezTo>
                <a:cubicBezTo>
                  <a:pt x="116" y="73"/>
                  <a:pt x="116" y="74"/>
                  <a:pt x="115" y="74"/>
                </a:cubicBezTo>
                <a:cubicBezTo>
                  <a:pt x="115" y="73"/>
                  <a:pt x="116" y="74"/>
                  <a:pt x="116" y="74"/>
                </a:cubicBezTo>
                <a:cubicBezTo>
                  <a:pt x="116" y="73"/>
                  <a:pt x="114" y="74"/>
                  <a:pt x="114" y="73"/>
                </a:cubicBezTo>
                <a:cubicBezTo>
                  <a:pt x="114" y="75"/>
                  <a:pt x="110" y="74"/>
                  <a:pt x="111" y="75"/>
                </a:cubicBezTo>
                <a:cubicBezTo>
                  <a:pt x="109" y="74"/>
                  <a:pt x="107" y="75"/>
                  <a:pt x="106" y="73"/>
                </a:cubicBezTo>
                <a:cubicBezTo>
                  <a:pt x="106" y="74"/>
                  <a:pt x="103" y="74"/>
                  <a:pt x="104" y="75"/>
                </a:cubicBezTo>
                <a:cubicBezTo>
                  <a:pt x="103" y="75"/>
                  <a:pt x="101" y="74"/>
                  <a:pt x="100" y="75"/>
                </a:cubicBezTo>
                <a:cubicBezTo>
                  <a:pt x="100" y="75"/>
                  <a:pt x="100" y="74"/>
                  <a:pt x="100" y="74"/>
                </a:cubicBezTo>
                <a:cubicBezTo>
                  <a:pt x="99" y="74"/>
                  <a:pt x="100" y="75"/>
                  <a:pt x="98" y="75"/>
                </a:cubicBezTo>
                <a:cubicBezTo>
                  <a:pt x="99" y="75"/>
                  <a:pt x="99" y="75"/>
                  <a:pt x="99" y="74"/>
                </a:cubicBezTo>
                <a:cubicBezTo>
                  <a:pt x="98" y="74"/>
                  <a:pt x="98" y="75"/>
                  <a:pt x="98" y="75"/>
                </a:cubicBezTo>
                <a:cubicBezTo>
                  <a:pt x="98" y="75"/>
                  <a:pt x="98" y="74"/>
                  <a:pt x="98" y="74"/>
                </a:cubicBezTo>
                <a:cubicBezTo>
                  <a:pt x="97" y="74"/>
                  <a:pt x="97" y="75"/>
                  <a:pt x="97" y="75"/>
                </a:cubicBezTo>
                <a:cubicBezTo>
                  <a:pt x="96" y="75"/>
                  <a:pt x="96" y="75"/>
                  <a:pt x="94" y="75"/>
                </a:cubicBezTo>
                <a:cubicBezTo>
                  <a:pt x="94" y="75"/>
                  <a:pt x="95" y="75"/>
                  <a:pt x="95" y="74"/>
                </a:cubicBezTo>
                <a:cubicBezTo>
                  <a:pt x="94" y="74"/>
                  <a:pt x="93" y="74"/>
                  <a:pt x="93" y="75"/>
                </a:cubicBezTo>
                <a:cubicBezTo>
                  <a:pt x="93" y="74"/>
                  <a:pt x="92" y="74"/>
                  <a:pt x="91" y="74"/>
                </a:cubicBezTo>
                <a:cubicBezTo>
                  <a:pt x="91" y="75"/>
                  <a:pt x="93" y="74"/>
                  <a:pt x="92" y="75"/>
                </a:cubicBezTo>
                <a:cubicBezTo>
                  <a:pt x="91" y="75"/>
                  <a:pt x="89" y="75"/>
                  <a:pt x="88" y="75"/>
                </a:cubicBezTo>
                <a:cubicBezTo>
                  <a:pt x="88" y="75"/>
                  <a:pt x="88" y="74"/>
                  <a:pt x="88" y="74"/>
                </a:cubicBezTo>
                <a:cubicBezTo>
                  <a:pt x="87" y="75"/>
                  <a:pt x="85" y="75"/>
                  <a:pt x="84" y="75"/>
                </a:cubicBezTo>
                <a:cubicBezTo>
                  <a:pt x="84" y="75"/>
                  <a:pt x="84" y="75"/>
                  <a:pt x="84" y="74"/>
                </a:cubicBezTo>
                <a:cubicBezTo>
                  <a:pt x="81" y="75"/>
                  <a:pt x="77" y="74"/>
                  <a:pt x="75" y="74"/>
                </a:cubicBezTo>
                <a:cubicBezTo>
                  <a:pt x="76" y="73"/>
                  <a:pt x="82" y="74"/>
                  <a:pt x="84" y="74"/>
                </a:cubicBezTo>
                <a:cubicBezTo>
                  <a:pt x="84" y="73"/>
                  <a:pt x="84" y="73"/>
                  <a:pt x="84" y="73"/>
                </a:cubicBezTo>
                <a:cubicBezTo>
                  <a:pt x="84" y="73"/>
                  <a:pt x="87" y="73"/>
                  <a:pt x="87" y="74"/>
                </a:cubicBezTo>
                <a:cubicBezTo>
                  <a:pt x="88" y="74"/>
                  <a:pt x="87" y="73"/>
                  <a:pt x="88" y="73"/>
                </a:cubicBezTo>
                <a:cubicBezTo>
                  <a:pt x="88" y="73"/>
                  <a:pt x="92" y="73"/>
                  <a:pt x="93" y="73"/>
                </a:cubicBezTo>
                <a:cubicBezTo>
                  <a:pt x="93" y="72"/>
                  <a:pt x="91" y="73"/>
                  <a:pt x="92" y="71"/>
                </a:cubicBezTo>
                <a:cubicBezTo>
                  <a:pt x="93" y="71"/>
                  <a:pt x="95" y="71"/>
                  <a:pt x="97" y="72"/>
                </a:cubicBezTo>
                <a:cubicBezTo>
                  <a:pt x="96" y="73"/>
                  <a:pt x="95" y="72"/>
                  <a:pt x="94" y="72"/>
                </a:cubicBezTo>
                <a:cubicBezTo>
                  <a:pt x="95" y="73"/>
                  <a:pt x="97" y="73"/>
                  <a:pt x="98" y="73"/>
                </a:cubicBezTo>
                <a:cubicBezTo>
                  <a:pt x="98" y="72"/>
                  <a:pt x="97" y="73"/>
                  <a:pt x="97" y="72"/>
                </a:cubicBezTo>
                <a:cubicBezTo>
                  <a:pt x="97" y="72"/>
                  <a:pt x="100" y="71"/>
                  <a:pt x="100" y="72"/>
                </a:cubicBezTo>
                <a:cubicBezTo>
                  <a:pt x="100" y="72"/>
                  <a:pt x="99" y="72"/>
                  <a:pt x="98" y="72"/>
                </a:cubicBezTo>
                <a:cubicBezTo>
                  <a:pt x="99" y="73"/>
                  <a:pt x="104" y="72"/>
                  <a:pt x="104" y="73"/>
                </a:cubicBezTo>
                <a:cubicBezTo>
                  <a:pt x="105" y="73"/>
                  <a:pt x="106" y="72"/>
                  <a:pt x="106" y="72"/>
                </a:cubicBezTo>
                <a:cubicBezTo>
                  <a:pt x="108" y="71"/>
                  <a:pt x="111" y="71"/>
                  <a:pt x="113" y="72"/>
                </a:cubicBezTo>
                <a:cubicBezTo>
                  <a:pt x="114" y="70"/>
                  <a:pt x="116" y="72"/>
                  <a:pt x="118" y="70"/>
                </a:cubicBezTo>
                <a:cubicBezTo>
                  <a:pt x="118" y="71"/>
                  <a:pt x="118" y="71"/>
                  <a:pt x="118" y="71"/>
                </a:cubicBezTo>
                <a:cubicBezTo>
                  <a:pt x="119" y="71"/>
                  <a:pt x="119" y="70"/>
                  <a:pt x="119" y="70"/>
                </a:cubicBezTo>
                <a:cubicBezTo>
                  <a:pt x="120" y="71"/>
                  <a:pt x="122" y="70"/>
                  <a:pt x="124" y="70"/>
                </a:cubicBezTo>
                <a:cubicBezTo>
                  <a:pt x="123" y="71"/>
                  <a:pt x="120" y="70"/>
                  <a:pt x="119" y="71"/>
                </a:cubicBezTo>
                <a:cubicBezTo>
                  <a:pt x="120" y="71"/>
                  <a:pt x="121" y="71"/>
                  <a:pt x="122" y="71"/>
                </a:cubicBezTo>
                <a:cubicBezTo>
                  <a:pt x="122" y="71"/>
                  <a:pt x="122" y="72"/>
                  <a:pt x="121" y="72"/>
                </a:cubicBezTo>
                <a:cubicBezTo>
                  <a:pt x="122" y="72"/>
                  <a:pt x="123" y="72"/>
                  <a:pt x="123" y="71"/>
                </a:cubicBezTo>
                <a:cubicBezTo>
                  <a:pt x="123" y="71"/>
                  <a:pt x="123" y="72"/>
                  <a:pt x="123" y="72"/>
                </a:cubicBezTo>
                <a:cubicBezTo>
                  <a:pt x="124" y="72"/>
                  <a:pt x="124" y="72"/>
                  <a:pt x="124" y="71"/>
                </a:cubicBezTo>
                <a:cubicBezTo>
                  <a:pt x="124" y="72"/>
                  <a:pt x="125" y="72"/>
                  <a:pt x="126" y="72"/>
                </a:cubicBezTo>
                <a:cubicBezTo>
                  <a:pt x="126" y="72"/>
                  <a:pt x="125" y="71"/>
                  <a:pt x="125" y="71"/>
                </a:cubicBezTo>
                <a:cubicBezTo>
                  <a:pt x="126" y="72"/>
                  <a:pt x="126" y="71"/>
                  <a:pt x="127" y="72"/>
                </a:cubicBezTo>
                <a:cubicBezTo>
                  <a:pt x="128" y="71"/>
                  <a:pt x="127" y="71"/>
                  <a:pt x="127" y="71"/>
                </a:cubicBezTo>
                <a:cubicBezTo>
                  <a:pt x="129" y="72"/>
                  <a:pt x="134" y="70"/>
                  <a:pt x="136" y="71"/>
                </a:cubicBezTo>
                <a:cubicBezTo>
                  <a:pt x="139" y="70"/>
                  <a:pt x="145" y="71"/>
                  <a:pt x="150" y="70"/>
                </a:cubicBezTo>
                <a:cubicBezTo>
                  <a:pt x="150" y="69"/>
                  <a:pt x="149" y="70"/>
                  <a:pt x="148" y="70"/>
                </a:cubicBezTo>
                <a:cubicBezTo>
                  <a:pt x="148" y="69"/>
                  <a:pt x="150" y="70"/>
                  <a:pt x="150" y="69"/>
                </a:cubicBezTo>
                <a:cubicBezTo>
                  <a:pt x="148" y="68"/>
                  <a:pt x="146" y="69"/>
                  <a:pt x="143" y="69"/>
                </a:cubicBezTo>
                <a:cubicBezTo>
                  <a:pt x="144" y="70"/>
                  <a:pt x="145" y="70"/>
                  <a:pt x="147" y="69"/>
                </a:cubicBezTo>
                <a:cubicBezTo>
                  <a:pt x="141" y="71"/>
                  <a:pt x="132" y="70"/>
                  <a:pt x="127" y="70"/>
                </a:cubicBezTo>
                <a:cubicBezTo>
                  <a:pt x="127" y="69"/>
                  <a:pt x="127" y="70"/>
                  <a:pt x="127" y="69"/>
                </a:cubicBezTo>
                <a:cubicBezTo>
                  <a:pt x="126" y="69"/>
                  <a:pt x="126" y="69"/>
                  <a:pt x="126" y="70"/>
                </a:cubicBezTo>
                <a:cubicBezTo>
                  <a:pt x="121" y="68"/>
                  <a:pt x="115" y="70"/>
                  <a:pt x="112" y="70"/>
                </a:cubicBezTo>
                <a:cubicBezTo>
                  <a:pt x="112" y="70"/>
                  <a:pt x="111" y="70"/>
                  <a:pt x="111" y="70"/>
                </a:cubicBezTo>
                <a:cubicBezTo>
                  <a:pt x="103" y="69"/>
                  <a:pt x="94" y="71"/>
                  <a:pt x="88" y="70"/>
                </a:cubicBezTo>
                <a:cubicBezTo>
                  <a:pt x="92" y="70"/>
                  <a:pt x="97" y="70"/>
                  <a:pt x="102" y="69"/>
                </a:cubicBezTo>
                <a:cubicBezTo>
                  <a:pt x="104" y="69"/>
                  <a:pt x="109" y="69"/>
                  <a:pt x="108" y="69"/>
                </a:cubicBezTo>
                <a:cubicBezTo>
                  <a:pt x="108" y="68"/>
                  <a:pt x="110" y="68"/>
                  <a:pt x="109" y="69"/>
                </a:cubicBezTo>
                <a:cubicBezTo>
                  <a:pt x="110" y="69"/>
                  <a:pt x="110" y="69"/>
                  <a:pt x="110" y="68"/>
                </a:cubicBezTo>
                <a:cubicBezTo>
                  <a:pt x="111" y="68"/>
                  <a:pt x="111" y="69"/>
                  <a:pt x="111" y="69"/>
                </a:cubicBezTo>
                <a:cubicBezTo>
                  <a:pt x="111" y="69"/>
                  <a:pt x="112" y="69"/>
                  <a:pt x="112" y="68"/>
                </a:cubicBezTo>
                <a:cubicBezTo>
                  <a:pt x="112" y="68"/>
                  <a:pt x="112" y="69"/>
                  <a:pt x="112" y="69"/>
                </a:cubicBezTo>
                <a:cubicBezTo>
                  <a:pt x="113" y="69"/>
                  <a:pt x="114" y="68"/>
                  <a:pt x="114" y="69"/>
                </a:cubicBezTo>
                <a:cubicBezTo>
                  <a:pt x="115" y="69"/>
                  <a:pt x="115" y="67"/>
                  <a:pt x="116" y="69"/>
                </a:cubicBezTo>
                <a:cubicBezTo>
                  <a:pt x="117" y="69"/>
                  <a:pt x="116" y="68"/>
                  <a:pt x="117" y="68"/>
                </a:cubicBezTo>
                <a:cubicBezTo>
                  <a:pt x="117" y="68"/>
                  <a:pt x="117" y="69"/>
                  <a:pt x="117" y="69"/>
                </a:cubicBezTo>
                <a:cubicBezTo>
                  <a:pt x="118" y="68"/>
                  <a:pt x="119" y="68"/>
                  <a:pt x="120" y="68"/>
                </a:cubicBezTo>
                <a:cubicBezTo>
                  <a:pt x="120" y="69"/>
                  <a:pt x="121" y="68"/>
                  <a:pt x="122" y="68"/>
                </a:cubicBezTo>
                <a:cubicBezTo>
                  <a:pt x="123" y="69"/>
                  <a:pt x="125" y="68"/>
                  <a:pt x="125" y="69"/>
                </a:cubicBezTo>
                <a:cubicBezTo>
                  <a:pt x="125" y="68"/>
                  <a:pt x="126" y="69"/>
                  <a:pt x="126" y="68"/>
                </a:cubicBezTo>
                <a:cubicBezTo>
                  <a:pt x="129" y="69"/>
                  <a:pt x="134" y="67"/>
                  <a:pt x="138" y="67"/>
                </a:cubicBezTo>
                <a:cubicBezTo>
                  <a:pt x="136" y="66"/>
                  <a:pt x="134" y="67"/>
                  <a:pt x="132" y="67"/>
                </a:cubicBezTo>
                <a:cubicBezTo>
                  <a:pt x="130" y="67"/>
                  <a:pt x="127" y="67"/>
                  <a:pt x="125" y="67"/>
                </a:cubicBezTo>
                <a:cubicBezTo>
                  <a:pt x="124" y="67"/>
                  <a:pt x="123" y="67"/>
                  <a:pt x="122" y="67"/>
                </a:cubicBezTo>
                <a:cubicBezTo>
                  <a:pt x="117" y="68"/>
                  <a:pt x="112" y="67"/>
                  <a:pt x="108" y="67"/>
                </a:cubicBezTo>
                <a:cubicBezTo>
                  <a:pt x="107" y="67"/>
                  <a:pt x="107" y="68"/>
                  <a:pt x="106" y="67"/>
                </a:cubicBezTo>
                <a:cubicBezTo>
                  <a:pt x="105" y="68"/>
                  <a:pt x="104" y="68"/>
                  <a:pt x="104" y="68"/>
                </a:cubicBezTo>
                <a:cubicBezTo>
                  <a:pt x="103" y="68"/>
                  <a:pt x="105" y="68"/>
                  <a:pt x="104" y="67"/>
                </a:cubicBezTo>
                <a:cubicBezTo>
                  <a:pt x="101" y="67"/>
                  <a:pt x="99" y="68"/>
                  <a:pt x="95" y="67"/>
                </a:cubicBezTo>
                <a:cubicBezTo>
                  <a:pt x="95" y="67"/>
                  <a:pt x="95" y="68"/>
                  <a:pt x="95" y="68"/>
                </a:cubicBezTo>
                <a:cubicBezTo>
                  <a:pt x="92" y="68"/>
                  <a:pt x="89" y="68"/>
                  <a:pt x="85" y="68"/>
                </a:cubicBezTo>
                <a:cubicBezTo>
                  <a:pt x="85" y="68"/>
                  <a:pt x="87" y="68"/>
                  <a:pt x="87" y="67"/>
                </a:cubicBezTo>
                <a:cubicBezTo>
                  <a:pt x="87" y="67"/>
                  <a:pt x="84" y="67"/>
                  <a:pt x="85" y="68"/>
                </a:cubicBezTo>
                <a:cubicBezTo>
                  <a:pt x="84" y="68"/>
                  <a:pt x="85" y="67"/>
                  <a:pt x="85" y="67"/>
                </a:cubicBezTo>
                <a:cubicBezTo>
                  <a:pt x="80" y="68"/>
                  <a:pt x="77" y="67"/>
                  <a:pt x="75" y="68"/>
                </a:cubicBezTo>
                <a:cubicBezTo>
                  <a:pt x="75" y="68"/>
                  <a:pt x="74" y="68"/>
                  <a:pt x="75" y="67"/>
                </a:cubicBezTo>
                <a:cubicBezTo>
                  <a:pt x="74" y="67"/>
                  <a:pt x="74" y="69"/>
                  <a:pt x="73" y="67"/>
                </a:cubicBezTo>
                <a:cubicBezTo>
                  <a:pt x="73" y="67"/>
                  <a:pt x="73" y="68"/>
                  <a:pt x="73" y="68"/>
                </a:cubicBezTo>
                <a:cubicBezTo>
                  <a:pt x="72" y="68"/>
                  <a:pt x="72" y="67"/>
                  <a:pt x="71" y="68"/>
                </a:cubicBezTo>
                <a:cubicBezTo>
                  <a:pt x="71" y="67"/>
                  <a:pt x="72" y="67"/>
                  <a:pt x="73" y="67"/>
                </a:cubicBezTo>
                <a:cubicBezTo>
                  <a:pt x="73" y="67"/>
                  <a:pt x="72" y="67"/>
                  <a:pt x="72" y="67"/>
                </a:cubicBezTo>
                <a:cubicBezTo>
                  <a:pt x="72" y="66"/>
                  <a:pt x="70" y="67"/>
                  <a:pt x="69" y="67"/>
                </a:cubicBezTo>
                <a:cubicBezTo>
                  <a:pt x="69" y="67"/>
                  <a:pt x="69" y="67"/>
                  <a:pt x="69" y="67"/>
                </a:cubicBezTo>
                <a:cubicBezTo>
                  <a:pt x="69" y="68"/>
                  <a:pt x="68" y="68"/>
                  <a:pt x="67" y="68"/>
                </a:cubicBezTo>
                <a:cubicBezTo>
                  <a:pt x="67" y="67"/>
                  <a:pt x="68" y="67"/>
                  <a:pt x="68" y="68"/>
                </a:cubicBezTo>
                <a:cubicBezTo>
                  <a:pt x="68" y="65"/>
                  <a:pt x="64" y="68"/>
                  <a:pt x="63" y="67"/>
                </a:cubicBezTo>
                <a:cubicBezTo>
                  <a:pt x="63" y="67"/>
                  <a:pt x="59" y="68"/>
                  <a:pt x="60" y="67"/>
                </a:cubicBezTo>
                <a:cubicBezTo>
                  <a:pt x="59" y="67"/>
                  <a:pt x="58" y="67"/>
                  <a:pt x="57" y="68"/>
                </a:cubicBezTo>
                <a:cubicBezTo>
                  <a:pt x="58" y="67"/>
                  <a:pt x="57" y="67"/>
                  <a:pt x="57" y="67"/>
                </a:cubicBezTo>
                <a:cubicBezTo>
                  <a:pt x="56" y="68"/>
                  <a:pt x="55" y="68"/>
                  <a:pt x="53" y="68"/>
                </a:cubicBezTo>
                <a:cubicBezTo>
                  <a:pt x="53" y="68"/>
                  <a:pt x="53" y="67"/>
                  <a:pt x="53" y="68"/>
                </a:cubicBezTo>
                <a:cubicBezTo>
                  <a:pt x="52" y="67"/>
                  <a:pt x="51" y="68"/>
                  <a:pt x="50" y="68"/>
                </a:cubicBezTo>
                <a:cubicBezTo>
                  <a:pt x="50" y="68"/>
                  <a:pt x="50" y="68"/>
                  <a:pt x="50" y="68"/>
                </a:cubicBezTo>
                <a:cubicBezTo>
                  <a:pt x="49" y="68"/>
                  <a:pt x="47" y="68"/>
                  <a:pt x="45" y="68"/>
                </a:cubicBezTo>
                <a:cubicBezTo>
                  <a:pt x="45" y="68"/>
                  <a:pt x="45" y="68"/>
                  <a:pt x="45" y="68"/>
                </a:cubicBezTo>
                <a:cubicBezTo>
                  <a:pt x="44" y="68"/>
                  <a:pt x="43" y="68"/>
                  <a:pt x="42" y="68"/>
                </a:cubicBezTo>
                <a:cubicBezTo>
                  <a:pt x="42" y="68"/>
                  <a:pt x="42" y="69"/>
                  <a:pt x="43" y="69"/>
                </a:cubicBezTo>
                <a:cubicBezTo>
                  <a:pt x="43" y="69"/>
                  <a:pt x="42" y="69"/>
                  <a:pt x="42" y="69"/>
                </a:cubicBezTo>
                <a:cubicBezTo>
                  <a:pt x="42" y="69"/>
                  <a:pt x="42" y="69"/>
                  <a:pt x="42" y="68"/>
                </a:cubicBezTo>
                <a:cubicBezTo>
                  <a:pt x="41" y="68"/>
                  <a:pt x="41" y="68"/>
                  <a:pt x="40" y="68"/>
                </a:cubicBezTo>
                <a:cubicBezTo>
                  <a:pt x="40" y="68"/>
                  <a:pt x="41" y="68"/>
                  <a:pt x="41" y="68"/>
                </a:cubicBezTo>
                <a:cubicBezTo>
                  <a:pt x="40" y="69"/>
                  <a:pt x="36" y="68"/>
                  <a:pt x="34" y="69"/>
                </a:cubicBezTo>
                <a:cubicBezTo>
                  <a:pt x="33" y="68"/>
                  <a:pt x="34" y="68"/>
                  <a:pt x="34" y="68"/>
                </a:cubicBezTo>
                <a:cubicBezTo>
                  <a:pt x="36" y="67"/>
                  <a:pt x="40" y="68"/>
                  <a:pt x="44" y="67"/>
                </a:cubicBezTo>
                <a:cubicBezTo>
                  <a:pt x="44" y="67"/>
                  <a:pt x="44" y="67"/>
                  <a:pt x="44" y="66"/>
                </a:cubicBezTo>
                <a:cubicBezTo>
                  <a:pt x="45" y="66"/>
                  <a:pt x="45" y="67"/>
                  <a:pt x="45" y="67"/>
                </a:cubicBezTo>
                <a:cubicBezTo>
                  <a:pt x="50" y="66"/>
                  <a:pt x="58" y="66"/>
                  <a:pt x="63" y="65"/>
                </a:cubicBezTo>
                <a:cubicBezTo>
                  <a:pt x="62" y="65"/>
                  <a:pt x="61" y="65"/>
                  <a:pt x="60" y="65"/>
                </a:cubicBezTo>
                <a:cubicBezTo>
                  <a:pt x="65" y="64"/>
                  <a:pt x="74" y="64"/>
                  <a:pt x="80" y="63"/>
                </a:cubicBezTo>
                <a:cubicBezTo>
                  <a:pt x="77" y="62"/>
                  <a:pt x="74" y="63"/>
                  <a:pt x="72" y="63"/>
                </a:cubicBezTo>
                <a:cubicBezTo>
                  <a:pt x="71" y="64"/>
                  <a:pt x="64" y="64"/>
                  <a:pt x="59" y="64"/>
                </a:cubicBezTo>
                <a:cubicBezTo>
                  <a:pt x="59" y="65"/>
                  <a:pt x="57" y="64"/>
                  <a:pt x="56" y="65"/>
                </a:cubicBezTo>
                <a:cubicBezTo>
                  <a:pt x="59" y="64"/>
                  <a:pt x="56" y="66"/>
                  <a:pt x="56" y="65"/>
                </a:cubicBezTo>
                <a:cubicBezTo>
                  <a:pt x="54" y="65"/>
                  <a:pt x="53" y="65"/>
                  <a:pt x="52" y="66"/>
                </a:cubicBezTo>
                <a:cubicBezTo>
                  <a:pt x="52" y="66"/>
                  <a:pt x="52" y="65"/>
                  <a:pt x="51" y="65"/>
                </a:cubicBezTo>
                <a:cubicBezTo>
                  <a:pt x="43" y="65"/>
                  <a:pt x="35" y="67"/>
                  <a:pt x="28" y="65"/>
                </a:cubicBezTo>
                <a:cubicBezTo>
                  <a:pt x="29" y="65"/>
                  <a:pt x="30" y="65"/>
                  <a:pt x="31" y="65"/>
                </a:cubicBezTo>
                <a:cubicBezTo>
                  <a:pt x="23" y="64"/>
                  <a:pt x="12" y="66"/>
                  <a:pt x="4" y="66"/>
                </a:cubicBezTo>
                <a:cubicBezTo>
                  <a:pt x="5" y="65"/>
                  <a:pt x="4" y="65"/>
                  <a:pt x="4" y="64"/>
                </a:cubicBezTo>
                <a:cubicBezTo>
                  <a:pt x="4" y="64"/>
                  <a:pt x="3" y="64"/>
                  <a:pt x="3" y="64"/>
                </a:cubicBezTo>
                <a:cubicBezTo>
                  <a:pt x="3" y="65"/>
                  <a:pt x="3" y="65"/>
                  <a:pt x="4" y="65"/>
                </a:cubicBezTo>
                <a:cubicBezTo>
                  <a:pt x="4" y="65"/>
                  <a:pt x="3" y="65"/>
                  <a:pt x="3" y="65"/>
                </a:cubicBezTo>
                <a:cubicBezTo>
                  <a:pt x="3" y="65"/>
                  <a:pt x="3" y="65"/>
                  <a:pt x="4" y="65"/>
                </a:cubicBezTo>
                <a:cubicBezTo>
                  <a:pt x="4" y="66"/>
                  <a:pt x="2" y="66"/>
                  <a:pt x="2" y="66"/>
                </a:cubicBezTo>
                <a:cubicBezTo>
                  <a:pt x="2" y="65"/>
                  <a:pt x="2" y="65"/>
                  <a:pt x="2" y="64"/>
                </a:cubicBezTo>
                <a:cubicBezTo>
                  <a:pt x="1" y="64"/>
                  <a:pt x="1" y="65"/>
                  <a:pt x="1" y="65"/>
                </a:cubicBezTo>
                <a:cubicBezTo>
                  <a:pt x="1" y="64"/>
                  <a:pt x="4" y="64"/>
                  <a:pt x="4" y="63"/>
                </a:cubicBezTo>
                <a:cubicBezTo>
                  <a:pt x="10" y="64"/>
                  <a:pt x="15" y="63"/>
                  <a:pt x="20" y="63"/>
                </a:cubicBezTo>
                <a:cubicBezTo>
                  <a:pt x="21" y="62"/>
                  <a:pt x="22" y="63"/>
                  <a:pt x="23" y="63"/>
                </a:cubicBezTo>
                <a:cubicBezTo>
                  <a:pt x="23" y="63"/>
                  <a:pt x="22" y="63"/>
                  <a:pt x="22" y="63"/>
                </a:cubicBezTo>
                <a:cubicBezTo>
                  <a:pt x="27" y="63"/>
                  <a:pt x="31" y="63"/>
                  <a:pt x="34" y="62"/>
                </a:cubicBezTo>
                <a:cubicBezTo>
                  <a:pt x="35" y="61"/>
                  <a:pt x="33" y="62"/>
                  <a:pt x="34" y="61"/>
                </a:cubicBezTo>
                <a:cubicBezTo>
                  <a:pt x="34" y="61"/>
                  <a:pt x="36" y="62"/>
                  <a:pt x="37" y="60"/>
                </a:cubicBezTo>
                <a:cubicBezTo>
                  <a:pt x="37" y="61"/>
                  <a:pt x="39" y="62"/>
                  <a:pt x="39" y="60"/>
                </a:cubicBezTo>
                <a:cubicBezTo>
                  <a:pt x="39" y="61"/>
                  <a:pt x="40" y="60"/>
                  <a:pt x="42" y="60"/>
                </a:cubicBezTo>
                <a:cubicBezTo>
                  <a:pt x="41" y="60"/>
                  <a:pt x="40" y="60"/>
                  <a:pt x="39" y="59"/>
                </a:cubicBezTo>
                <a:cubicBezTo>
                  <a:pt x="39" y="60"/>
                  <a:pt x="40" y="60"/>
                  <a:pt x="39" y="60"/>
                </a:cubicBezTo>
                <a:cubicBezTo>
                  <a:pt x="38" y="59"/>
                  <a:pt x="37" y="61"/>
                  <a:pt x="36" y="59"/>
                </a:cubicBezTo>
                <a:cubicBezTo>
                  <a:pt x="35" y="60"/>
                  <a:pt x="36" y="60"/>
                  <a:pt x="34" y="60"/>
                </a:cubicBezTo>
                <a:cubicBezTo>
                  <a:pt x="35" y="60"/>
                  <a:pt x="35" y="60"/>
                  <a:pt x="35" y="60"/>
                </a:cubicBezTo>
                <a:cubicBezTo>
                  <a:pt x="33" y="60"/>
                  <a:pt x="32" y="60"/>
                  <a:pt x="30" y="60"/>
                </a:cubicBezTo>
                <a:cubicBezTo>
                  <a:pt x="31" y="60"/>
                  <a:pt x="31" y="60"/>
                  <a:pt x="31" y="59"/>
                </a:cubicBezTo>
                <a:cubicBezTo>
                  <a:pt x="32" y="59"/>
                  <a:pt x="31" y="60"/>
                  <a:pt x="32" y="60"/>
                </a:cubicBezTo>
                <a:cubicBezTo>
                  <a:pt x="33" y="59"/>
                  <a:pt x="29" y="59"/>
                  <a:pt x="27" y="59"/>
                </a:cubicBezTo>
                <a:cubicBezTo>
                  <a:pt x="21" y="59"/>
                  <a:pt x="10" y="60"/>
                  <a:pt x="2" y="60"/>
                </a:cubicBezTo>
                <a:cubicBezTo>
                  <a:pt x="2" y="60"/>
                  <a:pt x="2" y="60"/>
                  <a:pt x="2" y="60"/>
                </a:cubicBezTo>
                <a:cubicBezTo>
                  <a:pt x="1" y="60"/>
                  <a:pt x="0" y="60"/>
                  <a:pt x="0" y="60"/>
                </a:cubicBezTo>
                <a:cubicBezTo>
                  <a:pt x="4" y="60"/>
                  <a:pt x="9" y="59"/>
                  <a:pt x="12" y="59"/>
                </a:cubicBezTo>
                <a:cubicBezTo>
                  <a:pt x="19" y="58"/>
                  <a:pt x="23" y="58"/>
                  <a:pt x="32" y="58"/>
                </a:cubicBezTo>
                <a:cubicBezTo>
                  <a:pt x="30" y="57"/>
                  <a:pt x="28" y="57"/>
                  <a:pt x="31" y="57"/>
                </a:cubicBezTo>
                <a:cubicBezTo>
                  <a:pt x="33" y="57"/>
                  <a:pt x="37" y="56"/>
                  <a:pt x="39" y="57"/>
                </a:cubicBezTo>
                <a:cubicBezTo>
                  <a:pt x="39" y="55"/>
                  <a:pt x="42" y="56"/>
                  <a:pt x="44" y="56"/>
                </a:cubicBezTo>
                <a:cubicBezTo>
                  <a:pt x="43" y="55"/>
                  <a:pt x="39" y="56"/>
                  <a:pt x="38" y="55"/>
                </a:cubicBezTo>
                <a:cubicBezTo>
                  <a:pt x="37" y="56"/>
                  <a:pt x="36" y="55"/>
                  <a:pt x="35" y="55"/>
                </a:cubicBezTo>
                <a:cubicBezTo>
                  <a:pt x="33" y="56"/>
                  <a:pt x="29" y="56"/>
                  <a:pt x="32" y="55"/>
                </a:cubicBezTo>
                <a:cubicBezTo>
                  <a:pt x="36" y="55"/>
                  <a:pt x="40" y="55"/>
                  <a:pt x="43" y="54"/>
                </a:cubicBezTo>
                <a:cubicBezTo>
                  <a:pt x="40" y="54"/>
                  <a:pt x="35" y="54"/>
                  <a:pt x="30" y="55"/>
                </a:cubicBezTo>
                <a:cubicBezTo>
                  <a:pt x="31" y="54"/>
                  <a:pt x="30" y="54"/>
                  <a:pt x="29" y="54"/>
                </a:cubicBezTo>
                <a:cubicBezTo>
                  <a:pt x="29" y="55"/>
                  <a:pt x="29" y="54"/>
                  <a:pt x="30" y="54"/>
                </a:cubicBezTo>
                <a:cubicBezTo>
                  <a:pt x="29" y="55"/>
                  <a:pt x="28" y="55"/>
                  <a:pt x="27" y="55"/>
                </a:cubicBezTo>
                <a:cubicBezTo>
                  <a:pt x="29" y="54"/>
                  <a:pt x="30" y="53"/>
                  <a:pt x="32" y="54"/>
                </a:cubicBezTo>
                <a:cubicBezTo>
                  <a:pt x="32" y="54"/>
                  <a:pt x="32" y="53"/>
                  <a:pt x="32" y="53"/>
                </a:cubicBezTo>
                <a:cubicBezTo>
                  <a:pt x="31" y="54"/>
                  <a:pt x="28" y="53"/>
                  <a:pt x="25" y="53"/>
                </a:cubicBezTo>
                <a:cubicBezTo>
                  <a:pt x="26" y="53"/>
                  <a:pt x="28" y="53"/>
                  <a:pt x="28" y="52"/>
                </a:cubicBezTo>
                <a:cubicBezTo>
                  <a:pt x="28" y="52"/>
                  <a:pt x="27" y="52"/>
                  <a:pt x="26" y="52"/>
                </a:cubicBezTo>
                <a:cubicBezTo>
                  <a:pt x="28" y="51"/>
                  <a:pt x="32" y="52"/>
                  <a:pt x="35" y="51"/>
                </a:cubicBezTo>
                <a:cubicBezTo>
                  <a:pt x="34" y="51"/>
                  <a:pt x="31" y="51"/>
                  <a:pt x="30" y="51"/>
                </a:cubicBezTo>
                <a:cubicBezTo>
                  <a:pt x="27" y="51"/>
                  <a:pt x="32" y="50"/>
                  <a:pt x="34" y="50"/>
                </a:cubicBezTo>
                <a:cubicBezTo>
                  <a:pt x="31" y="49"/>
                  <a:pt x="28" y="50"/>
                  <a:pt x="25" y="50"/>
                </a:cubicBezTo>
                <a:cubicBezTo>
                  <a:pt x="30" y="48"/>
                  <a:pt x="39" y="49"/>
                  <a:pt x="44" y="48"/>
                </a:cubicBezTo>
                <a:cubicBezTo>
                  <a:pt x="41" y="46"/>
                  <a:pt x="38" y="48"/>
                  <a:pt x="35" y="47"/>
                </a:cubicBezTo>
                <a:cubicBezTo>
                  <a:pt x="36" y="48"/>
                  <a:pt x="41" y="46"/>
                  <a:pt x="43" y="46"/>
                </a:cubicBezTo>
                <a:cubicBezTo>
                  <a:pt x="43" y="45"/>
                  <a:pt x="38" y="45"/>
                  <a:pt x="41" y="45"/>
                </a:cubicBezTo>
                <a:cubicBezTo>
                  <a:pt x="42" y="45"/>
                  <a:pt x="43" y="45"/>
                  <a:pt x="44" y="45"/>
                </a:cubicBezTo>
                <a:cubicBezTo>
                  <a:pt x="42" y="44"/>
                  <a:pt x="39" y="44"/>
                  <a:pt x="36" y="44"/>
                </a:cubicBezTo>
                <a:cubicBezTo>
                  <a:pt x="32" y="44"/>
                  <a:pt x="31" y="44"/>
                  <a:pt x="35" y="43"/>
                </a:cubicBezTo>
                <a:cubicBezTo>
                  <a:pt x="35" y="43"/>
                  <a:pt x="34" y="44"/>
                  <a:pt x="34" y="43"/>
                </a:cubicBezTo>
                <a:cubicBezTo>
                  <a:pt x="37" y="44"/>
                  <a:pt x="40" y="41"/>
                  <a:pt x="41" y="43"/>
                </a:cubicBezTo>
                <a:cubicBezTo>
                  <a:pt x="48" y="42"/>
                  <a:pt x="51" y="41"/>
                  <a:pt x="59" y="42"/>
                </a:cubicBezTo>
                <a:cubicBezTo>
                  <a:pt x="59" y="42"/>
                  <a:pt x="59" y="42"/>
                  <a:pt x="59" y="42"/>
                </a:cubicBezTo>
                <a:cubicBezTo>
                  <a:pt x="64" y="41"/>
                  <a:pt x="71" y="41"/>
                  <a:pt x="76" y="41"/>
                </a:cubicBezTo>
                <a:cubicBezTo>
                  <a:pt x="73" y="40"/>
                  <a:pt x="67" y="40"/>
                  <a:pt x="66" y="41"/>
                </a:cubicBezTo>
                <a:cubicBezTo>
                  <a:pt x="60" y="40"/>
                  <a:pt x="53" y="41"/>
                  <a:pt x="51" y="41"/>
                </a:cubicBezTo>
                <a:cubicBezTo>
                  <a:pt x="50" y="41"/>
                  <a:pt x="47" y="42"/>
                  <a:pt x="45" y="41"/>
                </a:cubicBezTo>
                <a:cubicBezTo>
                  <a:pt x="43" y="43"/>
                  <a:pt x="37" y="41"/>
                  <a:pt x="35" y="42"/>
                </a:cubicBezTo>
                <a:cubicBezTo>
                  <a:pt x="55" y="39"/>
                  <a:pt x="74" y="40"/>
                  <a:pt x="94" y="37"/>
                </a:cubicBezTo>
                <a:cubicBezTo>
                  <a:pt x="90" y="37"/>
                  <a:pt x="86" y="38"/>
                  <a:pt x="82" y="38"/>
                </a:cubicBezTo>
                <a:cubicBezTo>
                  <a:pt x="81" y="38"/>
                  <a:pt x="81" y="37"/>
                  <a:pt x="81" y="37"/>
                </a:cubicBezTo>
                <a:cubicBezTo>
                  <a:pt x="80" y="37"/>
                  <a:pt x="80" y="37"/>
                  <a:pt x="79" y="37"/>
                </a:cubicBezTo>
                <a:cubicBezTo>
                  <a:pt x="79" y="38"/>
                  <a:pt x="81" y="37"/>
                  <a:pt x="81" y="38"/>
                </a:cubicBezTo>
                <a:cubicBezTo>
                  <a:pt x="80" y="39"/>
                  <a:pt x="74" y="38"/>
                  <a:pt x="73" y="39"/>
                </a:cubicBezTo>
                <a:cubicBezTo>
                  <a:pt x="73" y="37"/>
                  <a:pt x="76" y="38"/>
                  <a:pt x="78" y="37"/>
                </a:cubicBezTo>
                <a:cubicBezTo>
                  <a:pt x="76" y="37"/>
                  <a:pt x="73" y="37"/>
                  <a:pt x="70" y="38"/>
                </a:cubicBezTo>
                <a:cubicBezTo>
                  <a:pt x="70" y="37"/>
                  <a:pt x="70" y="37"/>
                  <a:pt x="70" y="37"/>
                </a:cubicBezTo>
                <a:cubicBezTo>
                  <a:pt x="69" y="37"/>
                  <a:pt x="68" y="37"/>
                  <a:pt x="68" y="38"/>
                </a:cubicBezTo>
                <a:cubicBezTo>
                  <a:pt x="67" y="37"/>
                  <a:pt x="66" y="37"/>
                  <a:pt x="64" y="37"/>
                </a:cubicBezTo>
                <a:cubicBezTo>
                  <a:pt x="63" y="37"/>
                  <a:pt x="64" y="38"/>
                  <a:pt x="63" y="38"/>
                </a:cubicBezTo>
                <a:cubicBezTo>
                  <a:pt x="61" y="38"/>
                  <a:pt x="60" y="39"/>
                  <a:pt x="59" y="38"/>
                </a:cubicBezTo>
                <a:cubicBezTo>
                  <a:pt x="61" y="38"/>
                  <a:pt x="61" y="38"/>
                  <a:pt x="63" y="37"/>
                </a:cubicBezTo>
                <a:cubicBezTo>
                  <a:pt x="55" y="37"/>
                  <a:pt x="48" y="38"/>
                  <a:pt x="41" y="37"/>
                </a:cubicBezTo>
                <a:cubicBezTo>
                  <a:pt x="41" y="38"/>
                  <a:pt x="41" y="38"/>
                  <a:pt x="40" y="38"/>
                </a:cubicBezTo>
                <a:cubicBezTo>
                  <a:pt x="42" y="38"/>
                  <a:pt x="44" y="38"/>
                  <a:pt x="47" y="39"/>
                </a:cubicBezTo>
                <a:cubicBezTo>
                  <a:pt x="48" y="38"/>
                  <a:pt x="46" y="39"/>
                  <a:pt x="45" y="39"/>
                </a:cubicBezTo>
                <a:cubicBezTo>
                  <a:pt x="48" y="40"/>
                  <a:pt x="49" y="39"/>
                  <a:pt x="52" y="39"/>
                </a:cubicBezTo>
                <a:cubicBezTo>
                  <a:pt x="47" y="40"/>
                  <a:pt x="41" y="40"/>
                  <a:pt x="34" y="40"/>
                </a:cubicBezTo>
                <a:cubicBezTo>
                  <a:pt x="35" y="39"/>
                  <a:pt x="37" y="40"/>
                  <a:pt x="39" y="39"/>
                </a:cubicBezTo>
                <a:cubicBezTo>
                  <a:pt x="38" y="39"/>
                  <a:pt x="37" y="40"/>
                  <a:pt x="37" y="39"/>
                </a:cubicBezTo>
                <a:cubicBezTo>
                  <a:pt x="37" y="38"/>
                  <a:pt x="37" y="39"/>
                  <a:pt x="37" y="38"/>
                </a:cubicBezTo>
                <a:cubicBezTo>
                  <a:pt x="38" y="39"/>
                  <a:pt x="39" y="37"/>
                  <a:pt x="40" y="38"/>
                </a:cubicBezTo>
                <a:cubicBezTo>
                  <a:pt x="40" y="39"/>
                  <a:pt x="39" y="38"/>
                  <a:pt x="39" y="39"/>
                </a:cubicBezTo>
                <a:cubicBezTo>
                  <a:pt x="40" y="39"/>
                  <a:pt x="41" y="39"/>
                  <a:pt x="42" y="39"/>
                </a:cubicBezTo>
                <a:cubicBezTo>
                  <a:pt x="41" y="38"/>
                  <a:pt x="41" y="38"/>
                  <a:pt x="41" y="39"/>
                </a:cubicBezTo>
                <a:cubicBezTo>
                  <a:pt x="40" y="39"/>
                  <a:pt x="40" y="38"/>
                  <a:pt x="40" y="38"/>
                </a:cubicBezTo>
                <a:cubicBezTo>
                  <a:pt x="36" y="37"/>
                  <a:pt x="33" y="38"/>
                  <a:pt x="30" y="38"/>
                </a:cubicBezTo>
                <a:cubicBezTo>
                  <a:pt x="30" y="38"/>
                  <a:pt x="31" y="37"/>
                  <a:pt x="29" y="37"/>
                </a:cubicBezTo>
                <a:cubicBezTo>
                  <a:pt x="31" y="37"/>
                  <a:pt x="39" y="36"/>
                  <a:pt x="43" y="36"/>
                </a:cubicBezTo>
                <a:cubicBezTo>
                  <a:pt x="42" y="35"/>
                  <a:pt x="40" y="35"/>
                  <a:pt x="39" y="36"/>
                </a:cubicBezTo>
                <a:cubicBezTo>
                  <a:pt x="38" y="36"/>
                  <a:pt x="38" y="36"/>
                  <a:pt x="38" y="35"/>
                </a:cubicBezTo>
                <a:cubicBezTo>
                  <a:pt x="34" y="36"/>
                  <a:pt x="32" y="35"/>
                  <a:pt x="28" y="36"/>
                </a:cubicBezTo>
                <a:cubicBezTo>
                  <a:pt x="30" y="35"/>
                  <a:pt x="32" y="34"/>
                  <a:pt x="34" y="35"/>
                </a:cubicBezTo>
                <a:cubicBezTo>
                  <a:pt x="34" y="34"/>
                  <a:pt x="38" y="34"/>
                  <a:pt x="37" y="35"/>
                </a:cubicBezTo>
                <a:cubicBezTo>
                  <a:pt x="38" y="34"/>
                  <a:pt x="39" y="36"/>
                  <a:pt x="40" y="34"/>
                </a:cubicBezTo>
                <a:cubicBezTo>
                  <a:pt x="43" y="34"/>
                  <a:pt x="45" y="34"/>
                  <a:pt x="48" y="34"/>
                </a:cubicBezTo>
                <a:cubicBezTo>
                  <a:pt x="48" y="34"/>
                  <a:pt x="48" y="34"/>
                  <a:pt x="49" y="33"/>
                </a:cubicBezTo>
                <a:cubicBezTo>
                  <a:pt x="46" y="33"/>
                  <a:pt x="42" y="33"/>
                  <a:pt x="39" y="33"/>
                </a:cubicBezTo>
                <a:cubicBezTo>
                  <a:pt x="39" y="33"/>
                  <a:pt x="40" y="33"/>
                  <a:pt x="40" y="33"/>
                </a:cubicBezTo>
                <a:cubicBezTo>
                  <a:pt x="39" y="33"/>
                  <a:pt x="36" y="32"/>
                  <a:pt x="34" y="33"/>
                </a:cubicBezTo>
                <a:cubicBezTo>
                  <a:pt x="37" y="32"/>
                  <a:pt x="42" y="32"/>
                  <a:pt x="44" y="32"/>
                </a:cubicBezTo>
                <a:cubicBezTo>
                  <a:pt x="44" y="32"/>
                  <a:pt x="44" y="32"/>
                  <a:pt x="43" y="32"/>
                </a:cubicBezTo>
                <a:cubicBezTo>
                  <a:pt x="63" y="31"/>
                  <a:pt x="84" y="30"/>
                  <a:pt x="104" y="29"/>
                </a:cubicBezTo>
                <a:cubicBezTo>
                  <a:pt x="104" y="28"/>
                  <a:pt x="103" y="29"/>
                  <a:pt x="102" y="28"/>
                </a:cubicBezTo>
                <a:cubicBezTo>
                  <a:pt x="110" y="27"/>
                  <a:pt x="119" y="28"/>
                  <a:pt x="124" y="27"/>
                </a:cubicBezTo>
                <a:cubicBezTo>
                  <a:pt x="124" y="28"/>
                  <a:pt x="125" y="27"/>
                  <a:pt x="125" y="28"/>
                </a:cubicBezTo>
                <a:cubicBezTo>
                  <a:pt x="126" y="28"/>
                  <a:pt x="125" y="27"/>
                  <a:pt x="125" y="27"/>
                </a:cubicBezTo>
                <a:cubicBezTo>
                  <a:pt x="126" y="27"/>
                  <a:pt x="126" y="28"/>
                  <a:pt x="127" y="27"/>
                </a:cubicBezTo>
                <a:cubicBezTo>
                  <a:pt x="127" y="27"/>
                  <a:pt x="127" y="27"/>
                  <a:pt x="126" y="27"/>
                </a:cubicBezTo>
                <a:cubicBezTo>
                  <a:pt x="130" y="26"/>
                  <a:pt x="135" y="26"/>
                  <a:pt x="140" y="26"/>
                </a:cubicBezTo>
                <a:cubicBezTo>
                  <a:pt x="138" y="24"/>
                  <a:pt x="135" y="25"/>
                  <a:pt x="133" y="25"/>
                </a:cubicBezTo>
                <a:cubicBezTo>
                  <a:pt x="131" y="25"/>
                  <a:pt x="129" y="25"/>
                  <a:pt x="127" y="25"/>
                </a:cubicBezTo>
                <a:cubicBezTo>
                  <a:pt x="127" y="24"/>
                  <a:pt x="128" y="25"/>
                  <a:pt x="128" y="25"/>
                </a:cubicBezTo>
                <a:cubicBezTo>
                  <a:pt x="127" y="23"/>
                  <a:pt x="126" y="24"/>
                  <a:pt x="124" y="24"/>
                </a:cubicBezTo>
                <a:cubicBezTo>
                  <a:pt x="124" y="25"/>
                  <a:pt x="126" y="24"/>
                  <a:pt x="126" y="25"/>
                </a:cubicBezTo>
                <a:cubicBezTo>
                  <a:pt x="126" y="26"/>
                  <a:pt x="125" y="24"/>
                  <a:pt x="124" y="25"/>
                </a:cubicBezTo>
                <a:cubicBezTo>
                  <a:pt x="124" y="25"/>
                  <a:pt x="123" y="25"/>
                  <a:pt x="124" y="24"/>
                </a:cubicBezTo>
                <a:cubicBezTo>
                  <a:pt x="122" y="24"/>
                  <a:pt x="121" y="24"/>
                  <a:pt x="119" y="24"/>
                </a:cubicBezTo>
                <a:cubicBezTo>
                  <a:pt x="122" y="23"/>
                  <a:pt x="123" y="24"/>
                  <a:pt x="126" y="23"/>
                </a:cubicBezTo>
                <a:cubicBezTo>
                  <a:pt x="126" y="22"/>
                  <a:pt x="126" y="23"/>
                  <a:pt x="128" y="23"/>
                </a:cubicBezTo>
                <a:cubicBezTo>
                  <a:pt x="124" y="21"/>
                  <a:pt x="120" y="24"/>
                  <a:pt x="116" y="22"/>
                </a:cubicBezTo>
                <a:cubicBezTo>
                  <a:pt x="113" y="23"/>
                  <a:pt x="109" y="23"/>
                  <a:pt x="106" y="24"/>
                </a:cubicBezTo>
                <a:cubicBezTo>
                  <a:pt x="105" y="24"/>
                  <a:pt x="108" y="24"/>
                  <a:pt x="107" y="22"/>
                </a:cubicBezTo>
                <a:cubicBezTo>
                  <a:pt x="111" y="23"/>
                  <a:pt x="114" y="21"/>
                  <a:pt x="117" y="22"/>
                </a:cubicBezTo>
                <a:cubicBezTo>
                  <a:pt x="117" y="21"/>
                  <a:pt x="119" y="23"/>
                  <a:pt x="119" y="22"/>
                </a:cubicBezTo>
                <a:cubicBezTo>
                  <a:pt x="122" y="22"/>
                  <a:pt x="124" y="22"/>
                  <a:pt x="126" y="21"/>
                </a:cubicBezTo>
                <a:cubicBezTo>
                  <a:pt x="124" y="20"/>
                  <a:pt x="120" y="21"/>
                  <a:pt x="118" y="21"/>
                </a:cubicBezTo>
                <a:cubicBezTo>
                  <a:pt x="112" y="22"/>
                  <a:pt x="106" y="21"/>
                  <a:pt x="98" y="22"/>
                </a:cubicBezTo>
                <a:cubicBezTo>
                  <a:pt x="92" y="23"/>
                  <a:pt x="86" y="22"/>
                  <a:pt x="82" y="23"/>
                </a:cubicBezTo>
                <a:cubicBezTo>
                  <a:pt x="82" y="23"/>
                  <a:pt x="82" y="23"/>
                  <a:pt x="82" y="23"/>
                </a:cubicBezTo>
                <a:cubicBezTo>
                  <a:pt x="79" y="23"/>
                  <a:pt x="74" y="23"/>
                  <a:pt x="70" y="24"/>
                </a:cubicBezTo>
                <a:cubicBezTo>
                  <a:pt x="65" y="24"/>
                  <a:pt x="60" y="24"/>
                  <a:pt x="56" y="24"/>
                </a:cubicBezTo>
                <a:cubicBezTo>
                  <a:pt x="55" y="24"/>
                  <a:pt x="53" y="25"/>
                  <a:pt x="53" y="25"/>
                </a:cubicBezTo>
                <a:cubicBezTo>
                  <a:pt x="46" y="26"/>
                  <a:pt x="38" y="25"/>
                  <a:pt x="30" y="26"/>
                </a:cubicBezTo>
                <a:cubicBezTo>
                  <a:pt x="29" y="25"/>
                  <a:pt x="31" y="26"/>
                  <a:pt x="32" y="26"/>
                </a:cubicBezTo>
                <a:cubicBezTo>
                  <a:pt x="40" y="24"/>
                  <a:pt x="49" y="25"/>
                  <a:pt x="58" y="23"/>
                </a:cubicBezTo>
                <a:cubicBezTo>
                  <a:pt x="58" y="24"/>
                  <a:pt x="59" y="23"/>
                  <a:pt x="59" y="24"/>
                </a:cubicBezTo>
                <a:cubicBezTo>
                  <a:pt x="60" y="24"/>
                  <a:pt x="61" y="24"/>
                  <a:pt x="61" y="23"/>
                </a:cubicBezTo>
                <a:cubicBezTo>
                  <a:pt x="61" y="24"/>
                  <a:pt x="62" y="23"/>
                  <a:pt x="62" y="24"/>
                </a:cubicBezTo>
                <a:cubicBezTo>
                  <a:pt x="63" y="24"/>
                  <a:pt x="63" y="23"/>
                  <a:pt x="63" y="23"/>
                </a:cubicBezTo>
                <a:cubicBezTo>
                  <a:pt x="65" y="24"/>
                  <a:pt x="69" y="21"/>
                  <a:pt x="73" y="22"/>
                </a:cubicBezTo>
                <a:cubicBezTo>
                  <a:pt x="74" y="22"/>
                  <a:pt x="82" y="21"/>
                  <a:pt x="85" y="21"/>
                </a:cubicBezTo>
                <a:cubicBezTo>
                  <a:pt x="96" y="20"/>
                  <a:pt x="109" y="20"/>
                  <a:pt x="119" y="19"/>
                </a:cubicBezTo>
                <a:cubicBezTo>
                  <a:pt x="121" y="19"/>
                  <a:pt x="124" y="19"/>
                  <a:pt x="126" y="18"/>
                </a:cubicBezTo>
                <a:cubicBezTo>
                  <a:pt x="126" y="17"/>
                  <a:pt x="124" y="19"/>
                  <a:pt x="124" y="17"/>
                </a:cubicBezTo>
                <a:cubicBezTo>
                  <a:pt x="124" y="18"/>
                  <a:pt x="124" y="18"/>
                  <a:pt x="124" y="18"/>
                </a:cubicBezTo>
                <a:cubicBezTo>
                  <a:pt x="123" y="18"/>
                  <a:pt x="122" y="19"/>
                  <a:pt x="122" y="18"/>
                </a:cubicBezTo>
                <a:cubicBezTo>
                  <a:pt x="108" y="19"/>
                  <a:pt x="92" y="19"/>
                  <a:pt x="76" y="21"/>
                </a:cubicBezTo>
                <a:cubicBezTo>
                  <a:pt x="87" y="19"/>
                  <a:pt x="102" y="19"/>
                  <a:pt x="112" y="17"/>
                </a:cubicBezTo>
                <a:cubicBezTo>
                  <a:pt x="112" y="16"/>
                  <a:pt x="109" y="18"/>
                  <a:pt x="110" y="17"/>
                </a:cubicBezTo>
                <a:cubicBezTo>
                  <a:pt x="107" y="18"/>
                  <a:pt x="105" y="17"/>
                  <a:pt x="101" y="17"/>
                </a:cubicBezTo>
                <a:cubicBezTo>
                  <a:pt x="106" y="16"/>
                  <a:pt x="113" y="16"/>
                  <a:pt x="118" y="15"/>
                </a:cubicBezTo>
                <a:cubicBezTo>
                  <a:pt x="121" y="15"/>
                  <a:pt x="124" y="15"/>
                  <a:pt x="127" y="14"/>
                </a:cubicBezTo>
                <a:cubicBezTo>
                  <a:pt x="127" y="15"/>
                  <a:pt x="129" y="15"/>
                  <a:pt x="130" y="14"/>
                </a:cubicBezTo>
                <a:cubicBezTo>
                  <a:pt x="133" y="15"/>
                  <a:pt x="137" y="13"/>
                  <a:pt x="139" y="14"/>
                </a:cubicBezTo>
                <a:cubicBezTo>
                  <a:pt x="140" y="13"/>
                  <a:pt x="143" y="12"/>
                  <a:pt x="144" y="14"/>
                </a:cubicBezTo>
                <a:cubicBezTo>
                  <a:pt x="145" y="13"/>
                  <a:pt x="147" y="14"/>
                  <a:pt x="148" y="13"/>
                </a:cubicBezTo>
                <a:cubicBezTo>
                  <a:pt x="148" y="13"/>
                  <a:pt x="148" y="13"/>
                  <a:pt x="148" y="13"/>
                </a:cubicBezTo>
                <a:cubicBezTo>
                  <a:pt x="148" y="13"/>
                  <a:pt x="148" y="13"/>
                  <a:pt x="148" y="13"/>
                </a:cubicBezTo>
                <a:cubicBezTo>
                  <a:pt x="149" y="13"/>
                  <a:pt x="150" y="13"/>
                  <a:pt x="151" y="12"/>
                </a:cubicBezTo>
                <a:cubicBezTo>
                  <a:pt x="155" y="12"/>
                  <a:pt x="160" y="12"/>
                  <a:pt x="164" y="12"/>
                </a:cubicBezTo>
                <a:cubicBezTo>
                  <a:pt x="170" y="11"/>
                  <a:pt x="173" y="13"/>
                  <a:pt x="176" y="12"/>
                </a:cubicBezTo>
                <a:cubicBezTo>
                  <a:pt x="176" y="12"/>
                  <a:pt x="175" y="12"/>
                  <a:pt x="174" y="12"/>
                </a:cubicBezTo>
                <a:cubicBezTo>
                  <a:pt x="174" y="12"/>
                  <a:pt x="175" y="11"/>
                  <a:pt x="175" y="11"/>
                </a:cubicBezTo>
                <a:cubicBezTo>
                  <a:pt x="176" y="12"/>
                  <a:pt x="180" y="13"/>
                  <a:pt x="182" y="11"/>
                </a:cubicBezTo>
                <a:cubicBezTo>
                  <a:pt x="185" y="12"/>
                  <a:pt x="190" y="12"/>
                  <a:pt x="192" y="11"/>
                </a:cubicBezTo>
                <a:cubicBezTo>
                  <a:pt x="192" y="12"/>
                  <a:pt x="195" y="11"/>
                  <a:pt x="195" y="12"/>
                </a:cubicBezTo>
                <a:cubicBezTo>
                  <a:pt x="197" y="9"/>
                  <a:pt x="202" y="12"/>
                  <a:pt x="204" y="10"/>
                </a:cubicBezTo>
                <a:cubicBezTo>
                  <a:pt x="204" y="10"/>
                  <a:pt x="205" y="11"/>
                  <a:pt x="206" y="10"/>
                </a:cubicBezTo>
                <a:cubicBezTo>
                  <a:pt x="205" y="9"/>
                  <a:pt x="212" y="10"/>
                  <a:pt x="214" y="10"/>
                </a:cubicBezTo>
                <a:cubicBezTo>
                  <a:pt x="217" y="10"/>
                  <a:pt x="223" y="9"/>
                  <a:pt x="226" y="10"/>
                </a:cubicBezTo>
                <a:cubicBezTo>
                  <a:pt x="227" y="9"/>
                  <a:pt x="225" y="9"/>
                  <a:pt x="225" y="9"/>
                </a:cubicBezTo>
                <a:cubicBezTo>
                  <a:pt x="226" y="7"/>
                  <a:pt x="229" y="9"/>
                  <a:pt x="229" y="9"/>
                </a:cubicBezTo>
                <a:cubicBezTo>
                  <a:pt x="231" y="10"/>
                  <a:pt x="234" y="10"/>
                  <a:pt x="235" y="9"/>
                </a:cubicBezTo>
                <a:cubicBezTo>
                  <a:pt x="236" y="9"/>
                  <a:pt x="235" y="10"/>
                  <a:pt x="236" y="10"/>
                </a:cubicBezTo>
                <a:cubicBezTo>
                  <a:pt x="237" y="10"/>
                  <a:pt x="237" y="9"/>
                  <a:pt x="237" y="8"/>
                </a:cubicBezTo>
                <a:cubicBezTo>
                  <a:pt x="238" y="8"/>
                  <a:pt x="237" y="9"/>
                  <a:pt x="238" y="10"/>
                </a:cubicBezTo>
                <a:cubicBezTo>
                  <a:pt x="240" y="10"/>
                  <a:pt x="243" y="10"/>
                  <a:pt x="244" y="9"/>
                </a:cubicBezTo>
                <a:cubicBezTo>
                  <a:pt x="243" y="10"/>
                  <a:pt x="243" y="10"/>
                  <a:pt x="244" y="10"/>
                </a:cubicBezTo>
                <a:cubicBezTo>
                  <a:pt x="245" y="9"/>
                  <a:pt x="245" y="9"/>
                  <a:pt x="245" y="8"/>
                </a:cubicBezTo>
                <a:cubicBezTo>
                  <a:pt x="246" y="8"/>
                  <a:pt x="246" y="9"/>
                  <a:pt x="248" y="8"/>
                </a:cubicBezTo>
                <a:cubicBezTo>
                  <a:pt x="247" y="9"/>
                  <a:pt x="248" y="10"/>
                  <a:pt x="248" y="9"/>
                </a:cubicBezTo>
                <a:cubicBezTo>
                  <a:pt x="249" y="9"/>
                  <a:pt x="248" y="9"/>
                  <a:pt x="248" y="8"/>
                </a:cubicBezTo>
                <a:cubicBezTo>
                  <a:pt x="249" y="8"/>
                  <a:pt x="249" y="9"/>
                  <a:pt x="249" y="9"/>
                </a:cubicBezTo>
                <a:cubicBezTo>
                  <a:pt x="250" y="9"/>
                  <a:pt x="249" y="8"/>
                  <a:pt x="250" y="8"/>
                </a:cubicBezTo>
                <a:cubicBezTo>
                  <a:pt x="251" y="9"/>
                  <a:pt x="253" y="8"/>
                  <a:pt x="255" y="8"/>
                </a:cubicBezTo>
                <a:cubicBezTo>
                  <a:pt x="255" y="9"/>
                  <a:pt x="255" y="9"/>
                  <a:pt x="255" y="9"/>
                </a:cubicBezTo>
                <a:cubicBezTo>
                  <a:pt x="256" y="9"/>
                  <a:pt x="256" y="9"/>
                  <a:pt x="256" y="8"/>
                </a:cubicBezTo>
                <a:cubicBezTo>
                  <a:pt x="256" y="9"/>
                  <a:pt x="256" y="9"/>
                  <a:pt x="256" y="9"/>
                </a:cubicBezTo>
                <a:cubicBezTo>
                  <a:pt x="257" y="9"/>
                  <a:pt x="257" y="9"/>
                  <a:pt x="257" y="8"/>
                </a:cubicBezTo>
                <a:cubicBezTo>
                  <a:pt x="273" y="9"/>
                  <a:pt x="285" y="8"/>
                  <a:pt x="299" y="10"/>
                </a:cubicBezTo>
                <a:cubicBezTo>
                  <a:pt x="302" y="9"/>
                  <a:pt x="308" y="9"/>
                  <a:pt x="310" y="10"/>
                </a:cubicBezTo>
                <a:cubicBezTo>
                  <a:pt x="311" y="10"/>
                  <a:pt x="310" y="10"/>
                  <a:pt x="310" y="9"/>
                </a:cubicBezTo>
                <a:cubicBezTo>
                  <a:pt x="311" y="10"/>
                  <a:pt x="313" y="9"/>
                  <a:pt x="313" y="10"/>
                </a:cubicBezTo>
                <a:cubicBezTo>
                  <a:pt x="314" y="9"/>
                  <a:pt x="316" y="10"/>
                  <a:pt x="316" y="9"/>
                </a:cubicBezTo>
                <a:cubicBezTo>
                  <a:pt x="313" y="9"/>
                  <a:pt x="312" y="8"/>
                  <a:pt x="310" y="8"/>
                </a:cubicBezTo>
                <a:cubicBezTo>
                  <a:pt x="310" y="8"/>
                  <a:pt x="310" y="8"/>
                  <a:pt x="310" y="7"/>
                </a:cubicBezTo>
                <a:cubicBezTo>
                  <a:pt x="309" y="8"/>
                  <a:pt x="308" y="7"/>
                  <a:pt x="307" y="7"/>
                </a:cubicBezTo>
                <a:cubicBezTo>
                  <a:pt x="306" y="8"/>
                  <a:pt x="308" y="7"/>
                  <a:pt x="308" y="8"/>
                </a:cubicBezTo>
                <a:cubicBezTo>
                  <a:pt x="308" y="8"/>
                  <a:pt x="307" y="8"/>
                  <a:pt x="307" y="8"/>
                </a:cubicBezTo>
                <a:cubicBezTo>
                  <a:pt x="307" y="8"/>
                  <a:pt x="306" y="8"/>
                  <a:pt x="306" y="7"/>
                </a:cubicBezTo>
                <a:cubicBezTo>
                  <a:pt x="306" y="7"/>
                  <a:pt x="306" y="8"/>
                  <a:pt x="305" y="8"/>
                </a:cubicBezTo>
                <a:cubicBezTo>
                  <a:pt x="304" y="8"/>
                  <a:pt x="304" y="8"/>
                  <a:pt x="303" y="8"/>
                </a:cubicBezTo>
                <a:cubicBezTo>
                  <a:pt x="302" y="8"/>
                  <a:pt x="302" y="9"/>
                  <a:pt x="302" y="9"/>
                </a:cubicBezTo>
                <a:cubicBezTo>
                  <a:pt x="300" y="8"/>
                  <a:pt x="299" y="9"/>
                  <a:pt x="298" y="7"/>
                </a:cubicBezTo>
                <a:cubicBezTo>
                  <a:pt x="296" y="8"/>
                  <a:pt x="294" y="8"/>
                  <a:pt x="291" y="8"/>
                </a:cubicBezTo>
                <a:cubicBezTo>
                  <a:pt x="292" y="7"/>
                  <a:pt x="289" y="7"/>
                  <a:pt x="289" y="7"/>
                </a:cubicBezTo>
                <a:cubicBezTo>
                  <a:pt x="289" y="7"/>
                  <a:pt x="289" y="7"/>
                  <a:pt x="289" y="8"/>
                </a:cubicBezTo>
                <a:cubicBezTo>
                  <a:pt x="288" y="8"/>
                  <a:pt x="288" y="6"/>
                  <a:pt x="288" y="8"/>
                </a:cubicBezTo>
                <a:cubicBezTo>
                  <a:pt x="286" y="8"/>
                  <a:pt x="285" y="8"/>
                  <a:pt x="284" y="8"/>
                </a:cubicBezTo>
                <a:cubicBezTo>
                  <a:pt x="284" y="7"/>
                  <a:pt x="284" y="7"/>
                  <a:pt x="284" y="7"/>
                </a:cubicBezTo>
                <a:cubicBezTo>
                  <a:pt x="282" y="6"/>
                  <a:pt x="280" y="6"/>
                  <a:pt x="276" y="6"/>
                </a:cubicBezTo>
                <a:cubicBezTo>
                  <a:pt x="276" y="6"/>
                  <a:pt x="276" y="7"/>
                  <a:pt x="276" y="7"/>
                </a:cubicBezTo>
                <a:cubicBezTo>
                  <a:pt x="277" y="7"/>
                  <a:pt x="278" y="7"/>
                  <a:pt x="278" y="7"/>
                </a:cubicBezTo>
                <a:cubicBezTo>
                  <a:pt x="274" y="8"/>
                  <a:pt x="271" y="7"/>
                  <a:pt x="267" y="8"/>
                </a:cubicBezTo>
                <a:cubicBezTo>
                  <a:pt x="267" y="7"/>
                  <a:pt x="267" y="7"/>
                  <a:pt x="267" y="6"/>
                </a:cubicBezTo>
                <a:cubicBezTo>
                  <a:pt x="269" y="7"/>
                  <a:pt x="273" y="7"/>
                  <a:pt x="275" y="7"/>
                </a:cubicBezTo>
                <a:cubicBezTo>
                  <a:pt x="272" y="5"/>
                  <a:pt x="268" y="6"/>
                  <a:pt x="264" y="6"/>
                </a:cubicBezTo>
                <a:cubicBezTo>
                  <a:pt x="263" y="6"/>
                  <a:pt x="261" y="5"/>
                  <a:pt x="260" y="6"/>
                </a:cubicBezTo>
                <a:cubicBezTo>
                  <a:pt x="259" y="6"/>
                  <a:pt x="261" y="7"/>
                  <a:pt x="259" y="6"/>
                </a:cubicBezTo>
                <a:cubicBezTo>
                  <a:pt x="258" y="5"/>
                  <a:pt x="254" y="7"/>
                  <a:pt x="252" y="5"/>
                </a:cubicBezTo>
                <a:cubicBezTo>
                  <a:pt x="251" y="7"/>
                  <a:pt x="249" y="4"/>
                  <a:pt x="248" y="6"/>
                </a:cubicBezTo>
                <a:cubicBezTo>
                  <a:pt x="248" y="5"/>
                  <a:pt x="248" y="5"/>
                  <a:pt x="247" y="5"/>
                </a:cubicBezTo>
                <a:cubicBezTo>
                  <a:pt x="247" y="5"/>
                  <a:pt x="247" y="5"/>
                  <a:pt x="247" y="5"/>
                </a:cubicBezTo>
                <a:cubicBezTo>
                  <a:pt x="245" y="6"/>
                  <a:pt x="239" y="5"/>
                  <a:pt x="237" y="6"/>
                </a:cubicBezTo>
                <a:cubicBezTo>
                  <a:pt x="236" y="5"/>
                  <a:pt x="233" y="7"/>
                  <a:pt x="230" y="6"/>
                </a:cubicBezTo>
                <a:cubicBezTo>
                  <a:pt x="228" y="3"/>
                  <a:pt x="224" y="5"/>
                  <a:pt x="220" y="4"/>
                </a:cubicBezTo>
                <a:cubicBezTo>
                  <a:pt x="220" y="4"/>
                  <a:pt x="218" y="5"/>
                  <a:pt x="218" y="4"/>
                </a:cubicBezTo>
                <a:cubicBezTo>
                  <a:pt x="224" y="4"/>
                  <a:pt x="230" y="4"/>
                  <a:pt x="234" y="3"/>
                </a:cubicBezTo>
                <a:cubicBezTo>
                  <a:pt x="237" y="5"/>
                  <a:pt x="244" y="3"/>
                  <a:pt x="246" y="4"/>
                </a:cubicBezTo>
                <a:cubicBezTo>
                  <a:pt x="248" y="4"/>
                  <a:pt x="250" y="4"/>
                  <a:pt x="251" y="4"/>
                </a:cubicBezTo>
                <a:cubicBezTo>
                  <a:pt x="251" y="5"/>
                  <a:pt x="250" y="4"/>
                  <a:pt x="250" y="4"/>
                </a:cubicBezTo>
                <a:cubicBezTo>
                  <a:pt x="250" y="5"/>
                  <a:pt x="250" y="5"/>
                  <a:pt x="250" y="5"/>
                </a:cubicBezTo>
                <a:cubicBezTo>
                  <a:pt x="252" y="5"/>
                  <a:pt x="252" y="4"/>
                  <a:pt x="252" y="3"/>
                </a:cubicBezTo>
                <a:cubicBezTo>
                  <a:pt x="249" y="2"/>
                  <a:pt x="247" y="3"/>
                  <a:pt x="244" y="3"/>
                </a:cubicBezTo>
                <a:cubicBezTo>
                  <a:pt x="244" y="2"/>
                  <a:pt x="244" y="2"/>
                  <a:pt x="244" y="1"/>
                </a:cubicBezTo>
                <a:cubicBezTo>
                  <a:pt x="246" y="2"/>
                  <a:pt x="249" y="1"/>
                  <a:pt x="251" y="2"/>
                </a:cubicBezTo>
                <a:cubicBezTo>
                  <a:pt x="251" y="0"/>
                  <a:pt x="248" y="2"/>
                  <a:pt x="248" y="0"/>
                </a:cubicBezTo>
                <a:cubicBezTo>
                  <a:pt x="250" y="1"/>
                  <a:pt x="251" y="0"/>
                  <a:pt x="253" y="1"/>
                </a:cubicBezTo>
                <a:cubicBezTo>
                  <a:pt x="254" y="1"/>
                  <a:pt x="254" y="0"/>
                  <a:pt x="254" y="0"/>
                </a:cubicBezTo>
                <a:cubicBezTo>
                  <a:pt x="255" y="0"/>
                  <a:pt x="254" y="1"/>
                  <a:pt x="254" y="2"/>
                </a:cubicBezTo>
                <a:cubicBezTo>
                  <a:pt x="257" y="1"/>
                  <a:pt x="258" y="2"/>
                  <a:pt x="260" y="1"/>
                </a:cubicBezTo>
                <a:cubicBezTo>
                  <a:pt x="263" y="2"/>
                  <a:pt x="268" y="2"/>
                  <a:pt x="271" y="1"/>
                </a:cubicBezTo>
                <a:cubicBezTo>
                  <a:pt x="273" y="3"/>
                  <a:pt x="274" y="2"/>
                  <a:pt x="276" y="1"/>
                </a:cubicBezTo>
                <a:cubicBezTo>
                  <a:pt x="276" y="2"/>
                  <a:pt x="276" y="2"/>
                  <a:pt x="276" y="2"/>
                </a:cubicBezTo>
                <a:cubicBezTo>
                  <a:pt x="285" y="1"/>
                  <a:pt x="292" y="3"/>
                  <a:pt x="302" y="2"/>
                </a:cubicBezTo>
                <a:cubicBezTo>
                  <a:pt x="302" y="3"/>
                  <a:pt x="305" y="2"/>
                  <a:pt x="306" y="2"/>
                </a:cubicBezTo>
                <a:cubicBezTo>
                  <a:pt x="305" y="2"/>
                  <a:pt x="303" y="2"/>
                  <a:pt x="302" y="2"/>
                </a:cubicBezTo>
                <a:cubicBezTo>
                  <a:pt x="307" y="1"/>
                  <a:pt x="314" y="1"/>
                  <a:pt x="320" y="3"/>
                </a:cubicBezTo>
                <a:cubicBezTo>
                  <a:pt x="321" y="2"/>
                  <a:pt x="328" y="2"/>
                  <a:pt x="330" y="3"/>
                </a:cubicBezTo>
                <a:cubicBezTo>
                  <a:pt x="333" y="3"/>
                  <a:pt x="334" y="3"/>
                  <a:pt x="335" y="3"/>
                </a:cubicBezTo>
                <a:cubicBezTo>
                  <a:pt x="337" y="3"/>
                  <a:pt x="341" y="5"/>
                  <a:pt x="343" y="5"/>
                </a:cubicBezTo>
                <a:cubicBezTo>
                  <a:pt x="345" y="5"/>
                  <a:pt x="347" y="5"/>
                  <a:pt x="348" y="6"/>
                </a:cubicBezTo>
                <a:close/>
                <a:moveTo>
                  <a:pt x="330" y="3"/>
                </a:moveTo>
                <a:cubicBezTo>
                  <a:pt x="329" y="3"/>
                  <a:pt x="329" y="3"/>
                  <a:pt x="329" y="3"/>
                </a:cubicBezTo>
                <a:cubicBezTo>
                  <a:pt x="330" y="4"/>
                  <a:pt x="331" y="5"/>
                  <a:pt x="331" y="3"/>
                </a:cubicBezTo>
                <a:cubicBezTo>
                  <a:pt x="330" y="3"/>
                  <a:pt x="330" y="3"/>
                  <a:pt x="330" y="3"/>
                </a:cubicBezTo>
                <a:close/>
                <a:moveTo>
                  <a:pt x="26" y="87"/>
                </a:moveTo>
                <a:cubicBezTo>
                  <a:pt x="26" y="86"/>
                  <a:pt x="27" y="87"/>
                  <a:pt x="27" y="86"/>
                </a:cubicBezTo>
                <a:cubicBezTo>
                  <a:pt x="26" y="86"/>
                  <a:pt x="26" y="85"/>
                  <a:pt x="25" y="86"/>
                </a:cubicBezTo>
                <a:cubicBezTo>
                  <a:pt x="26" y="87"/>
                  <a:pt x="23" y="85"/>
                  <a:pt x="22" y="86"/>
                </a:cubicBezTo>
                <a:cubicBezTo>
                  <a:pt x="23" y="86"/>
                  <a:pt x="23" y="86"/>
                  <a:pt x="24" y="87"/>
                </a:cubicBezTo>
                <a:cubicBezTo>
                  <a:pt x="25" y="86"/>
                  <a:pt x="26" y="86"/>
                  <a:pt x="26" y="87"/>
                </a:cubicBezTo>
                <a:close/>
                <a:moveTo>
                  <a:pt x="121" y="28"/>
                </a:moveTo>
                <a:cubicBezTo>
                  <a:pt x="122" y="28"/>
                  <a:pt x="124" y="29"/>
                  <a:pt x="124" y="27"/>
                </a:cubicBezTo>
                <a:cubicBezTo>
                  <a:pt x="123" y="27"/>
                  <a:pt x="122" y="27"/>
                  <a:pt x="121" y="28"/>
                </a:cubicBezTo>
                <a:close/>
                <a:moveTo>
                  <a:pt x="259" y="5"/>
                </a:moveTo>
                <a:cubicBezTo>
                  <a:pt x="259" y="5"/>
                  <a:pt x="260" y="5"/>
                  <a:pt x="260" y="4"/>
                </a:cubicBezTo>
                <a:cubicBezTo>
                  <a:pt x="260" y="4"/>
                  <a:pt x="259" y="3"/>
                  <a:pt x="259" y="3"/>
                </a:cubicBezTo>
                <a:cubicBezTo>
                  <a:pt x="259" y="4"/>
                  <a:pt x="260" y="4"/>
                  <a:pt x="259" y="5"/>
                </a:cubicBezTo>
                <a:close/>
                <a:moveTo>
                  <a:pt x="316" y="3"/>
                </a:moveTo>
                <a:cubicBezTo>
                  <a:pt x="316" y="2"/>
                  <a:pt x="315" y="3"/>
                  <a:pt x="314" y="3"/>
                </a:cubicBezTo>
                <a:cubicBezTo>
                  <a:pt x="314" y="4"/>
                  <a:pt x="315" y="3"/>
                  <a:pt x="316" y="3"/>
                </a:cubicBezTo>
                <a:close/>
                <a:moveTo>
                  <a:pt x="324" y="3"/>
                </a:moveTo>
                <a:cubicBezTo>
                  <a:pt x="325" y="3"/>
                  <a:pt x="326" y="4"/>
                  <a:pt x="327" y="4"/>
                </a:cubicBezTo>
                <a:cubicBezTo>
                  <a:pt x="327" y="3"/>
                  <a:pt x="328" y="4"/>
                  <a:pt x="328" y="3"/>
                </a:cubicBezTo>
                <a:cubicBezTo>
                  <a:pt x="327" y="4"/>
                  <a:pt x="326" y="2"/>
                  <a:pt x="324" y="3"/>
                </a:cubicBezTo>
                <a:close/>
                <a:moveTo>
                  <a:pt x="318" y="4"/>
                </a:moveTo>
                <a:cubicBezTo>
                  <a:pt x="319" y="3"/>
                  <a:pt x="318" y="3"/>
                  <a:pt x="317" y="3"/>
                </a:cubicBezTo>
                <a:cubicBezTo>
                  <a:pt x="317" y="4"/>
                  <a:pt x="318" y="3"/>
                  <a:pt x="318" y="4"/>
                </a:cubicBezTo>
                <a:close/>
                <a:moveTo>
                  <a:pt x="323" y="4"/>
                </a:moveTo>
                <a:cubicBezTo>
                  <a:pt x="323" y="3"/>
                  <a:pt x="322" y="3"/>
                  <a:pt x="321" y="3"/>
                </a:cubicBezTo>
                <a:cubicBezTo>
                  <a:pt x="321" y="4"/>
                  <a:pt x="323" y="3"/>
                  <a:pt x="323" y="4"/>
                </a:cubicBezTo>
                <a:close/>
                <a:moveTo>
                  <a:pt x="311" y="5"/>
                </a:moveTo>
                <a:cubicBezTo>
                  <a:pt x="311" y="5"/>
                  <a:pt x="311" y="4"/>
                  <a:pt x="311" y="4"/>
                </a:cubicBezTo>
                <a:cubicBezTo>
                  <a:pt x="311" y="4"/>
                  <a:pt x="310" y="4"/>
                  <a:pt x="310" y="4"/>
                </a:cubicBezTo>
                <a:cubicBezTo>
                  <a:pt x="310" y="5"/>
                  <a:pt x="310" y="5"/>
                  <a:pt x="311" y="5"/>
                </a:cubicBezTo>
                <a:close/>
                <a:moveTo>
                  <a:pt x="322" y="5"/>
                </a:moveTo>
                <a:cubicBezTo>
                  <a:pt x="321" y="5"/>
                  <a:pt x="321" y="4"/>
                  <a:pt x="320" y="5"/>
                </a:cubicBezTo>
                <a:cubicBezTo>
                  <a:pt x="320" y="5"/>
                  <a:pt x="322" y="6"/>
                  <a:pt x="322" y="5"/>
                </a:cubicBezTo>
                <a:close/>
                <a:moveTo>
                  <a:pt x="327" y="6"/>
                </a:moveTo>
                <a:cubicBezTo>
                  <a:pt x="327" y="6"/>
                  <a:pt x="329" y="6"/>
                  <a:pt x="329" y="5"/>
                </a:cubicBezTo>
                <a:cubicBezTo>
                  <a:pt x="329" y="5"/>
                  <a:pt x="327" y="5"/>
                  <a:pt x="327" y="6"/>
                </a:cubicBezTo>
                <a:close/>
                <a:moveTo>
                  <a:pt x="333" y="6"/>
                </a:moveTo>
                <a:cubicBezTo>
                  <a:pt x="334" y="6"/>
                  <a:pt x="334" y="6"/>
                  <a:pt x="334" y="6"/>
                </a:cubicBezTo>
                <a:cubicBezTo>
                  <a:pt x="335" y="5"/>
                  <a:pt x="333" y="5"/>
                  <a:pt x="333" y="6"/>
                </a:cubicBezTo>
                <a:close/>
                <a:moveTo>
                  <a:pt x="276" y="7"/>
                </a:moveTo>
                <a:cubicBezTo>
                  <a:pt x="276" y="6"/>
                  <a:pt x="276" y="6"/>
                  <a:pt x="275" y="6"/>
                </a:cubicBezTo>
                <a:cubicBezTo>
                  <a:pt x="275" y="7"/>
                  <a:pt x="275" y="7"/>
                  <a:pt x="276" y="7"/>
                </a:cubicBezTo>
                <a:close/>
                <a:moveTo>
                  <a:pt x="347" y="7"/>
                </a:moveTo>
                <a:cubicBezTo>
                  <a:pt x="347" y="7"/>
                  <a:pt x="348" y="7"/>
                  <a:pt x="348" y="7"/>
                </a:cubicBezTo>
                <a:cubicBezTo>
                  <a:pt x="348" y="6"/>
                  <a:pt x="347" y="6"/>
                  <a:pt x="347" y="7"/>
                </a:cubicBezTo>
                <a:close/>
                <a:moveTo>
                  <a:pt x="325" y="9"/>
                </a:moveTo>
                <a:cubicBezTo>
                  <a:pt x="326" y="9"/>
                  <a:pt x="327" y="9"/>
                  <a:pt x="326" y="10"/>
                </a:cubicBezTo>
                <a:cubicBezTo>
                  <a:pt x="329" y="10"/>
                  <a:pt x="327" y="8"/>
                  <a:pt x="326" y="8"/>
                </a:cubicBezTo>
                <a:cubicBezTo>
                  <a:pt x="326" y="9"/>
                  <a:pt x="325" y="8"/>
                  <a:pt x="325" y="9"/>
                </a:cubicBezTo>
                <a:close/>
                <a:moveTo>
                  <a:pt x="333" y="10"/>
                </a:moveTo>
                <a:cubicBezTo>
                  <a:pt x="333" y="10"/>
                  <a:pt x="333" y="10"/>
                  <a:pt x="333" y="11"/>
                </a:cubicBezTo>
                <a:cubicBezTo>
                  <a:pt x="334" y="11"/>
                  <a:pt x="335" y="11"/>
                  <a:pt x="335" y="11"/>
                </a:cubicBezTo>
                <a:cubicBezTo>
                  <a:pt x="336" y="10"/>
                  <a:pt x="335" y="10"/>
                  <a:pt x="335" y="9"/>
                </a:cubicBezTo>
                <a:cubicBezTo>
                  <a:pt x="334" y="9"/>
                  <a:pt x="333" y="9"/>
                  <a:pt x="333" y="10"/>
                </a:cubicBezTo>
                <a:close/>
                <a:moveTo>
                  <a:pt x="336" y="11"/>
                </a:moveTo>
                <a:cubicBezTo>
                  <a:pt x="336" y="11"/>
                  <a:pt x="336" y="12"/>
                  <a:pt x="337" y="11"/>
                </a:cubicBezTo>
                <a:cubicBezTo>
                  <a:pt x="337" y="11"/>
                  <a:pt x="337" y="10"/>
                  <a:pt x="336" y="9"/>
                </a:cubicBezTo>
                <a:cubicBezTo>
                  <a:pt x="336" y="10"/>
                  <a:pt x="335" y="10"/>
                  <a:pt x="336" y="11"/>
                </a:cubicBezTo>
                <a:close/>
                <a:moveTo>
                  <a:pt x="343" y="11"/>
                </a:moveTo>
                <a:cubicBezTo>
                  <a:pt x="342" y="11"/>
                  <a:pt x="342" y="10"/>
                  <a:pt x="341" y="10"/>
                </a:cubicBezTo>
                <a:cubicBezTo>
                  <a:pt x="341" y="11"/>
                  <a:pt x="342" y="12"/>
                  <a:pt x="343" y="11"/>
                </a:cubicBezTo>
                <a:close/>
                <a:moveTo>
                  <a:pt x="340" y="11"/>
                </a:moveTo>
                <a:cubicBezTo>
                  <a:pt x="340" y="10"/>
                  <a:pt x="340" y="10"/>
                  <a:pt x="339" y="10"/>
                </a:cubicBezTo>
                <a:cubicBezTo>
                  <a:pt x="339" y="10"/>
                  <a:pt x="339" y="11"/>
                  <a:pt x="340" y="11"/>
                </a:cubicBezTo>
                <a:close/>
                <a:moveTo>
                  <a:pt x="145" y="16"/>
                </a:moveTo>
                <a:cubicBezTo>
                  <a:pt x="144" y="15"/>
                  <a:pt x="146" y="16"/>
                  <a:pt x="146" y="15"/>
                </a:cubicBezTo>
                <a:cubicBezTo>
                  <a:pt x="147" y="16"/>
                  <a:pt x="152" y="16"/>
                  <a:pt x="153" y="15"/>
                </a:cubicBezTo>
                <a:cubicBezTo>
                  <a:pt x="148" y="15"/>
                  <a:pt x="141" y="15"/>
                  <a:pt x="136" y="16"/>
                </a:cubicBezTo>
                <a:cubicBezTo>
                  <a:pt x="136" y="15"/>
                  <a:pt x="135" y="15"/>
                  <a:pt x="135" y="15"/>
                </a:cubicBezTo>
                <a:cubicBezTo>
                  <a:pt x="134" y="15"/>
                  <a:pt x="131" y="16"/>
                  <a:pt x="130" y="15"/>
                </a:cubicBezTo>
                <a:cubicBezTo>
                  <a:pt x="129" y="16"/>
                  <a:pt x="130" y="16"/>
                  <a:pt x="129" y="16"/>
                </a:cubicBezTo>
                <a:cubicBezTo>
                  <a:pt x="129" y="16"/>
                  <a:pt x="129" y="15"/>
                  <a:pt x="129" y="15"/>
                </a:cubicBezTo>
                <a:cubicBezTo>
                  <a:pt x="129" y="16"/>
                  <a:pt x="127" y="15"/>
                  <a:pt x="128" y="16"/>
                </a:cubicBezTo>
                <a:cubicBezTo>
                  <a:pt x="132" y="18"/>
                  <a:pt x="139" y="15"/>
                  <a:pt x="145" y="16"/>
                </a:cubicBezTo>
                <a:close/>
                <a:moveTo>
                  <a:pt x="126" y="18"/>
                </a:moveTo>
                <a:cubicBezTo>
                  <a:pt x="127" y="17"/>
                  <a:pt x="127" y="19"/>
                  <a:pt x="128" y="19"/>
                </a:cubicBezTo>
                <a:cubicBezTo>
                  <a:pt x="127" y="17"/>
                  <a:pt x="131" y="19"/>
                  <a:pt x="131" y="17"/>
                </a:cubicBezTo>
                <a:cubicBezTo>
                  <a:pt x="130" y="18"/>
                  <a:pt x="128" y="17"/>
                  <a:pt x="126" y="18"/>
                </a:cubicBezTo>
                <a:cubicBezTo>
                  <a:pt x="126" y="18"/>
                  <a:pt x="126" y="18"/>
                  <a:pt x="126" y="18"/>
                </a:cubicBezTo>
                <a:cubicBezTo>
                  <a:pt x="126" y="18"/>
                  <a:pt x="126" y="18"/>
                  <a:pt x="126" y="18"/>
                </a:cubicBezTo>
                <a:close/>
                <a:moveTo>
                  <a:pt x="65" y="32"/>
                </a:moveTo>
                <a:cubicBezTo>
                  <a:pt x="65" y="32"/>
                  <a:pt x="63" y="33"/>
                  <a:pt x="64" y="32"/>
                </a:cubicBezTo>
                <a:cubicBezTo>
                  <a:pt x="63" y="32"/>
                  <a:pt x="61" y="32"/>
                  <a:pt x="61" y="33"/>
                </a:cubicBezTo>
                <a:cubicBezTo>
                  <a:pt x="69" y="32"/>
                  <a:pt x="75" y="32"/>
                  <a:pt x="82" y="32"/>
                </a:cubicBezTo>
                <a:cubicBezTo>
                  <a:pt x="84" y="32"/>
                  <a:pt x="87" y="32"/>
                  <a:pt x="89" y="30"/>
                </a:cubicBezTo>
                <a:cubicBezTo>
                  <a:pt x="82" y="31"/>
                  <a:pt x="73" y="31"/>
                  <a:pt x="65" y="32"/>
                </a:cubicBezTo>
                <a:close/>
                <a:moveTo>
                  <a:pt x="91" y="31"/>
                </a:moveTo>
                <a:cubicBezTo>
                  <a:pt x="90" y="31"/>
                  <a:pt x="90" y="30"/>
                  <a:pt x="89" y="30"/>
                </a:cubicBezTo>
                <a:cubicBezTo>
                  <a:pt x="89" y="31"/>
                  <a:pt x="91" y="31"/>
                  <a:pt x="91" y="31"/>
                </a:cubicBezTo>
                <a:close/>
                <a:moveTo>
                  <a:pt x="91" y="31"/>
                </a:moveTo>
                <a:cubicBezTo>
                  <a:pt x="93" y="31"/>
                  <a:pt x="94" y="31"/>
                  <a:pt x="95" y="31"/>
                </a:cubicBezTo>
                <a:cubicBezTo>
                  <a:pt x="94" y="30"/>
                  <a:pt x="92" y="30"/>
                  <a:pt x="91" y="31"/>
                </a:cubicBezTo>
                <a:close/>
                <a:moveTo>
                  <a:pt x="112" y="33"/>
                </a:moveTo>
                <a:cubicBezTo>
                  <a:pt x="112" y="32"/>
                  <a:pt x="117" y="33"/>
                  <a:pt x="118" y="32"/>
                </a:cubicBezTo>
                <a:cubicBezTo>
                  <a:pt x="116" y="32"/>
                  <a:pt x="107" y="31"/>
                  <a:pt x="109" y="32"/>
                </a:cubicBezTo>
                <a:cubicBezTo>
                  <a:pt x="107" y="33"/>
                  <a:pt x="106" y="32"/>
                  <a:pt x="105" y="32"/>
                </a:cubicBezTo>
                <a:cubicBezTo>
                  <a:pt x="102" y="32"/>
                  <a:pt x="98" y="33"/>
                  <a:pt x="95" y="32"/>
                </a:cubicBezTo>
                <a:cubicBezTo>
                  <a:pt x="95" y="33"/>
                  <a:pt x="94" y="33"/>
                  <a:pt x="93" y="33"/>
                </a:cubicBezTo>
                <a:cubicBezTo>
                  <a:pt x="93" y="33"/>
                  <a:pt x="94" y="33"/>
                  <a:pt x="94" y="33"/>
                </a:cubicBezTo>
                <a:cubicBezTo>
                  <a:pt x="92" y="34"/>
                  <a:pt x="89" y="32"/>
                  <a:pt x="86" y="34"/>
                </a:cubicBezTo>
                <a:cubicBezTo>
                  <a:pt x="87" y="34"/>
                  <a:pt x="88" y="34"/>
                  <a:pt x="88" y="34"/>
                </a:cubicBezTo>
                <a:cubicBezTo>
                  <a:pt x="89" y="34"/>
                  <a:pt x="90" y="34"/>
                  <a:pt x="91" y="34"/>
                </a:cubicBezTo>
                <a:cubicBezTo>
                  <a:pt x="91" y="34"/>
                  <a:pt x="91" y="34"/>
                  <a:pt x="91" y="34"/>
                </a:cubicBezTo>
                <a:cubicBezTo>
                  <a:pt x="91" y="34"/>
                  <a:pt x="92" y="34"/>
                  <a:pt x="92" y="34"/>
                </a:cubicBezTo>
                <a:cubicBezTo>
                  <a:pt x="92" y="34"/>
                  <a:pt x="92" y="35"/>
                  <a:pt x="92" y="36"/>
                </a:cubicBezTo>
                <a:cubicBezTo>
                  <a:pt x="92" y="35"/>
                  <a:pt x="93" y="35"/>
                  <a:pt x="93" y="35"/>
                </a:cubicBezTo>
                <a:cubicBezTo>
                  <a:pt x="92" y="35"/>
                  <a:pt x="93" y="34"/>
                  <a:pt x="92" y="34"/>
                </a:cubicBezTo>
                <a:cubicBezTo>
                  <a:pt x="93" y="34"/>
                  <a:pt x="94" y="34"/>
                  <a:pt x="94" y="34"/>
                </a:cubicBezTo>
                <a:cubicBezTo>
                  <a:pt x="94" y="34"/>
                  <a:pt x="95" y="34"/>
                  <a:pt x="95" y="35"/>
                </a:cubicBezTo>
                <a:cubicBezTo>
                  <a:pt x="95" y="34"/>
                  <a:pt x="95" y="34"/>
                  <a:pt x="96" y="34"/>
                </a:cubicBezTo>
                <a:cubicBezTo>
                  <a:pt x="96" y="34"/>
                  <a:pt x="95" y="34"/>
                  <a:pt x="96" y="34"/>
                </a:cubicBezTo>
                <a:cubicBezTo>
                  <a:pt x="96" y="33"/>
                  <a:pt x="96" y="34"/>
                  <a:pt x="97" y="34"/>
                </a:cubicBezTo>
                <a:cubicBezTo>
                  <a:pt x="97" y="33"/>
                  <a:pt x="99" y="34"/>
                  <a:pt x="99" y="34"/>
                </a:cubicBezTo>
                <a:cubicBezTo>
                  <a:pt x="102" y="32"/>
                  <a:pt x="108" y="34"/>
                  <a:pt x="112" y="33"/>
                </a:cubicBezTo>
                <a:close/>
                <a:moveTo>
                  <a:pt x="46" y="32"/>
                </a:moveTo>
                <a:cubicBezTo>
                  <a:pt x="48" y="33"/>
                  <a:pt x="49" y="32"/>
                  <a:pt x="50" y="33"/>
                </a:cubicBezTo>
                <a:cubicBezTo>
                  <a:pt x="50" y="32"/>
                  <a:pt x="51" y="32"/>
                  <a:pt x="51" y="32"/>
                </a:cubicBezTo>
                <a:cubicBezTo>
                  <a:pt x="50" y="31"/>
                  <a:pt x="48" y="32"/>
                  <a:pt x="46" y="32"/>
                </a:cubicBezTo>
                <a:close/>
                <a:moveTo>
                  <a:pt x="86" y="33"/>
                </a:moveTo>
                <a:cubicBezTo>
                  <a:pt x="88" y="33"/>
                  <a:pt x="91" y="33"/>
                  <a:pt x="93" y="32"/>
                </a:cubicBezTo>
                <a:cubicBezTo>
                  <a:pt x="82" y="32"/>
                  <a:pt x="74" y="33"/>
                  <a:pt x="63" y="34"/>
                </a:cubicBezTo>
                <a:cubicBezTo>
                  <a:pt x="63" y="35"/>
                  <a:pt x="63" y="35"/>
                  <a:pt x="63" y="35"/>
                </a:cubicBezTo>
                <a:cubicBezTo>
                  <a:pt x="62" y="36"/>
                  <a:pt x="57" y="35"/>
                  <a:pt x="58" y="36"/>
                </a:cubicBezTo>
                <a:cubicBezTo>
                  <a:pt x="60" y="36"/>
                  <a:pt x="63" y="36"/>
                  <a:pt x="64" y="36"/>
                </a:cubicBezTo>
                <a:cubicBezTo>
                  <a:pt x="63" y="36"/>
                  <a:pt x="63" y="35"/>
                  <a:pt x="63" y="35"/>
                </a:cubicBezTo>
                <a:cubicBezTo>
                  <a:pt x="64" y="34"/>
                  <a:pt x="67" y="34"/>
                  <a:pt x="68" y="35"/>
                </a:cubicBezTo>
                <a:cubicBezTo>
                  <a:pt x="67" y="36"/>
                  <a:pt x="64" y="34"/>
                  <a:pt x="64" y="36"/>
                </a:cubicBezTo>
                <a:cubicBezTo>
                  <a:pt x="66" y="35"/>
                  <a:pt x="68" y="36"/>
                  <a:pt x="71" y="36"/>
                </a:cubicBezTo>
                <a:cubicBezTo>
                  <a:pt x="69" y="36"/>
                  <a:pt x="69" y="36"/>
                  <a:pt x="68" y="37"/>
                </a:cubicBezTo>
                <a:cubicBezTo>
                  <a:pt x="68" y="37"/>
                  <a:pt x="70" y="37"/>
                  <a:pt x="71" y="36"/>
                </a:cubicBezTo>
                <a:cubicBezTo>
                  <a:pt x="71" y="37"/>
                  <a:pt x="71" y="36"/>
                  <a:pt x="72" y="36"/>
                </a:cubicBezTo>
                <a:cubicBezTo>
                  <a:pt x="71" y="35"/>
                  <a:pt x="73" y="36"/>
                  <a:pt x="73" y="35"/>
                </a:cubicBezTo>
                <a:cubicBezTo>
                  <a:pt x="71" y="35"/>
                  <a:pt x="70" y="35"/>
                  <a:pt x="69" y="34"/>
                </a:cubicBezTo>
                <a:cubicBezTo>
                  <a:pt x="74" y="34"/>
                  <a:pt x="78" y="33"/>
                  <a:pt x="82" y="35"/>
                </a:cubicBezTo>
                <a:cubicBezTo>
                  <a:pt x="82" y="35"/>
                  <a:pt x="82" y="35"/>
                  <a:pt x="83" y="34"/>
                </a:cubicBezTo>
                <a:cubicBezTo>
                  <a:pt x="82" y="34"/>
                  <a:pt x="82" y="34"/>
                  <a:pt x="82" y="34"/>
                </a:cubicBezTo>
                <a:cubicBezTo>
                  <a:pt x="83" y="35"/>
                  <a:pt x="82" y="33"/>
                  <a:pt x="83" y="33"/>
                </a:cubicBezTo>
                <a:cubicBezTo>
                  <a:pt x="84" y="34"/>
                  <a:pt x="83" y="34"/>
                  <a:pt x="83" y="34"/>
                </a:cubicBezTo>
                <a:cubicBezTo>
                  <a:pt x="85" y="33"/>
                  <a:pt x="88" y="36"/>
                  <a:pt x="86" y="33"/>
                </a:cubicBezTo>
                <a:close/>
                <a:moveTo>
                  <a:pt x="57" y="33"/>
                </a:moveTo>
                <a:cubicBezTo>
                  <a:pt x="58" y="33"/>
                  <a:pt x="60" y="33"/>
                  <a:pt x="61" y="33"/>
                </a:cubicBezTo>
                <a:cubicBezTo>
                  <a:pt x="60" y="32"/>
                  <a:pt x="58" y="32"/>
                  <a:pt x="57" y="33"/>
                </a:cubicBezTo>
                <a:close/>
                <a:moveTo>
                  <a:pt x="49" y="33"/>
                </a:moveTo>
                <a:cubicBezTo>
                  <a:pt x="50" y="34"/>
                  <a:pt x="51" y="33"/>
                  <a:pt x="52" y="33"/>
                </a:cubicBezTo>
                <a:cubicBezTo>
                  <a:pt x="52" y="32"/>
                  <a:pt x="50" y="33"/>
                  <a:pt x="49" y="33"/>
                </a:cubicBezTo>
                <a:close/>
                <a:moveTo>
                  <a:pt x="114" y="35"/>
                </a:moveTo>
                <a:cubicBezTo>
                  <a:pt x="114" y="35"/>
                  <a:pt x="115" y="36"/>
                  <a:pt x="115" y="35"/>
                </a:cubicBezTo>
                <a:cubicBezTo>
                  <a:pt x="115" y="35"/>
                  <a:pt x="114" y="34"/>
                  <a:pt x="114" y="35"/>
                </a:cubicBezTo>
                <a:close/>
                <a:moveTo>
                  <a:pt x="119" y="36"/>
                </a:moveTo>
                <a:cubicBezTo>
                  <a:pt x="120" y="37"/>
                  <a:pt x="122" y="36"/>
                  <a:pt x="123" y="36"/>
                </a:cubicBezTo>
                <a:cubicBezTo>
                  <a:pt x="127" y="35"/>
                  <a:pt x="134" y="36"/>
                  <a:pt x="138" y="35"/>
                </a:cubicBezTo>
                <a:cubicBezTo>
                  <a:pt x="132" y="35"/>
                  <a:pt x="126" y="35"/>
                  <a:pt x="119" y="36"/>
                </a:cubicBezTo>
                <a:close/>
                <a:moveTo>
                  <a:pt x="48" y="36"/>
                </a:moveTo>
                <a:cubicBezTo>
                  <a:pt x="48" y="35"/>
                  <a:pt x="50" y="36"/>
                  <a:pt x="49" y="35"/>
                </a:cubicBezTo>
                <a:cubicBezTo>
                  <a:pt x="49" y="35"/>
                  <a:pt x="47" y="34"/>
                  <a:pt x="48" y="36"/>
                </a:cubicBezTo>
                <a:close/>
                <a:moveTo>
                  <a:pt x="107" y="35"/>
                </a:moveTo>
                <a:cubicBezTo>
                  <a:pt x="109" y="36"/>
                  <a:pt x="111" y="36"/>
                  <a:pt x="113" y="35"/>
                </a:cubicBezTo>
                <a:cubicBezTo>
                  <a:pt x="110" y="34"/>
                  <a:pt x="109" y="35"/>
                  <a:pt x="107" y="35"/>
                </a:cubicBezTo>
                <a:close/>
                <a:moveTo>
                  <a:pt x="44" y="35"/>
                </a:moveTo>
                <a:cubicBezTo>
                  <a:pt x="44" y="35"/>
                  <a:pt x="43" y="35"/>
                  <a:pt x="42" y="36"/>
                </a:cubicBezTo>
                <a:cubicBezTo>
                  <a:pt x="43" y="36"/>
                  <a:pt x="43" y="35"/>
                  <a:pt x="43" y="36"/>
                </a:cubicBezTo>
                <a:cubicBezTo>
                  <a:pt x="45" y="36"/>
                  <a:pt x="47" y="37"/>
                  <a:pt x="49" y="36"/>
                </a:cubicBezTo>
                <a:cubicBezTo>
                  <a:pt x="47" y="36"/>
                  <a:pt x="47" y="35"/>
                  <a:pt x="46" y="35"/>
                </a:cubicBezTo>
                <a:cubicBezTo>
                  <a:pt x="47" y="35"/>
                  <a:pt x="46" y="36"/>
                  <a:pt x="46" y="36"/>
                </a:cubicBezTo>
                <a:cubicBezTo>
                  <a:pt x="45" y="35"/>
                  <a:pt x="45" y="36"/>
                  <a:pt x="44" y="35"/>
                </a:cubicBezTo>
                <a:close/>
                <a:moveTo>
                  <a:pt x="51" y="36"/>
                </a:moveTo>
                <a:cubicBezTo>
                  <a:pt x="48" y="36"/>
                  <a:pt x="51" y="37"/>
                  <a:pt x="54" y="36"/>
                </a:cubicBezTo>
                <a:cubicBezTo>
                  <a:pt x="53" y="35"/>
                  <a:pt x="52" y="36"/>
                  <a:pt x="51" y="36"/>
                </a:cubicBezTo>
                <a:close/>
                <a:moveTo>
                  <a:pt x="56" y="36"/>
                </a:moveTo>
                <a:cubicBezTo>
                  <a:pt x="56" y="35"/>
                  <a:pt x="55" y="36"/>
                  <a:pt x="54" y="36"/>
                </a:cubicBezTo>
                <a:cubicBezTo>
                  <a:pt x="54" y="36"/>
                  <a:pt x="56" y="36"/>
                  <a:pt x="56" y="36"/>
                </a:cubicBezTo>
                <a:close/>
                <a:moveTo>
                  <a:pt x="96" y="37"/>
                </a:moveTo>
                <a:cubicBezTo>
                  <a:pt x="96" y="35"/>
                  <a:pt x="100" y="37"/>
                  <a:pt x="101" y="36"/>
                </a:cubicBezTo>
                <a:cubicBezTo>
                  <a:pt x="100" y="36"/>
                  <a:pt x="96" y="35"/>
                  <a:pt x="96" y="37"/>
                </a:cubicBezTo>
                <a:close/>
                <a:moveTo>
                  <a:pt x="118" y="36"/>
                </a:moveTo>
                <a:cubicBezTo>
                  <a:pt x="117" y="36"/>
                  <a:pt x="115" y="36"/>
                  <a:pt x="114" y="36"/>
                </a:cubicBezTo>
                <a:cubicBezTo>
                  <a:pt x="115" y="36"/>
                  <a:pt x="117" y="37"/>
                  <a:pt x="118" y="36"/>
                </a:cubicBezTo>
                <a:close/>
                <a:moveTo>
                  <a:pt x="85" y="37"/>
                </a:moveTo>
                <a:cubicBezTo>
                  <a:pt x="86" y="37"/>
                  <a:pt x="88" y="37"/>
                  <a:pt x="88" y="36"/>
                </a:cubicBezTo>
                <a:cubicBezTo>
                  <a:pt x="87" y="36"/>
                  <a:pt x="85" y="36"/>
                  <a:pt x="85" y="37"/>
                </a:cubicBezTo>
                <a:close/>
                <a:moveTo>
                  <a:pt x="98" y="37"/>
                </a:moveTo>
                <a:cubicBezTo>
                  <a:pt x="98" y="37"/>
                  <a:pt x="102" y="37"/>
                  <a:pt x="102" y="37"/>
                </a:cubicBezTo>
                <a:cubicBezTo>
                  <a:pt x="101" y="37"/>
                  <a:pt x="98" y="36"/>
                  <a:pt x="98" y="37"/>
                </a:cubicBezTo>
                <a:close/>
                <a:moveTo>
                  <a:pt x="104" y="37"/>
                </a:moveTo>
                <a:cubicBezTo>
                  <a:pt x="106" y="37"/>
                  <a:pt x="107" y="37"/>
                  <a:pt x="107" y="37"/>
                </a:cubicBezTo>
                <a:cubicBezTo>
                  <a:pt x="106" y="37"/>
                  <a:pt x="105" y="36"/>
                  <a:pt x="104" y="37"/>
                </a:cubicBezTo>
                <a:close/>
                <a:moveTo>
                  <a:pt x="128" y="38"/>
                </a:moveTo>
                <a:cubicBezTo>
                  <a:pt x="129" y="37"/>
                  <a:pt x="130" y="37"/>
                  <a:pt x="130" y="37"/>
                </a:cubicBezTo>
                <a:cubicBezTo>
                  <a:pt x="130" y="37"/>
                  <a:pt x="130" y="37"/>
                  <a:pt x="130" y="37"/>
                </a:cubicBezTo>
                <a:cubicBezTo>
                  <a:pt x="130" y="37"/>
                  <a:pt x="128" y="37"/>
                  <a:pt x="128" y="38"/>
                </a:cubicBezTo>
                <a:close/>
                <a:moveTo>
                  <a:pt x="39" y="37"/>
                </a:moveTo>
                <a:cubicBezTo>
                  <a:pt x="39" y="36"/>
                  <a:pt x="38" y="37"/>
                  <a:pt x="37" y="37"/>
                </a:cubicBezTo>
                <a:cubicBezTo>
                  <a:pt x="37" y="38"/>
                  <a:pt x="39" y="37"/>
                  <a:pt x="39" y="37"/>
                </a:cubicBezTo>
                <a:close/>
                <a:moveTo>
                  <a:pt x="94" y="38"/>
                </a:moveTo>
                <a:cubicBezTo>
                  <a:pt x="95" y="37"/>
                  <a:pt x="97" y="38"/>
                  <a:pt x="97" y="37"/>
                </a:cubicBezTo>
                <a:cubicBezTo>
                  <a:pt x="96" y="38"/>
                  <a:pt x="95" y="36"/>
                  <a:pt x="94" y="38"/>
                </a:cubicBezTo>
                <a:close/>
                <a:moveTo>
                  <a:pt x="99" y="39"/>
                </a:moveTo>
                <a:cubicBezTo>
                  <a:pt x="107" y="38"/>
                  <a:pt x="115" y="39"/>
                  <a:pt x="123" y="37"/>
                </a:cubicBezTo>
                <a:cubicBezTo>
                  <a:pt x="115" y="38"/>
                  <a:pt x="105" y="37"/>
                  <a:pt x="99" y="39"/>
                </a:cubicBezTo>
                <a:close/>
                <a:moveTo>
                  <a:pt x="138" y="38"/>
                </a:moveTo>
                <a:cubicBezTo>
                  <a:pt x="142" y="38"/>
                  <a:pt x="145" y="38"/>
                  <a:pt x="149" y="38"/>
                </a:cubicBezTo>
                <a:cubicBezTo>
                  <a:pt x="145" y="37"/>
                  <a:pt x="142" y="37"/>
                  <a:pt x="138" y="38"/>
                </a:cubicBezTo>
                <a:close/>
                <a:moveTo>
                  <a:pt x="124" y="39"/>
                </a:moveTo>
                <a:cubicBezTo>
                  <a:pt x="124" y="39"/>
                  <a:pt x="125" y="40"/>
                  <a:pt x="126" y="39"/>
                </a:cubicBezTo>
                <a:cubicBezTo>
                  <a:pt x="125" y="38"/>
                  <a:pt x="123" y="39"/>
                  <a:pt x="124" y="39"/>
                </a:cubicBezTo>
                <a:close/>
                <a:moveTo>
                  <a:pt x="132" y="38"/>
                </a:moveTo>
                <a:cubicBezTo>
                  <a:pt x="131" y="39"/>
                  <a:pt x="128" y="38"/>
                  <a:pt x="126" y="39"/>
                </a:cubicBezTo>
                <a:cubicBezTo>
                  <a:pt x="128" y="38"/>
                  <a:pt x="131" y="40"/>
                  <a:pt x="132" y="38"/>
                </a:cubicBezTo>
                <a:close/>
                <a:moveTo>
                  <a:pt x="92" y="39"/>
                </a:moveTo>
                <a:cubicBezTo>
                  <a:pt x="93" y="40"/>
                  <a:pt x="95" y="40"/>
                  <a:pt x="96" y="39"/>
                </a:cubicBezTo>
                <a:cubicBezTo>
                  <a:pt x="94" y="39"/>
                  <a:pt x="93" y="39"/>
                  <a:pt x="92" y="39"/>
                </a:cubicBezTo>
                <a:cubicBezTo>
                  <a:pt x="93" y="39"/>
                  <a:pt x="92" y="39"/>
                  <a:pt x="92" y="39"/>
                </a:cubicBezTo>
                <a:close/>
                <a:moveTo>
                  <a:pt x="118" y="39"/>
                </a:moveTo>
                <a:cubicBezTo>
                  <a:pt x="119" y="39"/>
                  <a:pt x="120" y="40"/>
                  <a:pt x="120" y="39"/>
                </a:cubicBezTo>
                <a:cubicBezTo>
                  <a:pt x="119" y="38"/>
                  <a:pt x="118" y="39"/>
                  <a:pt x="118" y="39"/>
                </a:cubicBezTo>
                <a:close/>
                <a:moveTo>
                  <a:pt x="39" y="39"/>
                </a:moveTo>
                <a:cubicBezTo>
                  <a:pt x="39" y="39"/>
                  <a:pt x="42" y="40"/>
                  <a:pt x="43" y="39"/>
                </a:cubicBezTo>
                <a:cubicBezTo>
                  <a:pt x="42" y="40"/>
                  <a:pt x="40" y="39"/>
                  <a:pt x="39" y="39"/>
                </a:cubicBezTo>
                <a:close/>
                <a:moveTo>
                  <a:pt x="94" y="40"/>
                </a:moveTo>
                <a:cubicBezTo>
                  <a:pt x="94" y="40"/>
                  <a:pt x="95" y="40"/>
                  <a:pt x="95" y="41"/>
                </a:cubicBezTo>
                <a:cubicBezTo>
                  <a:pt x="91" y="40"/>
                  <a:pt x="87" y="41"/>
                  <a:pt x="85" y="42"/>
                </a:cubicBezTo>
                <a:cubicBezTo>
                  <a:pt x="85" y="42"/>
                  <a:pt x="85" y="43"/>
                  <a:pt x="86" y="43"/>
                </a:cubicBezTo>
                <a:cubicBezTo>
                  <a:pt x="85" y="42"/>
                  <a:pt x="87" y="42"/>
                  <a:pt x="87" y="42"/>
                </a:cubicBezTo>
                <a:cubicBezTo>
                  <a:pt x="93" y="43"/>
                  <a:pt x="97" y="41"/>
                  <a:pt x="102" y="42"/>
                </a:cubicBezTo>
                <a:cubicBezTo>
                  <a:pt x="102" y="42"/>
                  <a:pt x="104" y="42"/>
                  <a:pt x="104" y="42"/>
                </a:cubicBezTo>
                <a:cubicBezTo>
                  <a:pt x="104" y="42"/>
                  <a:pt x="104" y="42"/>
                  <a:pt x="104" y="43"/>
                </a:cubicBezTo>
                <a:cubicBezTo>
                  <a:pt x="107" y="40"/>
                  <a:pt x="112" y="41"/>
                  <a:pt x="117" y="41"/>
                </a:cubicBezTo>
                <a:cubicBezTo>
                  <a:pt x="114" y="40"/>
                  <a:pt x="112" y="41"/>
                  <a:pt x="108" y="40"/>
                </a:cubicBezTo>
                <a:cubicBezTo>
                  <a:pt x="110" y="40"/>
                  <a:pt x="114" y="40"/>
                  <a:pt x="115" y="39"/>
                </a:cubicBezTo>
                <a:cubicBezTo>
                  <a:pt x="108" y="40"/>
                  <a:pt x="101" y="39"/>
                  <a:pt x="94" y="40"/>
                </a:cubicBezTo>
                <a:close/>
                <a:moveTo>
                  <a:pt x="118" y="41"/>
                </a:moveTo>
                <a:cubicBezTo>
                  <a:pt x="119" y="41"/>
                  <a:pt x="122" y="41"/>
                  <a:pt x="121" y="41"/>
                </a:cubicBezTo>
                <a:cubicBezTo>
                  <a:pt x="120" y="41"/>
                  <a:pt x="120" y="40"/>
                  <a:pt x="119" y="40"/>
                </a:cubicBezTo>
                <a:cubicBezTo>
                  <a:pt x="120" y="41"/>
                  <a:pt x="118" y="40"/>
                  <a:pt x="118" y="41"/>
                </a:cubicBezTo>
                <a:close/>
                <a:moveTo>
                  <a:pt x="79" y="42"/>
                </a:moveTo>
                <a:cubicBezTo>
                  <a:pt x="80" y="42"/>
                  <a:pt x="82" y="43"/>
                  <a:pt x="82" y="42"/>
                </a:cubicBezTo>
                <a:cubicBezTo>
                  <a:pt x="81" y="42"/>
                  <a:pt x="80" y="41"/>
                  <a:pt x="79" y="42"/>
                </a:cubicBezTo>
                <a:close/>
                <a:moveTo>
                  <a:pt x="66" y="44"/>
                </a:moveTo>
                <a:cubicBezTo>
                  <a:pt x="66" y="44"/>
                  <a:pt x="66" y="43"/>
                  <a:pt x="66" y="43"/>
                </a:cubicBezTo>
                <a:cubicBezTo>
                  <a:pt x="61" y="44"/>
                  <a:pt x="58" y="43"/>
                  <a:pt x="54" y="44"/>
                </a:cubicBezTo>
                <a:cubicBezTo>
                  <a:pt x="54" y="45"/>
                  <a:pt x="55" y="44"/>
                  <a:pt x="55" y="45"/>
                </a:cubicBezTo>
                <a:cubicBezTo>
                  <a:pt x="52" y="45"/>
                  <a:pt x="49" y="45"/>
                  <a:pt x="45" y="46"/>
                </a:cubicBezTo>
                <a:cubicBezTo>
                  <a:pt x="47" y="46"/>
                  <a:pt x="48" y="45"/>
                  <a:pt x="50" y="46"/>
                </a:cubicBezTo>
                <a:cubicBezTo>
                  <a:pt x="50" y="46"/>
                  <a:pt x="52" y="45"/>
                  <a:pt x="52" y="46"/>
                </a:cubicBezTo>
                <a:cubicBezTo>
                  <a:pt x="52" y="46"/>
                  <a:pt x="51" y="45"/>
                  <a:pt x="51" y="46"/>
                </a:cubicBezTo>
                <a:cubicBezTo>
                  <a:pt x="52" y="46"/>
                  <a:pt x="55" y="46"/>
                  <a:pt x="56" y="47"/>
                </a:cubicBezTo>
                <a:cubicBezTo>
                  <a:pt x="52" y="47"/>
                  <a:pt x="47" y="46"/>
                  <a:pt x="44" y="48"/>
                </a:cubicBezTo>
                <a:cubicBezTo>
                  <a:pt x="50" y="49"/>
                  <a:pt x="55" y="48"/>
                  <a:pt x="61" y="48"/>
                </a:cubicBezTo>
                <a:cubicBezTo>
                  <a:pt x="60" y="48"/>
                  <a:pt x="61" y="49"/>
                  <a:pt x="60" y="49"/>
                </a:cubicBezTo>
                <a:cubicBezTo>
                  <a:pt x="60" y="49"/>
                  <a:pt x="60" y="49"/>
                  <a:pt x="60" y="48"/>
                </a:cubicBezTo>
                <a:cubicBezTo>
                  <a:pt x="58" y="49"/>
                  <a:pt x="56" y="48"/>
                  <a:pt x="54" y="49"/>
                </a:cubicBezTo>
                <a:cubicBezTo>
                  <a:pt x="55" y="49"/>
                  <a:pt x="56" y="49"/>
                  <a:pt x="56" y="50"/>
                </a:cubicBezTo>
                <a:cubicBezTo>
                  <a:pt x="56" y="49"/>
                  <a:pt x="57" y="49"/>
                  <a:pt x="58" y="49"/>
                </a:cubicBezTo>
                <a:cubicBezTo>
                  <a:pt x="57" y="50"/>
                  <a:pt x="59" y="49"/>
                  <a:pt x="59" y="50"/>
                </a:cubicBezTo>
                <a:cubicBezTo>
                  <a:pt x="58" y="50"/>
                  <a:pt x="56" y="50"/>
                  <a:pt x="56" y="51"/>
                </a:cubicBezTo>
                <a:cubicBezTo>
                  <a:pt x="57" y="50"/>
                  <a:pt x="58" y="51"/>
                  <a:pt x="59" y="50"/>
                </a:cubicBezTo>
                <a:cubicBezTo>
                  <a:pt x="59" y="51"/>
                  <a:pt x="62" y="51"/>
                  <a:pt x="62" y="50"/>
                </a:cubicBezTo>
                <a:cubicBezTo>
                  <a:pt x="62" y="51"/>
                  <a:pt x="62" y="51"/>
                  <a:pt x="62" y="51"/>
                </a:cubicBezTo>
                <a:cubicBezTo>
                  <a:pt x="67" y="50"/>
                  <a:pt x="71" y="51"/>
                  <a:pt x="76" y="50"/>
                </a:cubicBezTo>
                <a:cubicBezTo>
                  <a:pt x="76" y="49"/>
                  <a:pt x="73" y="51"/>
                  <a:pt x="74" y="50"/>
                </a:cubicBezTo>
                <a:cubicBezTo>
                  <a:pt x="72" y="50"/>
                  <a:pt x="70" y="50"/>
                  <a:pt x="67" y="50"/>
                </a:cubicBezTo>
                <a:cubicBezTo>
                  <a:pt x="70" y="49"/>
                  <a:pt x="70" y="50"/>
                  <a:pt x="71" y="49"/>
                </a:cubicBezTo>
                <a:cubicBezTo>
                  <a:pt x="69" y="48"/>
                  <a:pt x="65" y="49"/>
                  <a:pt x="63" y="49"/>
                </a:cubicBezTo>
                <a:cubicBezTo>
                  <a:pt x="64" y="49"/>
                  <a:pt x="65" y="49"/>
                  <a:pt x="65" y="48"/>
                </a:cubicBezTo>
                <a:cubicBezTo>
                  <a:pt x="64" y="48"/>
                  <a:pt x="62" y="48"/>
                  <a:pt x="61" y="49"/>
                </a:cubicBezTo>
                <a:cubicBezTo>
                  <a:pt x="61" y="48"/>
                  <a:pt x="61" y="48"/>
                  <a:pt x="61" y="48"/>
                </a:cubicBezTo>
                <a:cubicBezTo>
                  <a:pt x="72" y="47"/>
                  <a:pt x="84" y="46"/>
                  <a:pt x="96" y="46"/>
                </a:cubicBezTo>
                <a:cubicBezTo>
                  <a:pt x="99" y="46"/>
                  <a:pt x="103" y="45"/>
                  <a:pt x="105" y="45"/>
                </a:cubicBezTo>
                <a:cubicBezTo>
                  <a:pt x="106" y="45"/>
                  <a:pt x="108" y="45"/>
                  <a:pt x="107" y="44"/>
                </a:cubicBezTo>
                <a:cubicBezTo>
                  <a:pt x="103" y="44"/>
                  <a:pt x="99" y="45"/>
                  <a:pt x="97" y="44"/>
                </a:cubicBezTo>
                <a:cubicBezTo>
                  <a:pt x="98" y="44"/>
                  <a:pt x="98" y="43"/>
                  <a:pt x="98" y="42"/>
                </a:cubicBezTo>
                <a:cubicBezTo>
                  <a:pt x="98" y="43"/>
                  <a:pt x="96" y="44"/>
                  <a:pt x="95" y="43"/>
                </a:cubicBezTo>
                <a:cubicBezTo>
                  <a:pt x="95" y="43"/>
                  <a:pt x="94" y="44"/>
                  <a:pt x="94" y="44"/>
                </a:cubicBezTo>
                <a:cubicBezTo>
                  <a:pt x="84" y="46"/>
                  <a:pt x="69" y="46"/>
                  <a:pt x="59" y="46"/>
                </a:cubicBezTo>
                <a:cubicBezTo>
                  <a:pt x="59" y="46"/>
                  <a:pt x="58" y="47"/>
                  <a:pt x="57" y="46"/>
                </a:cubicBezTo>
                <a:cubicBezTo>
                  <a:pt x="60" y="45"/>
                  <a:pt x="62" y="46"/>
                  <a:pt x="64" y="44"/>
                </a:cubicBezTo>
                <a:cubicBezTo>
                  <a:pt x="65" y="46"/>
                  <a:pt x="68" y="44"/>
                  <a:pt x="69" y="44"/>
                </a:cubicBezTo>
                <a:cubicBezTo>
                  <a:pt x="67" y="44"/>
                  <a:pt x="68" y="43"/>
                  <a:pt x="68" y="43"/>
                </a:cubicBezTo>
                <a:cubicBezTo>
                  <a:pt x="68" y="43"/>
                  <a:pt x="67" y="43"/>
                  <a:pt x="66" y="44"/>
                </a:cubicBezTo>
                <a:close/>
                <a:moveTo>
                  <a:pt x="76" y="44"/>
                </a:moveTo>
                <a:cubicBezTo>
                  <a:pt x="78" y="44"/>
                  <a:pt x="78" y="43"/>
                  <a:pt x="77" y="43"/>
                </a:cubicBezTo>
                <a:cubicBezTo>
                  <a:pt x="77" y="43"/>
                  <a:pt x="77" y="44"/>
                  <a:pt x="76" y="44"/>
                </a:cubicBezTo>
                <a:close/>
                <a:moveTo>
                  <a:pt x="80" y="44"/>
                </a:moveTo>
                <a:cubicBezTo>
                  <a:pt x="79" y="44"/>
                  <a:pt x="78" y="43"/>
                  <a:pt x="77" y="44"/>
                </a:cubicBezTo>
                <a:cubicBezTo>
                  <a:pt x="80" y="45"/>
                  <a:pt x="83" y="45"/>
                  <a:pt x="84" y="44"/>
                </a:cubicBezTo>
                <a:cubicBezTo>
                  <a:pt x="82" y="44"/>
                  <a:pt x="84" y="43"/>
                  <a:pt x="85" y="43"/>
                </a:cubicBezTo>
                <a:cubicBezTo>
                  <a:pt x="83" y="43"/>
                  <a:pt x="81" y="43"/>
                  <a:pt x="80" y="44"/>
                </a:cubicBezTo>
                <a:close/>
                <a:moveTo>
                  <a:pt x="117" y="44"/>
                </a:moveTo>
                <a:cubicBezTo>
                  <a:pt x="119" y="46"/>
                  <a:pt x="122" y="43"/>
                  <a:pt x="124" y="44"/>
                </a:cubicBezTo>
                <a:cubicBezTo>
                  <a:pt x="123" y="42"/>
                  <a:pt x="119" y="44"/>
                  <a:pt x="117" y="44"/>
                </a:cubicBezTo>
                <a:close/>
                <a:moveTo>
                  <a:pt x="86" y="45"/>
                </a:moveTo>
                <a:cubicBezTo>
                  <a:pt x="86" y="44"/>
                  <a:pt x="89" y="45"/>
                  <a:pt x="89" y="44"/>
                </a:cubicBezTo>
                <a:cubicBezTo>
                  <a:pt x="88" y="43"/>
                  <a:pt x="85" y="44"/>
                  <a:pt x="86" y="45"/>
                </a:cubicBezTo>
                <a:close/>
                <a:moveTo>
                  <a:pt x="48" y="44"/>
                </a:moveTo>
                <a:cubicBezTo>
                  <a:pt x="49" y="45"/>
                  <a:pt x="50" y="45"/>
                  <a:pt x="51" y="44"/>
                </a:cubicBezTo>
                <a:cubicBezTo>
                  <a:pt x="51" y="44"/>
                  <a:pt x="49" y="44"/>
                  <a:pt x="48" y="44"/>
                </a:cubicBezTo>
                <a:close/>
                <a:moveTo>
                  <a:pt x="431" y="46"/>
                </a:moveTo>
                <a:cubicBezTo>
                  <a:pt x="430" y="47"/>
                  <a:pt x="429" y="49"/>
                  <a:pt x="431" y="49"/>
                </a:cubicBezTo>
                <a:cubicBezTo>
                  <a:pt x="432" y="49"/>
                  <a:pt x="432" y="48"/>
                  <a:pt x="433" y="48"/>
                </a:cubicBezTo>
                <a:cubicBezTo>
                  <a:pt x="432" y="46"/>
                  <a:pt x="432" y="45"/>
                  <a:pt x="431" y="46"/>
                </a:cubicBezTo>
                <a:close/>
                <a:moveTo>
                  <a:pt x="94" y="48"/>
                </a:moveTo>
                <a:cubicBezTo>
                  <a:pt x="95" y="49"/>
                  <a:pt x="97" y="48"/>
                  <a:pt x="99" y="48"/>
                </a:cubicBezTo>
                <a:cubicBezTo>
                  <a:pt x="97" y="47"/>
                  <a:pt x="95" y="47"/>
                  <a:pt x="94" y="48"/>
                </a:cubicBezTo>
                <a:close/>
                <a:moveTo>
                  <a:pt x="54" y="50"/>
                </a:moveTo>
                <a:cubicBezTo>
                  <a:pt x="54" y="50"/>
                  <a:pt x="53" y="49"/>
                  <a:pt x="53" y="48"/>
                </a:cubicBezTo>
                <a:cubicBezTo>
                  <a:pt x="51" y="49"/>
                  <a:pt x="50" y="49"/>
                  <a:pt x="48" y="50"/>
                </a:cubicBezTo>
                <a:cubicBezTo>
                  <a:pt x="49" y="50"/>
                  <a:pt x="48" y="50"/>
                  <a:pt x="49" y="50"/>
                </a:cubicBezTo>
                <a:cubicBezTo>
                  <a:pt x="50" y="49"/>
                  <a:pt x="50" y="51"/>
                  <a:pt x="51" y="50"/>
                </a:cubicBezTo>
                <a:cubicBezTo>
                  <a:pt x="51" y="50"/>
                  <a:pt x="51" y="50"/>
                  <a:pt x="51" y="50"/>
                </a:cubicBezTo>
                <a:cubicBezTo>
                  <a:pt x="52" y="51"/>
                  <a:pt x="52" y="49"/>
                  <a:pt x="53" y="49"/>
                </a:cubicBezTo>
                <a:cubicBezTo>
                  <a:pt x="53" y="49"/>
                  <a:pt x="53" y="50"/>
                  <a:pt x="54" y="50"/>
                </a:cubicBezTo>
                <a:close/>
                <a:moveTo>
                  <a:pt x="71" y="49"/>
                </a:moveTo>
                <a:cubicBezTo>
                  <a:pt x="76" y="49"/>
                  <a:pt x="80" y="50"/>
                  <a:pt x="81" y="48"/>
                </a:cubicBezTo>
                <a:cubicBezTo>
                  <a:pt x="77" y="49"/>
                  <a:pt x="74" y="48"/>
                  <a:pt x="71" y="49"/>
                </a:cubicBezTo>
                <a:close/>
                <a:moveTo>
                  <a:pt x="123" y="51"/>
                </a:moveTo>
                <a:cubicBezTo>
                  <a:pt x="124" y="51"/>
                  <a:pt x="124" y="51"/>
                  <a:pt x="124" y="51"/>
                </a:cubicBezTo>
                <a:cubicBezTo>
                  <a:pt x="124" y="51"/>
                  <a:pt x="125" y="50"/>
                  <a:pt x="124" y="50"/>
                </a:cubicBezTo>
                <a:cubicBezTo>
                  <a:pt x="124" y="50"/>
                  <a:pt x="124" y="51"/>
                  <a:pt x="124" y="51"/>
                </a:cubicBezTo>
                <a:cubicBezTo>
                  <a:pt x="124" y="50"/>
                  <a:pt x="123" y="51"/>
                  <a:pt x="123" y="51"/>
                </a:cubicBezTo>
                <a:close/>
                <a:moveTo>
                  <a:pt x="124" y="50"/>
                </a:moveTo>
                <a:cubicBezTo>
                  <a:pt x="122" y="50"/>
                  <a:pt x="120" y="49"/>
                  <a:pt x="119" y="50"/>
                </a:cubicBezTo>
                <a:cubicBezTo>
                  <a:pt x="121" y="50"/>
                  <a:pt x="122" y="52"/>
                  <a:pt x="124" y="50"/>
                </a:cubicBezTo>
                <a:close/>
                <a:moveTo>
                  <a:pt x="109" y="51"/>
                </a:moveTo>
                <a:cubicBezTo>
                  <a:pt x="109" y="51"/>
                  <a:pt x="108" y="51"/>
                  <a:pt x="108" y="52"/>
                </a:cubicBezTo>
                <a:cubicBezTo>
                  <a:pt x="109" y="52"/>
                  <a:pt x="110" y="51"/>
                  <a:pt x="110" y="52"/>
                </a:cubicBezTo>
                <a:cubicBezTo>
                  <a:pt x="109" y="53"/>
                  <a:pt x="106" y="51"/>
                  <a:pt x="105" y="53"/>
                </a:cubicBezTo>
                <a:cubicBezTo>
                  <a:pt x="105" y="53"/>
                  <a:pt x="106" y="53"/>
                  <a:pt x="107" y="53"/>
                </a:cubicBezTo>
                <a:cubicBezTo>
                  <a:pt x="106" y="53"/>
                  <a:pt x="109" y="52"/>
                  <a:pt x="108" y="53"/>
                </a:cubicBezTo>
                <a:cubicBezTo>
                  <a:pt x="110" y="52"/>
                  <a:pt x="113" y="53"/>
                  <a:pt x="114" y="53"/>
                </a:cubicBezTo>
                <a:cubicBezTo>
                  <a:pt x="113" y="53"/>
                  <a:pt x="115" y="52"/>
                  <a:pt x="115" y="53"/>
                </a:cubicBezTo>
                <a:cubicBezTo>
                  <a:pt x="116" y="53"/>
                  <a:pt x="116" y="52"/>
                  <a:pt x="116" y="52"/>
                </a:cubicBezTo>
                <a:cubicBezTo>
                  <a:pt x="115" y="51"/>
                  <a:pt x="114" y="52"/>
                  <a:pt x="114" y="52"/>
                </a:cubicBezTo>
                <a:cubicBezTo>
                  <a:pt x="113" y="53"/>
                  <a:pt x="112" y="51"/>
                  <a:pt x="111" y="52"/>
                </a:cubicBezTo>
                <a:cubicBezTo>
                  <a:pt x="111" y="52"/>
                  <a:pt x="110" y="52"/>
                  <a:pt x="110" y="51"/>
                </a:cubicBezTo>
                <a:cubicBezTo>
                  <a:pt x="111" y="51"/>
                  <a:pt x="111" y="51"/>
                  <a:pt x="112" y="51"/>
                </a:cubicBezTo>
                <a:cubicBezTo>
                  <a:pt x="112" y="51"/>
                  <a:pt x="112" y="50"/>
                  <a:pt x="111" y="50"/>
                </a:cubicBezTo>
                <a:cubicBezTo>
                  <a:pt x="106" y="50"/>
                  <a:pt x="98" y="50"/>
                  <a:pt x="95" y="50"/>
                </a:cubicBezTo>
                <a:cubicBezTo>
                  <a:pt x="96" y="51"/>
                  <a:pt x="91" y="50"/>
                  <a:pt x="90" y="51"/>
                </a:cubicBezTo>
                <a:cubicBezTo>
                  <a:pt x="91" y="51"/>
                  <a:pt x="91" y="51"/>
                  <a:pt x="90" y="52"/>
                </a:cubicBezTo>
                <a:cubicBezTo>
                  <a:pt x="92" y="52"/>
                  <a:pt x="93" y="52"/>
                  <a:pt x="93" y="51"/>
                </a:cubicBezTo>
                <a:cubicBezTo>
                  <a:pt x="93" y="52"/>
                  <a:pt x="94" y="52"/>
                  <a:pt x="95" y="52"/>
                </a:cubicBezTo>
                <a:cubicBezTo>
                  <a:pt x="92" y="52"/>
                  <a:pt x="91" y="52"/>
                  <a:pt x="90" y="54"/>
                </a:cubicBezTo>
                <a:cubicBezTo>
                  <a:pt x="90" y="54"/>
                  <a:pt x="91" y="54"/>
                  <a:pt x="91" y="54"/>
                </a:cubicBezTo>
                <a:cubicBezTo>
                  <a:pt x="91" y="54"/>
                  <a:pt x="91" y="53"/>
                  <a:pt x="91" y="53"/>
                </a:cubicBezTo>
                <a:cubicBezTo>
                  <a:pt x="92" y="54"/>
                  <a:pt x="97" y="53"/>
                  <a:pt x="98" y="53"/>
                </a:cubicBezTo>
                <a:cubicBezTo>
                  <a:pt x="98" y="54"/>
                  <a:pt x="99" y="53"/>
                  <a:pt x="98" y="54"/>
                </a:cubicBezTo>
                <a:cubicBezTo>
                  <a:pt x="97" y="54"/>
                  <a:pt x="96" y="54"/>
                  <a:pt x="95" y="54"/>
                </a:cubicBezTo>
                <a:cubicBezTo>
                  <a:pt x="96" y="54"/>
                  <a:pt x="95" y="55"/>
                  <a:pt x="96" y="55"/>
                </a:cubicBezTo>
                <a:cubicBezTo>
                  <a:pt x="96" y="54"/>
                  <a:pt x="97" y="54"/>
                  <a:pt x="98" y="54"/>
                </a:cubicBezTo>
                <a:cubicBezTo>
                  <a:pt x="98" y="55"/>
                  <a:pt x="99" y="55"/>
                  <a:pt x="99" y="55"/>
                </a:cubicBezTo>
                <a:cubicBezTo>
                  <a:pt x="98" y="55"/>
                  <a:pt x="98" y="55"/>
                  <a:pt x="99" y="56"/>
                </a:cubicBezTo>
                <a:cubicBezTo>
                  <a:pt x="97" y="56"/>
                  <a:pt x="91" y="56"/>
                  <a:pt x="89" y="56"/>
                </a:cubicBezTo>
                <a:cubicBezTo>
                  <a:pt x="87" y="57"/>
                  <a:pt x="84" y="57"/>
                  <a:pt x="82" y="57"/>
                </a:cubicBezTo>
                <a:cubicBezTo>
                  <a:pt x="82" y="57"/>
                  <a:pt x="83" y="57"/>
                  <a:pt x="83" y="56"/>
                </a:cubicBezTo>
                <a:cubicBezTo>
                  <a:pt x="78" y="55"/>
                  <a:pt x="75" y="57"/>
                  <a:pt x="71" y="56"/>
                </a:cubicBezTo>
                <a:cubicBezTo>
                  <a:pt x="71" y="57"/>
                  <a:pt x="71" y="57"/>
                  <a:pt x="71" y="57"/>
                </a:cubicBezTo>
                <a:cubicBezTo>
                  <a:pt x="73" y="57"/>
                  <a:pt x="76" y="57"/>
                  <a:pt x="77" y="57"/>
                </a:cubicBezTo>
                <a:cubicBezTo>
                  <a:pt x="75" y="57"/>
                  <a:pt x="71" y="58"/>
                  <a:pt x="70" y="58"/>
                </a:cubicBezTo>
                <a:cubicBezTo>
                  <a:pt x="70" y="57"/>
                  <a:pt x="71" y="57"/>
                  <a:pt x="71" y="57"/>
                </a:cubicBezTo>
                <a:cubicBezTo>
                  <a:pt x="71" y="56"/>
                  <a:pt x="70" y="57"/>
                  <a:pt x="70" y="56"/>
                </a:cubicBezTo>
                <a:cubicBezTo>
                  <a:pt x="70" y="57"/>
                  <a:pt x="69" y="58"/>
                  <a:pt x="69" y="57"/>
                </a:cubicBezTo>
                <a:cubicBezTo>
                  <a:pt x="69" y="58"/>
                  <a:pt x="69" y="58"/>
                  <a:pt x="69" y="58"/>
                </a:cubicBezTo>
                <a:cubicBezTo>
                  <a:pt x="68" y="58"/>
                  <a:pt x="68" y="57"/>
                  <a:pt x="68" y="57"/>
                </a:cubicBezTo>
                <a:cubicBezTo>
                  <a:pt x="67" y="57"/>
                  <a:pt x="68" y="57"/>
                  <a:pt x="66" y="57"/>
                </a:cubicBezTo>
                <a:cubicBezTo>
                  <a:pt x="66" y="58"/>
                  <a:pt x="68" y="58"/>
                  <a:pt x="67" y="58"/>
                </a:cubicBezTo>
                <a:cubicBezTo>
                  <a:pt x="66" y="58"/>
                  <a:pt x="66" y="57"/>
                  <a:pt x="66" y="57"/>
                </a:cubicBezTo>
                <a:cubicBezTo>
                  <a:pt x="65" y="58"/>
                  <a:pt x="65" y="58"/>
                  <a:pt x="64" y="57"/>
                </a:cubicBezTo>
                <a:cubicBezTo>
                  <a:pt x="64" y="58"/>
                  <a:pt x="64" y="58"/>
                  <a:pt x="64" y="58"/>
                </a:cubicBezTo>
                <a:cubicBezTo>
                  <a:pt x="64" y="58"/>
                  <a:pt x="63" y="58"/>
                  <a:pt x="64" y="58"/>
                </a:cubicBezTo>
                <a:cubicBezTo>
                  <a:pt x="62" y="58"/>
                  <a:pt x="59" y="58"/>
                  <a:pt x="57" y="58"/>
                </a:cubicBezTo>
                <a:cubicBezTo>
                  <a:pt x="58" y="58"/>
                  <a:pt x="59" y="59"/>
                  <a:pt x="58" y="59"/>
                </a:cubicBezTo>
                <a:cubicBezTo>
                  <a:pt x="57" y="58"/>
                  <a:pt x="56" y="58"/>
                  <a:pt x="56" y="59"/>
                </a:cubicBezTo>
                <a:cubicBezTo>
                  <a:pt x="56" y="58"/>
                  <a:pt x="55" y="58"/>
                  <a:pt x="55" y="58"/>
                </a:cubicBezTo>
                <a:cubicBezTo>
                  <a:pt x="55" y="59"/>
                  <a:pt x="53" y="58"/>
                  <a:pt x="53" y="59"/>
                </a:cubicBezTo>
                <a:cubicBezTo>
                  <a:pt x="53" y="59"/>
                  <a:pt x="53" y="58"/>
                  <a:pt x="53" y="58"/>
                </a:cubicBezTo>
                <a:cubicBezTo>
                  <a:pt x="52" y="60"/>
                  <a:pt x="49" y="58"/>
                  <a:pt x="47" y="60"/>
                </a:cubicBezTo>
                <a:cubicBezTo>
                  <a:pt x="47" y="59"/>
                  <a:pt x="45" y="59"/>
                  <a:pt x="45" y="60"/>
                </a:cubicBezTo>
                <a:cubicBezTo>
                  <a:pt x="47" y="60"/>
                  <a:pt x="50" y="61"/>
                  <a:pt x="51" y="60"/>
                </a:cubicBezTo>
                <a:cubicBezTo>
                  <a:pt x="51" y="61"/>
                  <a:pt x="50" y="60"/>
                  <a:pt x="50" y="61"/>
                </a:cubicBezTo>
                <a:cubicBezTo>
                  <a:pt x="51" y="61"/>
                  <a:pt x="53" y="61"/>
                  <a:pt x="52" y="62"/>
                </a:cubicBezTo>
                <a:cubicBezTo>
                  <a:pt x="53" y="62"/>
                  <a:pt x="53" y="61"/>
                  <a:pt x="54" y="61"/>
                </a:cubicBezTo>
                <a:cubicBezTo>
                  <a:pt x="54" y="61"/>
                  <a:pt x="55" y="61"/>
                  <a:pt x="54" y="62"/>
                </a:cubicBezTo>
                <a:cubicBezTo>
                  <a:pt x="55" y="62"/>
                  <a:pt x="55" y="62"/>
                  <a:pt x="56" y="62"/>
                </a:cubicBezTo>
                <a:cubicBezTo>
                  <a:pt x="56" y="61"/>
                  <a:pt x="55" y="61"/>
                  <a:pt x="55" y="61"/>
                </a:cubicBezTo>
                <a:cubicBezTo>
                  <a:pt x="56" y="60"/>
                  <a:pt x="57" y="61"/>
                  <a:pt x="59" y="61"/>
                </a:cubicBezTo>
                <a:cubicBezTo>
                  <a:pt x="58" y="61"/>
                  <a:pt x="58" y="61"/>
                  <a:pt x="58" y="62"/>
                </a:cubicBezTo>
                <a:cubicBezTo>
                  <a:pt x="63" y="61"/>
                  <a:pt x="66" y="61"/>
                  <a:pt x="70" y="61"/>
                </a:cubicBezTo>
                <a:cubicBezTo>
                  <a:pt x="70" y="60"/>
                  <a:pt x="68" y="61"/>
                  <a:pt x="68" y="60"/>
                </a:cubicBezTo>
                <a:cubicBezTo>
                  <a:pt x="69" y="60"/>
                  <a:pt x="72" y="60"/>
                  <a:pt x="73" y="60"/>
                </a:cubicBezTo>
                <a:cubicBezTo>
                  <a:pt x="72" y="61"/>
                  <a:pt x="71" y="60"/>
                  <a:pt x="71" y="60"/>
                </a:cubicBezTo>
                <a:cubicBezTo>
                  <a:pt x="72" y="60"/>
                  <a:pt x="72" y="61"/>
                  <a:pt x="72" y="61"/>
                </a:cubicBezTo>
                <a:cubicBezTo>
                  <a:pt x="76" y="61"/>
                  <a:pt x="77" y="61"/>
                  <a:pt x="80" y="60"/>
                </a:cubicBezTo>
                <a:cubicBezTo>
                  <a:pt x="80" y="61"/>
                  <a:pt x="80" y="61"/>
                  <a:pt x="80" y="61"/>
                </a:cubicBezTo>
                <a:cubicBezTo>
                  <a:pt x="81" y="60"/>
                  <a:pt x="83" y="60"/>
                  <a:pt x="85" y="60"/>
                </a:cubicBezTo>
                <a:cubicBezTo>
                  <a:pt x="85" y="60"/>
                  <a:pt x="86" y="60"/>
                  <a:pt x="86" y="59"/>
                </a:cubicBezTo>
                <a:cubicBezTo>
                  <a:pt x="84" y="59"/>
                  <a:pt x="84" y="60"/>
                  <a:pt x="83" y="59"/>
                </a:cubicBezTo>
                <a:cubicBezTo>
                  <a:pt x="83" y="59"/>
                  <a:pt x="83" y="60"/>
                  <a:pt x="83" y="60"/>
                </a:cubicBezTo>
                <a:cubicBezTo>
                  <a:pt x="82" y="60"/>
                  <a:pt x="81" y="60"/>
                  <a:pt x="82" y="59"/>
                </a:cubicBezTo>
                <a:cubicBezTo>
                  <a:pt x="84" y="60"/>
                  <a:pt x="88" y="57"/>
                  <a:pt x="90" y="59"/>
                </a:cubicBezTo>
                <a:cubicBezTo>
                  <a:pt x="91" y="58"/>
                  <a:pt x="92" y="58"/>
                  <a:pt x="93" y="59"/>
                </a:cubicBezTo>
                <a:cubicBezTo>
                  <a:pt x="93" y="58"/>
                  <a:pt x="94" y="58"/>
                  <a:pt x="95" y="58"/>
                </a:cubicBezTo>
                <a:cubicBezTo>
                  <a:pt x="96" y="59"/>
                  <a:pt x="96" y="59"/>
                  <a:pt x="96" y="60"/>
                </a:cubicBezTo>
                <a:cubicBezTo>
                  <a:pt x="99" y="60"/>
                  <a:pt x="100" y="59"/>
                  <a:pt x="102" y="59"/>
                </a:cubicBezTo>
                <a:cubicBezTo>
                  <a:pt x="102" y="59"/>
                  <a:pt x="102" y="59"/>
                  <a:pt x="103" y="59"/>
                </a:cubicBezTo>
                <a:cubicBezTo>
                  <a:pt x="103" y="59"/>
                  <a:pt x="105" y="58"/>
                  <a:pt x="105" y="59"/>
                </a:cubicBezTo>
                <a:cubicBezTo>
                  <a:pt x="104" y="59"/>
                  <a:pt x="104" y="60"/>
                  <a:pt x="106" y="60"/>
                </a:cubicBezTo>
                <a:cubicBezTo>
                  <a:pt x="105" y="59"/>
                  <a:pt x="105" y="59"/>
                  <a:pt x="106" y="58"/>
                </a:cubicBezTo>
                <a:cubicBezTo>
                  <a:pt x="104" y="58"/>
                  <a:pt x="103" y="59"/>
                  <a:pt x="102" y="58"/>
                </a:cubicBezTo>
                <a:cubicBezTo>
                  <a:pt x="104" y="58"/>
                  <a:pt x="106" y="58"/>
                  <a:pt x="108" y="57"/>
                </a:cubicBezTo>
                <a:cubicBezTo>
                  <a:pt x="107" y="59"/>
                  <a:pt x="108" y="59"/>
                  <a:pt x="106" y="59"/>
                </a:cubicBezTo>
                <a:cubicBezTo>
                  <a:pt x="106" y="60"/>
                  <a:pt x="108" y="59"/>
                  <a:pt x="109" y="58"/>
                </a:cubicBezTo>
                <a:cubicBezTo>
                  <a:pt x="109" y="58"/>
                  <a:pt x="108" y="58"/>
                  <a:pt x="109" y="59"/>
                </a:cubicBezTo>
                <a:cubicBezTo>
                  <a:pt x="111" y="58"/>
                  <a:pt x="110" y="59"/>
                  <a:pt x="112" y="59"/>
                </a:cubicBezTo>
                <a:cubicBezTo>
                  <a:pt x="112" y="58"/>
                  <a:pt x="111" y="59"/>
                  <a:pt x="111" y="58"/>
                </a:cubicBezTo>
                <a:cubicBezTo>
                  <a:pt x="112" y="58"/>
                  <a:pt x="113" y="58"/>
                  <a:pt x="114" y="58"/>
                </a:cubicBezTo>
                <a:cubicBezTo>
                  <a:pt x="113" y="58"/>
                  <a:pt x="113" y="60"/>
                  <a:pt x="113" y="59"/>
                </a:cubicBezTo>
                <a:cubicBezTo>
                  <a:pt x="113" y="59"/>
                  <a:pt x="114" y="59"/>
                  <a:pt x="114" y="59"/>
                </a:cubicBezTo>
                <a:cubicBezTo>
                  <a:pt x="114" y="59"/>
                  <a:pt x="115" y="59"/>
                  <a:pt x="115" y="58"/>
                </a:cubicBezTo>
                <a:cubicBezTo>
                  <a:pt x="116" y="60"/>
                  <a:pt x="120" y="59"/>
                  <a:pt x="121" y="58"/>
                </a:cubicBezTo>
                <a:cubicBezTo>
                  <a:pt x="120" y="58"/>
                  <a:pt x="120" y="57"/>
                  <a:pt x="119" y="57"/>
                </a:cubicBezTo>
                <a:cubicBezTo>
                  <a:pt x="120" y="57"/>
                  <a:pt x="120" y="57"/>
                  <a:pt x="121" y="57"/>
                </a:cubicBezTo>
                <a:cubicBezTo>
                  <a:pt x="121" y="58"/>
                  <a:pt x="120" y="57"/>
                  <a:pt x="121" y="58"/>
                </a:cubicBezTo>
                <a:cubicBezTo>
                  <a:pt x="123" y="58"/>
                  <a:pt x="125" y="57"/>
                  <a:pt x="127" y="58"/>
                </a:cubicBezTo>
                <a:cubicBezTo>
                  <a:pt x="127" y="58"/>
                  <a:pt x="128" y="59"/>
                  <a:pt x="128" y="58"/>
                </a:cubicBezTo>
                <a:cubicBezTo>
                  <a:pt x="128" y="58"/>
                  <a:pt x="128" y="57"/>
                  <a:pt x="129" y="58"/>
                </a:cubicBezTo>
                <a:cubicBezTo>
                  <a:pt x="129" y="58"/>
                  <a:pt x="129" y="58"/>
                  <a:pt x="129" y="59"/>
                </a:cubicBezTo>
                <a:cubicBezTo>
                  <a:pt x="130" y="58"/>
                  <a:pt x="131" y="59"/>
                  <a:pt x="132" y="59"/>
                </a:cubicBezTo>
                <a:cubicBezTo>
                  <a:pt x="131" y="58"/>
                  <a:pt x="133" y="58"/>
                  <a:pt x="133" y="57"/>
                </a:cubicBezTo>
                <a:cubicBezTo>
                  <a:pt x="130" y="56"/>
                  <a:pt x="127" y="58"/>
                  <a:pt x="126" y="57"/>
                </a:cubicBezTo>
                <a:cubicBezTo>
                  <a:pt x="128" y="57"/>
                  <a:pt x="129" y="55"/>
                  <a:pt x="131" y="57"/>
                </a:cubicBezTo>
                <a:cubicBezTo>
                  <a:pt x="131" y="56"/>
                  <a:pt x="131" y="56"/>
                  <a:pt x="131" y="56"/>
                </a:cubicBezTo>
                <a:cubicBezTo>
                  <a:pt x="135" y="55"/>
                  <a:pt x="140" y="56"/>
                  <a:pt x="145" y="56"/>
                </a:cubicBezTo>
                <a:cubicBezTo>
                  <a:pt x="150" y="56"/>
                  <a:pt x="155" y="55"/>
                  <a:pt x="158" y="56"/>
                </a:cubicBezTo>
                <a:cubicBezTo>
                  <a:pt x="156" y="56"/>
                  <a:pt x="154" y="56"/>
                  <a:pt x="153" y="56"/>
                </a:cubicBezTo>
                <a:cubicBezTo>
                  <a:pt x="154" y="58"/>
                  <a:pt x="157" y="57"/>
                  <a:pt x="156" y="59"/>
                </a:cubicBezTo>
                <a:cubicBezTo>
                  <a:pt x="156" y="58"/>
                  <a:pt x="156" y="58"/>
                  <a:pt x="156" y="58"/>
                </a:cubicBezTo>
                <a:cubicBezTo>
                  <a:pt x="155" y="58"/>
                  <a:pt x="153" y="58"/>
                  <a:pt x="152" y="59"/>
                </a:cubicBezTo>
                <a:cubicBezTo>
                  <a:pt x="154" y="59"/>
                  <a:pt x="155" y="59"/>
                  <a:pt x="157" y="59"/>
                </a:cubicBezTo>
                <a:cubicBezTo>
                  <a:pt x="157" y="58"/>
                  <a:pt x="161" y="58"/>
                  <a:pt x="163" y="59"/>
                </a:cubicBezTo>
                <a:cubicBezTo>
                  <a:pt x="163" y="58"/>
                  <a:pt x="165" y="59"/>
                  <a:pt x="165" y="59"/>
                </a:cubicBezTo>
                <a:cubicBezTo>
                  <a:pt x="166" y="59"/>
                  <a:pt x="166" y="58"/>
                  <a:pt x="166" y="58"/>
                </a:cubicBezTo>
                <a:cubicBezTo>
                  <a:pt x="166" y="58"/>
                  <a:pt x="167" y="58"/>
                  <a:pt x="167" y="58"/>
                </a:cubicBezTo>
                <a:cubicBezTo>
                  <a:pt x="168" y="58"/>
                  <a:pt x="167" y="57"/>
                  <a:pt x="167" y="57"/>
                </a:cubicBezTo>
                <a:cubicBezTo>
                  <a:pt x="168" y="57"/>
                  <a:pt x="167" y="59"/>
                  <a:pt x="168" y="58"/>
                </a:cubicBezTo>
                <a:cubicBezTo>
                  <a:pt x="168" y="58"/>
                  <a:pt x="169" y="58"/>
                  <a:pt x="170" y="58"/>
                </a:cubicBezTo>
                <a:cubicBezTo>
                  <a:pt x="170" y="59"/>
                  <a:pt x="169" y="58"/>
                  <a:pt x="169" y="59"/>
                </a:cubicBezTo>
                <a:cubicBezTo>
                  <a:pt x="170" y="59"/>
                  <a:pt x="170" y="59"/>
                  <a:pt x="169" y="59"/>
                </a:cubicBezTo>
                <a:cubicBezTo>
                  <a:pt x="170" y="59"/>
                  <a:pt x="170" y="58"/>
                  <a:pt x="170" y="58"/>
                </a:cubicBezTo>
                <a:cubicBezTo>
                  <a:pt x="170" y="57"/>
                  <a:pt x="169" y="58"/>
                  <a:pt x="169" y="57"/>
                </a:cubicBezTo>
                <a:cubicBezTo>
                  <a:pt x="169" y="57"/>
                  <a:pt x="169" y="57"/>
                  <a:pt x="169" y="57"/>
                </a:cubicBezTo>
                <a:cubicBezTo>
                  <a:pt x="169" y="57"/>
                  <a:pt x="168" y="57"/>
                  <a:pt x="168" y="57"/>
                </a:cubicBezTo>
                <a:cubicBezTo>
                  <a:pt x="169" y="57"/>
                  <a:pt x="169" y="56"/>
                  <a:pt x="169" y="56"/>
                </a:cubicBezTo>
                <a:cubicBezTo>
                  <a:pt x="170" y="56"/>
                  <a:pt x="169" y="57"/>
                  <a:pt x="171" y="57"/>
                </a:cubicBezTo>
                <a:cubicBezTo>
                  <a:pt x="171" y="57"/>
                  <a:pt x="170" y="56"/>
                  <a:pt x="171" y="56"/>
                </a:cubicBezTo>
                <a:cubicBezTo>
                  <a:pt x="171" y="56"/>
                  <a:pt x="171" y="57"/>
                  <a:pt x="171" y="57"/>
                </a:cubicBezTo>
                <a:cubicBezTo>
                  <a:pt x="170" y="55"/>
                  <a:pt x="166" y="56"/>
                  <a:pt x="164" y="56"/>
                </a:cubicBezTo>
                <a:cubicBezTo>
                  <a:pt x="164" y="57"/>
                  <a:pt x="165" y="57"/>
                  <a:pt x="165" y="57"/>
                </a:cubicBezTo>
                <a:cubicBezTo>
                  <a:pt x="164" y="57"/>
                  <a:pt x="165" y="57"/>
                  <a:pt x="163" y="58"/>
                </a:cubicBezTo>
                <a:cubicBezTo>
                  <a:pt x="164" y="57"/>
                  <a:pt x="163" y="57"/>
                  <a:pt x="162" y="57"/>
                </a:cubicBezTo>
                <a:cubicBezTo>
                  <a:pt x="162" y="58"/>
                  <a:pt x="163" y="57"/>
                  <a:pt x="163" y="58"/>
                </a:cubicBezTo>
                <a:cubicBezTo>
                  <a:pt x="162" y="58"/>
                  <a:pt x="162" y="58"/>
                  <a:pt x="161" y="58"/>
                </a:cubicBezTo>
                <a:cubicBezTo>
                  <a:pt x="161" y="57"/>
                  <a:pt x="162" y="57"/>
                  <a:pt x="162" y="57"/>
                </a:cubicBezTo>
                <a:cubicBezTo>
                  <a:pt x="160" y="57"/>
                  <a:pt x="160" y="57"/>
                  <a:pt x="159" y="57"/>
                </a:cubicBezTo>
                <a:cubicBezTo>
                  <a:pt x="158" y="57"/>
                  <a:pt x="159" y="58"/>
                  <a:pt x="158" y="58"/>
                </a:cubicBezTo>
                <a:cubicBezTo>
                  <a:pt x="156" y="58"/>
                  <a:pt x="157" y="58"/>
                  <a:pt x="156" y="57"/>
                </a:cubicBezTo>
                <a:cubicBezTo>
                  <a:pt x="156" y="56"/>
                  <a:pt x="157" y="57"/>
                  <a:pt x="158" y="57"/>
                </a:cubicBezTo>
                <a:cubicBezTo>
                  <a:pt x="158" y="57"/>
                  <a:pt x="158" y="57"/>
                  <a:pt x="158" y="57"/>
                </a:cubicBezTo>
                <a:cubicBezTo>
                  <a:pt x="158" y="56"/>
                  <a:pt x="159" y="57"/>
                  <a:pt x="159" y="57"/>
                </a:cubicBezTo>
                <a:cubicBezTo>
                  <a:pt x="159" y="56"/>
                  <a:pt x="158" y="56"/>
                  <a:pt x="158" y="55"/>
                </a:cubicBezTo>
                <a:cubicBezTo>
                  <a:pt x="159" y="55"/>
                  <a:pt x="161" y="55"/>
                  <a:pt x="160" y="56"/>
                </a:cubicBezTo>
                <a:cubicBezTo>
                  <a:pt x="161" y="56"/>
                  <a:pt x="162" y="56"/>
                  <a:pt x="162" y="56"/>
                </a:cubicBezTo>
                <a:cubicBezTo>
                  <a:pt x="163" y="54"/>
                  <a:pt x="168" y="56"/>
                  <a:pt x="170" y="54"/>
                </a:cubicBezTo>
                <a:cubicBezTo>
                  <a:pt x="165" y="54"/>
                  <a:pt x="161" y="54"/>
                  <a:pt x="157" y="54"/>
                </a:cubicBezTo>
                <a:cubicBezTo>
                  <a:pt x="157" y="54"/>
                  <a:pt x="158" y="54"/>
                  <a:pt x="158" y="54"/>
                </a:cubicBezTo>
                <a:cubicBezTo>
                  <a:pt x="156" y="54"/>
                  <a:pt x="154" y="54"/>
                  <a:pt x="153" y="54"/>
                </a:cubicBezTo>
                <a:cubicBezTo>
                  <a:pt x="153" y="55"/>
                  <a:pt x="152" y="54"/>
                  <a:pt x="152" y="54"/>
                </a:cubicBezTo>
                <a:cubicBezTo>
                  <a:pt x="151" y="55"/>
                  <a:pt x="152" y="55"/>
                  <a:pt x="151" y="55"/>
                </a:cubicBezTo>
                <a:cubicBezTo>
                  <a:pt x="151" y="54"/>
                  <a:pt x="150" y="55"/>
                  <a:pt x="149" y="54"/>
                </a:cubicBezTo>
                <a:cubicBezTo>
                  <a:pt x="149" y="55"/>
                  <a:pt x="150" y="55"/>
                  <a:pt x="149" y="55"/>
                </a:cubicBezTo>
                <a:cubicBezTo>
                  <a:pt x="146" y="55"/>
                  <a:pt x="139" y="53"/>
                  <a:pt x="135" y="55"/>
                </a:cubicBezTo>
                <a:cubicBezTo>
                  <a:pt x="135" y="55"/>
                  <a:pt x="136" y="55"/>
                  <a:pt x="136" y="55"/>
                </a:cubicBezTo>
                <a:cubicBezTo>
                  <a:pt x="133" y="54"/>
                  <a:pt x="125" y="55"/>
                  <a:pt x="121" y="55"/>
                </a:cubicBezTo>
                <a:cubicBezTo>
                  <a:pt x="118" y="55"/>
                  <a:pt x="113" y="55"/>
                  <a:pt x="111" y="55"/>
                </a:cubicBezTo>
                <a:cubicBezTo>
                  <a:pt x="111" y="55"/>
                  <a:pt x="111" y="55"/>
                  <a:pt x="110" y="55"/>
                </a:cubicBezTo>
                <a:cubicBezTo>
                  <a:pt x="110" y="55"/>
                  <a:pt x="110" y="55"/>
                  <a:pt x="110" y="55"/>
                </a:cubicBezTo>
                <a:cubicBezTo>
                  <a:pt x="107" y="54"/>
                  <a:pt x="101" y="57"/>
                  <a:pt x="99" y="54"/>
                </a:cubicBezTo>
                <a:cubicBezTo>
                  <a:pt x="100" y="54"/>
                  <a:pt x="101" y="55"/>
                  <a:pt x="101" y="54"/>
                </a:cubicBezTo>
                <a:cubicBezTo>
                  <a:pt x="100" y="54"/>
                  <a:pt x="99" y="54"/>
                  <a:pt x="99" y="54"/>
                </a:cubicBezTo>
                <a:cubicBezTo>
                  <a:pt x="100" y="54"/>
                  <a:pt x="99" y="53"/>
                  <a:pt x="100" y="53"/>
                </a:cubicBezTo>
                <a:cubicBezTo>
                  <a:pt x="101" y="54"/>
                  <a:pt x="103" y="53"/>
                  <a:pt x="105" y="53"/>
                </a:cubicBezTo>
                <a:cubicBezTo>
                  <a:pt x="105" y="52"/>
                  <a:pt x="103" y="52"/>
                  <a:pt x="102" y="52"/>
                </a:cubicBezTo>
                <a:cubicBezTo>
                  <a:pt x="102" y="52"/>
                  <a:pt x="102" y="52"/>
                  <a:pt x="102" y="52"/>
                </a:cubicBezTo>
                <a:cubicBezTo>
                  <a:pt x="104" y="52"/>
                  <a:pt x="107" y="52"/>
                  <a:pt x="108" y="51"/>
                </a:cubicBezTo>
                <a:cubicBezTo>
                  <a:pt x="108" y="51"/>
                  <a:pt x="108" y="51"/>
                  <a:pt x="108" y="51"/>
                </a:cubicBezTo>
                <a:cubicBezTo>
                  <a:pt x="108" y="51"/>
                  <a:pt x="108" y="50"/>
                  <a:pt x="109" y="50"/>
                </a:cubicBezTo>
                <a:cubicBezTo>
                  <a:pt x="109" y="51"/>
                  <a:pt x="109" y="51"/>
                  <a:pt x="109" y="51"/>
                </a:cubicBezTo>
                <a:close/>
                <a:moveTo>
                  <a:pt x="112" y="51"/>
                </a:moveTo>
                <a:cubicBezTo>
                  <a:pt x="112" y="51"/>
                  <a:pt x="113" y="51"/>
                  <a:pt x="113" y="51"/>
                </a:cubicBezTo>
                <a:cubicBezTo>
                  <a:pt x="112" y="51"/>
                  <a:pt x="113" y="49"/>
                  <a:pt x="112" y="50"/>
                </a:cubicBezTo>
                <a:cubicBezTo>
                  <a:pt x="112" y="51"/>
                  <a:pt x="112" y="50"/>
                  <a:pt x="112" y="51"/>
                </a:cubicBezTo>
                <a:close/>
                <a:moveTo>
                  <a:pt x="49" y="52"/>
                </a:moveTo>
                <a:cubicBezTo>
                  <a:pt x="50" y="51"/>
                  <a:pt x="53" y="52"/>
                  <a:pt x="54" y="51"/>
                </a:cubicBezTo>
                <a:cubicBezTo>
                  <a:pt x="52" y="52"/>
                  <a:pt x="50" y="50"/>
                  <a:pt x="49" y="52"/>
                </a:cubicBezTo>
                <a:close/>
                <a:moveTo>
                  <a:pt x="127" y="51"/>
                </a:moveTo>
                <a:cubicBezTo>
                  <a:pt x="127" y="51"/>
                  <a:pt x="125" y="52"/>
                  <a:pt x="124" y="52"/>
                </a:cubicBezTo>
                <a:cubicBezTo>
                  <a:pt x="125" y="52"/>
                  <a:pt x="127" y="53"/>
                  <a:pt x="127" y="51"/>
                </a:cubicBezTo>
                <a:close/>
                <a:moveTo>
                  <a:pt x="62" y="53"/>
                </a:moveTo>
                <a:cubicBezTo>
                  <a:pt x="61" y="53"/>
                  <a:pt x="59" y="53"/>
                  <a:pt x="59" y="54"/>
                </a:cubicBezTo>
                <a:cubicBezTo>
                  <a:pt x="60" y="54"/>
                  <a:pt x="61" y="54"/>
                  <a:pt x="62" y="53"/>
                </a:cubicBezTo>
                <a:close/>
                <a:moveTo>
                  <a:pt x="85" y="51"/>
                </a:moveTo>
                <a:cubicBezTo>
                  <a:pt x="84" y="52"/>
                  <a:pt x="74" y="51"/>
                  <a:pt x="70" y="53"/>
                </a:cubicBezTo>
                <a:cubicBezTo>
                  <a:pt x="68" y="52"/>
                  <a:pt x="64" y="52"/>
                  <a:pt x="63" y="53"/>
                </a:cubicBezTo>
                <a:cubicBezTo>
                  <a:pt x="65" y="54"/>
                  <a:pt x="67" y="53"/>
                  <a:pt x="68" y="54"/>
                </a:cubicBezTo>
                <a:cubicBezTo>
                  <a:pt x="65" y="53"/>
                  <a:pt x="63" y="54"/>
                  <a:pt x="62" y="53"/>
                </a:cubicBezTo>
                <a:cubicBezTo>
                  <a:pt x="59" y="55"/>
                  <a:pt x="56" y="54"/>
                  <a:pt x="53" y="54"/>
                </a:cubicBezTo>
                <a:cubicBezTo>
                  <a:pt x="53" y="54"/>
                  <a:pt x="52" y="53"/>
                  <a:pt x="51" y="54"/>
                </a:cubicBezTo>
                <a:cubicBezTo>
                  <a:pt x="52" y="54"/>
                  <a:pt x="52" y="54"/>
                  <a:pt x="52" y="54"/>
                </a:cubicBezTo>
                <a:cubicBezTo>
                  <a:pt x="52" y="54"/>
                  <a:pt x="51" y="54"/>
                  <a:pt x="51" y="54"/>
                </a:cubicBezTo>
                <a:cubicBezTo>
                  <a:pt x="52" y="54"/>
                  <a:pt x="52" y="54"/>
                  <a:pt x="52" y="54"/>
                </a:cubicBezTo>
                <a:cubicBezTo>
                  <a:pt x="52" y="54"/>
                  <a:pt x="52" y="55"/>
                  <a:pt x="52" y="55"/>
                </a:cubicBezTo>
                <a:cubicBezTo>
                  <a:pt x="52" y="54"/>
                  <a:pt x="50" y="55"/>
                  <a:pt x="51" y="55"/>
                </a:cubicBezTo>
                <a:cubicBezTo>
                  <a:pt x="51" y="54"/>
                  <a:pt x="52" y="54"/>
                  <a:pt x="51" y="54"/>
                </a:cubicBezTo>
                <a:cubicBezTo>
                  <a:pt x="50" y="53"/>
                  <a:pt x="47" y="54"/>
                  <a:pt x="47" y="53"/>
                </a:cubicBezTo>
                <a:cubicBezTo>
                  <a:pt x="47" y="54"/>
                  <a:pt x="46" y="54"/>
                  <a:pt x="45" y="54"/>
                </a:cubicBezTo>
                <a:cubicBezTo>
                  <a:pt x="46" y="56"/>
                  <a:pt x="48" y="54"/>
                  <a:pt x="50" y="54"/>
                </a:cubicBezTo>
                <a:cubicBezTo>
                  <a:pt x="50" y="55"/>
                  <a:pt x="50" y="55"/>
                  <a:pt x="50" y="55"/>
                </a:cubicBezTo>
                <a:cubicBezTo>
                  <a:pt x="50" y="56"/>
                  <a:pt x="51" y="55"/>
                  <a:pt x="51" y="55"/>
                </a:cubicBezTo>
                <a:cubicBezTo>
                  <a:pt x="50" y="55"/>
                  <a:pt x="50" y="56"/>
                  <a:pt x="50" y="56"/>
                </a:cubicBezTo>
                <a:cubicBezTo>
                  <a:pt x="49" y="56"/>
                  <a:pt x="50" y="55"/>
                  <a:pt x="49" y="55"/>
                </a:cubicBezTo>
                <a:cubicBezTo>
                  <a:pt x="49" y="55"/>
                  <a:pt x="48" y="55"/>
                  <a:pt x="48" y="55"/>
                </a:cubicBezTo>
                <a:cubicBezTo>
                  <a:pt x="48" y="56"/>
                  <a:pt x="48" y="56"/>
                  <a:pt x="48" y="56"/>
                </a:cubicBezTo>
                <a:cubicBezTo>
                  <a:pt x="47" y="57"/>
                  <a:pt x="46" y="56"/>
                  <a:pt x="45" y="57"/>
                </a:cubicBezTo>
                <a:cubicBezTo>
                  <a:pt x="46" y="57"/>
                  <a:pt x="49" y="57"/>
                  <a:pt x="49" y="56"/>
                </a:cubicBezTo>
                <a:cubicBezTo>
                  <a:pt x="49" y="56"/>
                  <a:pt x="50" y="56"/>
                  <a:pt x="50" y="56"/>
                </a:cubicBezTo>
                <a:cubicBezTo>
                  <a:pt x="50" y="56"/>
                  <a:pt x="49" y="56"/>
                  <a:pt x="49" y="57"/>
                </a:cubicBezTo>
                <a:cubicBezTo>
                  <a:pt x="50" y="58"/>
                  <a:pt x="52" y="56"/>
                  <a:pt x="54" y="57"/>
                </a:cubicBezTo>
                <a:cubicBezTo>
                  <a:pt x="54" y="57"/>
                  <a:pt x="54" y="56"/>
                  <a:pt x="54" y="56"/>
                </a:cubicBezTo>
                <a:cubicBezTo>
                  <a:pt x="54" y="57"/>
                  <a:pt x="55" y="57"/>
                  <a:pt x="55" y="57"/>
                </a:cubicBezTo>
                <a:cubicBezTo>
                  <a:pt x="55" y="57"/>
                  <a:pt x="55" y="56"/>
                  <a:pt x="56" y="56"/>
                </a:cubicBezTo>
                <a:cubicBezTo>
                  <a:pt x="56" y="57"/>
                  <a:pt x="58" y="56"/>
                  <a:pt x="60" y="57"/>
                </a:cubicBezTo>
                <a:cubicBezTo>
                  <a:pt x="60" y="55"/>
                  <a:pt x="65" y="56"/>
                  <a:pt x="65" y="55"/>
                </a:cubicBezTo>
                <a:cubicBezTo>
                  <a:pt x="67" y="54"/>
                  <a:pt x="67" y="55"/>
                  <a:pt x="69" y="55"/>
                </a:cubicBezTo>
                <a:cubicBezTo>
                  <a:pt x="69" y="55"/>
                  <a:pt x="69" y="54"/>
                  <a:pt x="70" y="54"/>
                </a:cubicBezTo>
                <a:cubicBezTo>
                  <a:pt x="70" y="55"/>
                  <a:pt x="76" y="54"/>
                  <a:pt x="75" y="53"/>
                </a:cubicBezTo>
                <a:cubicBezTo>
                  <a:pt x="78" y="53"/>
                  <a:pt x="81" y="53"/>
                  <a:pt x="83" y="53"/>
                </a:cubicBezTo>
                <a:cubicBezTo>
                  <a:pt x="83" y="52"/>
                  <a:pt x="82" y="53"/>
                  <a:pt x="82" y="52"/>
                </a:cubicBezTo>
                <a:cubicBezTo>
                  <a:pt x="85" y="53"/>
                  <a:pt x="87" y="52"/>
                  <a:pt x="89" y="52"/>
                </a:cubicBezTo>
                <a:cubicBezTo>
                  <a:pt x="88" y="50"/>
                  <a:pt x="85" y="53"/>
                  <a:pt x="85" y="51"/>
                </a:cubicBezTo>
                <a:close/>
                <a:moveTo>
                  <a:pt x="56" y="52"/>
                </a:moveTo>
                <a:cubicBezTo>
                  <a:pt x="58" y="53"/>
                  <a:pt x="60" y="51"/>
                  <a:pt x="59" y="52"/>
                </a:cubicBezTo>
                <a:cubicBezTo>
                  <a:pt x="58" y="52"/>
                  <a:pt x="56" y="51"/>
                  <a:pt x="56" y="52"/>
                </a:cubicBezTo>
                <a:close/>
                <a:moveTo>
                  <a:pt x="195" y="54"/>
                </a:moveTo>
                <a:cubicBezTo>
                  <a:pt x="195" y="54"/>
                  <a:pt x="195" y="54"/>
                  <a:pt x="195" y="55"/>
                </a:cubicBezTo>
                <a:cubicBezTo>
                  <a:pt x="196" y="55"/>
                  <a:pt x="196" y="54"/>
                  <a:pt x="197" y="54"/>
                </a:cubicBezTo>
                <a:cubicBezTo>
                  <a:pt x="196" y="53"/>
                  <a:pt x="196" y="55"/>
                  <a:pt x="195" y="54"/>
                </a:cubicBezTo>
                <a:close/>
                <a:moveTo>
                  <a:pt x="200" y="55"/>
                </a:moveTo>
                <a:cubicBezTo>
                  <a:pt x="201" y="55"/>
                  <a:pt x="200" y="54"/>
                  <a:pt x="201" y="54"/>
                </a:cubicBezTo>
                <a:cubicBezTo>
                  <a:pt x="201" y="55"/>
                  <a:pt x="202" y="54"/>
                  <a:pt x="202" y="54"/>
                </a:cubicBezTo>
                <a:cubicBezTo>
                  <a:pt x="201" y="54"/>
                  <a:pt x="200" y="54"/>
                  <a:pt x="200" y="54"/>
                </a:cubicBezTo>
                <a:cubicBezTo>
                  <a:pt x="200" y="54"/>
                  <a:pt x="200" y="54"/>
                  <a:pt x="200" y="55"/>
                </a:cubicBezTo>
                <a:close/>
                <a:moveTo>
                  <a:pt x="187" y="54"/>
                </a:moveTo>
                <a:cubicBezTo>
                  <a:pt x="188" y="54"/>
                  <a:pt x="189" y="55"/>
                  <a:pt x="189" y="55"/>
                </a:cubicBezTo>
                <a:cubicBezTo>
                  <a:pt x="190" y="54"/>
                  <a:pt x="188" y="54"/>
                  <a:pt x="187" y="54"/>
                </a:cubicBezTo>
                <a:close/>
                <a:moveTo>
                  <a:pt x="71" y="54"/>
                </a:moveTo>
                <a:cubicBezTo>
                  <a:pt x="69" y="55"/>
                  <a:pt x="76" y="55"/>
                  <a:pt x="73" y="54"/>
                </a:cubicBezTo>
                <a:cubicBezTo>
                  <a:pt x="72" y="54"/>
                  <a:pt x="72" y="54"/>
                  <a:pt x="71" y="54"/>
                </a:cubicBezTo>
                <a:close/>
                <a:moveTo>
                  <a:pt x="48" y="55"/>
                </a:moveTo>
                <a:cubicBezTo>
                  <a:pt x="47" y="55"/>
                  <a:pt x="47" y="56"/>
                  <a:pt x="46" y="55"/>
                </a:cubicBezTo>
                <a:cubicBezTo>
                  <a:pt x="46" y="56"/>
                  <a:pt x="48" y="56"/>
                  <a:pt x="48" y="55"/>
                </a:cubicBezTo>
                <a:close/>
                <a:moveTo>
                  <a:pt x="173" y="55"/>
                </a:moveTo>
                <a:cubicBezTo>
                  <a:pt x="173" y="56"/>
                  <a:pt x="175" y="56"/>
                  <a:pt x="174" y="57"/>
                </a:cubicBezTo>
                <a:cubicBezTo>
                  <a:pt x="175" y="57"/>
                  <a:pt x="175" y="57"/>
                  <a:pt x="176" y="57"/>
                </a:cubicBezTo>
                <a:cubicBezTo>
                  <a:pt x="176" y="56"/>
                  <a:pt x="175" y="56"/>
                  <a:pt x="176" y="56"/>
                </a:cubicBezTo>
                <a:cubicBezTo>
                  <a:pt x="177" y="56"/>
                  <a:pt x="178" y="56"/>
                  <a:pt x="179" y="55"/>
                </a:cubicBezTo>
                <a:cubicBezTo>
                  <a:pt x="176" y="55"/>
                  <a:pt x="175" y="55"/>
                  <a:pt x="173" y="55"/>
                </a:cubicBezTo>
                <a:close/>
                <a:moveTo>
                  <a:pt x="141" y="56"/>
                </a:moveTo>
                <a:cubicBezTo>
                  <a:pt x="141" y="57"/>
                  <a:pt x="141" y="57"/>
                  <a:pt x="141" y="57"/>
                </a:cubicBezTo>
                <a:cubicBezTo>
                  <a:pt x="141" y="57"/>
                  <a:pt x="140" y="58"/>
                  <a:pt x="140" y="57"/>
                </a:cubicBezTo>
                <a:cubicBezTo>
                  <a:pt x="140" y="57"/>
                  <a:pt x="141" y="57"/>
                  <a:pt x="141" y="57"/>
                </a:cubicBezTo>
                <a:cubicBezTo>
                  <a:pt x="140" y="56"/>
                  <a:pt x="140" y="57"/>
                  <a:pt x="139" y="58"/>
                </a:cubicBezTo>
                <a:cubicBezTo>
                  <a:pt x="141" y="58"/>
                  <a:pt x="141" y="58"/>
                  <a:pt x="144" y="58"/>
                </a:cubicBezTo>
                <a:cubicBezTo>
                  <a:pt x="144" y="58"/>
                  <a:pt x="144" y="58"/>
                  <a:pt x="144" y="58"/>
                </a:cubicBezTo>
                <a:cubicBezTo>
                  <a:pt x="144" y="58"/>
                  <a:pt x="143" y="59"/>
                  <a:pt x="143" y="59"/>
                </a:cubicBezTo>
                <a:cubicBezTo>
                  <a:pt x="144" y="59"/>
                  <a:pt x="144" y="59"/>
                  <a:pt x="144" y="59"/>
                </a:cubicBezTo>
                <a:cubicBezTo>
                  <a:pt x="143" y="60"/>
                  <a:pt x="145" y="60"/>
                  <a:pt x="145" y="60"/>
                </a:cubicBezTo>
                <a:cubicBezTo>
                  <a:pt x="144" y="60"/>
                  <a:pt x="144" y="60"/>
                  <a:pt x="143" y="60"/>
                </a:cubicBezTo>
                <a:cubicBezTo>
                  <a:pt x="143" y="60"/>
                  <a:pt x="142" y="60"/>
                  <a:pt x="143" y="59"/>
                </a:cubicBezTo>
                <a:cubicBezTo>
                  <a:pt x="141" y="60"/>
                  <a:pt x="141" y="59"/>
                  <a:pt x="141" y="60"/>
                </a:cubicBezTo>
                <a:cubicBezTo>
                  <a:pt x="139" y="59"/>
                  <a:pt x="139" y="60"/>
                  <a:pt x="138" y="60"/>
                </a:cubicBezTo>
                <a:cubicBezTo>
                  <a:pt x="138" y="60"/>
                  <a:pt x="138" y="60"/>
                  <a:pt x="138" y="59"/>
                </a:cubicBezTo>
                <a:cubicBezTo>
                  <a:pt x="138" y="59"/>
                  <a:pt x="137" y="59"/>
                  <a:pt x="137" y="59"/>
                </a:cubicBezTo>
                <a:cubicBezTo>
                  <a:pt x="137" y="61"/>
                  <a:pt x="138" y="59"/>
                  <a:pt x="138" y="60"/>
                </a:cubicBezTo>
                <a:cubicBezTo>
                  <a:pt x="135" y="60"/>
                  <a:pt x="132" y="59"/>
                  <a:pt x="131" y="61"/>
                </a:cubicBezTo>
                <a:cubicBezTo>
                  <a:pt x="130" y="61"/>
                  <a:pt x="130" y="60"/>
                  <a:pt x="130" y="60"/>
                </a:cubicBezTo>
                <a:cubicBezTo>
                  <a:pt x="128" y="61"/>
                  <a:pt x="125" y="60"/>
                  <a:pt x="123" y="60"/>
                </a:cubicBezTo>
                <a:cubicBezTo>
                  <a:pt x="124" y="61"/>
                  <a:pt x="123" y="61"/>
                  <a:pt x="123" y="61"/>
                </a:cubicBezTo>
                <a:cubicBezTo>
                  <a:pt x="129" y="62"/>
                  <a:pt x="136" y="61"/>
                  <a:pt x="142" y="60"/>
                </a:cubicBezTo>
                <a:cubicBezTo>
                  <a:pt x="144" y="60"/>
                  <a:pt x="146" y="61"/>
                  <a:pt x="147" y="60"/>
                </a:cubicBezTo>
                <a:cubicBezTo>
                  <a:pt x="146" y="60"/>
                  <a:pt x="146" y="60"/>
                  <a:pt x="147" y="59"/>
                </a:cubicBezTo>
                <a:cubicBezTo>
                  <a:pt x="146" y="59"/>
                  <a:pt x="146" y="60"/>
                  <a:pt x="146" y="60"/>
                </a:cubicBezTo>
                <a:cubicBezTo>
                  <a:pt x="146" y="59"/>
                  <a:pt x="147" y="59"/>
                  <a:pt x="147" y="58"/>
                </a:cubicBezTo>
                <a:cubicBezTo>
                  <a:pt x="146" y="58"/>
                  <a:pt x="146" y="59"/>
                  <a:pt x="145" y="59"/>
                </a:cubicBezTo>
                <a:cubicBezTo>
                  <a:pt x="145" y="58"/>
                  <a:pt x="146" y="58"/>
                  <a:pt x="146" y="58"/>
                </a:cubicBezTo>
                <a:cubicBezTo>
                  <a:pt x="146" y="58"/>
                  <a:pt x="146" y="57"/>
                  <a:pt x="147" y="57"/>
                </a:cubicBezTo>
                <a:cubicBezTo>
                  <a:pt x="147" y="56"/>
                  <a:pt x="145" y="57"/>
                  <a:pt x="144" y="56"/>
                </a:cubicBezTo>
                <a:cubicBezTo>
                  <a:pt x="144" y="57"/>
                  <a:pt x="144" y="57"/>
                  <a:pt x="144" y="57"/>
                </a:cubicBezTo>
                <a:cubicBezTo>
                  <a:pt x="143" y="56"/>
                  <a:pt x="143" y="57"/>
                  <a:pt x="141" y="56"/>
                </a:cubicBezTo>
                <a:close/>
                <a:moveTo>
                  <a:pt x="153" y="58"/>
                </a:moveTo>
                <a:cubicBezTo>
                  <a:pt x="153" y="58"/>
                  <a:pt x="153" y="58"/>
                  <a:pt x="153" y="58"/>
                </a:cubicBezTo>
                <a:cubicBezTo>
                  <a:pt x="154" y="57"/>
                  <a:pt x="153" y="57"/>
                  <a:pt x="153" y="56"/>
                </a:cubicBezTo>
                <a:cubicBezTo>
                  <a:pt x="151" y="57"/>
                  <a:pt x="149" y="56"/>
                  <a:pt x="148" y="57"/>
                </a:cubicBezTo>
                <a:cubicBezTo>
                  <a:pt x="149" y="57"/>
                  <a:pt x="152" y="58"/>
                  <a:pt x="152" y="57"/>
                </a:cubicBezTo>
                <a:cubicBezTo>
                  <a:pt x="152" y="57"/>
                  <a:pt x="152" y="58"/>
                  <a:pt x="153" y="58"/>
                </a:cubicBezTo>
                <a:close/>
                <a:moveTo>
                  <a:pt x="136" y="57"/>
                </a:moveTo>
                <a:cubicBezTo>
                  <a:pt x="137" y="57"/>
                  <a:pt x="137" y="57"/>
                  <a:pt x="137" y="57"/>
                </a:cubicBezTo>
                <a:cubicBezTo>
                  <a:pt x="136" y="57"/>
                  <a:pt x="134" y="56"/>
                  <a:pt x="133" y="57"/>
                </a:cubicBezTo>
                <a:cubicBezTo>
                  <a:pt x="134" y="57"/>
                  <a:pt x="133" y="58"/>
                  <a:pt x="133" y="58"/>
                </a:cubicBezTo>
                <a:cubicBezTo>
                  <a:pt x="135" y="59"/>
                  <a:pt x="135" y="57"/>
                  <a:pt x="135" y="57"/>
                </a:cubicBezTo>
                <a:cubicBezTo>
                  <a:pt x="136" y="57"/>
                  <a:pt x="136" y="59"/>
                  <a:pt x="136" y="59"/>
                </a:cubicBezTo>
                <a:cubicBezTo>
                  <a:pt x="136" y="58"/>
                  <a:pt x="137" y="59"/>
                  <a:pt x="138" y="59"/>
                </a:cubicBezTo>
                <a:cubicBezTo>
                  <a:pt x="138" y="59"/>
                  <a:pt x="138" y="58"/>
                  <a:pt x="138" y="58"/>
                </a:cubicBezTo>
                <a:cubicBezTo>
                  <a:pt x="136" y="59"/>
                  <a:pt x="137" y="58"/>
                  <a:pt x="136" y="57"/>
                </a:cubicBezTo>
                <a:close/>
                <a:moveTo>
                  <a:pt x="174" y="59"/>
                </a:moveTo>
                <a:cubicBezTo>
                  <a:pt x="175" y="59"/>
                  <a:pt x="175" y="59"/>
                  <a:pt x="176" y="59"/>
                </a:cubicBezTo>
                <a:cubicBezTo>
                  <a:pt x="176" y="57"/>
                  <a:pt x="174" y="59"/>
                  <a:pt x="174" y="58"/>
                </a:cubicBezTo>
                <a:cubicBezTo>
                  <a:pt x="174" y="58"/>
                  <a:pt x="174" y="58"/>
                  <a:pt x="174" y="59"/>
                </a:cubicBezTo>
                <a:close/>
                <a:moveTo>
                  <a:pt x="171" y="59"/>
                </a:moveTo>
                <a:cubicBezTo>
                  <a:pt x="171" y="58"/>
                  <a:pt x="172" y="59"/>
                  <a:pt x="172" y="59"/>
                </a:cubicBezTo>
                <a:cubicBezTo>
                  <a:pt x="172" y="58"/>
                  <a:pt x="172" y="58"/>
                  <a:pt x="174" y="59"/>
                </a:cubicBezTo>
                <a:cubicBezTo>
                  <a:pt x="174" y="58"/>
                  <a:pt x="174" y="58"/>
                  <a:pt x="174" y="58"/>
                </a:cubicBezTo>
                <a:cubicBezTo>
                  <a:pt x="173" y="58"/>
                  <a:pt x="172" y="58"/>
                  <a:pt x="171" y="58"/>
                </a:cubicBezTo>
                <a:cubicBezTo>
                  <a:pt x="171" y="59"/>
                  <a:pt x="170" y="58"/>
                  <a:pt x="171" y="59"/>
                </a:cubicBezTo>
                <a:close/>
                <a:moveTo>
                  <a:pt x="94" y="59"/>
                </a:moveTo>
                <a:cubicBezTo>
                  <a:pt x="94" y="59"/>
                  <a:pt x="95" y="59"/>
                  <a:pt x="95" y="59"/>
                </a:cubicBezTo>
                <a:cubicBezTo>
                  <a:pt x="95" y="59"/>
                  <a:pt x="94" y="58"/>
                  <a:pt x="94" y="59"/>
                </a:cubicBezTo>
                <a:cubicBezTo>
                  <a:pt x="94" y="59"/>
                  <a:pt x="94" y="59"/>
                  <a:pt x="94" y="59"/>
                </a:cubicBezTo>
                <a:cubicBezTo>
                  <a:pt x="94" y="59"/>
                  <a:pt x="94" y="60"/>
                  <a:pt x="94" y="59"/>
                </a:cubicBezTo>
                <a:close/>
                <a:moveTo>
                  <a:pt x="158" y="59"/>
                </a:moveTo>
                <a:cubicBezTo>
                  <a:pt x="159" y="60"/>
                  <a:pt x="159" y="60"/>
                  <a:pt x="159" y="60"/>
                </a:cubicBezTo>
                <a:cubicBezTo>
                  <a:pt x="160" y="59"/>
                  <a:pt x="158" y="59"/>
                  <a:pt x="158" y="59"/>
                </a:cubicBezTo>
                <a:close/>
                <a:moveTo>
                  <a:pt x="92" y="60"/>
                </a:moveTo>
                <a:cubicBezTo>
                  <a:pt x="92" y="61"/>
                  <a:pt x="93" y="59"/>
                  <a:pt x="92" y="59"/>
                </a:cubicBezTo>
                <a:cubicBezTo>
                  <a:pt x="92" y="60"/>
                  <a:pt x="92" y="59"/>
                  <a:pt x="91" y="59"/>
                </a:cubicBezTo>
                <a:cubicBezTo>
                  <a:pt x="91" y="60"/>
                  <a:pt x="91" y="60"/>
                  <a:pt x="91" y="60"/>
                </a:cubicBezTo>
                <a:cubicBezTo>
                  <a:pt x="92" y="60"/>
                  <a:pt x="92" y="61"/>
                  <a:pt x="92" y="60"/>
                </a:cubicBezTo>
                <a:close/>
                <a:moveTo>
                  <a:pt x="114" y="62"/>
                </a:moveTo>
                <a:cubicBezTo>
                  <a:pt x="115" y="62"/>
                  <a:pt x="116" y="62"/>
                  <a:pt x="117" y="61"/>
                </a:cubicBezTo>
                <a:cubicBezTo>
                  <a:pt x="115" y="62"/>
                  <a:pt x="114" y="61"/>
                  <a:pt x="114" y="62"/>
                </a:cubicBezTo>
                <a:close/>
                <a:moveTo>
                  <a:pt x="40" y="62"/>
                </a:moveTo>
                <a:cubicBezTo>
                  <a:pt x="40" y="62"/>
                  <a:pt x="38" y="61"/>
                  <a:pt x="37" y="62"/>
                </a:cubicBezTo>
                <a:cubicBezTo>
                  <a:pt x="38" y="61"/>
                  <a:pt x="41" y="63"/>
                  <a:pt x="40" y="62"/>
                </a:cubicBezTo>
                <a:close/>
                <a:moveTo>
                  <a:pt x="35" y="63"/>
                </a:moveTo>
                <a:cubicBezTo>
                  <a:pt x="35" y="62"/>
                  <a:pt x="36" y="63"/>
                  <a:pt x="37" y="62"/>
                </a:cubicBezTo>
                <a:cubicBezTo>
                  <a:pt x="37" y="61"/>
                  <a:pt x="34" y="62"/>
                  <a:pt x="35" y="63"/>
                </a:cubicBezTo>
                <a:close/>
                <a:moveTo>
                  <a:pt x="97" y="63"/>
                </a:moveTo>
                <a:cubicBezTo>
                  <a:pt x="100" y="63"/>
                  <a:pt x="102" y="63"/>
                  <a:pt x="104" y="63"/>
                </a:cubicBezTo>
                <a:cubicBezTo>
                  <a:pt x="102" y="62"/>
                  <a:pt x="99" y="62"/>
                  <a:pt x="97" y="63"/>
                </a:cubicBezTo>
                <a:close/>
                <a:moveTo>
                  <a:pt x="4" y="65"/>
                </a:moveTo>
                <a:cubicBezTo>
                  <a:pt x="5" y="65"/>
                  <a:pt x="6" y="64"/>
                  <a:pt x="6" y="65"/>
                </a:cubicBezTo>
                <a:cubicBezTo>
                  <a:pt x="6" y="64"/>
                  <a:pt x="5" y="64"/>
                  <a:pt x="4" y="65"/>
                </a:cubicBezTo>
                <a:close/>
                <a:moveTo>
                  <a:pt x="10" y="65"/>
                </a:moveTo>
                <a:cubicBezTo>
                  <a:pt x="11" y="65"/>
                  <a:pt x="11" y="65"/>
                  <a:pt x="11" y="65"/>
                </a:cubicBezTo>
                <a:cubicBezTo>
                  <a:pt x="10" y="65"/>
                  <a:pt x="10" y="65"/>
                  <a:pt x="10" y="65"/>
                </a:cubicBezTo>
                <a:cubicBezTo>
                  <a:pt x="10" y="65"/>
                  <a:pt x="10" y="65"/>
                  <a:pt x="10" y="65"/>
                </a:cubicBezTo>
                <a:close/>
                <a:moveTo>
                  <a:pt x="114" y="66"/>
                </a:moveTo>
                <a:cubicBezTo>
                  <a:pt x="114" y="67"/>
                  <a:pt x="116" y="67"/>
                  <a:pt x="115" y="66"/>
                </a:cubicBezTo>
                <a:cubicBezTo>
                  <a:pt x="115" y="66"/>
                  <a:pt x="114" y="66"/>
                  <a:pt x="114" y="66"/>
                </a:cubicBezTo>
                <a:close/>
                <a:moveTo>
                  <a:pt x="163" y="70"/>
                </a:moveTo>
                <a:cubicBezTo>
                  <a:pt x="165" y="69"/>
                  <a:pt x="167" y="71"/>
                  <a:pt x="169" y="69"/>
                </a:cubicBezTo>
                <a:cubicBezTo>
                  <a:pt x="166" y="70"/>
                  <a:pt x="162" y="69"/>
                  <a:pt x="163" y="70"/>
                </a:cubicBezTo>
                <a:close/>
                <a:moveTo>
                  <a:pt x="155" y="70"/>
                </a:moveTo>
                <a:cubicBezTo>
                  <a:pt x="156" y="71"/>
                  <a:pt x="157" y="71"/>
                  <a:pt x="158" y="70"/>
                </a:cubicBezTo>
                <a:cubicBezTo>
                  <a:pt x="157" y="70"/>
                  <a:pt x="155" y="70"/>
                  <a:pt x="155" y="70"/>
                </a:cubicBezTo>
                <a:close/>
                <a:moveTo>
                  <a:pt x="117" y="72"/>
                </a:moveTo>
                <a:cubicBezTo>
                  <a:pt x="118" y="72"/>
                  <a:pt x="120" y="72"/>
                  <a:pt x="121" y="72"/>
                </a:cubicBezTo>
                <a:cubicBezTo>
                  <a:pt x="120" y="71"/>
                  <a:pt x="119" y="72"/>
                  <a:pt x="119" y="71"/>
                </a:cubicBezTo>
                <a:cubicBezTo>
                  <a:pt x="119" y="72"/>
                  <a:pt x="117" y="71"/>
                  <a:pt x="117" y="72"/>
                </a:cubicBezTo>
                <a:close/>
                <a:moveTo>
                  <a:pt x="107" y="73"/>
                </a:moveTo>
                <a:cubicBezTo>
                  <a:pt x="108" y="73"/>
                  <a:pt x="108" y="72"/>
                  <a:pt x="108" y="72"/>
                </a:cubicBezTo>
                <a:cubicBezTo>
                  <a:pt x="107" y="72"/>
                  <a:pt x="108" y="71"/>
                  <a:pt x="107" y="72"/>
                </a:cubicBezTo>
                <a:cubicBezTo>
                  <a:pt x="107" y="72"/>
                  <a:pt x="107" y="72"/>
                  <a:pt x="107" y="73"/>
                </a:cubicBezTo>
                <a:close/>
                <a:moveTo>
                  <a:pt x="108" y="72"/>
                </a:moveTo>
                <a:cubicBezTo>
                  <a:pt x="109" y="72"/>
                  <a:pt x="111" y="73"/>
                  <a:pt x="111" y="72"/>
                </a:cubicBezTo>
                <a:cubicBezTo>
                  <a:pt x="110" y="72"/>
                  <a:pt x="109" y="71"/>
                  <a:pt x="108" y="72"/>
                </a:cubicBezTo>
                <a:close/>
                <a:moveTo>
                  <a:pt x="111" y="72"/>
                </a:moveTo>
                <a:cubicBezTo>
                  <a:pt x="112" y="72"/>
                  <a:pt x="112" y="73"/>
                  <a:pt x="113" y="72"/>
                </a:cubicBezTo>
                <a:cubicBezTo>
                  <a:pt x="112" y="72"/>
                  <a:pt x="112" y="72"/>
                  <a:pt x="111" y="72"/>
                </a:cubicBezTo>
                <a:cubicBezTo>
                  <a:pt x="111" y="72"/>
                  <a:pt x="111" y="72"/>
                  <a:pt x="111" y="72"/>
                </a:cubicBezTo>
                <a:close/>
                <a:moveTo>
                  <a:pt x="147" y="74"/>
                </a:moveTo>
                <a:cubicBezTo>
                  <a:pt x="147" y="74"/>
                  <a:pt x="147" y="74"/>
                  <a:pt x="148" y="73"/>
                </a:cubicBezTo>
                <a:cubicBezTo>
                  <a:pt x="148" y="74"/>
                  <a:pt x="148" y="74"/>
                  <a:pt x="148" y="74"/>
                </a:cubicBezTo>
                <a:cubicBezTo>
                  <a:pt x="148" y="73"/>
                  <a:pt x="148" y="73"/>
                  <a:pt x="146" y="73"/>
                </a:cubicBezTo>
                <a:cubicBezTo>
                  <a:pt x="147" y="74"/>
                  <a:pt x="146" y="74"/>
                  <a:pt x="147" y="74"/>
                </a:cubicBezTo>
                <a:close/>
                <a:moveTo>
                  <a:pt x="146" y="73"/>
                </a:moveTo>
                <a:cubicBezTo>
                  <a:pt x="145" y="73"/>
                  <a:pt x="144" y="73"/>
                  <a:pt x="144" y="73"/>
                </a:cubicBezTo>
                <a:cubicBezTo>
                  <a:pt x="144" y="73"/>
                  <a:pt x="143" y="73"/>
                  <a:pt x="143" y="74"/>
                </a:cubicBezTo>
                <a:cubicBezTo>
                  <a:pt x="145" y="73"/>
                  <a:pt x="145" y="74"/>
                  <a:pt x="146" y="73"/>
                </a:cubicBezTo>
                <a:cubicBezTo>
                  <a:pt x="146" y="73"/>
                  <a:pt x="146" y="73"/>
                  <a:pt x="146" y="73"/>
                </a:cubicBezTo>
                <a:close/>
                <a:moveTo>
                  <a:pt x="149" y="74"/>
                </a:moveTo>
                <a:cubicBezTo>
                  <a:pt x="149" y="74"/>
                  <a:pt x="151" y="73"/>
                  <a:pt x="150" y="73"/>
                </a:cubicBezTo>
                <a:cubicBezTo>
                  <a:pt x="150" y="73"/>
                  <a:pt x="150" y="73"/>
                  <a:pt x="149" y="73"/>
                </a:cubicBezTo>
                <a:cubicBezTo>
                  <a:pt x="149" y="73"/>
                  <a:pt x="148" y="74"/>
                  <a:pt x="149" y="74"/>
                </a:cubicBezTo>
                <a:close/>
                <a:moveTo>
                  <a:pt x="154" y="73"/>
                </a:moveTo>
                <a:cubicBezTo>
                  <a:pt x="153" y="74"/>
                  <a:pt x="153" y="73"/>
                  <a:pt x="153" y="73"/>
                </a:cubicBezTo>
                <a:cubicBezTo>
                  <a:pt x="153" y="74"/>
                  <a:pt x="152" y="74"/>
                  <a:pt x="151" y="75"/>
                </a:cubicBezTo>
                <a:cubicBezTo>
                  <a:pt x="153" y="75"/>
                  <a:pt x="154" y="75"/>
                  <a:pt x="156" y="75"/>
                </a:cubicBezTo>
                <a:cubicBezTo>
                  <a:pt x="156" y="74"/>
                  <a:pt x="156" y="74"/>
                  <a:pt x="155" y="74"/>
                </a:cubicBezTo>
                <a:cubicBezTo>
                  <a:pt x="156" y="75"/>
                  <a:pt x="157" y="73"/>
                  <a:pt x="157" y="74"/>
                </a:cubicBezTo>
                <a:cubicBezTo>
                  <a:pt x="157" y="74"/>
                  <a:pt x="156" y="74"/>
                  <a:pt x="156" y="74"/>
                </a:cubicBezTo>
                <a:cubicBezTo>
                  <a:pt x="158" y="75"/>
                  <a:pt x="161" y="75"/>
                  <a:pt x="162" y="74"/>
                </a:cubicBezTo>
                <a:cubicBezTo>
                  <a:pt x="161" y="74"/>
                  <a:pt x="161" y="74"/>
                  <a:pt x="161" y="73"/>
                </a:cubicBezTo>
                <a:cubicBezTo>
                  <a:pt x="159" y="75"/>
                  <a:pt x="156" y="73"/>
                  <a:pt x="154" y="73"/>
                </a:cubicBezTo>
                <a:close/>
                <a:moveTo>
                  <a:pt x="107" y="78"/>
                </a:moveTo>
                <a:cubicBezTo>
                  <a:pt x="106" y="77"/>
                  <a:pt x="105" y="77"/>
                  <a:pt x="104" y="77"/>
                </a:cubicBezTo>
                <a:cubicBezTo>
                  <a:pt x="103" y="79"/>
                  <a:pt x="97" y="77"/>
                  <a:pt x="96" y="78"/>
                </a:cubicBezTo>
                <a:cubicBezTo>
                  <a:pt x="96" y="79"/>
                  <a:pt x="99" y="78"/>
                  <a:pt x="101" y="78"/>
                </a:cubicBezTo>
                <a:cubicBezTo>
                  <a:pt x="102" y="78"/>
                  <a:pt x="106" y="79"/>
                  <a:pt x="107" y="78"/>
                </a:cubicBezTo>
                <a:cubicBezTo>
                  <a:pt x="107" y="77"/>
                  <a:pt x="106" y="77"/>
                  <a:pt x="106" y="76"/>
                </a:cubicBezTo>
                <a:cubicBezTo>
                  <a:pt x="105" y="77"/>
                  <a:pt x="107" y="77"/>
                  <a:pt x="107" y="78"/>
                </a:cubicBezTo>
                <a:close/>
                <a:moveTo>
                  <a:pt x="109" y="77"/>
                </a:moveTo>
                <a:cubicBezTo>
                  <a:pt x="109" y="77"/>
                  <a:pt x="108" y="77"/>
                  <a:pt x="108" y="78"/>
                </a:cubicBezTo>
                <a:cubicBezTo>
                  <a:pt x="111" y="78"/>
                  <a:pt x="113" y="78"/>
                  <a:pt x="115" y="78"/>
                </a:cubicBezTo>
                <a:cubicBezTo>
                  <a:pt x="115" y="78"/>
                  <a:pt x="115" y="78"/>
                  <a:pt x="115" y="78"/>
                </a:cubicBezTo>
                <a:cubicBezTo>
                  <a:pt x="116" y="78"/>
                  <a:pt x="119" y="78"/>
                  <a:pt x="120" y="77"/>
                </a:cubicBezTo>
                <a:cubicBezTo>
                  <a:pt x="116" y="76"/>
                  <a:pt x="112" y="78"/>
                  <a:pt x="110" y="77"/>
                </a:cubicBezTo>
                <a:cubicBezTo>
                  <a:pt x="110" y="77"/>
                  <a:pt x="110" y="75"/>
                  <a:pt x="109" y="77"/>
                </a:cubicBezTo>
                <a:cubicBezTo>
                  <a:pt x="110" y="77"/>
                  <a:pt x="109" y="77"/>
                  <a:pt x="109" y="77"/>
                </a:cubicBezTo>
                <a:close/>
                <a:moveTo>
                  <a:pt x="79" y="77"/>
                </a:moveTo>
                <a:cubicBezTo>
                  <a:pt x="80" y="77"/>
                  <a:pt x="81" y="78"/>
                  <a:pt x="82" y="77"/>
                </a:cubicBezTo>
                <a:cubicBezTo>
                  <a:pt x="81" y="77"/>
                  <a:pt x="80" y="77"/>
                  <a:pt x="79" y="77"/>
                </a:cubicBezTo>
                <a:close/>
                <a:moveTo>
                  <a:pt x="239" y="80"/>
                </a:moveTo>
                <a:cubicBezTo>
                  <a:pt x="243" y="82"/>
                  <a:pt x="247" y="81"/>
                  <a:pt x="253" y="80"/>
                </a:cubicBezTo>
                <a:cubicBezTo>
                  <a:pt x="248" y="80"/>
                  <a:pt x="244" y="81"/>
                  <a:pt x="239" y="80"/>
                </a:cubicBezTo>
                <a:close/>
                <a:moveTo>
                  <a:pt x="226" y="81"/>
                </a:moveTo>
                <a:cubicBezTo>
                  <a:pt x="225" y="80"/>
                  <a:pt x="217" y="80"/>
                  <a:pt x="217" y="82"/>
                </a:cubicBezTo>
                <a:cubicBezTo>
                  <a:pt x="219" y="81"/>
                  <a:pt x="223" y="82"/>
                  <a:pt x="225" y="81"/>
                </a:cubicBezTo>
                <a:cubicBezTo>
                  <a:pt x="226" y="82"/>
                  <a:pt x="232" y="82"/>
                  <a:pt x="234" y="81"/>
                </a:cubicBezTo>
                <a:cubicBezTo>
                  <a:pt x="232" y="80"/>
                  <a:pt x="229" y="80"/>
                  <a:pt x="226" y="81"/>
                </a:cubicBezTo>
                <a:close/>
                <a:moveTo>
                  <a:pt x="212" y="82"/>
                </a:moveTo>
                <a:cubicBezTo>
                  <a:pt x="213" y="82"/>
                  <a:pt x="216" y="82"/>
                  <a:pt x="216" y="81"/>
                </a:cubicBezTo>
                <a:cubicBezTo>
                  <a:pt x="215" y="82"/>
                  <a:pt x="213" y="80"/>
                  <a:pt x="212" y="82"/>
                </a:cubicBezTo>
                <a:close/>
                <a:moveTo>
                  <a:pt x="153" y="82"/>
                </a:moveTo>
                <a:cubicBezTo>
                  <a:pt x="154" y="81"/>
                  <a:pt x="155" y="82"/>
                  <a:pt x="155" y="81"/>
                </a:cubicBezTo>
                <a:cubicBezTo>
                  <a:pt x="154" y="81"/>
                  <a:pt x="154" y="81"/>
                  <a:pt x="153" y="82"/>
                </a:cubicBezTo>
                <a:close/>
                <a:moveTo>
                  <a:pt x="157" y="82"/>
                </a:moveTo>
                <a:cubicBezTo>
                  <a:pt x="161" y="82"/>
                  <a:pt x="158" y="80"/>
                  <a:pt x="157" y="82"/>
                </a:cubicBezTo>
                <a:close/>
                <a:moveTo>
                  <a:pt x="155" y="82"/>
                </a:moveTo>
                <a:cubicBezTo>
                  <a:pt x="151" y="82"/>
                  <a:pt x="145" y="82"/>
                  <a:pt x="140" y="82"/>
                </a:cubicBezTo>
                <a:cubicBezTo>
                  <a:pt x="141" y="83"/>
                  <a:pt x="140" y="82"/>
                  <a:pt x="141" y="82"/>
                </a:cubicBezTo>
                <a:cubicBezTo>
                  <a:pt x="151" y="82"/>
                  <a:pt x="159" y="83"/>
                  <a:pt x="167" y="82"/>
                </a:cubicBezTo>
                <a:cubicBezTo>
                  <a:pt x="170" y="82"/>
                  <a:pt x="174" y="83"/>
                  <a:pt x="175" y="82"/>
                </a:cubicBezTo>
                <a:cubicBezTo>
                  <a:pt x="170" y="82"/>
                  <a:pt x="164" y="82"/>
                  <a:pt x="161" y="82"/>
                </a:cubicBezTo>
                <a:cubicBezTo>
                  <a:pt x="161" y="82"/>
                  <a:pt x="162" y="81"/>
                  <a:pt x="162" y="81"/>
                </a:cubicBezTo>
                <a:cubicBezTo>
                  <a:pt x="160" y="82"/>
                  <a:pt x="159" y="82"/>
                  <a:pt x="155" y="82"/>
                </a:cubicBezTo>
                <a:close/>
                <a:moveTo>
                  <a:pt x="202" y="82"/>
                </a:moveTo>
                <a:cubicBezTo>
                  <a:pt x="203" y="82"/>
                  <a:pt x="205" y="81"/>
                  <a:pt x="206" y="82"/>
                </a:cubicBezTo>
                <a:cubicBezTo>
                  <a:pt x="206" y="81"/>
                  <a:pt x="210" y="83"/>
                  <a:pt x="211" y="81"/>
                </a:cubicBezTo>
                <a:cubicBezTo>
                  <a:pt x="206" y="81"/>
                  <a:pt x="204" y="81"/>
                  <a:pt x="202" y="82"/>
                </a:cubicBezTo>
                <a:close/>
                <a:moveTo>
                  <a:pt x="176" y="82"/>
                </a:moveTo>
                <a:cubicBezTo>
                  <a:pt x="176" y="83"/>
                  <a:pt x="178" y="82"/>
                  <a:pt x="178" y="82"/>
                </a:cubicBezTo>
                <a:cubicBezTo>
                  <a:pt x="182" y="82"/>
                  <a:pt x="185" y="82"/>
                  <a:pt x="189" y="82"/>
                </a:cubicBezTo>
                <a:cubicBezTo>
                  <a:pt x="187" y="81"/>
                  <a:pt x="180" y="82"/>
                  <a:pt x="176" y="82"/>
                </a:cubicBezTo>
                <a:close/>
                <a:moveTo>
                  <a:pt x="139" y="83"/>
                </a:moveTo>
                <a:cubicBezTo>
                  <a:pt x="139" y="82"/>
                  <a:pt x="140" y="83"/>
                  <a:pt x="140" y="82"/>
                </a:cubicBezTo>
                <a:cubicBezTo>
                  <a:pt x="139" y="82"/>
                  <a:pt x="138" y="82"/>
                  <a:pt x="138" y="82"/>
                </a:cubicBezTo>
                <a:cubicBezTo>
                  <a:pt x="138" y="83"/>
                  <a:pt x="139" y="83"/>
                  <a:pt x="139" y="83"/>
                </a:cubicBezTo>
                <a:close/>
                <a:moveTo>
                  <a:pt x="206" y="83"/>
                </a:moveTo>
                <a:cubicBezTo>
                  <a:pt x="207" y="83"/>
                  <a:pt x="211" y="83"/>
                  <a:pt x="212" y="83"/>
                </a:cubicBezTo>
                <a:cubicBezTo>
                  <a:pt x="210" y="82"/>
                  <a:pt x="207" y="82"/>
                  <a:pt x="206" y="83"/>
                </a:cubicBezTo>
                <a:close/>
                <a:moveTo>
                  <a:pt x="186" y="83"/>
                </a:moveTo>
                <a:cubicBezTo>
                  <a:pt x="186" y="83"/>
                  <a:pt x="186" y="83"/>
                  <a:pt x="186" y="83"/>
                </a:cubicBezTo>
                <a:cubicBezTo>
                  <a:pt x="186" y="83"/>
                  <a:pt x="187" y="83"/>
                  <a:pt x="187" y="83"/>
                </a:cubicBezTo>
                <a:cubicBezTo>
                  <a:pt x="186" y="83"/>
                  <a:pt x="185" y="83"/>
                  <a:pt x="184" y="83"/>
                </a:cubicBezTo>
                <a:cubicBezTo>
                  <a:pt x="186" y="83"/>
                  <a:pt x="186" y="84"/>
                  <a:pt x="186" y="83"/>
                </a:cubicBezTo>
                <a:close/>
                <a:moveTo>
                  <a:pt x="188" y="83"/>
                </a:moveTo>
                <a:cubicBezTo>
                  <a:pt x="189" y="84"/>
                  <a:pt x="189" y="83"/>
                  <a:pt x="190" y="83"/>
                </a:cubicBezTo>
                <a:cubicBezTo>
                  <a:pt x="190" y="83"/>
                  <a:pt x="190" y="83"/>
                  <a:pt x="190" y="83"/>
                </a:cubicBezTo>
                <a:cubicBezTo>
                  <a:pt x="189" y="83"/>
                  <a:pt x="188" y="82"/>
                  <a:pt x="188" y="83"/>
                </a:cubicBezTo>
                <a:close/>
                <a:moveTo>
                  <a:pt x="202" y="84"/>
                </a:moveTo>
                <a:cubicBezTo>
                  <a:pt x="202" y="83"/>
                  <a:pt x="201" y="83"/>
                  <a:pt x="201" y="83"/>
                </a:cubicBezTo>
                <a:cubicBezTo>
                  <a:pt x="201" y="83"/>
                  <a:pt x="201" y="83"/>
                  <a:pt x="202" y="84"/>
                </a:cubicBezTo>
                <a:close/>
                <a:moveTo>
                  <a:pt x="170" y="83"/>
                </a:moveTo>
                <a:cubicBezTo>
                  <a:pt x="167" y="83"/>
                  <a:pt x="165" y="83"/>
                  <a:pt x="163" y="84"/>
                </a:cubicBezTo>
                <a:cubicBezTo>
                  <a:pt x="164" y="84"/>
                  <a:pt x="168" y="84"/>
                  <a:pt x="169" y="83"/>
                </a:cubicBezTo>
                <a:cubicBezTo>
                  <a:pt x="169" y="83"/>
                  <a:pt x="169" y="84"/>
                  <a:pt x="170" y="83"/>
                </a:cubicBezTo>
                <a:close/>
                <a:moveTo>
                  <a:pt x="160" y="84"/>
                </a:moveTo>
                <a:cubicBezTo>
                  <a:pt x="161" y="83"/>
                  <a:pt x="161" y="84"/>
                  <a:pt x="162" y="84"/>
                </a:cubicBezTo>
                <a:cubicBezTo>
                  <a:pt x="163" y="83"/>
                  <a:pt x="159" y="83"/>
                  <a:pt x="160" y="84"/>
                </a:cubicBezTo>
                <a:close/>
                <a:moveTo>
                  <a:pt x="79" y="85"/>
                </a:moveTo>
                <a:cubicBezTo>
                  <a:pt x="80" y="84"/>
                  <a:pt x="83" y="86"/>
                  <a:pt x="83" y="84"/>
                </a:cubicBezTo>
                <a:cubicBezTo>
                  <a:pt x="82" y="85"/>
                  <a:pt x="80" y="84"/>
                  <a:pt x="79" y="84"/>
                </a:cubicBezTo>
                <a:cubicBezTo>
                  <a:pt x="80" y="84"/>
                  <a:pt x="78" y="85"/>
                  <a:pt x="79" y="85"/>
                </a:cubicBezTo>
                <a:close/>
                <a:moveTo>
                  <a:pt x="83" y="85"/>
                </a:moveTo>
                <a:cubicBezTo>
                  <a:pt x="84" y="85"/>
                  <a:pt x="84" y="85"/>
                  <a:pt x="85" y="85"/>
                </a:cubicBezTo>
                <a:cubicBezTo>
                  <a:pt x="85" y="84"/>
                  <a:pt x="83" y="84"/>
                  <a:pt x="83" y="84"/>
                </a:cubicBezTo>
                <a:cubicBezTo>
                  <a:pt x="83" y="84"/>
                  <a:pt x="83" y="85"/>
                  <a:pt x="83" y="85"/>
                </a:cubicBezTo>
                <a:close/>
                <a:moveTo>
                  <a:pt x="124" y="85"/>
                </a:moveTo>
                <a:cubicBezTo>
                  <a:pt x="125" y="84"/>
                  <a:pt x="126" y="85"/>
                  <a:pt x="126" y="84"/>
                </a:cubicBezTo>
                <a:cubicBezTo>
                  <a:pt x="125" y="85"/>
                  <a:pt x="124" y="84"/>
                  <a:pt x="124" y="85"/>
                </a:cubicBezTo>
                <a:close/>
                <a:moveTo>
                  <a:pt x="276" y="85"/>
                </a:moveTo>
                <a:cubicBezTo>
                  <a:pt x="276" y="85"/>
                  <a:pt x="277" y="85"/>
                  <a:pt x="277" y="84"/>
                </a:cubicBezTo>
                <a:cubicBezTo>
                  <a:pt x="277" y="84"/>
                  <a:pt x="277" y="84"/>
                  <a:pt x="276" y="84"/>
                </a:cubicBezTo>
                <a:cubicBezTo>
                  <a:pt x="277" y="85"/>
                  <a:pt x="276" y="84"/>
                  <a:pt x="276" y="85"/>
                </a:cubicBezTo>
                <a:close/>
                <a:moveTo>
                  <a:pt x="85" y="84"/>
                </a:moveTo>
                <a:cubicBezTo>
                  <a:pt x="85" y="85"/>
                  <a:pt x="88" y="85"/>
                  <a:pt x="88" y="84"/>
                </a:cubicBezTo>
                <a:cubicBezTo>
                  <a:pt x="87" y="84"/>
                  <a:pt x="85" y="85"/>
                  <a:pt x="85" y="84"/>
                </a:cubicBezTo>
                <a:close/>
                <a:moveTo>
                  <a:pt x="120" y="85"/>
                </a:moveTo>
                <a:cubicBezTo>
                  <a:pt x="122" y="85"/>
                  <a:pt x="122" y="85"/>
                  <a:pt x="123" y="85"/>
                </a:cubicBezTo>
                <a:cubicBezTo>
                  <a:pt x="123" y="84"/>
                  <a:pt x="120" y="84"/>
                  <a:pt x="120" y="85"/>
                </a:cubicBezTo>
                <a:close/>
                <a:moveTo>
                  <a:pt x="226" y="85"/>
                </a:moveTo>
                <a:cubicBezTo>
                  <a:pt x="228" y="85"/>
                  <a:pt x="228" y="86"/>
                  <a:pt x="230" y="85"/>
                </a:cubicBezTo>
                <a:cubicBezTo>
                  <a:pt x="230" y="84"/>
                  <a:pt x="227" y="84"/>
                  <a:pt x="226" y="85"/>
                </a:cubicBezTo>
                <a:close/>
                <a:moveTo>
                  <a:pt x="223" y="85"/>
                </a:moveTo>
                <a:cubicBezTo>
                  <a:pt x="223" y="84"/>
                  <a:pt x="220" y="85"/>
                  <a:pt x="220" y="85"/>
                </a:cubicBezTo>
                <a:cubicBezTo>
                  <a:pt x="221" y="85"/>
                  <a:pt x="221" y="85"/>
                  <a:pt x="223" y="85"/>
                </a:cubicBezTo>
                <a:close/>
                <a:moveTo>
                  <a:pt x="172" y="85"/>
                </a:moveTo>
                <a:cubicBezTo>
                  <a:pt x="173" y="86"/>
                  <a:pt x="174" y="86"/>
                  <a:pt x="175" y="85"/>
                </a:cubicBezTo>
                <a:cubicBezTo>
                  <a:pt x="174" y="85"/>
                  <a:pt x="173" y="84"/>
                  <a:pt x="172" y="85"/>
                </a:cubicBezTo>
                <a:close/>
                <a:moveTo>
                  <a:pt x="177" y="85"/>
                </a:moveTo>
                <a:cubicBezTo>
                  <a:pt x="178" y="85"/>
                  <a:pt x="176" y="85"/>
                  <a:pt x="176" y="85"/>
                </a:cubicBezTo>
                <a:cubicBezTo>
                  <a:pt x="176" y="85"/>
                  <a:pt x="177" y="85"/>
                  <a:pt x="177" y="85"/>
                </a:cubicBezTo>
                <a:close/>
                <a:moveTo>
                  <a:pt x="201" y="85"/>
                </a:moveTo>
                <a:cubicBezTo>
                  <a:pt x="201" y="85"/>
                  <a:pt x="205" y="86"/>
                  <a:pt x="204" y="85"/>
                </a:cubicBezTo>
                <a:cubicBezTo>
                  <a:pt x="203" y="86"/>
                  <a:pt x="201" y="84"/>
                  <a:pt x="201" y="85"/>
                </a:cubicBezTo>
                <a:close/>
                <a:moveTo>
                  <a:pt x="208" y="85"/>
                </a:moveTo>
                <a:cubicBezTo>
                  <a:pt x="208" y="84"/>
                  <a:pt x="205" y="85"/>
                  <a:pt x="204" y="85"/>
                </a:cubicBezTo>
                <a:cubicBezTo>
                  <a:pt x="204" y="86"/>
                  <a:pt x="207" y="85"/>
                  <a:pt x="208" y="85"/>
                </a:cubicBezTo>
                <a:close/>
                <a:moveTo>
                  <a:pt x="209" y="85"/>
                </a:moveTo>
                <a:cubicBezTo>
                  <a:pt x="209" y="85"/>
                  <a:pt x="209" y="86"/>
                  <a:pt x="209" y="86"/>
                </a:cubicBezTo>
                <a:cubicBezTo>
                  <a:pt x="210" y="86"/>
                  <a:pt x="210" y="85"/>
                  <a:pt x="211" y="85"/>
                </a:cubicBezTo>
                <a:cubicBezTo>
                  <a:pt x="211" y="85"/>
                  <a:pt x="211" y="85"/>
                  <a:pt x="211" y="85"/>
                </a:cubicBezTo>
                <a:cubicBezTo>
                  <a:pt x="210" y="85"/>
                  <a:pt x="210" y="85"/>
                  <a:pt x="209" y="85"/>
                </a:cubicBezTo>
                <a:close/>
                <a:moveTo>
                  <a:pt x="289" y="87"/>
                </a:moveTo>
                <a:cubicBezTo>
                  <a:pt x="290" y="87"/>
                  <a:pt x="290" y="86"/>
                  <a:pt x="290" y="86"/>
                </a:cubicBezTo>
                <a:cubicBezTo>
                  <a:pt x="290" y="86"/>
                  <a:pt x="290" y="85"/>
                  <a:pt x="289" y="86"/>
                </a:cubicBezTo>
                <a:cubicBezTo>
                  <a:pt x="291" y="86"/>
                  <a:pt x="288" y="86"/>
                  <a:pt x="289" y="87"/>
                </a:cubicBezTo>
                <a:close/>
                <a:moveTo>
                  <a:pt x="184" y="87"/>
                </a:moveTo>
                <a:cubicBezTo>
                  <a:pt x="183" y="87"/>
                  <a:pt x="183" y="87"/>
                  <a:pt x="182" y="87"/>
                </a:cubicBezTo>
                <a:cubicBezTo>
                  <a:pt x="181" y="88"/>
                  <a:pt x="184" y="88"/>
                  <a:pt x="184" y="87"/>
                </a:cubicBezTo>
                <a:close/>
                <a:moveTo>
                  <a:pt x="293" y="87"/>
                </a:moveTo>
                <a:cubicBezTo>
                  <a:pt x="293" y="87"/>
                  <a:pt x="293" y="87"/>
                  <a:pt x="292" y="87"/>
                </a:cubicBezTo>
                <a:cubicBezTo>
                  <a:pt x="292" y="88"/>
                  <a:pt x="293" y="88"/>
                  <a:pt x="293" y="88"/>
                </a:cubicBezTo>
                <a:cubicBezTo>
                  <a:pt x="293" y="88"/>
                  <a:pt x="294" y="88"/>
                  <a:pt x="293" y="87"/>
                </a:cubicBezTo>
                <a:close/>
                <a:moveTo>
                  <a:pt x="301" y="89"/>
                </a:moveTo>
                <a:cubicBezTo>
                  <a:pt x="301" y="88"/>
                  <a:pt x="302" y="88"/>
                  <a:pt x="302" y="87"/>
                </a:cubicBezTo>
                <a:cubicBezTo>
                  <a:pt x="300" y="88"/>
                  <a:pt x="299" y="88"/>
                  <a:pt x="297" y="87"/>
                </a:cubicBezTo>
                <a:cubicBezTo>
                  <a:pt x="297" y="89"/>
                  <a:pt x="295" y="88"/>
                  <a:pt x="294" y="87"/>
                </a:cubicBezTo>
                <a:cubicBezTo>
                  <a:pt x="295" y="90"/>
                  <a:pt x="300" y="87"/>
                  <a:pt x="301" y="89"/>
                </a:cubicBezTo>
                <a:close/>
                <a:moveTo>
                  <a:pt x="421" y="90"/>
                </a:moveTo>
                <a:cubicBezTo>
                  <a:pt x="422" y="90"/>
                  <a:pt x="426" y="91"/>
                  <a:pt x="426" y="89"/>
                </a:cubicBezTo>
                <a:cubicBezTo>
                  <a:pt x="425" y="90"/>
                  <a:pt x="423" y="89"/>
                  <a:pt x="421" y="90"/>
                </a:cubicBezTo>
                <a:close/>
                <a:moveTo>
                  <a:pt x="409" y="92"/>
                </a:moveTo>
                <a:cubicBezTo>
                  <a:pt x="411" y="90"/>
                  <a:pt x="418" y="92"/>
                  <a:pt x="419" y="90"/>
                </a:cubicBezTo>
                <a:cubicBezTo>
                  <a:pt x="420" y="90"/>
                  <a:pt x="420" y="90"/>
                  <a:pt x="419" y="90"/>
                </a:cubicBezTo>
                <a:cubicBezTo>
                  <a:pt x="411" y="91"/>
                  <a:pt x="406" y="90"/>
                  <a:pt x="399" y="92"/>
                </a:cubicBezTo>
                <a:cubicBezTo>
                  <a:pt x="401" y="92"/>
                  <a:pt x="406" y="92"/>
                  <a:pt x="409" y="92"/>
                </a:cubicBezTo>
                <a:close/>
              </a:path>
            </a:pathLst>
          </a:custGeom>
          <a:solidFill>
            <a:srgbClr val="373737"/>
          </a:solidFill>
          <a:ln w="14288"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4" name="Freeform 336"/>
          <p:cNvSpPr/>
          <p:nvPr/>
        </p:nvSpPr>
        <p:spPr bwMode="auto">
          <a:xfrm flipH="1">
            <a:off x="6646545" y="3925570"/>
            <a:ext cx="2530475" cy="563245"/>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 name="T122" fmla="*/ 391912 w 1717675"/>
              <a:gd name="T123" fmla="*/ 391912 w 1717675"/>
              <a:gd name="T124" fmla="*/ 391912 w 1717675"/>
              <a:gd name="T125"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2" h="96">
                <a:moveTo>
                  <a:pt x="348" y="6"/>
                </a:moveTo>
                <a:cubicBezTo>
                  <a:pt x="349" y="5"/>
                  <a:pt x="348" y="5"/>
                  <a:pt x="348" y="5"/>
                </a:cubicBezTo>
                <a:cubicBezTo>
                  <a:pt x="354" y="5"/>
                  <a:pt x="362" y="5"/>
                  <a:pt x="366" y="7"/>
                </a:cubicBezTo>
                <a:cubicBezTo>
                  <a:pt x="367" y="8"/>
                  <a:pt x="367" y="7"/>
                  <a:pt x="367" y="7"/>
                </a:cubicBezTo>
                <a:cubicBezTo>
                  <a:pt x="368" y="7"/>
                  <a:pt x="370" y="7"/>
                  <a:pt x="370" y="8"/>
                </a:cubicBezTo>
                <a:cubicBezTo>
                  <a:pt x="371" y="8"/>
                  <a:pt x="371" y="7"/>
                  <a:pt x="372" y="7"/>
                </a:cubicBezTo>
                <a:cubicBezTo>
                  <a:pt x="373" y="8"/>
                  <a:pt x="373" y="8"/>
                  <a:pt x="374" y="7"/>
                </a:cubicBezTo>
                <a:cubicBezTo>
                  <a:pt x="378" y="7"/>
                  <a:pt x="384" y="9"/>
                  <a:pt x="388" y="9"/>
                </a:cubicBezTo>
                <a:cubicBezTo>
                  <a:pt x="400" y="10"/>
                  <a:pt x="412" y="10"/>
                  <a:pt x="422" y="13"/>
                </a:cubicBezTo>
                <a:cubicBezTo>
                  <a:pt x="422" y="14"/>
                  <a:pt x="421" y="15"/>
                  <a:pt x="421" y="16"/>
                </a:cubicBezTo>
                <a:cubicBezTo>
                  <a:pt x="421" y="17"/>
                  <a:pt x="422" y="17"/>
                  <a:pt x="423" y="16"/>
                </a:cubicBezTo>
                <a:cubicBezTo>
                  <a:pt x="422" y="18"/>
                  <a:pt x="424" y="19"/>
                  <a:pt x="422" y="21"/>
                </a:cubicBezTo>
                <a:cubicBezTo>
                  <a:pt x="423" y="22"/>
                  <a:pt x="426" y="22"/>
                  <a:pt x="428" y="22"/>
                </a:cubicBezTo>
                <a:cubicBezTo>
                  <a:pt x="428" y="23"/>
                  <a:pt x="428" y="23"/>
                  <a:pt x="427" y="23"/>
                </a:cubicBezTo>
                <a:cubicBezTo>
                  <a:pt x="428" y="24"/>
                  <a:pt x="429" y="24"/>
                  <a:pt x="430" y="24"/>
                </a:cubicBezTo>
                <a:cubicBezTo>
                  <a:pt x="429" y="26"/>
                  <a:pt x="430" y="26"/>
                  <a:pt x="431" y="26"/>
                </a:cubicBezTo>
                <a:cubicBezTo>
                  <a:pt x="431" y="27"/>
                  <a:pt x="431" y="27"/>
                  <a:pt x="432" y="27"/>
                </a:cubicBezTo>
                <a:cubicBezTo>
                  <a:pt x="432" y="28"/>
                  <a:pt x="431" y="28"/>
                  <a:pt x="431" y="29"/>
                </a:cubicBezTo>
                <a:cubicBezTo>
                  <a:pt x="431" y="30"/>
                  <a:pt x="432" y="30"/>
                  <a:pt x="433" y="31"/>
                </a:cubicBezTo>
                <a:cubicBezTo>
                  <a:pt x="432" y="32"/>
                  <a:pt x="433" y="32"/>
                  <a:pt x="434" y="33"/>
                </a:cubicBezTo>
                <a:cubicBezTo>
                  <a:pt x="431" y="35"/>
                  <a:pt x="435" y="37"/>
                  <a:pt x="436" y="38"/>
                </a:cubicBezTo>
                <a:cubicBezTo>
                  <a:pt x="437" y="40"/>
                  <a:pt x="435" y="41"/>
                  <a:pt x="435" y="43"/>
                </a:cubicBezTo>
                <a:cubicBezTo>
                  <a:pt x="435" y="46"/>
                  <a:pt x="438" y="46"/>
                  <a:pt x="439" y="49"/>
                </a:cubicBezTo>
                <a:cubicBezTo>
                  <a:pt x="437" y="49"/>
                  <a:pt x="439" y="52"/>
                  <a:pt x="436" y="52"/>
                </a:cubicBezTo>
                <a:cubicBezTo>
                  <a:pt x="436" y="54"/>
                  <a:pt x="437" y="54"/>
                  <a:pt x="436" y="56"/>
                </a:cubicBezTo>
                <a:cubicBezTo>
                  <a:pt x="433" y="55"/>
                  <a:pt x="433" y="60"/>
                  <a:pt x="432" y="62"/>
                </a:cubicBezTo>
                <a:cubicBezTo>
                  <a:pt x="430" y="61"/>
                  <a:pt x="429" y="62"/>
                  <a:pt x="428" y="62"/>
                </a:cubicBezTo>
                <a:cubicBezTo>
                  <a:pt x="428" y="67"/>
                  <a:pt x="433" y="68"/>
                  <a:pt x="437" y="66"/>
                </a:cubicBezTo>
                <a:cubicBezTo>
                  <a:pt x="437" y="65"/>
                  <a:pt x="437" y="64"/>
                  <a:pt x="437" y="64"/>
                </a:cubicBezTo>
                <a:cubicBezTo>
                  <a:pt x="437" y="63"/>
                  <a:pt x="438" y="65"/>
                  <a:pt x="438" y="65"/>
                </a:cubicBezTo>
                <a:cubicBezTo>
                  <a:pt x="438" y="67"/>
                  <a:pt x="441" y="68"/>
                  <a:pt x="441" y="70"/>
                </a:cubicBezTo>
                <a:cubicBezTo>
                  <a:pt x="441" y="70"/>
                  <a:pt x="440" y="71"/>
                  <a:pt x="441" y="71"/>
                </a:cubicBezTo>
                <a:cubicBezTo>
                  <a:pt x="441" y="72"/>
                  <a:pt x="441" y="73"/>
                  <a:pt x="439" y="74"/>
                </a:cubicBezTo>
                <a:cubicBezTo>
                  <a:pt x="440" y="74"/>
                  <a:pt x="441" y="75"/>
                  <a:pt x="441" y="76"/>
                </a:cubicBezTo>
                <a:cubicBezTo>
                  <a:pt x="440" y="76"/>
                  <a:pt x="441" y="78"/>
                  <a:pt x="442" y="78"/>
                </a:cubicBezTo>
                <a:cubicBezTo>
                  <a:pt x="440" y="78"/>
                  <a:pt x="441" y="79"/>
                  <a:pt x="439" y="79"/>
                </a:cubicBezTo>
                <a:cubicBezTo>
                  <a:pt x="439" y="80"/>
                  <a:pt x="440" y="80"/>
                  <a:pt x="440" y="81"/>
                </a:cubicBezTo>
                <a:cubicBezTo>
                  <a:pt x="439" y="81"/>
                  <a:pt x="439" y="81"/>
                  <a:pt x="439" y="82"/>
                </a:cubicBezTo>
                <a:cubicBezTo>
                  <a:pt x="439" y="82"/>
                  <a:pt x="440" y="82"/>
                  <a:pt x="441" y="83"/>
                </a:cubicBezTo>
                <a:cubicBezTo>
                  <a:pt x="440" y="84"/>
                  <a:pt x="437" y="82"/>
                  <a:pt x="437" y="85"/>
                </a:cubicBezTo>
                <a:cubicBezTo>
                  <a:pt x="437" y="85"/>
                  <a:pt x="439" y="85"/>
                  <a:pt x="439" y="85"/>
                </a:cubicBezTo>
                <a:cubicBezTo>
                  <a:pt x="439" y="86"/>
                  <a:pt x="438" y="87"/>
                  <a:pt x="438" y="87"/>
                </a:cubicBezTo>
                <a:cubicBezTo>
                  <a:pt x="438" y="88"/>
                  <a:pt x="437" y="87"/>
                  <a:pt x="437" y="88"/>
                </a:cubicBezTo>
                <a:cubicBezTo>
                  <a:pt x="437" y="88"/>
                  <a:pt x="437" y="88"/>
                  <a:pt x="438" y="88"/>
                </a:cubicBezTo>
                <a:cubicBezTo>
                  <a:pt x="437" y="89"/>
                  <a:pt x="435" y="89"/>
                  <a:pt x="434" y="89"/>
                </a:cubicBezTo>
                <a:cubicBezTo>
                  <a:pt x="434" y="90"/>
                  <a:pt x="435" y="90"/>
                  <a:pt x="435" y="90"/>
                </a:cubicBezTo>
                <a:cubicBezTo>
                  <a:pt x="434" y="92"/>
                  <a:pt x="433" y="93"/>
                  <a:pt x="432" y="94"/>
                </a:cubicBezTo>
                <a:cubicBezTo>
                  <a:pt x="431" y="95"/>
                  <a:pt x="433" y="94"/>
                  <a:pt x="433" y="95"/>
                </a:cubicBezTo>
                <a:cubicBezTo>
                  <a:pt x="424" y="95"/>
                  <a:pt x="416" y="96"/>
                  <a:pt x="409" y="94"/>
                </a:cubicBezTo>
                <a:cubicBezTo>
                  <a:pt x="408" y="95"/>
                  <a:pt x="407" y="95"/>
                  <a:pt x="405" y="95"/>
                </a:cubicBezTo>
                <a:cubicBezTo>
                  <a:pt x="405" y="95"/>
                  <a:pt x="406" y="95"/>
                  <a:pt x="406" y="94"/>
                </a:cubicBezTo>
                <a:cubicBezTo>
                  <a:pt x="405" y="95"/>
                  <a:pt x="404" y="95"/>
                  <a:pt x="402" y="95"/>
                </a:cubicBezTo>
                <a:cubicBezTo>
                  <a:pt x="402" y="93"/>
                  <a:pt x="397" y="94"/>
                  <a:pt x="395" y="93"/>
                </a:cubicBezTo>
                <a:cubicBezTo>
                  <a:pt x="396" y="93"/>
                  <a:pt x="397" y="93"/>
                  <a:pt x="397" y="93"/>
                </a:cubicBezTo>
                <a:cubicBezTo>
                  <a:pt x="398" y="92"/>
                  <a:pt x="395" y="93"/>
                  <a:pt x="396" y="92"/>
                </a:cubicBezTo>
                <a:cubicBezTo>
                  <a:pt x="397" y="92"/>
                  <a:pt x="397" y="92"/>
                  <a:pt x="398" y="92"/>
                </a:cubicBezTo>
                <a:cubicBezTo>
                  <a:pt x="382" y="91"/>
                  <a:pt x="366" y="90"/>
                  <a:pt x="351" y="89"/>
                </a:cubicBezTo>
                <a:cubicBezTo>
                  <a:pt x="354" y="91"/>
                  <a:pt x="355" y="89"/>
                  <a:pt x="357" y="91"/>
                </a:cubicBezTo>
                <a:cubicBezTo>
                  <a:pt x="358" y="90"/>
                  <a:pt x="359" y="90"/>
                  <a:pt x="361" y="91"/>
                </a:cubicBezTo>
                <a:cubicBezTo>
                  <a:pt x="355" y="91"/>
                  <a:pt x="350" y="90"/>
                  <a:pt x="346" y="90"/>
                </a:cubicBezTo>
                <a:cubicBezTo>
                  <a:pt x="347" y="90"/>
                  <a:pt x="347" y="90"/>
                  <a:pt x="347" y="90"/>
                </a:cubicBezTo>
                <a:cubicBezTo>
                  <a:pt x="346" y="89"/>
                  <a:pt x="346" y="90"/>
                  <a:pt x="345" y="90"/>
                </a:cubicBezTo>
                <a:cubicBezTo>
                  <a:pt x="345" y="90"/>
                  <a:pt x="346" y="90"/>
                  <a:pt x="345" y="89"/>
                </a:cubicBezTo>
                <a:cubicBezTo>
                  <a:pt x="342" y="89"/>
                  <a:pt x="341" y="88"/>
                  <a:pt x="338" y="88"/>
                </a:cubicBezTo>
                <a:cubicBezTo>
                  <a:pt x="338" y="88"/>
                  <a:pt x="338" y="88"/>
                  <a:pt x="338" y="88"/>
                </a:cubicBezTo>
                <a:cubicBezTo>
                  <a:pt x="337" y="88"/>
                  <a:pt x="335" y="87"/>
                  <a:pt x="336" y="88"/>
                </a:cubicBezTo>
                <a:cubicBezTo>
                  <a:pt x="335" y="87"/>
                  <a:pt x="334" y="87"/>
                  <a:pt x="333" y="88"/>
                </a:cubicBezTo>
                <a:cubicBezTo>
                  <a:pt x="333" y="88"/>
                  <a:pt x="332" y="88"/>
                  <a:pt x="332" y="87"/>
                </a:cubicBezTo>
                <a:cubicBezTo>
                  <a:pt x="331" y="88"/>
                  <a:pt x="330" y="87"/>
                  <a:pt x="329" y="88"/>
                </a:cubicBezTo>
                <a:cubicBezTo>
                  <a:pt x="328" y="88"/>
                  <a:pt x="329" y="88"/>
                  <a:pt x="329" y="87"/>
                </a:cubicBezTo>
                <a:cubicBezTo>
                  <a:pt x="328" y="87"/>
                  <a:pt x="328" y="88"/>
                  <a:pt x="328" y="88"/>
                </a:cubicBezTo>
                <a:cubicBezTo>
                  <a:pt x="329" y="89"/>
                  <a:pt x="326" y="87"/>
                  <a:pt x="325" y="88"/>
                </a:cubicBezTo>
                <a:cubicBezTo>
                  <a:pt x="325" y="88"/>
                  <a:pt x="324" y="87"/>
                  <a:pt x="325" y="87"/>
                </a:cubicBezTo>
                <a:cubicBezTo>
                  <a:pt x="324" y="87"/>
                  <a:pt x="323" y="88"/>
                  <a:pt x="324" y="88"/>
                </a:cubicBezTo>
                <a:cubicBezTo>
                  <a:pt x="320" y="87"/>
                  <a:pt x="312" y="87"/>
                  <a:pt x="308" y="88"/>
                </a:cubicBezTo>
                <a:cubicBezTo>
                  <a:pt x="307" y="86"/>
                  <a:pt x="305" y="88"/>
                  <a:pt x="304" y="87"/>
                </a:cubicBezTo>
                <a:cubicBezTo>
                  <a:pt x="304" y="88"/>
                  <a:pt x="303" y="88"/>
                  <a:pt x="303" y="88"/>
                </a:cubicBezTo>
                <a:cubicBezTo>
                  <a:pt x="304" y="89"/>
                  <a:pt x="308" y="87"/>
                  <a:pt x="309" y="89"/>
                </a:cubicBezTo>
                <a:cubicBezTo>
                  <a:pt x="312" y="87"/>
                  <a:pt x="318" y="89"/>
                  <a:pt x="321" y="88"/>
                </a:cubicBezTo>
                <a:cubicBezTo>
                  <a:pt x="323" y="89"/>
                  <a:pt x="319" y="90"/>
                  <a:pt x="319" y="89"/>
                </a:cubicBezTo>
                <a:cubicBezTo>
                  <a:pt x="318" y="89"/>
                  <a:pt x="318" y="89"/>
                  <a:pt x="316" y="89"/>
                </a:cubicBezTo>
                <a:cubicBezTo>
                  <a:pt x="316" y="90"/>
                  <a:pt x="317" y="89"/>
                  <a:pt x="317" y="90"/>
                </a:cubicBezTo>
                <a:cubicBezTo>
                  <a:pt x="317" y="90"/>
                  <a:pt x="316" y="89"/>
                  <a:pt x="314" y="90"/>
                </a:cubicBezTo>
                <a:cubicBezTo>
                  <a:pt x="314" y="90"/>
                  <a:pt x="315" y="90"/>
                  <a:pt x="315" y="90"/>
                </a:cubicBezTo>
                <a:cubicBezTo>
                  <a:pt x="311" y="88"/>
                  <a:pt x="309" y="90"/>
                  <a:pt x="305" y="89"/>
                </a:cubicBezTo>
                <a:cubicBezTo>
                  <a:pt x="305" y="90"/>
                  <a:pt x="305" y="90"/>
                  <a:pt x="305" y="90"/>
                </a:cubicBezTo>
                <a:cubicBezTo>
                  <a:pt x="306" y="90"/>
                  <a:pt x="304" y="90"/>
                  <a:pt x="304" y="90"/>
                </a:cubicBezTo>
                <a:cubicBezTo>
                  <a:pt x="305" y="88"/>
                  <a:pt x="302" y="90"/>
                  <a:pt x="299" y="89"/>
                </a:cubicBezTo>
                <a:cubicBezTo>
                  <a:pt x="300" y="90"/>
                  <a:pt x="300" y="90"/>
                  <a:pt x="298" y="90"/>
                </a:cubicBezTo>
                <a:cubicBezTo>
                  <a:pt x="299" y="90"/>
                  <a:pt x="299" y="90"/>
                  <a:pt x="299" y="89"/>
                </a:cubicBezTo>
                <a:cubicBezTo>
                  <a:pt x="296" y="89"/>
                  <a:pt x="292" y="89"/>
                  <a:pt x="288" y="89"/>
                </a:cubicBezTo>
                <a:cubicBezTo>
                  <a:pt x="289" y="88"/>
                  <a:pt x="288" y="88"/>
                  <a:pt x="290" y="88"/>
                </a:cubicBezTo>
                <a:cubicBezTo>
                  <a:pt x="288" y="87"/>
                  <a:pt x="286" y="90"/>
                  <a:pt x="283" y="89"/>
                </a:cubicBezTo>
                <a:cubicBezTo>
                  <a:pt x="282" y="89"/>
                  <a:pt x="284" y="89"/>
                  <a:pt x="285" y="89"/>
                </a:cubicBezTo>
                <a:cubicBezTo>
                  <a:pt x="285" y="88"/>
                  <a:pt x="285" y="88"/>
                  <a:pt x="284" y="88"/>
                </a:cubicBezTo>
                <a:cubicBezTo>
                  <a:pt x="284" y="88"/>
                  <a:pt x="285" y="89"/>
                  <a:pt x="283" y="89"/>
                </a:cubicBezTo>
                <a:cubicBezTo>
                  <a:pt x="284" y="88"/>
                  <a:pt x="282" y="88"/>
                  <a:pt x="281" y="88"/>
                </a:cubicBezTo>
                <a:cubicBezTo>
                  <a:pt x="281" y="89"/>
                  <a:pt x="282" y="88"/>
                  <a:pt x="283" y="88"/>
                </a:cubicBezTo>
                <a:cubicBezTo>
                  <a:pt x="283" y="89"/>
                  <a:pt x="281" y="89"/>
                  <a:pt x="281" y="89"/>
                </a:cubicBezTo>
                <a:cubicBezTo>
                  <a:pt x="279" y="89"/>
                  <a:pt x="279" y="89"/>
                  <a:pt x="279" y="89"/>
                </a:cubicBezTo>
                <a:cubicBezTo>
                  <a:pt x="279" y="88"/>
                  <a:pt x="280" y="89"/>
                  <a:pt x="280" y="88"/>
                </a:cubicBezTo>
                <a:cubicBezTo>
                  <a:pt x="279" y="87"/>
                  <a:pt x="279" y="88"/>
                  <a:pt x="277" y="88"/>
                </a:cubicBezTo>
                <a:cubicBezTo>
                  <a:pt x="279" y="89"/>
                  <a:pt x="277" y="89"/>
                  <a:pt x="277" y="88"/>
                </a:cubicBezTo>
                <a:cubicBezTo>
                  <a:pt x="277" y="88"/>
                  <a:pt x="276" y="89"/>
                  <a:pt x="275" y="89"/>
                </a:cubicBezTo>
                <a:cubicBezTo>
                  <a:pt x="275" y="88"/>
                  <a:pt x="275" y="89"/>
                  <a:pt x="275" y="88"/>
                </a:cubicBezTo>
                <a:cubicBezTo>
                  <a:pt x="275" y="88"/>
                  <a:pt x="274" y="89"/>
                  <a:pt x="274" y="89"/>
                </a:cubicBezTo>
                <a:cubicBezTo>
                  <a:pt x="273" y="89"/>
                  <a:pt x="274" y="89"/>
                  <a:pt x="274" y="88"/>
                </a:cubicBezTo>
                <a:cubicBezTo>
                  <a:pt x="272" y="88"/>
                  <a:pt x="268" y="88"/>
                  <a:pt x="265" y="88"/>
                </a:cubicBezTo>
                <a:cubicBezTo>
                  <a:pt x="265" y="89"/>
                  <a:pt x="265" y="89"/>
                  <a:pt x="266" y="89"/>
                </a:cubicBezTo>
                <a:cubicBezTo>
                  <a:pt x="265" y="90"/>
                  <a:pt x="265" y="88"/>
                  <a:pt x="264" y="88"/>
                </a:cubicBezTo>
                <a:cubicBezTo>
                  <a:pt x="264" y="88"/>
                  <a:pt x="265" y="89"/>
                  <a:pt x="264" y="89"/>
                </a:cubicBezTo>
                <a:cubicBezTo>
                  <a:pt x="262" y="89"/>
                  <a:pt x="265" y="89"/>
                  <a:pt x="264" y="88"/>
                </a:cubicBezTo>
                <a:cubicBezTo>
                  <a:pt x="263" y="89"/>
                  <a:pt x="261" y="88"/>
                  <a:pt x="261" y="89"/>
                </a:cubicBezTo>
                <a:cubicBezTo>
                  <a:pt x="260" y="89"/>
                  <a:pt x="261" y="89"/>
                  <a:pt x="261" y="88"/>
                </a:cubicBezTo>
                <a:cubicBezTo>
                  <a:pt x="259" y="89"/>
                  <a:pt x="259" y="88"/>
                  <a:pt x="257" y="88"/>
                </a:cubicBezTo>
                <a:cubicBezTo>
                  <a:pt x="257" y="89"/>
                  <a:pt x="257" y="89"/>
                  <a:pt x="256" y="89"/>
                </a:cubicBezTo>
                <a:cubicBezTo>
                  <a:pt x="256" y="89"/>
                  <a:pt x="257" y="88"/>
                  <a:pt x="256" y="88"/>
                </a:cubicBezTo>
                <a:cubicBezTo>
                  <a:pt x="255" y="88"/>
                  <a:pt x="255" y="89"/>
                  <a:pt x="253" y="88"/>
                </a:cubicBezTo>
                <a:cubicBezTo>
                  <a:pt x="253" y="88"/>
                  <a:pt x="253" y="89"/>
                  <a:pt x="254" y="89"/>
                </a:cubicBezTo>
                <a:cubicBezTo>
                  <a:pt x="254" y="89"/>
                  <a:pt x="252" y="89"/>
                  <a:pt x="253" y="88"/>
                </a:cubicBezTo>
                <a:cubicBezTo>
                  <a:pt x="251" y="88"/>
                  <a:pt x="252" y="89"/>
                  <a:pt x="250" y="89"/>
                </a:cubicBezTo>
                <a:cubicBezTo>
                  <a:pt x="249" y="89"/>
                  <a:pt x="251" y="90"/>
                  <a:pt x="250" y="89"/>
                </a:cubicBezTo>
                <a:cubicBezTo>
                  <a:pt x="250" y="88"/>
                  <a:pt x="248" y="88"/>
                  <a:pt x="248" y="89"/>
                </a:cubicBezTo>
                <a:cubicBezTo>
                  <a:pt x="248" y="89"/>
                  <a:pt x="248" y="89"/>
                  <a:pt x="247" y="88"/>
                </a:cubicBezTo>
                <a:cubicBezTo>
                  <a:pt x="246" y="88"/>
                  <a:pt x="247" y="90"/>
                  <a:pt x="246" y="89"/>
                </a:cubicBezTo>
                <a:cubicBezTo>
                  <a:pt x="246" y="89"/>
                  <a:pt x="247" y="89"/>
                  <a:pt x="247" y="89"/>
                </a:cubicBezTo>
                <a:cubicBezTo>
                  <a:pt x="245" y="89"/>
                  <a:pt x="243" y="88"/>
                  <a:pt x="243" y="89"/>
                </a:cubicBezTo>
                <a:cubicBezTo>
                  <a:pt x="242" y="90"/>
                  <a:pt x="242" y="88"/>
                  <a:pt x="241" y="88"/>
                </a:cubicBezTo>
                <a:cubicBezTo>
                  <a:pt x="249" y="88"/>
                  <a:pt x="256" y="87"/>
                  <a:pt x="264" y="87"/>
                </a:cubicBezTo>
                <a:cubicBezTo>
                  <a:pt x="271" y="87"/>
                  <a:pt x="278" y="88"/>
                  <a:pt x="283" y="86"/>
                </a:cubicBezTo>
                <a:cubicBezTo>
                  <a:pt x="283" y="86"/>
                  <a:pt x="281" y="87"/>
                  <a:pt x="281" y="86"/>
                </a:cubicBezTo>
                <a:cubicBezTo>
                  <a:pt x="280" y="86"/>
                  <a:pt x="279" y="87"/>
                  <a:pt x="278" y="85"/>
                </a:cubicBezTo>
                <a:cubicBezTo>
                  <a:pt x="278" y="86"/>
                  <a:pt x="278" y="86"/>
                  <a:pt x="278" y="86"/>
                </a:cubicBezTo>
                <a:cubicBezTo>
                  <a:pt x="277" y="86"/>
                  <a:pt x="274" y="87"/>
                  <a:pt x="275" y="85"/>
                </a:cubicBezTo>
                <a:cubicBezTo>
                  <a:pt x="274" y="86"/>
                  <a:pt x="273" y="86"/>
                  <a:pt x="271" y="86"/>
                </a:cubicBezTo>
                <a:cubicBezTo>
                  <a:pt x="271" y="85"/>
                  <a:pt x="272" y="86"/>
                  <a:pt x="272" y="86"/>
                </a:cubicBezTo>
                <a:cubicBezTo>
                  <a:pt x="272" y="85"/>
                  <a:pt x="270" y="86"/>
                  <a:pt x="270" y="85"/>
                </a:cubicBezTo>
                <a:cubicBezTo>
                  <a:pt x="271" y="86"/>
                  <a:pt x="269" y="86"/>
                  <a:pt x="269" y="86"/>
                </a:cubicBezTo>
                <a:cubicBezTo>
                  <a:pt x="268" y="86"/>
                  <a:pt x="268" y="85"/>
                  <a:pt x="267" y="86"/>
                </a:cubicBezTo>
                <a:cubicBezTo>
                  <a:pt x="268" y="86"/>
                  <a:pt x="264" y="87"/>
                  <a:pt x="263" y="85"/>
                </a:cubicBezTo>
                <a:cubicBezTo>
                  <a:pt x="262" y="85"/>
                  <a:pt x="263" y="86"/>
                  <a:pt x="262" y="86"/>
                </a:cubicBezTo>
                <a:cubicBezTo>
                  <a:pt x="260" y="84"/>
                  <a:pt x="258" y="87"/>
                  <a:pt x="255" y="86"/>
                </a:cubicBezTo>
                <a:cubicBezTo>
                  <a:pt x="255" y="86"/>
                  <a:pt x="255" y="86"/>
                  <a:pt x="256" y="86"/>
                </a:cubicBezTo>
                <a:cubicBezTo>
                  <a:pt x="255" y="87"/>
                  <a:pt x="255" y="86"/>
                  <a:pt x="253" y="86"/>
                </a:cubicBezTo>
                <a:cubicBezTo>
                  <a:pt x="253" y="87"/>
                  <a:pt x="252" y="86"/>
                  <a:pt x="252" y="86"/>
                </a:cubicBezTo>
                <a:cubicBezTo>
                  <a:pt x="251" y="86"/>
                  <a:pt x="252" y="86"/>
                  <a:pt x="252" y="86"/>
                </a:cubicBezTo>
                <a:cubicBezTo>
                  <a:pt x="251" y="86"/>
                  <a:pt x="251" y="86"/>
                  <a:pt x="250" y="86"/>
                </a:cubicBezTo>
                <a:cubicBezTo>
                  <a:pt x="251" y="86"/>
                  <a:pt x="251" y="86"/>
                  <a:pt x="251" y="86"/>
                </a:cubicBezTo>
                <a:cubicBezTo>
                  <a:pt x="248" y="86"/>
                  <a:pt x="246" y="87"/>
                  <a:pt x="242" y="86"/>
                </a:cubicBezTo>
                <a:cubicBezTo>
                  <a:pt x="243" y="86"/>
                  <a:pt x="243" y="86"/>
                  <a:pt x="243" y="86"/>
                </a:cubicBezTo>
                <a:cubicBezTo>
                  <a:pt x="242" y="87"/>
                  <a:pt x="242" y="87"/>
                  <a:pt x="242" y="86"/>
                </a:cubicBezTo>
                <a:cubicBezTo>
                  <a:pt x="241" y="86"/>
                  <a:pt x="240" y="86"/>
                  <a:pt x="240" y="87"/>
                </a:cubicBezTo>
                <a:cubicBezTo>
                  <a:pt x="239" y="87"/>
                  <a:pt x="239" y="85"/>
                  <a:pt x="238" y="86"/>
                </a:cubicBezTo>
                <a:cubicBezTo>
                  <a:pt x="238" y="87"/>
                  <a:pt x="239" y="86"/>
                  <a:pt x="239" y="86"/>
                </a:cubicBezTo>
                <a:cubicBezTo>
                  <a:pt x="239" y="87"/>
                  <a:pt x="236" y="87"/>
                  <a:pt x="238" y="86"/>
                </a:cubicBezTo>
                <a:cubicBezTo>
                  <a:pt x="237" y="86"/>
                  <a:pt x="237" y="86"/>
                  <a:pt x="236" y="86"/>
                </a:cubicBezTo>
                <a:cubicBezTo>
                  <a:pt x="236" y="87"/>
                  <a:pt x="237" y="86"/>
                  <a:pt x="237" y="87"/>
                </a:cubicBezTo>
                <a:cubicBezTo>
                  <a:pt x="236" y="87"/>
                  <a:pt x="236" y="87"/>
                  <a:pt x="235" y="86"/>
                </a:cubicBezTo>
                <a:cubicBezTo>
                  <a:pt x="235" y="87"/>
                  <a:pt x="234" y="86"/>
                  <a:pt x="233" y="87"/>
                </a:cubicBezTo>
                <a:cubicBezTo>
                  <a:pt x="233" y="86"/>
                  <a:pt x="233" y="87"/>
                  <a:pt x="233" y="86"/>
                </a:cubicBezTo>
                <a:cubicBezTo>
                  <a:pt x="232" y="86"/>
                  <a:pt x="231" y="86"/>
                  <a:pt x="229" y="86"/>
                </a:cubicBezTo>
                <a:cubicBezTo>
                  <a:pt x="230" y="87"/>
                  <a:pt x="229" y="88"/>
                  <a:pt x="228" y="86"/>
                </a:cubicBezTo>
                <a:cubicBezTo>
                  <a:pt x="227" y="87"/>
                  <a:pt x="227" y="86"/>
                  <a:pt x="226" y="86"/>
                </a:cubicBezTo>
                <a:cubicBezTo>
                  <a:pt x="226" y="87"/>
                  <a:pt x="226" y="87"/>
                  <a:pt x="226" y="87"/>
                </a:cubicBezTo>
                <a:cubicBezTo>
                  <a:pt x="226" y="87"/>
                  <a:pt x="225" y="87"/>
                  <a:pt x="225" y="86"/>
                </a:cubicBezTo>
                <a:cubicBezTo>
                  <a:pt x="221" y="86"/>
                  <a:pt x="218" y="86"/>
                  <a:pt x="215" y="86"/>
                </a:cubicBezTo>
                <a:cubicBezTo>
                  <a:pt x="214" y="86"/>
                  <a:pt x="216" y="86"/>
                  <a:pt x="215" y="85"/>
                </a:cubicBezTo>
                <a:cubicBezTo>
                  <a:pt x="213" y="88"/>
                  <a:pt x="210" y="86"/>
                  <a:pt x="208" y="87"/>
                </a:cubicBezTo>
                <a:cubicBezTo>
                  <a:pt x="207" y="86"/>
                  <a:pt x="206" y="88"/>
                  <a:pt x="205" y="87"/>
                </a:cubicBezTo>
                <a:cubicBezTo>
                  <a:pt x="204" y="86"/>
                  <a:pt x="206" y="87"/>
                  <a:pt x="206" y="87"/>
                </a:cubicBezTo>
                <a:cubicBezTo>
                  <a:pt x="205" y="86"/>
                  <a:pt x="204" y="87"/>
                  <a:pt x="203" y="86"/>
                </a:cubicBezTo>
                <a:cubicBezTo>
                  <a:pt x="203" y="86"/>
                  <a:pt x="203" y="87"/>
                  <a:pt x="204" y="87"/>
                </a:cubicBezTo>
                <a:cubicBezTo>
                  <a:pt x="203" y="88"/>
                  <a:pt x="202" y="87"/>
                  <a:pt x="202" y="88"/>
                </a:cubicBezTo>
                <a:cubicBezTo>
                  <a:pt x="202" y="87"/>
                  <a:pt x="201" y="87"/>
                  <a:pt x="203" y="87"/>
                </a:cubicBezTo>
                <a:cubicBezTo>
                  <a:pt x="203" y="86"/>
                  <a:pt x="202" y="87"/>
                  <a:pt x="201" y="86"/>
                </a:cubicBezTo>
                <a:cubicBezTo>
                  <a:pt x="201" y="87"/>
                  <a:pt x="202" y="87"/>
                  <a:pt x="201" y="87"/>
                </a:cubicBezTo>
                <a:cubicBezTo>
                  <a:pt x="201" y="87"/>
                  <a:pt x="201" y="87"/>
                  <a:pt x="201" y="86"/>
                </a:cubicBezTo>
                <a:cubicBezTo>
                  <a:pt x="200" y="86"/>
                  <a:pt x="200" y="87"/>
                  <a:pt x="199" y="87"/>
                </a:cubicBezTo>
                <a:cubicBezTo>
                  <a:pt x="199" y="87"/>
                  <a:pt x="201" y="87"/>
                  <a:pt x="200" y="88"/>
                </a:cubicBezTo>
                <a:cubicBezTo>
                  <a:pt x="199" y="88"/>
                  <a:pt x="199" y="87"/>
                  <a:pt x="199" y="86"/>
                </a:cubicBezTo>
                <a:cubicBezTo>
                  <a:pt x="199" y="86"/>
                  <a:pt x="198" y="86"/>
                  <a:pt x="198" y="86"/>
                </a:cubicBezTo>
                <a:cubicBezTo>
                  <a:pt x="198" y="87"/>
                  <a:pt x="199" y="87"/>
                  <a:pt x="199" y="87"/>
                </a:cubicBezTo>
                <a:cubicBezTo>
                  <a:pt x="199" y="88"/>
                  <a:pt x="198" y="88"/>
                  <a:pt x="197" y="88"/>
                </a:cubicBezTo>
                <a:cubicBezTo>
                  <a:pt x="197" y="88"/>
                  <a:pt x="198" y="88"/>
                  <a:pt x="198" y="87"/>
                </a:cubicBezTo>
                <a:cubicBezTo>
                  <a:pt x="197" y="88"/>
                  <a:pt x="195" y="88"/>
                  <a:pt x="195" y="87"/>
                </a:cubicBezTo>
                <a:cubicBezTo>
                  <a:pt x="194" y="87"/>
                  <a:pt x="194" y="87"/>
                  <a:pt x="194" y="87"/>
                </a:cubicBezTo>
                <a:cubicBezTo>
                  <a:pt x="193" y="87"/>
                  <a:pt x="193" y="88"/>
                  <a:pt x="192" y="88"/>
                </a:cubicBezTo>
                <a:cubicBezTo>
                  <a:pt x="193" y="87"/>
                  <a:pt x="193" y="88"/>
                  <a:pt x="193" y="88"/>
                </a:cubicBezTo>
                <a:cubicBezTo>
                  <a:pt x="193" y="86"/>
                  <a:pt x="190" y="88"/>
                  <a:pt x="190" y="86"/>
                </a:cubicBezTo>
                <a:cubicBezTo>
                  <a:pt x="190" y="86"/>
                  <a:pt x="190" y="87"/>
                  <a:pt x="188" y="87"/>
                </a:cubicBezTo>
                <a:cubicBezTo>
                  <a:pt x="189" y="88"/>
                  <a:pt x="188" y="87"/>
                  <a:pt x="188" y="88"/>
                </a:cubicBezTo>
                <a:cubicBezTo>
                  <a:pt x="187" y="88"/>
                  <a:pt x="188" y="87"/>
                  <a:pt x="187" y="86"/>
                </a:cubicBezTo>
                <a:cubicBezTo>
                  <a:pt x="187" y="86"/>
                  <a:pt x="186" y="87"/>
                  <a:pt x="187" y="88"/>
                </a:cubicBezTo>
                <a:cubicBezTo>
                  <a:pt x="184" y="88"/>
                  <a:pt x="181" y="88"/>
                  <a:pt x="179" y="87"/>
                </a:cubicBezTo>
                <a:cubicBezTo>
                  <a:pt x="180" y="88"/>
                  <a:pt x="181" y="87"/>
                  <a:pt x="182" y="87"/>
                </a:cubicBezTo>
                <a:cubicBezTo>
                  <a:pt x="182" y="86"/>
                  <a:pt x="178" y="87"/>
                  <a:pt x="178" y="86"/>
                </a:cubicBezTo>
                <a:cubicBezTo>
                  <a:pt x="176" y="87"/>
                  <a:pt x="174" y="87"/>
                  <a:pt x="173" y="86"/>
                </a:cubicBezTo>
                <a:cubicBezTo>
                  <a:pt x="169" y="88"/>
                  <a:pt x="163" y="86"/>
                  <a:pt x="158" y="87"/>
                </a:cubicBezTo>
                <a:cubicBezTo>
                  <a:pt x="157" y="87"/>
                  <a:pt x="158" y="86"/>
                  <a:pt x="157" y="86"/>
                </a:cubicBezTo>
                <a:cubicBezTo>
                  <a:pt x="156" y="87"/>
                  <a:pt x="152" y="87"/>
                  <a:pt x="149" y="86"/>
                </a:cubicBezTo>
                <a:cubicBezTo>
                  <a:pt x="146" y="87"/>
                  <a:pt x="143" y="86"/>
                  <a:pt x="140" y="86"/>
                </a:cubicBezTo>
                <a:cubicBezTo>
                  <a:pt x="140" y="85"/>
                  <a:pt x="142" y="85"/>
                  <a:pt x="142" y="86"/>
                </a:cubicBezTo>
                <a:cubicBezTo>
                  <a:pt x="142" y="86"/>
                  <a:pt x="142" y="85"/>
                  <a:pt x="142" y="85"/>
                </a:cubicBezTo>
                <a:cubicBezTo>
                  <a:pt x="143" y="85"/>
                  <a:pt x="143" y="86"/>
                  <a:pt x="143" y="86"/>
                </a:cubicBezTo>
                <a:cubicBezTo>
                  <a:pt x="144" y="86"/>
                  <a:pt x="144" y="86"/>
                  <a:pt x="143" y="86"/>
                </a:cubicBezTo>
                <a:cubicBezTo>
                  <a:pt x="147" y="84"/>
                  <a:pt x="154" y="86"/>
                  <a:pt x="157" y="86"/>
                </a:cubicBezTo>
                <a:cubicBezTo>
                  <a:pt x="157" y="86"/>
                  <a:pt x="157" y="85"/>
                  <a:pt x="158" y="85"/>
                </a:cubicBezTo>
                <a:cubicBezTo>
                  <a:pt x="162" y="85"/>
                  <a:pt x="166" y="86"/>
                  <a:pt x="169" y="86"/>
                </a:cubicBezTo>
                <a:cubicBezTo>
                  <a:pt x="169" y="85"/>
                  <a:pt x="168" y="85"/>
                  <a:pt x="168" y="85"/>
                </a:cubicBezTo>
                <a:cubicBezTo>
                  <a:pt x="158" y="84"/>
                  <a:pt x="144" y="85"/>
                  <a:pt x="136" y="85"/>
                </a:cubicBezTo>
                <a:cubicBezTo>
                  <a:pt x="136" y="85"/>
                  <a:pt x="136" y="85"/>
                  <a:pt x="136" y="84"/>
                </a:cubicBezTo>
                <a:cubicBezTo>
                  <a:pt x="133" y="85"/>
                  <a:pt x="130" y="84"/>
                  <a:pt x="130" y="85"/>
                </a:cubicBezTo>
                <a:cubicBezTo>
                  <a:pt x="129" y="85"/>
                  <a:pt x="129" y="85"/>
                  <a:pt x="129" y="84"/>
                </a:cubicBezTo>
                <a:cubicBezTo>
                  <a:pt x="129" y="84"/>
                  <a:pt x="128" y="86"/>
                  <a:pt x="128" y="84"/>
                </a:cubicBezTo>
                <a:cubicBezTo>
                  <a:pt x="127" y="84"/>
                  <a:pt x="127" y="85"/>
                  <a:pt x="128" y="85"/>
                </a:cubicBezTo>
                <a:cubicBezTo>
                  <a:pt x="125" y="85"/>
                  <a:pt x="120" y="86"/>
                  <a:pt x="119" y="84"/>
                </a:cubicBezTo>
                <a:cubicBezTo>
                  <a:pt x="118" y="84"/>
                  <a:pt x="119" y="85"/>
                  <a:pt x="119" y="85"/>
                </a:cubicBezTo>
                <a:cubicBezTo>
                  <a:pt x="118" y="84"/>
                  <a:pt x="117" y="85"/>
                  <a:pt x="117" y="84"/>
                </a:cubicBezTo>
                <a:cubicBezTo>
                  <a:pt x="116" y="85"/>
                  <a:pt x="114" y="85"/>
                  <a:pt x="112" y="84"/>
                </a:cubicBezTo>
                <a:cubicBezTo>
                  <a:pt x="112" y="86"/>
                  <a:pt x="112" y="84"/>
                  <a:pt x="111" y="85"/>
                </a:cubicBezTo>
                <a:cubicBezTo>
                  <a:pt x="111" y="85"/>
                  <a:pt x="110" y="84"/>
                  <a:pt x="110" y="85"/>
                </a:cubicBezTo>
                <a:cubicBezTo>
                  <a:pt x="107" y="83"/>
                  <a:pt x="102" y="85"/>
                  <a:pt x="97" y="85"/>
                </a:cubicBezTo>
                <a:cubicBezTo>
                  <a:pt x="99" y="83"/>
                  <a:pt x="95" y="85"/>
                  <a:pt x="95" y="84"/>
                </a:cubicBezTo>
                <a:cubicBezTo>
                  <a:pt x="95" y="85"/>
                  <a:pt x="90" y="85"/>
                  <a:pt x="90" y="84"/>
                </a:cubicBezTo>
                <a:cubicBezTo>
                  <a:pt x="90" y="84"/>
                  <a:pt x="90" y="85"/>
                  <a:pt x="89" y="85"/>
                </a:cubicBezTo>
                <a:cubicBezTo>
                  <a:pt x="91" y="86"/>
                  <a:pt x="94" y="86"/>
                  <a:pt x="96" y="85"/>
                </a:cubicBezTo>
                <a:cubicBezTo>
                  <a:pt x="96" y="85"/>
                  <a:pt x="96" y="86"/>
                  <a:pt x="96" y="86"/>
                </a:cubicBezTo>
                <a:cubicBezTo>
                  <a:pt x="96" y="86"/>
                  <a:pt x="96" y="86"/>
                  <a:pt x="96" y="86"/>
                </a:cubicBezTo>
                <a:cubicBezTo>
                  <a:pt x="89" y="86"/>
                  <a:pt x="84" y="86"/>
                  <a:pt x="77" y="86"/>
                </a:cubicBezTo>
                <a:cubicBezTo>
                  <a:pt x="77" y="87"/>
                  <a:pt x="77" y="87"/>
                  <a:pt x="77" y="87"/>
                </a:cubicBezTo>
                <a:cubicBezTo>
                  <a:pt x="77" y="87"/>
                  <a:pt x="76" y="87"/>
                  <a:pt x="77" y="86"/>
                </a:cubicBezTo>
                <a:cubicBezTo>
                  <a:pt x="76" y="87"/>
                  <a:pt x="75" y="87"/>
                  <a:pt x="75" y="87"/>
                </a:cubicBezTo>
                <a:cubicBezTo>
                  <a:pt x="74" y="86"/>
                  <a:pt x="73" y="86"/>
                  <a:pt x="73" y="86"/>
                </a:cubicBezTo>
                <a:cubicBezTo>
                  <a:pt x="59" y="86"/>
                  <a:pt x="49" y="88"/>
                  <a:pt x="36" y="86"/>
                </a:cubicBezTo>
                <a:cubicBezTo>
                  <a:pt x="34" y="87"/>
                  <a:pt x="35" y="87"/>
                  <a:pt x="32" y="87"/>
                </a:cubicBezTo>
                <a:cubicBezTo>
                  <a:pt x="32" y="87"/>
                  <a:pt x="32" y="87"/>
                  <a:pt x="32" y="87"/>
                </a:cubicBezTo>
                <a:cubicBezTo>
                  <a:pt x="29" y="87"/>
                  <a:pt x="24" y="87"/>
                  <a:pt x="20" y="87"/>
                </a:cubicBezTo>
                <a:cubicBezTo>
                  <a:pt x="20" y="86"/>
                  <a:pt x="21" y="87"/>
                  <a:pt x="22" y="86"/>
                </a:cubicBezTo>
                <a:cubicBezTo>
                  <a:pt x="20" y="86"/>
                  <a:pt x="20" y="86"/>
                  <a:pt x="17" y="86"/>
                </a:cubicBezTo>
                <a:cubicBezTo>
                  <a:pt x="19" y="85"/>
                  <a:pt x="24" y="86"/>
                  <a:pt x="27" y="85"/>
                </a:cubicBezTo>
                <a:cubicBezTo>
                  <a:pt x="28" y="85"/>
                  <a:pt x="26" y="85"/>
                  <a:pt x="28" y="85"/>
                </a:cubicBezTo>
                <a:cubicBezTo>
                  <a:pt x="27" y="84"/>
                  <a:pt x="26" y="85"/>
                  <a:pt x="25" y="85"/>
                </a:cubicBezTo>
                <a:cubicBezTo>
                  <a:pt x="26" y="84"/>
                  <a:pt x="29" y="83"/>
                  <a:pt x="31" y="84"/>
                </a:cubicBezTo>
                <a:cubicBezTo>
                  <a:pt x="30" y="84"/>
                  <a:pt x="29" y="84"/>
                  <a:pt x="28" y="84"/>
                </a:cubicBezTo>
                <a:cubicBezTo>
                  <a:pt x="28" y="85"/>
                  <a:pt x="29" y="85"/>
                  <a:pt x="29" y="85"/>
                </a:cubicBezTo>
                <a:cubicBezTo>
                  <a:pt x="29" y="85"/>
                  <a:pt x="30" y="84"/>
                  <a:pt x="31" y="85"/>
                </a:cubicBezTo>
                <a:cubicBezTo>
                  <a:pt x="30" y="86"/>
                  <a:pt x="32" y="85"/>
                  <a:pt x="32" y="85"/>
                </a:cubicBezTo>
                <a:cubicBezTo>
                  <a:pt x="32" y="85"/>
                  <a:pt x="32" y="85"/>
                  <a:pt x="32" y="85"/>
                </a:cubicBezTo>
                <a:cubicBezTo>
                  <a:pt x="34" y="86"/>
                  <a:pt x="37" y="84"/>
                  <a:pt x="38" y="85"/>
                </a:cubicBezTo>
                <a:cubicBezTo>
                  <a:pt x="39" y="85"/>
                  <a:pt x="39" y="84"/>
                  <a:pt x="39" y="84"/>
                </a:cubicBezTo>
                <a:cubicBezTo>
                  <a:pt x="39" y="85"/>
                  <a:pt x="41" y="85"/>
                  <a:pt x="42" y="85"/>
                </a:cubicBezTo>
                <a:cubicBezTo>
                  <a:pt x="40" y="84"/>
                  <a:pt x="42" y="84"/>
                  <a:pt x="42" y="84"/>
                </a:cubicBezTo>
                <a:cubicBezTo>
                  <a:pt x="42" y="84"/>
                  <a:pt x="42" y="84"/>
                  <a:pt x="42" y="85"/>
                </a:cubicBezTo>
                <a:cubicBezTo>
                  <a:pt x="43" y="85"/>
                  <a:pt x="43" y="84"/>
                  <a:pt x="44" y="85"/>
                </a:cubicBezTo>
                <a:cubicBezTo>
                  <a:pt x="44" y="85"/>
                  <a:pt x="44" y="84"/>
                  <a:pt x="45" y="84"/>
                </a:cubicBezTo>
                <a:cubicBezTo>
                  <a:pt x="45" y="84"/>
                  <a:pt x="45" y="84"/>
                  <a:pt x="44" y="84"/>
                </a:cubicBezTo>
                <a:cubicBezTo>
                  <a:pt x="48" y="85"/>
                  <a:pt x="55" y="85"/>
                  <a:pt x="59" y="84"/>
                </a:cubicBezTo>
                <a:cubicBezTo>
                  <a:pt x="60" y="84"/>
                  <a:pt x="63" y="83"/>
                  <a:pt x="65" y="84"/>
                </a:cubicBezTo>
                <a:cubicBezTo>
                  <a:pt x="66" y="84"/>
                  <a:pt x="70" y="84"/>
                  <a:pt x="72" y="84"/>
                </a:cubicBezTo>
                <a:cubicBezTo>
                  <a:pt x="72" y="83"/>
                  <a:pt x="73" y="83"/>
                  <a:pt x="74" y="83"/>
                </a:cubicBezTo>
                <a:cubicBezTo>
                  <a:pt x="74" y="84"/>
                  <a:pt x="76" y="83"/>
                  <a:pt x="77" y="84"/>
                </a:cubicBezTo>
                <a:cubicBezTo>
                  <a:pt x="78" y="84"/>
                  <a:pt x="78" y="83"/>
                  <a:pt x="79" y="83"/>
                </a:cubicBezTo>
                <a:cubicBezTo>
                  <a:pt x="80" y="83"/>
                  <a:pt x="79" y="83"/>
                  <a:pt x="78" y="83"/>
                </a:cubicBezTo>
                <a:cubicBezTo>
                  <a:pt x="79" y="84"/>
                  <a:pt x="79" y="83"/>
                  <a:pt x="80" y="84"/>
                </a:cubicBezTo>
                <a:cubicBezTo>
                  <a:pt x="80" y="83"/>
                  <a:pt x="80" y="82"/>
                  <a:pt x="81" y="83"/>
                </a:cubicBezTo>
                <a:cubicBezTo>
                  <a:pt x="81" y="83"/>
                  <a:pt x="81" y="83"/>
                  <a:pt x="80" y="83"/>
                </a:cubicBezTo>
                <a:cubicBezTo>
                  <a:pt x="80" y="84"/>
                  <a:pt x="82" y="83"/>
                  <a:pt x="82" y="84"/>
                </a:cubicBezTo>
                <a:cubicBezTo>
                  <a:pt x="82" y="84"/>
                  <a:pt x="82" y="83"/>
                  <a:pt x="82" y="83"/>
                </a:cubicBezTo>
                <a:cubicBezTo>
                  <a:pt x="83" y="83"/>
                  <a:pt x="82" y="83"/>
                  <a:pt x="83" y="84"/>
                </a:cubicBezTo>
                <a:cubicBezTo>
                  <a:pt x="83" y="83"/>
                  <a:pt x="83" y="82"/>
                  <a:pt x="84" y="84"/>
                </a:cubicBezTo>
                <a:cubicBezTo>
                  <a:pt x="84" y="83"/>
                  <a:pt x="84" y="83"/>
                  <a:pt x="84" y="83"/>
                </a:cubicBezTo>
                <a:cubicBezTo>
                  <a:pt x="86" y="83"/>
                  <a:pt x="87" y="83"/>
                  <a:pt x="90" y="83"/>
                </a:cubicBezTo>
                <a:cubicBezTo>
                  <a:pt x="90" y="83"/>
                  <a:pt x="90" y="83"/>
                  <a:pt x="90" y="82"/>
                </a:cubicBezTo>
                <a:cubicBezTo>
                  <a:pt x="90" y="83"/>
                  <a:pt x="94" y="84"/>
                  <a:pt x="94" y="83"/>
                </a:cubicBezTo>
                <a:cubicBezTo>
                  <a:pt x="94" y="83"/>
                  <a:pt x="94" y="83"/>
                  <a:pt x="95" y="84"/>
                </a:cubicBezTo>
                <a:cubicBezTo>
                  <a:pt x="95" y="84"/>
                  <a:pt x="95" y="83"/>
                  <a:pt x="95" y="83"/>
                </a:cubicBezTo>
                <a:cubicBezTo>
                  <a:pt x="98" y="83"/>
                  <a:pt x="101" y="82"/>
                  <a:pt x="102" y="84"/>
                </a:cubicBezTo>
                <a:cubicBezTo>
                  <a:pt x="102" y="84"/>
                  <a:pt x="102" y="83"/>
                  <a:pt x="102" y="83"/>
                </a:cubicBezTo>
                <a:cubicBezTo>
                  <a:pt x="105" y="84"/>
                  <a:pt x="108" y="83"/>
                  <a:pt x="109" y="84"/>
                </a:cubicBezTo>
                <a:cubicBezTo>
                  <a:pt x="110" y="84"/>
                  <a:pt x="109" y="83"/>
                  <a:pt x="109" y="83"/>
                </a:cubicBezTo>
                <a:cubicBezTo>
                  <a:pt x="110" y="83"/>
                  <a:pt x="110" y="83"/>
                  <a:pt x="110" y="84"/>
                </a:cubicBezTo>
                <a:cubicBezTo>
                  <a:pt x="110" y="84"/>
                  <a:pt x="110" y="83"/>
                  <a:pt x="110" y="83"/>
                </a:cubicBezTo>
                <a:cubicBezTo>
                  <a:pt x="111" y="83"/>
                  <a:pt x="111" y="83"/>
                  <a:pt x="112" y="83"/>
                </a:cubicBezTo>
                <a:cubicBezTo>
                  <a:pt x="112" y="84"/>
                  <a:pt x="112" y="84"/>
                  <a:pt x="112" y="84"/>
                </a:cubicBezTo>
                <a:cubicBezTo>
                  <a:pt x="113" y="84"/>
                  <a:pt x="112" y="84"/>
                  <a:pt x="113" y="84"/>
                </a:cubicBezTo>
                <a:cubicBezTo>
                  <a:pt x="113" y="83"/>
                  <a:pt x="113" y="83"/>
                  <a:pt x="114" y="84"/>
                </a:cubicBezTo>
                <a:cubicBezTo>
                  <a:pt x="114" y="84"/>
                  <a:pt x="114" y="83"/>
                  <a:pt x="114" y="83"/>
                </a:cubicBezTo>
                <a:cubicBezTo>
                  <a:pt x="115" y="84"/>
                  <a:pt x="119" y="83"/>
                  <a:pt x="122" y="83"/>
                </a:cubicBezTo>
                <a:cubicBezTo>
                  <a:pt x="122" y="83"/>
                  <a:pt x="121" y="82"/>
                  <a:pt x="121" y="82"/>
                </a:cubicBezTo>
                <a:cubicBezTo>
                  <a:pt x="121" y="82"/>
                  <a:pt x="123" y="82"/>
                  <a:pt x="124" y="82"/>
                </a:cubicBezTo>
                <a:cubicBezTo>
                  <a:pt x="124" y="83"/>
                  <a:pt x="124" y="83"/>
                  <a:pt x="125" y="83"/>
                </a:cubicBezTo>
                <a:cubicBezTo>
                  <a:pt x="126" y="83"/>
                  <a:pt x="125" y="83"/>
                  <a:pt x="125" y="82"/>
                </a:cubicBezTo>
                <a:cubicBezTo>
                  <a:pt x="125" y="82"/>
                  <a:pt x="126" y="83"/>
                  <a:pt x="126" y="82"/>
                </a:cubicBezTo>
                <a:cubicBezTo>
                  <a:pt x="126" y="82"/>
                  <a:pt x="125" y="83"/>
                  <a:pt x="126" y="84"/>
                </a:cubicBezTo>
                <a:cubicBezTo>
                  <a:pt x="127" y="84"/>
                  <a:pt x="126" y="82"/>
                  <a:pt x="126" y="82"/>
                </a:cubicBezTo>
                <a:cubicBezTo>
                  <a:pt x="128" y="82"/>
                  <a:pt x="129" y="82"/>
                  <a:pt x="130" y="82"/>
                </a:cubicBezTo>
                <a:cubicBezTo>
                  <a:pt x="130" y="83"/>
                  <a:pt x="129" y="82"/>
                  <a:pt x="128" y="82"/>
                </a:cubicBezTo>
                <a:cubicBezTo>
                  <a:pt x="128" y="83"/>
                  <a:pt x="128" y="83"/>
                  <a:pt x="128" y="83"/>
                </a:cubicBezTo>
                <a:cubicBezTo>
                  <a:pt x="129" y="83"/>
                  <a:pt x="129" y="83"/>
                  <a:pt x="130" y="83"/>
                </a:cubicBezTo>
                <a:cubicBezTo>
                  <a:pt x="131" y="83"/>
                  <a:pt x="131" y="82"/>
                  <a:pt x="131" y="82"/>
                </a:cubicBezTo>
                <a:cubicBezTo>
                  <a:pt x="131" y="82"/>
                  <a:pt x="131" y="83"/>
                  <a:pt x="132" y="82"/>
                </a:cubicBezTo>
                <a:cubicBezTo>
                  <a:pt x="132" y="83"/>
                  <a:pt x="132" y="83"/>
                  <a:pt x="131" y="83"/>
                </a:cubicBezTo>
                <a:cubicBezTo>
                  <a:pt x="131" y="83"/>
                  <a:pt x="132" y="84"/>
                  <a:pt x="132" y="84"/>
                </a:cubicBezTo>
                <a:cubicBezTo>
                  <a:pt x="133" y="84"/>
                  <a:pt x="133" y="83"/>
                  <a:pt x="133" y="83"/>
                </a:cubicBezTo>
                <a:cubicBezTo>
                  <a:pt x="133" y="83"/>
                  <a:pt x="133" y="83"/>
                  <a:pt x="132" y="83"/>
                </a:cubicBezTo>
                <a:cubicBezTo>
                  <a:pt x="133" y="82"/>
                  <a:pt x="133" y="83"/>
                  <a:pt x="134" y="83"/>
                </a:cubicBezTo>
                <a:cubicBezTo>
                  <a:pt x="135" y="83"/>
                  <a:pt x="134" y="83"/>
                  <a:pt x="134" y="82"/>
                </a:cubicBezTo>
                <a:cubicBezTo>
                  <a:pt x="135" y="82"/>
                  <a:pt x="136" y="83"/>
                  <a:pt x="137" y="83"/>
                </a:cubicBezTo>
                <a:cubicBezTo>
                  <a:pt x="137" y="83"/>
                  <a:pt x="136" y="82"/>
                  <a:pt x="136" y="82"/>
                </a:cubicBezTo>
                <a:cubicBezTo>
                  <a:pt x="136" y="82"/>
                  <a:pt x="136" y="82"/>
                  <a:pt x="136" y="82"/>
                </a:cubicBezTo>
                <a:cubicBezTo>
                  <a:pt x="139" y="81"/>
                  <a:pt x="147" y="82"/>
                  <a:pt x="153" y="82"/>
                </a:cubicBezTo>
                <a:cubicBezTo>
                  <a:pt x="146" y="81"/>
                  <a:pt x="140" y="81"/>
                  <a:pt x="136" y="81"/>
                </a:cubicBezTo>
                <a:cubicBezTo>
                  <a:pt x="136" y="81"/>
                  <a:pt x="134" y="80"/>
                  <a:pt x="135" y="80"/>
                </a:cubicBezTo>
                <a:cubicBezTo>
                  <a:pt x="135" y="80"/>
                  <a:pt x="135" y="80"/>
                  <a:pt x="134" y="80"/>
                </a:cubicBezTo>
                <a:cubicBezTo>
                  <a:pt x="133" y="80"/>
                  <a:pt x="134" y="81"/>
                  <a:pt x="134" y="81"/>
                </a:cubicBezTo>
                <a:cubicBezTo>
                  <a:pt x="134" y="82"/>
                  <a:pt x="133" y="81"/>
                  <a:pt x="132" y="81"/>
                </a:cubicBezTo>
                <a:cubicBezTo>
                  <a:pt x="133" y="80"/>
                  <a:pt x="127" y="80"/>
                  <a:pt x="128" y="81"/>
                </a:cubicBezTo>
                <a:cubicBezTo>
                  <a:pt x="127" y="81"/>
                  <a:pt x="127" y="81"/>
                  <a:pt x="127" y="80"/>
                </a:cubicBezTo>
                <a:cubicBezTo>
                  <a:pt x="124" y="80"/>
                  <a:pt x="120" y="82"/>
                  <a:pt x="119" y="81"/>
                </a:cubicBezTo>
                <a:cubicBezTo>
                  <a:pt x="110" y="82"/>
                  <a:pt x="99" y="81"/>
                  <a:pt x="91" y="81"/>
                </a:cubicBezTo>
                <a:cubicBezTo>
                  <a:pt x="91" y="80"/>
                  <a:pt x="91" y="80"/>
                  <a:pt x="91" y="80"/>
                </a:cubicBezTo>
                <a:cubicBezTo>
                  <a:pt x="88" y="80"/>
                  <a:pt x="85" y="79"/>
                  <a:pt x="83" y="80"/>
                </a:cubicBezTo>
                <a:cubicBezTo>
                  <a:pt x="86" y="78"/>
                  <a:pt x="93" y="79"/>
                  <a:pt x="95" y="78"/>
                </a:cubicBezTo>
                <a:cubicBezTo>
                  <a:pt x="90" y="77"/>
                  <a:pt x="87" y="79"/>
                  <a:pt x="83" y="78"/>
                </a:cubicBezTo>
                <a:cubicBezTo>
                  <a:pt x="82" y="79"/>
                  <a:pt x="82" y="79"/>
                  <a:pt x="83" y="79"/>
                </a:cubicBezTo>
                <a:cubicBezTo>
                  <a:pt x="82" y="80"/>
                  <a:pt x="81" y="80"/>
                  <a:pt x="79" y="80"/>
                </a:cubicBezTo>
                <a:cubicBezTo>
                  <a:pt x="79" y="79"/>
                  <a:pt x="79" y="79"/>
                  <a:pt x="79" y="79"/>
                </a:cubicBezTo>
                <a:cubicBezTo>
                  <a:pt x="80" y="79"/>
                  <a:pt x="79" y="79"/>
                  <a:pt x="81" y="79"/>
                </a:cubicBezTo>
                <a:cubicBezTo>
                  <a:pt x="81" y="78"/>
                  <a:pt x="81" y="79"/>
                  <a:pt x="80" y="79"/>
                </a:cubicBezTo>
                <a:cubicBezTo>
                  <a:pt x="80" y="78"/>
                  <a:pt x="81" y="79"/>
                  <a:pt x="82" y="79"/>
                </a:cubicBezTo>
                <a:cubicBezTo>
                  <a:pt x="79" y="78"/>
                  <a:pt x="77" y="77"/>
                  <a:pt x="75" y="78"/>
                </a:cubicBezTo>
                <a:cubicBezTo>
                  <a:pt x="75" y="77"/>
                  <a:pt x="74" y="78"/>
                  <a:pt x="74" y="77"/>
                </a:cubicBezTo>
                <a:cubicBezTo>
                  <a:pt x="73" y="77"/>
                  <a:pt x="74" y="77"/>
                  <a:pt x="74" y="78"/>
                </a:cubicBezTo>
                <a:cubicBezTo>
                  <a:pt x="73" y="78"/>
                  <a:pt x="73" y="78"/>
                  <a:pt x="73" y="77"/>
                </a:cubicBezTo>
                <a:cubicBezTo>
                  <a:pt x="70" y="77"/>
                  <a:pt x="67" y="77"/>
                  <a:pt x="64" y="78"/>
                </a:cubicBezTo>
                <a:cubicBezTo>
                  <a:pt x="63" y="79"/>
                  <a:pt x="62" y="79"/>
                  <a:pt x="60" y="79"/>
                </a:cubicBezTo>
                <a:cubicBezTo>
                  <a:pt x="60" y="78"/>
                  <a:pt x="62" y="78"/>
                  <a:pt x="63" y="78"/>
                </a:cubicBezTo>
                <a:cubicBezTo>
                  <a:pt x="63" y="78"/>
                  <a:pt x="63" y="78"/>
                  <a:pt x="63" y="78"/>
                </a:cubicBezTo>
                <a:cubicBezTo>
                  <a:pt x="62" y="77"/>
                  <a:pt x="60" y="78"/>
                  <a:pt x="58" y="78"/>
                </a:cubicBezTo>
                <a:cubicBezTo>
                  <a:pt x="58" y="78"/>
                  <a:pt x="58" y="79"/>
                  <a:pt x="57" y="79"/>
                </a:cubicBezTo>
                <a:cubicBezTo>
                  <a:pt x="57" y="79"/>
                  <a:pt x="57" y="79"/>
                  <a:pt x="57" y="79"/>
                </a:cubicBezTo>
                <a:cubicBezTo>
                  <a:pt x="57" y="78"/>
                  <a:pt x="54" y="78"/>
                  <a:pt x="54" y="78"/>
                </a:cubicBezTo>
                <a:cubicBezTo>
                  <a:pt x="54" y="79"/>
                  <a:pt x="54" y="79"/>
                  <a:pt x="54" y="79"/>
                </a:cubicBezTo>
                <a:cubicBezTo>
                  <a:pt x="55" y="80"/>
                  <a:pt x="53" y="78"/>
                  <a:pt x="53" y="78"/>
                </a:cubicBezTo>
                <a:cubicBezTo>
                  <a:pt x="53" y="78"/>
                  <a:pt x="51" y="79"/>
                  <a:pt x="52" y="79"/>
                </a:cubicBezTo>
                <a:cubicBezTo>
                  <a:pt x="52" y="79"/>
                  <a:pt x="50" y="77"/>
                  <a:pt x="49" y="79"/>
                </a:cubicBezTo>
                <a:cubicBezTo>
                  <a:pt x="38" y="79"/>
                  <a:pt x="24" y="80"/>
                  <a:pt x="13" y="80"/>
                </a:cubicBezTo>
                <a:cubicBezTo>
                  <a:pt x="13" y="80"/>
                  <a:pt x="11" y="80"/>
                  <a:pt x="9" y="80"/>
                </a:cubicBezTo>
                <a:cubicBezTo>
                  <a:pt x="11" y="80"/>
                  <a:pt x="15" y="79"/>
                  <a:pt x="16" y="79"/>
                </a:cubicBezTo>
                <a:cubicBezTo>
                  <a:pt x="19" y="78"/>
                  <a:pt x="22" y="79"/>
                  <a:pt x="23" y="78"/>
                </a:cubicBezTo>
                <a:cubicBezTo>
                  <a:pt x="22" y="79"/>
                  <a:pt x="25" y="79"/>
                  <a:pt x="25" y="78"/>
                </a:cubicBezTo>
                <a:cubicBezTo>
                  <a:pt x="26" y="78"/>
                  <a:pt x="25" y="79"/>
                  <a:pt x="26" y="79"/>
                </a:cubicBezTo>
                <a:cubicBezTo>
                  <a:pt x="27" y="79"/>
                  <a:pt x="27" y="78"/>
                  <a:pt x="27" y="78"/>
                </a:cubicBezTo>
                <a:cubicBezTo>
                  <a:pt x="30" y="79"/>
                  <a:pt x="33" y="77"/>
                  <a:pt x="34" y="78"/>
                </a:cubicBezTo>
                <a:cubicBezTo>
                  <a:pt x="35" y="78"/>
                  <a:pt x="34" y="78"/>
                  <a:pt x="34" y="77"/>
                </a:cubicBezTo>
                <a:cubicBezTo>
                  <a:pt x="35" y="77"/>
                  <a:pt x="39" y="77"/>
                  <a:pt x="41" y="77"/>
                </a:cubicBezTo>
                <a:cubicBezTo>
                  <a:pt x="42" y="78"/>
                  <a:pt x="46" y="77"/>
                  <a:pt x="49" y="77"/>
                </a:cubicBezTo>
                <a:cubicBezTo>
                  <a:pt x="51" y="77"/>
                  <a:pt x="51" y="77"/>
                  <a:pt x="52" y="77"/>
                </a:cubicBezTo>
                <a:cubicBezTo>
                  <a:pt x="54" y="77"/>
                  <a:pt x="61" y="76"/>
                  <a:pt x="64" y="76"/>
                </a:cubicBezTo>
                <a:cubicBezTo>
                  <a:pt x="64" y="76"/>
                  <a:pt x="65" y="77"/>
                  <a:pt x="65" y="77"/>
                </a:cubicBezTo>
                <a:cubicBezTo>
                  <a:pt x="69" y="77"/>
                  <a:pt x="73" y="76"/>
                  <a:pt x="77" y="76"/>
                </a:cubicBezTo>
                <a:cubicBezTo>
                  <a:pt x="82" y="76"/>
                  <a:pt x="88" y="76"/>
                  <a:pt x="92" y="75"/>
                </a:cubicBezTo>
                <a:cubicBezTo>
                  <a:pt x="100" y="76"/>
                  <a:pt x="108" y="75"/>
                  <a:pt x="115" y="76"/>
                </a:cubicBezTo>
                <a:cubicBezTo>
                  <a:pt x="115" y="76"/>
                  <a:pt x="115" y="75"/>
                  <a:pt x="115" y="75"/>
                </a:cubicBezTo>
                <a:cubicBezTo>
                  <a:pt x="117" y="75"/>
                  <a:pt x="119" y="76"/>
                  <a:pt x="121" y="75"/>
                </a:cubicBezTo>
                <a:cubicBezTo>
                  <a:pt x="120" y="76"/>
                  <a:pt x="121" y="76"/>
                  <a:pt x="121" y="76"/>
                </a:cubicBezTo>
                <a:cubicBezTo>
                  <a:pt x="122" y="74"/>
                  <a:pt x="127" y="76"/>
                  <a:pt x="128" y="75"/>
                </a:cubicBezTo>
                <a:cubicBezTo>
                  <a:pt x="129" y="75"/>
                  <a:pt x="138" y="75"/>
                  <a:pt x="141" y="75"/>
                </a:cubicBezTo>
                <a:cubicBezTo>
                  <a:pt x="144" y="75"/>
                  <a:pt x="147" y="75"/>
                  <a:pt x="150" y="75"/>
                </a:cubicBezTo>
                <a:cubicBezTo>
                  <a:pt x="148" y="73"/>
                  <a:pt x="141" y="76"/>
                  <a:pt x="138" y="74"/>
                </a:cubicBezTo>
                <a:cubicBezTo>
                  <a:pt x="140" y="74"/>
                  <a:pt x="142" y="74"/>
                  <a:pt x="143" y="73"/>
                </a:cubicBezTo>
                <a:cubicBezTo>
                  <a:pt x="141" y="72"/>
                  <a:pt x="137" y="73"/>
                  <a:pt x="134" y="73"/>
                </a:cubicBezTo>
                <a:cubicBezTo>
                  <a:pt x="134" y="74"/>
                  <a:pt x="135" y="74"/>
                  <a:pt x="136" y="74"/>
                </a:cubicBezTo>
                <a:cubicBezTo>
                  <a:pt x="134" y="75"/>
                  <a:pt x="133" y="74"/>
                  <a:pt x="132" y="74"/>
                </a:cubicBezTo>
                <a:cubicBezTo>
                  <a:pt x="132" y="73"/>
                  <a:pt x="133" y="74"/>
                  <a:pt x="133" y="73"/>
                </a:cubicBezTo>
                <a:cubicBezTo>
                  <a:pt x="131" y="73"/>
                  <a:pt x="125" y="73"/>
                  <a:pt x="124" y="73"/>
                </a:cubicBezTo>
                <a:cubicBezTo>
                  <a:pt x="124" y="74"/>
                  <a:pt x="125" y="73"/>
                  <a:pt x="126" y="74"/>
                </a:cubicBezTo>
                <a:cubicBezTo>
                  <a:pt x="127" y="74"/>
                  <a:pt x="124" y="74"/>
                  <a:pt x="125" y="74"/>
                </a:cubicBezTo>
                <a:cubicBezTo>
                  <a:pt x="125" y="75"/>
                  <a:pt x="124" y="73"/>
                  <a:pt x="124" y="74"/>
                </a:cubicBezTo>
                <a:cubicBezTo>
                  <a:pt x="123" y="74"/>
                  <a:pt x="124" y="74"/>
                  <a:pt x="123" y="74"/>
                </a:cubicBezTo>
                <a:cubicBezTo>
                  <a:pt x="123" y="74"/>
                  <a:pt x="123" y="74"/>
                  <a:pt x="123" y="74"/>
                </a:cubicBezTo>
                <a:cubicBezTo>
                  <a:pt x="123" y="73"/>
                  <a:pt x="123" y="73"/>
                  <a:pt x="123" y="73"/>
                </a:cubicBezTo>
                <a:cubicBezTo>
                  <a:pt x="122" y="73"/>
                  <a:pt x="122" y="74"/>
                  <a:pt x="122" y="74"/>
                </a:cubicBezTo>
                <a:cubicBezTo>
                  <a:pt x="122" y="74"/>
                  <a:pt x="121" y="74"/>
                  <a:pt x="121" y="73"/>
                </a:cubicBezTo>
                <a:cubicBezTo>
                  <a:pt x="120" y="74"/>
                  <a:pt x="119" y="74"/>
                  <a:pt x="119" y="75"/>
                </a:cubicBezTo>
                <a:cubicBezTo>
                  <a:pt x="119" y="74"/>
                  <a:pt x="120" y="74"/>
                  <a:pt x="119" y="73"/>
                </a:cubicBezTo>
                <a:cubicBezTo>
                  <a:pt x="119" y="73"/>
                  <a:pt x="119" y="74"/>
                  <a:pt x="118" y="74"/>
                </a:cubicBezTo>
                <a:cubicBezTo>
                  <a:pt x="117" y="74"/>
                  <a:pt x="118" y="74"/>
                  <a:pt x="117" y="74"/>
                </a:cubicBezTo>
                <a:cubicBezTo>
                  <a:pt x="117" y="74"/>
                  <a:pt x="117" y="74"/>
                  <a:pt x="117" y="73"/>
                </a:cubicBezTo>
                <a:cubicBezTo>
                  <a:pt x="116" y="73"/>
                  <a:pt x="116" y="74"/>
                  <a:pt x="115" y="74"/>
                </a:cubicBezTo>
                <a:cubicBezTo>
                  <a:pt x="115" y="73"/>
                  <a:pt x="116" y="74"/>
                  <a:pt x="116" y="74"/>
                </a:cubicBezTo>
                <a:cubicBezTo>
                  <a:pt x="116" y="73"/>
                  <a:pt x="114" y="74"/>
                  <a:pt x="114" y="73"/>
                </a:cubicBezTo>
                <a:cubicBezTo>
                  <a:pt x="114" y="75"/>
                  <a:pt x="110" y="74"/>
                  <a:pt x="111" y="75"/>
                </a:cubicBezTo>
                <a:cubicBezTo>
                  <a:pt x="109" y="74"/>
                  <a:pt x="107" y="75"/>
                  <a:pt x="106" y="73"/>
                </a:cubicBezTo>
                <a:cubicBezTo>
                  <a:pt x="106" y="74"/>
                  <a:pt x="103" y="74"/>
                  <a:pt x="104" y="75"/>
                </a:cubicBezTo>
                <a:cubicBezTo>
                  <a:pt x="103" y="75"/>
                  <a:pt x="101" y="74"/>
                  <a:pt x="100" y="75"/>
                </a:cubicBezTo>
                <a:cubicBezTo>
                  <a:pt x="100" y="75"/>
                  <a:pt x="100" y="74"/>
                  <a:pt x="100" y="74"/>
                </a:cubicBezTo>
                <a:cubicBezTo>
                  <a:pt x="99" y="74"/>
                  <a:pt x="100" y="75"/>
                  <a:pt x="98" y="75"/>
                </a:cubicBezTo>
                <a:cubicBezTo>
                  <a:pt x="99" y="75"/>
                  <a:pt x="99" y="75"/>
                  <a:pt x="99" y="74"/>
                </a:cubicBezTo>
                <a:cubicBezTo>
                  <a:pt x="98" y="74"/>
                  <a:pt x="98" y="75"/>
                  <a:pt x="98" y="75"/>
                </a:cubicBezTo>
                <a:cubicBezTo>
                  <a:pt x="98" y="75"/>
                  <a:pt x="98" y="74"/>
                  <a:pt x="98" y="74"/>
                </a:cubicBezTo>
                <a:cubicBezTo>
                  <a:pt x="97" y="74"/>
                  <a:pt x="97" y="75"/>
                  <a:pt x="97" y="75"/>
                </a:cubicBezTo>
                <a:cubicBezTo>
                  <a:pt x="96" y="75"/>
                  <a:pt x="96" y="75"/>
                  <a:pt x="94" y="75"/>
                </a:cubicBezTo>
                <a:cubicBezTo>
                  <a:pt x="94" y="75"/>
                  <a:pt x="95" y="75"/>
                  <a:pt x="95" y="74"/>
                </a:cubicBezTo>
                <a:cubicBezTo>
                  <a:pt x="94" y="74"/>
                  <a:pt x="93" y="74"/>
                  <a:pt x="93" y="75"/>
                </a:cubicBezTo>
                <a:cubicBezTo>
                  <a:pt x="93" y="74"/>
                  <a:pt x="92" y="74"/>
                  <a:pt x="91" y="74"/>
                </a:cubicBezTo>
                <a:cubicBezTo>
                  <a:pt x="91" y="75"/>
                  <a:pt x="93" y="74"/>
                  <a:pt x="92" y="75"/>
                </a:cubicBezTo>
                <a:cubicBezTo>
                  <a:pt x="91" y="75"/>
                  <a:pt x="89" y="75"/>
                  <a:pt x="88" y="75"/>
                </a:cubicBezTo>
                <a:cubicBezTo>
                  <a:pt x="88" y="75"/>
                  <a:pt x="88" y="74"/>
                  <a:pt x="88" y="74"/>
                </a:cubicBezTo>
                <a:cubicBezTo>
                  <a:pt x="87" y="75"/>
                  <a:pt x="85" y="75"/>
                  <a:pt x="84" y="75"/>
                </a:cubicBezTo>
                <a:cubicBezTo>
                  <a:pt x="84" y="75"/>
                  <a:pt x="84" y="75"/>
                  <a:pt x="84" y="74"/>
                </a:cubicBezTo>
                <a:cubicBezTo>
                  <a:pt x="81" y="75"/>
                  <a:pt x="77" y="74"/>
                  <a:pt x="75" y="74"/>
                </a:cubicBezTo>
                <a:cubicBezTo>
                  <a:pt x="76" y="73"/>
                  <a:pt x="82" y="74"/>
                  <a:pt x="84" y="74"/>
                </a:cubicBezTo>
                <a:cubicBezTo>
                  <a:pt x="84" y="73"/>
                  <a:pt x="84" y="73"/>
                  <a:pt x="84" y="73"/>
                </a:cubicBezTo>
                <a:cubicBezTo>
                  <a:pt x="84" y="73"/>
                  <a:pt x="87" y="73"/>
                  <a:pt x="87" y="74"/>
                </a:cubicBezTo>
                <a:cubicBezTo>
                  <a:pt x="88" y="74"/>
                  <a:pt x="87" y="73"/>
                  <a:pt x="88" y="73"/>
                </a:cubicBezTo>
                <a:cubicBezTo>
                  <a:pt x="88" y="73"/>
                  <a:pt x="92" y="73"/>
                  <a:pt x="93" y="73"/>
                </a:cubicBezTo>
                <a:cubicBezTo>
                  <a:pt x="93" y="72"/>
                  <a:pt x="91" y="73"/>
                  <a:pt x="92" y="71"/>
                </a:cubicBezTo>
                <a:cubicBezTo>
                  <a:pt x="93" y="71"/>
                  <a:pt x="95" y="71"/>
                  <a:pt x="97" y="72"/>
                </a:cubicBezTo>
                <a:cubicBezTo>
                  <a:pt x="96" y="73"/>
                  <a:pt x="95" y="72"/>
                  <a:pt x="94" y="72"/>
                </a:cubicBezTo>
                <a:cubicBezTo>
                  <a:pt x="95" y="73"/>
                  <a:pt x="97" y="73"/>
                  <a:pt x="98" y="73"/>
                </a:cubicBezTo>
                <a:cubicBezTo>
                  <a:pt x="98" y="72"/>
                  <a:pt x="97" y="73"/>
                  <a:pt x="97" y="72"/>
                </a:cubicBezTo>
                <a:cubicBezTo>
                  <a:pt x="97" y="72"/>
                  <a:pt x="100" y="71"/>
                  <a:pt x="100" y="72"/>
                </a:cubicBezTo>
                <a:cubicBezTo>
                  <a:pt x="100" y="72"/>
                  <a:pt x="99" y="72"/>
                  <a:pt x="98" y="72"/>
                </a:cubicBezTo>
                <a:cubicBezTo>
                  <a:pt x="99" y="73"/>
                  <a:pt x="104" y="72"/>
                  <a:pt x="104" y="73"/>
                </a:cubicBezTo>
                <a:cubicBezTo>
                  <a:pt x="105" y="73"/>
                  <a:pt x="106" y="72"/>
                  <a:pt x="106" y="72"/>
                </a:cubicBezTo>
                <a:cubicBezTo>
                  <a:pt x="108" y="71"/>
                  <a:pt x="111" y="71"/>
                  <a:pt x="113" y="72"/>
                </a:cubicBezTo>
                <a:cubicBezTo>
                  <a:pt x="114" y="70"/>
                  <a:pt x="116" y="72"/>
                  <a:pt x="118" y="70"/>
                </a:cubicBezTo>
                <a:cubicBezTo>
                  <a:pt x="118" y="71"/>
                  <a:pt x="118" y="71"/>
                  <a:pt x="118" y="71"/>
                </a:cubicBezTo>
                <a:cubicBezTo>
                  <a:pt x="119" y="71"/>
                  <a:pt x="119" y="70"/>
                  <a:pt x="119" y="70"/>
                </a:cubicBezTo>
                <a:cubicBezTo>
                  <a:pt x="120" y="71"/>
                  <a:pt x="122" y="70"/>
                  <a:pt x="124" y="70"/>
                </a:cubicBezTo>
                <a:cubicBezTo>
                  <a:pt x="123" y="71"/>
                  <a:pt x="120" y="70"/>
                  <a:pt x="119" y="71"/>
                </a:cubicBezTo>
                <a:cubicBezTo>
                  <a:pt x="120" y="71"/>
                  <a:pt x="121" y="71"/>
                  <a:pt x="122" y="71"/>
                </a:cubicBezTo>
                <a:cubicBezTo>
                  <a:pt x="122" y="71"/>
                  <a:pt x="122" y="72"/>
                  <a:pt x="121" y="72"/>
                </a:cubicBezTo>
                <a:cubicBezTo>
                  <a:pt x="122" y="72"/>
                  <a:pt x="123" y="72"/>
                  <a:pt x="123" y="71"/>
                </a:cubicBezTo>
                <a:cubicBezTo>
                  <a:pt x="123" y="71"/>
                  <a:pt x="123" y="72"/>
                  <a:pt x="123" y="72"/>
                </a:cubicBezTo>
                <a:cubicBezTo>
                  <a:pt x="124" y="72"/>
                  <a:pt x="124" y="72"/>
                  <a:pt x="124" y="71"/>
                </a:cubicBezTo>
                <a:cubicBezTo>
                  <a:pt x="124" y="72"/>
                  <a:pt x="125" y="72"/>
                  <a:pt x="126" y="72"/>
                </a:cubicBezTo>
                <a:cubicBezTo>
                  <a:pt x="126" y="72"/>
                  <a:pt x="125" y="71"/>
                  <a:pt x="125" y="71"/>
                </a:cubicBezTo>
                <a:cubicBezTo>
                  <a:pt x="126" y="72"/>
                  <a:pt x="126" y="71"/>
                  <a:pt x="127" y="72"/>
                </a:cubicBezTo>
                <a:cubicBezTo>
                  <a:pt x="128" y="71"/>
                  <a:pt x="127" y="71"/>
                  <a:pt x="127" y="71"/>
                </a:cubicBezTo>
                <a:cubicBezTo>
                  <a:pt x="129" y="72"/>
                  <a:pt x="134" y="70"/>
                  <a:pt x="136" y="71"/>
                </a:cubicBezTo>
                <a:cubicBezTo>
                  <a:pt x="139" y="70"/>
                  <a:pt x="145" y="71"/>
                  <a:pt x="150" y="70"/>
                </a:cubicBezTo>
                <a:cubicBezTo>
                  <a:pt x="150" y="69"/>
                  <a:pt x="149" y="70"/>
                  <a:pt x="148" y="70"/>
                </a:cubicBezTo>
                <a:cubicBezTo>
                  <a:pt x="148" y="69"/>
                  <a:pt x="150" y="70"/>
                  <a:pt x="150" y="69"/>
                </a:cubicBezTo>
                <a:cubicBezTo>
                  <a:pt x="148" y="68"/>
                  <a:pt x="146" y="69"/>
                  <a:pt x="143" y="69"/>
                </a:cubicBezTo>
                <a:cubicBezTo>
                  <a:pt x="144" y="70"/>
                  <a:pt x="145" y="70"/>
                  <a:pt x="147" y="69"/>
                </a:cubicBezTo>
                <a:cubicBezTo>
                  <a:pt x="141" y="71"/>
                  <a:pt x="132" y="70"/>
                  <a:pt x="127" y="70"/>
                </a:cubicBezTo>
                <a:cubicBezTo>
                  <a:pt x="127" y="69"/>
                  <a:pt x="127" y="70"/>
                  <a:pt x="127" y="69"/>
                </a:cubicBezTo>
                <a:cubicBezTo>
                  <a:pt x="126" y="69"/>
                  <a:pt x="126" y="69"/>
                  <a:pt x="126" y="70"/>
                </a:cubicBezTo>
                <a:cubicBezTo>
                  <a:pt x="121" y="68"/>
                  <a:pt x="115" y="70"/>
                  <a:pt x="112" y="70"/>
                </a:cubicBezTo>
                <a:cubicBezTo>
                  <a:pt x="112" y="70"/>
                  <a:pt x="111" y="70"/>
                  <a:pt x="111" y="70"/>
                </a:cubicBezTo>
                <a:cubicBezTo>
                  <a:pt x="103" y="69"/>
                  <a:pt x="94" y="71"/>
                  <a:pt x="88" y="70"/>
                </a:cubicBezTo>
                <a:cubicBezTo>
                  <a:pt x="92" y="70"/>
                  <a:pt x="97" y="70"/>
                  <a:pt x="102" y="69"/>
                </a:cubicBezTo>
                <a:cubicBezTo>
                  <a:pt x="104" y="69"/>
                  <a:pt x="109" y="69"/>
                  <a:pt x="108" y="69"/>
                </a:cubicBezTo>
                <a:cubicBezTo>
                  <a:pt x="108" y="68"/>
                  <a:pt x="110" y="68"/>
                  <a:pt x="109" y="69"/>
                </a:cubicBezTo>
                <a:cubicBezTo>
                  <a:pt x="110" y="69"/>
                  <a:pt x="110" y="69"/>
                  <a:pt x="110" y="68"/>
                </a:cubicBezTo>
                <a:cubicBezTo>
                  <a:pt x="111" y="68"/>
                  <a:pt x="111" y="69"/>
                  <a:pt x="111" y="69"/>
                </a:cubicBezTo>
                <a:cubicBezTo>
                  <a:pt x="111" y="69"/>
                  <a:pt x="112" y="69"/>
                  <a:pt x="112" y="68"/>
                </a:cubicBezTo>
                <a:cubicBezTo>
                  <a:pt x="112" y="68"/>
                  <a:pt x="112" y="69"/>
                  <a:pt x="112" y="69"/>
                </a:cubicBezTo>
                <a:cubicBezTo>
                  <a:pt x="113" y="69"/>
                  <a:pt x="114" y="68"/>
                  <a:pt x="114" y="69"/>
                </a:cubicBezTo>
                <a:cubicBezTo>
                  <a:pt x="115" y="69"/>
                  <a:pt x="115" y="67"/>
                  <a:pt x="116" y="69"/>
                </a:cubicBezTo>
                <a:cubicBezTo>
                  <a:pt x="117" y="69"/>
                  <a:pt x="116" y="68"/>
                  <a:pt x="117" y="68"/>
                </a:cubicBezTo>
                <a:cubicBezTo>
                  <a:pt x="117" y="68"/>
                  <a:pt x="117" y="69"/>
                  <a:pt x="117" y="69"/>
                </a:cubicBezTo>
                <a:cubicBezTo>
                  <a:pt x="118" y="68"/>
                  <a:pt x="119" y="68"/>
                  <a:pt x="120" y="68"/>
                </a:cubicBezTo>
                <a:cubicBezTo>
                  <a:pt x="120" y="69"/>
                  <a:pt x="121" y="68"/>
                  <a:pt x="122" y="68"/>
                </a:cubicBezTo>
                <a:cubicBezTo>
                  <a:pt x="123" y="69"/>
                  <a:pt x="125" y="68"/>
                  <a:pt x="125" y="69"/>
                </a:cubicBezTo>
                <a:cubicBezTo>
                  <a:pt x="125" y="68"/>
                  <a:pt x="126" y="69"/>
                  <a:pt x="126" y="68"/>
                </a:cubicBezTo>
                <a:cubicBezTo>
                  <a:pt x="129" y="69"/>
                  <a:pt x="134" y="67"/>
                  <a:pt x="138" y="67"/>
                </a:cubicBezTo>
                <a:cubicBezTo>
                  <a:pt x="136" y="66"/>
                  <a:pt x="134" y="67"/>
                  <a:pt x="132" y="67"/>
                </a:cubicBezTo>
                <a:cubicBezTo>
                  <a:pt x="130" y="67"/>
                  <a:pt x="127" y="67"/>
                  <a:pt x="125" y="67"/>
                </a:cubicBezTo>
                <a:cubicBezTo>
                  <a:pt x="124" y="67"/>
                  <a:pt x="123" y="67"/>
                  <a:pt x="122" y="67"/>
                </a:cubicBezTo>
                <a:cubicBezTo>
                  <a:pt x="117" y="68"/>
                  <a:pt x="112" y="67"/>
                  <a:pt x="108" y="67"/>
                </a:cubicBezTo>
                <a:cubicBezTo>
                  <a:pt x="107" y="67"/>
                  <a:pt x="107" y="68"/>
                  <a:pt x="106" y="67"/>
                </a:cubicBezTo>
                <a:cubicBezTo>
                  <a:pt x="105" y="68"/>
                  <a:pt x="104" y="68"/>
                  <a:pt x="104" y="68"/>
                </a:cubicBezTo>
                <a:cubicBezTo>
                  <a:pt x="103" y="68"/>
                  <a:pt x="105" y="68"/>
                  <a:pt x="104" y="67"/>
                </a:cubicBezTo>
                <a:cubicBezTo>
                  <a:pt x="101" y="67"/>
                  <a:pt x="99" y="68"/>
                  <a:pt x="95" y="67"/>
                </a:cubicBezTo>
                <a:cubicBezTo>
                  <a:pt x="95" y="67"/>
                  <a:pt x="95" y="68"/>
                  <a:pt x="95" y="68"/>
                </a:cubicBezTo>
                <a:cubicBezTo>
                  <a:pt x="92" y="68"/>
                  <a:pt x="89" y="68"/>
                  <a:pt x="85" y="68"/>
                </a:cubicBezTo>
                <a:cubicBezTo>
                  <a:pt x="85" y="68"/>
                  <a:pt x="87" y="68"/>
                  <a:pt x="87" y="67"/>
                </a:cubicBezTo>
                <a:cubicBezTo>
                  <a:pt x="87" y="67"/>
                  <a:pt x="84" y="67"/>
                  <a:pt x="85" y="68"/>
                </a:cubicBezTo>
                <a:cubicBezTo>
                  <a:pt x="84" y="68"/>
                  <a:pt x="85" y="67"/>
                  <a:pt x="85" y="67"/>
                </a:cubicBezTo>
                <a:cubicBezTo>
                  <a:pt x="80" y="68"/>
                  <a:pt x="77" y="67"/>
                  <a:pt x="75" y="68"/>
                </a:cubicBezTo>
                <a:cubicBezTo>
                  <a:pt x="75" y="68"/>
                  <a:pt x="74" y="68"/>
                  <a:pt x="75" y="67"/>
                </a:cubicBezTo>
                <a:cubicBezTo>
                  <a:pt x="74" y="67"/>
                  <a:pt x="74" y="69"/>
                  <a:pt x="73" y="67"/>
                </a:cubicBezTo>
                <a:cubicBezTo>
                  <a:pt x="73" y="67"/>
                  <a:pt x="73" y="68"/>
                  <a:pt x="73" y="68"/>
                </a:cubicBezTo>
                <a:cubicBezTo>
                  <a:pt x="72" y="68"/>
                  <a:pt x="72" y="67"/>
                  <a:pt x="71" y="68"/>
                </a:cubicBezTo>
                <a:cubicBezTo>
                  <a:pt x="71" y="67"/>
                  <a:pt x="72" y="67"/>
                  <a:pt x="73" y="67"/>
                </a:cubicBezTo>
                <a:cubicBezTo>
                  <a:pt x="73" y="67"/>
                  <a:pt x="72" y="67"/>
                  <a:pt x="72" y="67"/>
                </a:cubicBezTo>
                <a:cubicBezTo>
                  <a:pt x="72" y="66"/>
                  <a:pt x="70" y="67"/>
                  <a:pt x="69" y="67"/>
                </a:cubicBezTo>
                <a:cubicBezTo>
                  <a:pt x="69" y="67"/>
                  <a:pt x="69" y="67"/>
                  <a:pt x="69" y="67"/>
                </a:cubicBezTo>
                <a:cubicBezTo>
                  <a:pt x="69" y="68"/>
                  <a:pt x="68" y="68"/>
                  <a:pt x="67" y="68"/>
                </a:cubicBezTo>
                <a:cubicBezTo>
                  <a:pt x="67" y="67"/>
                  <a:pt x="68" y="67"/>
                  <a:pt x="68" y="68"/>
                </a:cubicBezTo>
                <a:cubicBezTo>
                  <a:pt x="68" y="65"/>
                  <a:pt x="64" y="68"/>
                  <a:pt x="63" y="67"/>
                </a:cubicBezTo>
                <a:cubicBezTo>
                  <a:pt x="63" y="67"/>
                  <a:pt x="59" y="68"/>
                  <a:pt x="60" y="67"/>
                </a:cubicBezTo>
                <a:cubicBezTo>
                  <a:pt x="59" y="67"/>
                  <a:pt x="58" y="67"/>
                  <a:pt x="57" y="68"/>
                </a:cubicBezTo>
                <a:cubicBezTo>
                  <a:pt x="58" y="67"/>
                  <a:pt x="57" y="67"/>
                  <a:pt x="57" y="67"/>
                </a:cubicBezTo>
                <a:cubicBezTo>
                  <a:pt x="56" y="68"/>
                  <a:pt x="55" y="68"/>
                  <a:pt x="53" y="68"/>
                </a:cubicBezTo>
                <a:cubicBezTo>
                  <a:pt x="53" y="68"/>
                  <a:pt x="53" y="67"/>
                  <a:pt x="53" y="68"/>
                </a:cubicBezTo>
                <a:cubicBezTo>
                  <a:pt x="52" y="67"/>
                  <a:pt x="51" y="68"/>
                  <a:pt x="50" y="68"/>
                </a:cubicBezTo>
                <a:cubicBezTo>
                  <a:pt x="50" y="68"/>
                  <a:pt x="50" y="68"/>
                  <a:pt x="50" y="68"/>
                </a:cubicBezTo>
                <a:cubicBezTo>
                  <a:pt x="49" y="68"/>
                  <a:pt x="47" y="68"/>
                  <a:pt x="45" y="68"/>
                </a:cubicBezTo>
                <a:cubicBezTo>
                  <a:pt x="45" y="68"/>
                  <a:pt x="45" y="68"/>
                  <a:pt x="45" y="68"/>
                </a:cubicBezTo>
                <a:cubicBezTo>
                  <a:pt x="44" y="68"/>
                  <a:pt x="43" y="68"/>
                  <a:pt x="42" y="68"/>
                </a:cubicBezTo>
                <a:cubicBezTo>
                  <a:pt x="42" y="68"/>
                  <a:pt x="42" y="69"/>
                  <a:pt x="43" y="69"/>
                </a:cubicBezTo>
                <a:cubicBezTo>
                  <a:pt x="43" y="69"/>
                  <a:pt x="42" y="69"/>
                  <a:pt x="42" y="69"/>
                </a:cubicBezTo>
                <a:cubicBezTo>
                  <a:pt x="42" y="69"/>
                  <a:pt x="42" y="69"/>
                  <a:pt x="42" y="68"/>
                </a:cubicBezTo>
                <a:cubicBezTo>
                  <a:pt x="41" y="68"/>
                  <a:pt x="41" y="68"/>
                  <a:pt x="40" y="68"/>
                </a:cubicBezTo>
                <a:cubicBezTo>
                  <a:pt x="40" y="68"/>
                  <a:pt x="41" y="68"/>
                  <a:pt x="41" y="68"/>
                </a:cubicBezTo>
                <a:cubicBezTo>
                  <a:pt x="40" y="69"/>
                  <a:pt x="36" y="68"/>
                  <a:pt x="34" y="69"/>
                </a:cubicBezTo>
                <a:cubicBezTo>
                  <a:pt x="33" y="68"/>
                  <a:pt x="34" y="68"/>
                  <a:pt x="34" y="68"/>
                </a:cubicBezTo>
                <a:cubicBezTo>
                  <a:pt x="36" y="67"/>
                  <a:pt x="40" y="68"/>
                  <a:pt x="44" y="67"/>
                </a:cubicBezTo>
                <a:cubicBezTo>
                  <a:pt x="44" y="67"/>
                  <a:pt x="44" y="67"/>
                  <a:pt x="44" y="66"/>
                </a:cubicBezTo>
                <a:cubicBezTo>
                  <a:pt x="45" y="66"/>
                  <a:pt x="45" y="67"/>
                  <a:pt x="45" y="67"/>
                </a:cubicBezTo>
                <a:cubicBezTo>
                  <a:pt x="50" y="66"/>
                  <a:pt x="58" y="66"/>
                  <a:pt x="63" y="65"/>
                </a:cubicBezTo>
                <a:cubicBezTo>
                  <a:pt x="62" y="65"/>
                  <a:pt x="61" y="65"/>
                  <a:pt x="60" y="65"/>
                </a:cubicBezTo>
                <a:cubicBezTo>
                  <a:pt x="65" y="64"/>
                  <a:pt x="74" y="64"/>
                  <a:pt x="80" y="63"/>
                </a:cubicBezTo>
                <a:cubicBezTo>
                  <a:pt x="77" y="62"/>
                  <a:pt x="74" y="63"/>
                  <a:pt x="72" y="63"/>
                </a:cubicBezTo>
                <a:cubicBezTo>
                  <a:pt x="71" y="64"/>
                  <a:pt x="64" y="64"/>
                  <a:pt x="59" y="64"/>
                </a:cubicBezTo>
                <a:cubicBezTo>
                  <a:pt x="59" y="65"/>
                  <a:pt x="57" y="64"/>
                  <a:pt x="56" y="65"/>
                </a:cubicBezTo>
                <a:cubicBezTo>
                  <a:pt x="59" y="64"/>
                  <a:pt x="56" y="66"/>
                  <a:pt x="56" y="65"/>
                </a:cubicBezTo>
                <a:cubicBezTo>
                  <a:pt x="54" y="65"/>
                  <a:pt x="53" y="65"/>
                  <a:pt x="52" y="66"/>
                </a:cubicBezTo>
                <a:cubicBezTo>
                  <a:pt x="52" y="66"/>
                  <a:pt x="52" y="65"/>
                  <a:pt x="51" y="65"/>
                </a:cubicBezTo>
                <a:cubicBezTo>
                  <a:pt x="43" y="65"/>
                  <a:pt x="35" y="67"/>
                  <a:pt x="28" y="65"/>
                </a:cubicBezTo>
                <a:cubicBezTo>
                  <a:pt x="29" y="65"/>
                  <a:pt x="30" y="65"/>
                  <a:pt x="31" y="65"/>
                </a:cubicBezTo>
                <a:cubicBezTo>
                  <a:pt x="23" y="64"/>
                  <a:pt x="12" y="66"/>
                  <a:pt x="4" y="66"/>
                </a:cubicBezTo>
                <a:cubicBezTo>
                  <a:pt x="5" y="65"/>
                  <a:pt x="4" y="65"/>
                  <a:pt x="4" y="64"/>
                </a:cubicBezTo>
                <a:cubicBezTo>
                  <a:pt x="4" y="64"/>
                  <a:pt x="3" y="64"/>
                  <a:pt x="3" y="64"/>
                </a:cubicBezTo>
                <a:cubicBezTo>
                  <a:pt x="3" y="65"/>
                  <a:pt x="3" y="65"/>
                  <a:pt x="4" y="65"/>
                </a:cubicBezTo>
                <a:cubicBezTo>
                  <a:pt x="4" y="65"/>
                  <a:pt x="3" y="65"/>
                  <a:pt x="3" y="65"/>
                </a:cubicBezTo>
                <a:cubicBezTo>
                  <a:pt x="3" y="65"/>
                  <a:pt x="3" y="65"/>
                  <a:pt x="4" y="65"/>
                </a:cubicBezTo>
                <a:cubicBezTo>
                  <a:pt x="4" y="66"/>
                  <a:pt x="2" y="66"/>
                  <a:pt x="2" y="66"/>
                </a:cubicBezTo>
                <a:cubicBezTo>
                  <a:pt x="2" y="65"/>
                  <a:pt x="2" y="65"/>
                  <a:pt x="2" y="64"/>
                </a:cubicBezTo>
                <a:cubicBezTo>
                  <a:pt x="1" y="64"/>
                  <a:pt x="1" y="65"/>
                  <a:pt x="1" y="65"/>
                </a:cubicBezTo>
                <a:cubicBezTo>
                  <a:pt x="1" y="64"/>
                  <a:pt x="4" y="64"/>
                  <a:pt x="4" y="63"/>
                </a:cubicBezTo>
                <a:cubicBezTo>
                  <a:pt x="10" y="64"/>
                  <a:pt x="15" y="63"/>
                  <a:pt x="20" y="63"/>
                </a:cubicBezTo>
                <a:cubicBezTo>
                  <a:pt x="21" y="62"/>
                  <a:pt x="22" y="63"/>
                  <a:pt x="23" y="63"/>
                </a:cubicBezTo>
                <a:cubicBezTo>
                  <a:pt x="23" y="63"/>
                  <a:pt x="22" y="63"/>
                  <a:pt x="22" y="63"/>
                </a:cubicBezTo>
                <a:cubicBezTo>
                  <a:pt x="27" y="63"/>
                  <a:pt x="31" y="63"/>
                  <a:pt x="34" y="62"/>
                </a:cubicBezTo>
                <a:cubicBezTo>
                  <a:pt x="35" y="61"/>
                  <a:pt x="33" y="62"/>
                  <a:pt x="34" y="61"/>
                </a:cubicBezTo>
                <a:cubicBezTo>
                  <a:pt x="34" y="61"/>
                  <a:pt x="36" y="62"/>
                  <a:pt x="37" y="60"/>
                </a:cubicBezTo>
                <a:cubicBezTo>
                  <a:pt x="37" y="61"/>
                  <a:pt x="39" y="62"/>
                  <a:pt x="39" y="60"/>
                </a:cubicBezTo>
                <a:cubicBezTo>
                  <a:pt x="39" y="61"/>
                  <a:pt x="40" y="60"/>
                  <a:pt x="42" y="60"/>
                </a:cubicBezTo>
                <a:cubicBezTo>
                  <a:pt x="41" y="60"/>
                  <a:pt x="40" y="60"/>
                  <a:pt x="39" y="59"/>
                </a:cubicBezTo>
                <a:cubicBezTo>
                  <a:pt x="39" y="60"/>
                  <a:pt x="40" y="60"/>
                  <a:pt x="39" y="60"/>
                </a:cubicBezTo>
                <a:cubicBezTo>
                  <a:pt x="38" y="59"/>
                  <a:pt x="37" y="61"/>
                  <a:pt x="36" y="59"/>
                </a:cubicBezTo>
                <a:cubicBezTo>
                  <a:pt x="35" y="60"/>
                  <a:pt x="36" y="60"/>
                  <a:pt x="34" y="60"/>
                </a:cubicBezTo>
                <a:cubicBezTo>
                  <a:pt x="35" y="60"/>
                  <a:pt x="35" y="60"/>
                  <a:pt x="35" y="60"/>
                </a:cubicBezTo>
                <a:cubicBezTo>
                  <a:pt x="33" y="60"/>
                  <a:pt x="32" y="60"/>
                  <a:pt x="30" y="60"/>
                </a:cubicBezTo>
                <a:cubicBezTo>
                  <a:pt x="31" y="60"/>
                  <a:pt x="31" y="60"/>
                  <a:pt x="31" y="59"/>
                </a:cubicBezTo>
                <a:cubicBezTo>
                  <a:pt x="32" y="59"/>
                  <a:pt x="31" y="60"/>
                  <a:pt x="32" y="60"/>
                </a:cubicBezTo>
                <a:cubicBezTo>
                  <a:pt x="33" y="59"/>
                  <a:pt x="29" y="59"/>
                  <a:pt x="27" y="59"/>
                </a:cubicBezTo>
                <a:cubicBezTo>
                  <a:pt x="21" y="59"/>
                  <a:pt x="10" y="60"/>
                  <a:pt x="2" y="60"/>
                </a:cubicBezTo>
                <a:cubicBezTo>
                  <a:pt x="2" y="60"/>
                  <a:pt x="2" y="60"/>
                  <a:pt x="2" y="60"/>
                </a:cubicBezTo>
                <a:cubicBezTo>
                  <a:pt x="1" y="60"/>
                  <a:pt x="0" y="60"/>
                  <a:pt x="0" y="60"/>
                </a:cubicBezTo>
                <a:cubicBezTo>
                  <a:pt x="4" y="60"/>
                  <a:pt x="9" y="59"/>
                  <a:pt x="12" y="59"/>
                </a:cubicBezTo>
                <a:cubicBezTo>
                  <a:pt x="19" y="58"/>
                  <a:pt x="23" y="58"/>
                  <a:pt x="32" y="58"/>
                </a:cubicBezTo>
                <a:cubicBezTo>
                  <a:pt x="30" y="57"/>
                  <a:pt x="28" y="57"/>
                  <a:pt x="31" y="57"/>
                </a:cubicBezTo>
                <a:cubicBezTo>
                  <a:pt x="33" y="57"/>
                  <a:pt x="37" y="56"/>
                  <a:pt x="39" y="57"/>
                </a:cubicBezTo>
                <a:cubicBezTo>
                  <a:pt x="39" y="55"/>
                  <a:pt x="42" y="56"/>
                  <a:pt x="44" y="56"/>
                </a:cubicBezTo>
                <a:cubicBezTo>
                  <a:pt x="43" y="55"/>
                  <a:pt x="39" y="56"/>
                  <a:pt x="38" y="55"/>
                </a:cubicBezTo>
                <a:cubicBezTo>
                  <a:pt x="37" y="56"/>
                  <a:pt x="36" y="55"/>
                  <a:pt x="35" y="55"/>
                </a:cubicBezTo>
                <a:cubicBezTo>
                  <a:pt x="33" y="56"/>
                  <a:pt x="29" y="56"/>
                  <a:pt x="32" y="55"/>
                </a:cubicBezTo>
                <a:cubicBezTo>
                  <a:pt x="36" y="55"/>
                  <a:pt x="40" y="55"/>
                  <a:pt x="43" y="54"/>
                </a:cubicBezTo>
                <a:cubicBezTo>
                  <a:pt x="40" y="54"/>
                  <a:pt x="35" y="54"/>
                  <a:pt x="30" y="55"/>
                </a:cubicBezTo>
                <a:cubicBezTo>
                  <a:pt x="31" y="54"/>
                  <a:pt x="30" y="54"/>
                  <a:pt x="29" y="54"/>
                </a:cubicBezTo>
                <a:cubicBezTo>
                  <a:pt x="29" y="55"/>
                  <a:pt x="29" y="54"/>
                  <a:pt x="30" y="54"/>
                </a:cubicBezTo>
                <a:cubicBezTo>
                  <a:pt x="29" y="55"/>
                  <a:pt x="28" y="55"/>
                  <a:pt x="27" y="55"/>
                </a:cubicBezTo>
                <a:cubicBezTo>
                  <a:pt x="29" y="54"/>
                  <a:pt x="30" y="53"/>
                  <a:pt x="32" y="54"/>
                </a:cubicBezTo>
                <a:cubicBezTo>
                  <a:pt x="32" y="54"/>
                  <a:pt x="32" y="53"/>
                  <a:pt x="32" y="53"/>
                </a:cubicBezTo>
                <a:cubicBezTo>
                  <a:pt x="31" y="54"/>
                  <a:pt x="28" y="53"/>
                  <a:pt x="25" y="53"/>
                </a:cubicBezTo>
                <a:cubicBezTo>
                  <a:pt x="26" y="53"/>
                  <a:pt x="28" y="53"/>
                  <a:pt x="28" y="52"/>
                </a:cubicBezTo>
                <a:cubicBezTo>
                  <a:pt x="28" y="52"/>
                  <a:pt x="27" y="52"/>
                  <a:pt x="26" y="52"/>
                </a:cubicBezTo>
                <a:cubicBezTo>
                  <a:pt x="28" y="51"/>
                  <a:pt x="32" y="52"/>
                  <a:pt x="35" y="51"/>
                </a:cubicBezTo>
                <a:cubicBezTo>
                  <a:pt x="34" y="51"/>
                  <a:pt x="31" y="51"/>
                  <a:pt x="30" y="51"/>
                </a:cubicBezTo>
                <a:cubicBezTo>
                  <a:pt x="27" y="51"/>
                  <a:pt x="32" y="50"/>
                  <a:pt x="34" y="50"/>
                </a:cubicBezTo>
                <a:cubicBezTo>
                  <a:pt x="31" y="49"/>
                  <a:pt x="28" y="50"/>
                  <a:pt x="25" y="50"/>
                </a:cubicBezTo>
                <a:cubicBezTo>
                  <a:pt x="30" y="48"/>
                  <a:pt x="39" y="49"/>
                  <a:pt x="44" y="48"/>
                </a:cubicBezTo>
                <a:cubicBezTo>
                  <a:pt x="41" y="46"/>
                  <a:pt x="38" y="48"/>
                  <a:pt x="35" y="47"/>
                </a:cubicBezTo>
                <a:cubicBezTo>
                  <a:pt x="36" y="48"/>
                  <a:pt x="41" y="46"/>
                  <a:pt x="43" y="46"/>
                </a:cubicBezTo>
                <a:cubicBezTo>
                  <a:pt x="43" y="45"/>
                  <a:pt x="38" y="45"/>
                  <a:pt x="41" y="45"/>
                </a:cubicBezTo>
                <a:cubicBezTo>
                  <a:pt x="42" y="45"/>
                  <a:pt x="43" y="45"/>
                  <a:pt x="44" y="45"/>
                </a:cubicBezTo>
                <a:cubicBezTo>
                  <a:pt x="42" y="44"/>
                  <a:pt x="39" y="44"/>
                  <a:pt x="36" y="44"/>
                </a:cubicBezTo>
                <a:cubicBezTo>
                  <a:pt x="32" y="44"/>
                  <a:pt x="31" y="44"/>
                  <a:pt x="35" y="43"/>
                </a:cubicBezTo>
                <a:cubicBezTo>
                  <a:pt x="35" y="43"/>
                  <a:pt x="34" y="44"/>
                  <a:pt x="34" y="43"/>
                </a:cubicBezTo>
                <a:cubicBezTo>
                  <a:pt x="37" y="44"/>
                  <a:pt x="40" y="41"/>
                  <a:pt x="41" y="43"/>
                </a:cubicBezTo>
                <a:cubicBezTo>
                  <a:pt x="48" y="42"/>
                  <a:pt x="51" y="41"/>
                  <a:pt x="59" y="42"/>
                </a:cubicBezTo>
                <a:cubicBezTo>
                  <a:pt x="59" y="42"/>
                  <a:pt x="59" y="42"/>
                  <a:pt x="59" y="42"/>
                </a:cubicBezTo>
                <a:cubicBezTo>
                  <a:pt x="64" y="41"/>
                  <a:pt x="71" y="41"/>
                  <a:pt x="76" y="41"/>
                </a:cubicBezTo>
                <a:cubicBezTo>
                  <a:pt x="73" y="40"/>
                  <a:pt x="67" y="40"/>
                  <a:pt x="66" y="41"/>
                </a:cubicBezTo>
                <a:cubicBezTo>
                  <a:pt x="60" y="40"/>
                  <a:pt x="53" y="41"/>
                  <a:pt x="51" y="41"/>
                </a:cubicBezTo>
                <a:cubicBezTo>
                  <a:pt x="50" y="41"/>
                  <a:pt x="47" y="42"/>
                  <a:pt x="45" y="41"/>
                </a:cubicBezTo>
                <a:cubicBezTo>
                  <a:pt x="43" y="43"/>
                  <a:pt x="37" y="41"/>
                  <a:pt x="35" y="42"/>
                </a:cubicBezTo>
                <a:cubicBezTo>
                  <a:pt x="55" y="39"/>
                  <a:pt x="74" y="40"/>
                  <a:pt x="94" y="37"/>
                </a:cubicBezTo>
                <a:cubicBezTo>
                  <a:pt x="90" y="37"/>
                  <a:pt x="86" y="38"/>
                  <a:pt x="82" y="38"/>
                </a:cubicBezTo>
                <a:cubicBezTo>
                  <a:pt x="81" y="38"/>
                  <a:pt x="81" y="37"/>
                  <a:pt x="81" y="37"/>
                </a:cubicBezTo>
                <a:cubicBezTo>
                  <a:pt x="80" y="37"/>
                  <a:pt x="80" y="37"/>
                  <a:pt x="79" y="37"/>
                </a:cubicBezTo>
                <a:cubicBezTo>
                  <a:pt x="79" y="38"/>
                  <a:pt x="81" y="37"/>
                  <a:pt x="81" y="38"/>
                </a:cubicBezTo>
                <a:cubicBezTo>
                  <a:pt x="80" y="39"/>
                  <a:pt x="74" y="38"/>
                  <a:pt x="73" y="39"/>
                </a:cubicBezTo>
                <a:cubicBezTo>
                  <a:pt x="73" y="37"/>
                  <a:pt x="76" y="38"/>
                  <a:pt x="78" y="37"/>
                </a:cubicBezTo>
                <a:cubicBezTo>
                  <a:pt x="76" y="37"/>
                  <a:pt x="73" y="37"/>
                  <a:pt x="70" y="38"/>
                </a:cubicBezTo>
                <a:cubicBezTo>
                  <a:pt x="70" y="37"/>
                  <a:pt x="70" y="37"/>
                  <a:pt x="70" y="37"/>
                </a:cubicBezTo>
                <a:cubicBezTo>
                  <a:pt x="69" y="37"/>
                  <a:pt x="68" y="37"/>
                  <a:pt x="68" y="38"/>
                </a:cubicBezTo>
                <a:cubicBezTo>
                  <a:pt x="67" y="37"/>
                  <a:pt x="66" y="37"/>
                  <a:pt x="64" y="37"/>
                </a:cubicBezTo>
                <a:cubicBezTo>
                  <a:pt x="63" y="37"/>
                  <a:pt x="64" y="38"/>
                  <a:pt x="63" y="38"/>
                </a:cubicBezTo>
                <a:cubicBezTo>
                  <a:pt x="61" y="38"/>
                  <a:pt x="60" y="39"/>
                  <a:pt x="59" y="38"/>
                </a:cubicBezTo>
                <a:cubicBezTo>
                  <a:pt x="61" y="38"/>
                  <a:pt x="61" y="38"/>
                  <a:pt x="63" y="37"/>
                </a:cubicBezTo>
                <a:cubicBezTo>
                  <a:pt x="55" y="37"/>
                  <a:pt x="48" y="38"/>
                  <a:pt x="41" y="37"/>
                </a:cubicBezTo>
                <a:cubicBezTo>
                  <a:pt x="41" y="38"/>
                  <a:pt x="41" y="38"/>
                  <a:pt x="40" y="38"/>
                </a:cubicBezTo>
                <a:cubicBezTo>
                  <a:pt x="42" y="38"/>
                  <a:pt x="44" y="38"/>
                  <a:pt x="47" y="39"/>
                </a:cubicBezTo>
                <a:cubicBezTo>
                  <a:pt x="48" y="38"/>
                  <a:pt x="46" y="39"/>
                  <a:pt x="45" y="39"/>
                </a:cubicBezTo>
                <a:cubicBezTo>
                  <a:pt x="48" y="40"/>
                  <a:pt x="49" y="39"/>
                  <a:pt x="52" y="39"/>
                </a:cubicBezTo>
                <a:cubicBezTo>
                  <a:pt x="47" y="40"/>
                  <a:pt x="41" y="40"/>
                  <a:pt x="34" y="40"/>
                </a:cubicBezTo>
                <a:cubicBezTo>
                  <a:pt x="35" y="39"/>
                  <a:pt x="37" y="40"/>
                  <a:pt x="39" y="39"/>
                </a:cubicBezTo>
                <a:cubicBezTo>
                  <a:pt x="38" y="39"/>
                  <a:pt x="37" y="40"/>
                  <a:pt x="37" y="39"/>
                </a:cubicBezTo>
                <a:cubicBezTo>
                  <a:pt x="37" y="38"/>
                  <a:pt x="37" y="39"/>
                  <a:pt x="37" y="38"/>
                </a:cubicBezTo>
                <a:cubicBezTo>
                  <a:pt x="38" y="39"/>
                  <a:pt x="39" y="37"/>
                  <a:pt x="40" y="38"/>
                </a:cubicBezTo>
                <a:cubicBezTo>
                  <a:pt x="40" y="39"/>
                  <a:pt x="39" y="38"/>
                  <a:pt x="39" y="39"/>
                </a:cubicBezTo>
                <a:cubicBezTo>
                  <a:pt x="40" y="39"/>
                  <a:pt x="41" y="39"/>
                  <a:pt x="42" y="39"/>
                </a:cubicBezTo>
                <a:cubicBezTo>
                  <a:pt x="41" y="38"/>
                  <a:pt x="41" y="38"/>
                  <a:pt x="41" y="39"/>
                </a:cubicBezTo>
                <a:cubicBezTo>
                  <a:pt x="40" y="39"/>
                  <a:pt x="40" y="38"/>
                  <a:pt x="40" y="38"/>
                </a:cubicBezTo>
                <a:cubicBezTo>
                  <a:pt x="36" y="37"/>
                  <a:pt x="33" y="38"/>
                  <a:pt x="30" y="38"/>
                </a:cubicBezTo>
                <a:cubicBezTo>
                  <a:pt x="30" y="38"/>
                  <a:pt x="31" y="37"/>
                  <a:pt x="29" y="37"/>
                </a:cubicBezTo>
                <a:cubicBezTo>
                  <a:pt x="31" y="37"/>
                  <a:pt x="39" y="36"/>
                  <a:pt x="43" y="36"/>
                </a:cubicBezTo>
                <a:cubicBezTo>
                  <a:pt x="42" y="35"/>
                  <a:pt x="40" y="35"/>
                  <a:pt x="39" y="36"/>
                </a:cubicBezTo>
                <a:cubicBezTo>
                  <a:pt x="38" y="36"/>
                  <a:pt x="38" y="36"/>
                  <a:pt x="38" y="35"/>
                </a:cubicBezTo>
                <a:cubicBezTo>
                  <a:pt x="34" y="36"/>
                  <a:pt x="32" y="35"/>
                  <a:pt x="28" y="36"/>
                </a:cubicBezTo>
                <a:cubicBezTo>
                  <a:pt x="30" y="35"/>
                  <a:pt x="32" y="34"/>
                  <a:pt x="34" y="35"/>
                </a:cubicBezTo>
                <a:cubicBezTo>
                  <a:pt x="34" y="34"/>
                  <a:pt x="38" y="34"/>
                  <a:pt x="37" y="35"/>
                </a:cubicBezTo>
                <a:cubicBezTo>
                  <a:pt x="38" y="34"/>
                  <a:pt x="39" y="36"/>
                  <a:pt x="40" y="34"/>
                </a:cubicBezTo>
                <a:cubicBezTo>
                  <a:pt x="43" y="34"/>
                  <a:pt x="45" y="34"/>
                  <a:pt x="48" y="34"/>
                </a:cubicBezTo>
                <a:cubicBezTo>
                  <a:pt x="48" y="34"/>
                  <a:pt x="48" y="34"/>
                  <a:pt x="49" y="33"/>
                </a:cubicBezTo>
                <a:cubicBezTo>
                  <a:pt x="46" y="33"/>
                  <a:pt x="42" y="33"/>
                  <a:pt x="39" y="33"/>
                </a:cubicBezTo>
                <a:cubicBezTo>
                  <a:pt x="39" y="33"/>
                  <a:pt x="40" y="33"/>
                  <a:pt x="40" y="33"/>
                </a:cubicBezTo>
                <a:cubicBezTo>
                  <a:pt x="39" y="33"/>
                  <a:pt x="36" y="32"/>
                  <a:pt x="34" y="33"/>
                </a:cubicBezTo>
                <a:cubicBezTo>
                  <a:pt x="37" y="32"/>
                  <a:pt x="42" y="32"/>
                  <a:pt x="44" y="32"/>
                </a:cubicBezTo>
                <a:cubicBezTo>
                  <a:pt x="44" y="32"/>
                  <a:pt x="44" y="32"/>
                  <a:pt x="43" y="32"/>
                </a:cubicBezTo>
                <a:cubicBezTo>
                  <a:pt x="63" y="31"/>
                  <a:pt x="84" y="30"/>
                  <a:pt x="104" y="29"/>
                </a:cubicBezTo>
                <a:cubicBezTo>
                  <a:pt x="104" y="28"/>
                  <a:pt x="103" y="29"/>
                  <a:pt x="102" y="28"/>
                </a:cubicBezTo>
                <a:cubicBezTo>
                  <a:pt x="110" y="27"/>
                  <a:pt x="119" y="28"/>
                  <a:pt x="124" y="27"/>
                </a:cubicBezTo>
                <a:cubicBezTo>
                  <a:pt x="124" y="28"/>
                  <a:pt x="125" y="27"/>
                  <a:pt x="125" y="28"/>
                </a:cubicBezTo>
                <a:cubicBezTo>
                  <a:pt x="126" y="28"/>
                  <a:pt x="125" y="27"/>
                  <a:pt x="125" y="27"/>
                </a:cubicBezTo>
                <a:cubicBezTo>
                  <a:pt x="126" y="27"/>
                  <a:pt x="126" y="28"/>
                  <a:pt x="127" y="27"/>
                </a:cubicBezTo>
                <a:cubicBezTo>
                  <a:pt x="127" y="27"/>
                  <a:pt x="127" y="27"/>
                  <a:pt x="126" y="27"/>
                </a:cubicBezTo>
                <a:cubicBezTo>
                  <a:pt x="130" y="26"/>
                  <a:pt x="135" y="26"/>
                  <a:pt x="140" y="26"/>
                </a:cubicBezTo>
                <a:cubicBezTo>
                  <a:pt x="138" y="24"/>
                  <a:pt x="135" y="25"/>
                  <a:pt x="133" y="25"/>
                </a:cubicBezTo>
                <a:cubicBezTo>
                  <a:pt x="131" y="25"/>
                  <a:pt x="129" y="25"/>
                  <a:pt x="127" y="25"/>
                </a:cubicBezTo>
                <a:cubicBezTo>
                  <a:pt x="127" y="24"/>
                  <a:pt x="128" y="25"/>
                  <a:pt x="128" y="25"/>
                </a:cubicBezTo>
                <a:cubicBezTo>
                  <a:pt x="127" y="23"/>
                  <a:pt x="126" y="24"/>
                  <a:pt x="124" y="24"/>
                </a:cubicBezTo>
                <a:cubicBezTo>
                  <a:pt x="124" y="25"/>
                  <a:pt x="126" y="24"/>
                  <a:pt x="126" y="25"/>
                </a:cubicBezTo>
                <a:cubicBezTo>
                  <a:pt x="126" y="26"/>
                  <a:pt x="125" y="24"/>
                  <a:pt x="124" y="25"/>
                </a:cubicBezTo>
                <a:cubicBezTo>
                  <a:pt x="124" y="25"/>
                  <a:pt x="123" y="25"/>
                  <a:pt x="124" y="24"/>
                </a:cubicBezTo>
                <a:cubicBezTo>
                  <a:pt x="122" y="24"/>
                  <a:pt x="121" y="24"/>
                  <a:pt x="119" y="24"/>
                </a:cubicBezTo>
                <a:cubicBezTo>
                  <a:pt x="122" y="23"/>
                  <a:pt x="123" y="24"/>
                  <a:pt x="126" y="23"/>
                </a:cubicBezTo>
                <a:cubicBezTo>
                  <a:pt x="126" y="22"/>
                  <a:pt x="126" y="23"/>
                  <a:pt x="128" y="23"/>
                </a:cubicBezTo>
                <a:cubicBezTo>
                  <a:pt x="124" y="21"/>
                  <a:pt x="120" y="24"/>
                  <a:pt x="116" y="22"/>
                </a:cubicBezTo>
                <a:cubicBezTo>
                  <a:pt x="113" y="23"/>
                  <a:pt x="109" y="23"/>
                  <a:pt x="106" y="24"/>
                </a:cubicBezTo>
                <a:cubicBezTo>
                  <a:pt x="105" y="24"/>
                  <a:pt x="108" y="24"/>
                  <a:pt x="107" y="22"/>
                </a:cubicBezTo>
                <a:cubicBezTo>
                  <a:pt x="111" y="23"/>
                  <a:pt x="114" y="21"/>
                  <a:pt x="117" y="22"/>
                </a:cubicBezTo>
                <a:cubicBezTo>
                  <a:pt x="117" y="21"/>
                  <a:pt x="119" y="23"/>
                  <a:pt x="119" y="22"/>
                </a:cubicBezTo>
                <a:cubicBezTo>
                  <a:pt x="122" y="22"/>
                  <a:pt x="124" y="22"/>
                  <a:pt x="126" y="21"/>
                </a:cubicBezTo>
                <a:cubicBezTo>
                  <a:pt x="124" y="20"/>
                  <a:pt x="120" y="21"/>
                  <a:pt x="118" y="21"/>
                </a:cubicBezTo>
                <a:cubicBezTo>
                  <a:pt x="112" y="22"/>
                  <a:pt x="106" y="21"/>
                  <a:pt x="98" y="22"/>
                </a:cubicBezTo>
                <a:cubicBezTo>
                  <a:pt x="92" y="23"/>
                  <a:pt x="86" y="22"/>
                  <a:pt x="82" y="23"/>
                </a:cubicBezTo>
                <a:cubicBezTo>
                  <a:pt x="82" y="23"/>
                  <a:pt x="82" y="23"/>
                  <a:pt x="82" y="23"/>
                </a:cubicBezTo>
                <a:cubicBezTo>
                  <a:pt x="79" y="23"/>
                  <a:pt x="74" y="23"/>
                  <a:pt x="70" y="24"/>
                </a:cubicBezTo>
                <a:cubicBezTo>
                  <a:pt x="65" y="24"/>
                  <a:pt x="60" y="24"/>
                  <a:pt x="56" y="24"/>
                </a:cubicBezTo>
                <a:cubicBezTo>
                  <a:pt x="55" y="24"/>
                  <a:pt x="53" y="25"/>
                  <a:pt x="53" y="25"/>
                </a:cubicBezTo>
                <a:cubicBezTo>
                  <a:pt x="46" y="26"/>
                  <a:pt x="38" y="25"/>
                  <a:pt x="30" y="26"/>
                </a:cubicBezTo>
                <a:cubicBezTo>
                  <a:pt x="29" y="25"/>
                  <a:pt x="31" y="26"/>
                  <a:pt x="32" y="26"/>
                </a:cubicBezTo>
                <a:cubicBezTo>
                  <a:pt x="40" y="24"/>
                  <a:pt x="49" y="25"/>
                  <a:pt x="58" y="23"/>
                </a:cubicBezTo>
                <a:cubicBezTo>
                  <a:pt x="58" y="24"/>
                  <a:pt x="59" y="23"/>
                  <a:pt x="59" y="24"/>
                </a:cubicBezTo>
                <a:cubicBezTo>
                  <a:pt x="60" y="24"/>
                  <a:pt x="61" y="24"/>
                  <a:pt x="61" y="23"/>
                </a:cubicBezTo>
                <a:cubicBezTo>
                  <a:pt x="61" y="24"/>
                  <a:pt x="62" y="23"/>
                  <a:pt x="62" y="24"/>
                </a:cubicBezTo>
                <a:cubicBezTo>
                  <a:pt x="63" y="24"/>
                  <a:pt x="63" y="23"/>
                  <a:pt x="63" y="23"/>
                </a:cubicBezTo>
                <a:cubicBezTo>
                  <a:pt x="65" y="24"/>
                  <a:pt x="69" y="21"/>
                  <a:pt x="73" y="22"/>
                </a:cubicBezTo>
                <a:cubicBezTo>
                  <a:pt x="74" y="22"/>
                  <a:pt x="82" y="21"/>
                  <a:pt x="85" y="21"/>
                </a:cubicBezTo>
                <a:cubicBezTo>
                  <a:pt x="96" y="20"/>
                  <a:pt x="109" y="20"/>
                  <a:pt x="119" y="19"/>
                </a:cubicBezTo>
                <a:cubicBezTo>
                  <a:pt x="121" y="19"/>
                  <a:pt x="124" y="19"/>
                  <a:pt x="126" y="18"/>
                </a:cubicBezTo>
                <a:cubicBezTo>
                  <a:pt x="126" y="17"/>
                  <a:pt x="124" y="19"/>
                  <a:pt x="124" y="17"/>
                </a:cubicBezTo>
                <a:cubicBezTo>
                  <a:pt x="124" y="18"/>
                  <a:pt x="124" y="18"/>
                  <a:pt x="124" y="18"/>
                </a:cubicBezTo>
                <a:cubicBezTo>
                  <a:pt x="123" y="18"/>
                  <a:pt x="122" y="19"/>
                  <a:pt x="122" y="18"/>
                </a:cubicBezTo>
                <a:cubicBezTo>
                  <a:pt x="108" y="19"/>
                  <a:pt x="92" y="19"/>
                  <a:pt x="76" y="21"/>
                </a:cubicBezTo>
                <a:cubicBezTo>
                  <a:pt x="87" y="19"/>
                  <a:pt x="102" y="19"/>
                  <a:pt x="112" y="17"/>
                </a:cubicBezTo>
                <a:cubicBezTo>
                  <a:pt x="112" y="16"/>
                  <a:pt x="109" y="18"/>
                  <a:pt x="110" y="17"/>
                </a:cubicBezTo>
                <a:cubicBezTo>
                  <a:pt x="107" y="18"/>
                  <a:pt x="105" y="17"/>
                  <a:pt x="101" y="17"/>
                </a:cubicBezTo>
                <a:cubicBezTo>
                  <a:pt x="106" y="16"/>
                  <a:pt x="113" y="16"/>
                  <a:pt x="118" y="15"/>
                </a:cubicBezTo>
                <a:cubicBezTo>
                  <a:pt x="121" y="15"/>
                  <a:pt x="124" y="15"/>
                  <a:pt x="127" y="14"/>
                </a:cubicBezTo>
                <a:cubicBezTo>
                  <a:pt x="127" y="15"/>
                  <a:pt x="129" y="15"/>
                  <a:pt x="130" y="14"/>
                </a:cubicBezTo>
                <a:cubicBezTo>
                  <a:pt x="133" y="15"/>
                  <a:pt x="137" y="13"/>
                  <a:pt x="139" y="14"/>
                </a:cubicBezTo>
                <a:cubicBezTo>
                  <a:pt x="140" y="13"/>
                  <a:pt x="143" y="12"/>
                  <a:pt x="144" y="14"/>
                </a:cubicBezTo>
                <a:cubicBezTo>
                  <a:pt x="145" y="13"/>
                  <a:pt x="147" y="14"/>
                  <a:pt x="148" y="13"/>
                </a:cubicBezTo>
                <a:cubicBezTo>
                  <a:pt x="148" y="13"/>
                  <a:pt x="148" y="13"/>
                  <a:pt x="148" y="13"/>
                </a:cubicBezTo>
                <a:cubicBezTo>
                  <a:pt x="148" y="13"/>
                  <a:pt x="148" y="13"/>
                  <a:pt x="148" y="13"/>
                </a:cubicBezTo>
                <a:cubicBezTo>
                  <a:pt x="149" y="13"/>
                  <a:pt x="150" y="13"/>
                  <a:pt x="151" y="12"/>
                </a:cubicBezTo>
                <a:cubicBezTo>
                  <a:pt x="155" y="12"/>
                  <a:pt x="160" y="12"/>
                  <a:pt x="164" y="12"/>
                </a:cubicBezTo>
                <a:cubicBezTo>
                  <a:pt x="170" y="11"/>
                  <a:pt x="173" y="13"/>
                  <a:pt x="176" y="12"/>
                </a:cubicBezTo>
                <a:cubicBezTo>
                  <a:pt x="176" y="12"/>
                  <a:pt x="175" y="12"/>
                  <a:pt x="174" y="12"/>
                </a:cubicBezTo>
                <a:cubicBezTo>
                  <a:pt x="174" y="12"/>
                  <a:pt x="175" y="11"/>
                  <a:pt x="175" y="11"/>
                </a:cubicBezTo>
                <a:cubicBezTo>
                  <a:pt x="176" y="12"/>
                  <a:pt x="180" y="13"/>
                  <a:pt x="182" y="11"/>
                </a:cubicBezTo>
                <a:cubicBezTo>
                  <a:pt x="185" y="12"/>
                  <a:pt x="190" y="12"/>
                  <a:pt x="192" y="11"/>
                </a:cubicBezTo>
                <a:cubicBezTo>
                  <a:pt x="192" y="12"/>
                  <a:pt x="195" y="11"/>
                  <a:pt x="195" y="12"/>
                </a:cubicBezTo>
                <a:cubicBezTo>
                  <a:pt x="197" y="9"/>
                  <a:pt x="202" y="12"/>
                  <a:pt x="204" y="10"/>
                </a:cubicBezTo>
                <a:cubicBezTo>
                  <a:pt x="204" y="10"/>
                  <a:pt x="205" y="11"/>
                  <a:pt x="206" y="10"/>
                </a:cubicBezTo>
                <a:cubicBezTo>
                  <a:pt x="205" y="9"/>
                  <a:pt x="212" y="10"/>
                  <a:pt x="214" y="10"/>
                </a:cubicBezTo>
                <a:cubicBezTo>
                  <a:pt x="217" y="10"/>
                  <a:pt x="223" y="9"/>
                  <a:pt x="226" y="10"/>
                </a:cubicBezTo>
                <a:cubicBezTo>
                  <a:pt x="227" y="9"/>
                  <a:pt x="225" y="9"/>
                  <a:pt x="225" y="9"/>
                </a:cubicBezTo>
                <a:cubicBezTo>
                  <a:pt x="226" y="7"/>
                  <a:pt x="229" y="9"/>
                  <a:pt x="229" y="9"/>
                </a:cubicBezTo>
                <a:cubicBezTo>
                  <a:pt x="231" y="10"/>
                  <a:pt x="234" y="10"/>
                  <a:pt x="235" y="9"/>
                </a:cubicBezTo>
                <a:cubicBezTo>
                  <a:pt x="236" y="9"/>
                  <a:pt x="235" y="10"/>
                  <a:pt x="236" y="10"/>
                </a:cubicBezTo>
                <a:cubicBezTo>
                  <a:pt x="237" y="10"/>
                  <a:pt x="237" y="9"/>
                  <a:pt x="237" y="8"/>
                </a:cubicBezTo>
                <a:cubicBezTo>
                  <a:pt x="238" y="8"/>
                  <a:pt x="237" y="9"/>
                  <a:pt x="238" y="10"/>
                </a:cubicBezTo>
                <a:cubicBezTo>
                  <a:pt x="240" y="10"/>
                  <a:pt x="243" y="10"/>
                  <a:pt x="244" y="9"/>
                </a:cubicBezTo>
                <a:cubicBezTo>
                  <a:pt x="243" y="10"/>
                  <a:pt x="243" y="10"/>
                  <a:pt x="244" y="10"/>
                </a:cubicBezTo>
                <a:cubicBezTo>
                  <a:pt x="245" y="9"/>
                  <a:pt x="245" y="9"/>
                  <a:pt x="245" y="8"/>
                </a:cubicBezTo>
                <a:cubicBezTo>
                  <a:pt x="246" y="8"/>
                  <a:pt x="246" y="9"/>
                  <a:pt x="248" y="8"/>
                </a:cubicBezTo>
                <a:cubicBezTo>
                  <a:pt x="247" y="9"/>
                  <a:pt x="248" y="10"/>
                  <a:pt x="248" y="9"/>
                </a:cubicBezTo>
                <a:cubicBezTo>
                  <a:pt x="249" y="9"/>
                  <a:pt x="248" y="9"/>
                  <a:pt x="248" y="8"/>
                </a:cubicBezTo>
                <a:cubicBezTo>
                  <a:pt x="249" y="8"/>
                  <a:pt x="249" y="9"/>
                  <a:pt x="249" y="9"/>
                </a:cubicBezTo>
                <a:cubicBezTo>
                  <a:pt x="250" y="9"/>
                  <a:pt x="249" y="8"/>
                  <a:pt x="250" y="8"/>
                </a:cubicBezTo>
                <a:cubicBezTo>
                  <a:pt x="251" y="9"/>
                  <a:pt x="253" y="8"/>
                  <a:pt x="255" y="8"/>
                </a:cubicBezTo>
                <a:cubicBezTo>
                  <a:pt x="255" y="9"/>
                  <a:pt x="255" y="9"/>
                  <a:pt x="255" y="9"/>
                </a:cubicBezTo>
                <a:cubicBezTo>
                  <a:pt x="256" y="9"/>
                  <a:pt x="256" y="9"/>
                  <a:pt x="256" y="8"/>
                </a:cubicBezTo>
                <a:cubicBezTo>
                  <a:pt x="256" y="9"/>
                  <a:pt x="256" y="9"/>
                  <a:pt x="256" y="9"/>
                </a:cubicBezTo>
                <a:cubicBezTo>
                  <a:pt x="257" y="9"/>
                  <a:pt x="257" y="9"/>
                  <a:pt x="257" y="8"/>
                </a:cubicBezTo>
                <a:cubicBezTo>
                  <a:pt x="273" y="9"/>
                  <a:pt x="285" y="8"/>
                  <a:pt x="299" y="10"/>
                </a:cubicBezTo>
                <a:cubicBezTo>
                  <a:pt x="302" y="9"/>
                  <a:pt x="308" y="9"/>
                  <a:pt x="310" y="10"/>
                </a:cubicBezTo>
                <a:cubicBezTo>
                  <a:pt x="311" y="10"/>
                  <a:pt x="310" y="10"/>
                  <a:pt x="310" y="9"/>
                </a:cubicBezTo>
                <a:cubicBezTo>
                  <a:pt x="311" y="10"/>
                  <a:pt x="313" y="9"/>
                  <a:pt x="313" y="10"/>
                </a:cubicBezTo>
                <a:cubicBezTo>
                  <a:pt x="314" y="9"/>
                  <a:pt x="316" y="10"/>
                  <a:pt x="316" y="9"/>
                </a:cubicBezTo>
                <a:cubicBezTo>
                  <a:pt x="313" y="9"/>
                  <a:pt x="312" y="8"/>
                  <a:pt x="310" y="8"/>
                </a:cubicBezTo>
                <a:cubicBezTo>
                  <a:pt x="310" y="8"/>
                  <a:pt x="310" y="8"/>
                  <a:pt x="310" y="7"/>
                </a:cubicBezTo>
                <a:cubicBezTo>
                  <a:pt x="309" y="8"/>
                  <a:pt x="308" y="7"/>
                  <a:pt x="307" y="7"/>
                </a:cubicBezTo>
                <a:cubicBezTo>
                  <a:pt x="306" y="8"/>
                  <a:pt x="308" y="7"/>
                  <a:pt x="308" y="8"/>
                </a:cubicBezTo>
                <a:cubicBezTo>
                  <a:pt x="308" y="8"/>
                  <a:pt x="307" y="8"/>
                  <a:pt x="307" y="8"/>
                </a:cubicBezTo>
                <a:cubicBezTo>
                  <a:pt x="307" y="8"/>
                  <a:pt x="306" y="8"/>
                  <a:pt x="306" y="7"/>
                </a:cubicBezTo>
                <a:cubicBezTo>
                  <a:pt x="306" y="7"/>
                  <a:pt x="306" y="8"/>
                  <a:pt x="305" y="8"/>
                </a:cubicBezTo>
                <a:cubicBezTo>
                  <a:pt x="304" y="8"/>
                  <a:pt x="304" y="8"/>
                  <a:pt x="303" y="8"/>
                </a:cubicBezTo>
                <a:cubicBezTo>
                  <a:pt x="302" y="8"/>
                  <a:pt x="302" y="9"/>
                  <a:pt x="302" y="9"/>
                </a:cubicBezTo>
                <a:cubicBezTo>
                  <a:pt x="300" y="8"/>
                  <a:pt x="299" y="9"/>
                  <a:pt x="298" y="7"/>
                </a:cubicBezTo>
                <a:cubicBezTo>
                  <a:pt x="296" y="8"/>
                  <a:pt x="294" y="8"/>
                  <a:pt x="291" y="8"/>
                </a:cubicBezTo>
                <a:cubicBezTo>
                  <a:pt x="292" y="7"/>
                  <a:pt x="289" y="7"/>
                  <a:pt x="289" y="7"/>
                </a:cubicBezTo>
                <a:cubicBezTo>
                  <a:pt x="289" y="7"/>
                  <a:pt x="289" y="7"/>
                  <a:pt x="289" y="8"/>
                </a:cubicBezTo>
                <a:cubicBezTo>
                  <a:pt x="288" y="8"/>
                  <a:pt x="288" y="6"/>
                  <a:pt x="288" y="8"/>
                </a:cubicBezTo>
                <a:cubicBezTo>
                  <a:pt x="286" y="8"/>
                  <a:pt x="285" y="8"/>
                  <a:pt x="284" y="8"/>
                </a:cubicBezTo>
                <a:cubicBezTo>
                  <a:pt x="284" y="7"/>
                  <a:pt x="284" y="7"/>
                  <a:pt x="284" y="7"/>
                </a:cubicBezTo>
                <a:cubicBezTo>
                  <a:pt x="282" y="6"/>
                  <a:pt x="280" y="6"/>
                  <a:pt x="276" y="6"/>
                </a:cubicBezTo>
                <a:cubicBezTo>
                  <a:pt x="276" y="6"/>
                  <a:pt x="276" y="7"/>
                  <a:pt x="276" y="7"/>
                </a:cubicBezTo>
                <a:cubicBezTo>
                  <a:pt x="277" y="7"/>
                  <a:pt x="278" y="7"/>
                  <a:pt x="278" y="7"/>
                </a:cubicBezTo>
                <a:cubicBezTo>
                  <a:pt x="274" y="8"/>
                  <a:pt x="271" y="7"/>
                  <a:pt x="267" y="8"/>
                </a:cubicBezTo>
                <a:cubicBezTo>
                  <a:pt x="267" y="7"/>
                  <a:pt x="267" y="7"/>
                  <a:pt x="267" y="6"/>
                </a:cubicBezTo>
                <a:cubicBezTo>
                  <a:pt x="269" y="7"/>
                  <a:pt x="273" y="7"/>
                  <a:pt x="275" y="7"/>
                </a:cubicBezTo>
                <a:cubicBezTo>
                  <a:pt x="272" y="5"/>
                  <a:pt x="268" y="6"/>
                  <a:pt x="264" y="6"/>
                </a:cubicBezTo>
                <a:cubicBezTo>
                  <a:pt x="263" y="6"/>
                  <a:pt x="261" y="5"/>
                  <a:pt x="260" y="6"/>
                </a:cubicBezTo>
                <a:cubicBezTo>
                  <a:pt x="259" y="6"/>
                  <a:pt x="261" y="7"/>
                  <a:pt x="259" y="6"/>
                </a:cubicBezTo>
                <a:cubicBezTo>
                  <a:pt x="258" y="5"/>
                  <a:pt x="254" y="7"/>
                  <a:pt x="252" y="5"/>
                </a:cubicBezTo>
                <a:cubicBezTo>
                  <a:pt x="251" y="7"/>
                  <a:pt x="249" y="4"/>
                  <a:pt x="248" y="6"/>
                </a:cubicBezTo>
                <a:cubicBezTo>
                  <a:pt x="248" y="5"/>
                  <a:pt x="248" y="5"/>
                  <a:pt x="247" y="5"/>
                </a:cubicBezTo>
                <a:cubicBezTo>
                  <a:pt x="247" y="5"/>
                  <a:pt x="247" y="5"/>
                  <a:pt x="247" y="5"/>
                </a:cubicBezTo>
                <a:cubicBezTo>
                  <a:pt x="245" y="6"/>
                  <a:pt x="239" y="5"/>
                  <a:pt x="237" y="6"/>
                </a:cubicBezTo>
                <a:cubicBezTo>
                  <a:pt x="236" y="5"/>
                  <a:pt x="233" y="7"/>
                  <a:pt x="230" y="6"/>
                </a:cubicBezTo>
                <a:cubicBezTo>
                  <a:pt x="228" y="3"/>
                  <a:pt x="224" y="5"/>
                  <a:pt x="220" y="4"/>
                </a:cubicBezTo>
                <a:cubicBezTo>
                  <a:pt x="220" y="4"/>
                  <a:pt x="218" y="5"/>
                  <a:pt x="218" y="4"/>
                </a:cubicBezTo>
                <a:cubicBezTo>
                  <a:pt x="224" y="4"/>
                  <a:pt x="230" y="4"/>
                  <a:pt x="234" y="3"/>
                </a:cubicBezTo>
                <a:cubicBezTo>
                  <a:pt x="237" y="5"/>
                  <a:pt x="244" y="3"/>
                  <a:pt x="246" y="4"/>
                </a:cubicBezTo>
                <a:cubicBezTo>
                  <a:pt x="248" y="4"/>
                  <a:pt x="250" y="4"/>
                  <a:pt x="251" y="4"/>
                </a:cubicBezTo>
                <a:cubicBezTo>
                  <a:pt x="251" y="5"/>
                  <a:pt x="250" y="4"/>
                  <a:pt x="250" y="4"/>
                </a:cubicBezTo>
                <a:cubicBezTo>
                  <a:pt x="250" y="5"/>
                  <a:pt x="250" y="5"/>
                  <a:pt x="250" y="5"/>
                </a:cubicBezTo>
                <a:cubicBezTo>
                  <a:pt x="252" y="5"/>
                  <a:pt x="252" y="4"/>
                  <a:pt x="252" y="3"/>
                </a:cubicBezTo>
                <a:cubicBezTo>
                  <a:pt x="249" y="2"/>
                  <a:pt x="247" y="3"/>
                  <a:pt x="244" y="3"/>
                </a:cubicBezTo>
                <a:cubicBezTo>
                  <a:pt x="244" y="2"/>
                  <a:pt x="244" y="2"/>
                  <a:pt x="244" y="1"/>
                </a:cubicBezTo>
                <a:cubicBezTo>
                  <a:pt x="246" y="2"/>
                  <a:pt x="249" y="1"/>
                  <a:pt x="251" y="2"/>
                </a:cubicBezTo>
                <a:cubicBezTo>
                  <a:pt x="251" y="0"/>
                  <a:pt x="248" y="2"/>
                  <a:pt x="248" y="0"/>
                </a:cubicBezTo>
                <a:cubicBezTo>
                  <a:pt x="250" y="1"/>
                  <a:pt x="251" y="0"/>
                  <a:pt x="253" y="1"/>
                </a:cubicBezTo>
                <a:cubicBezTo>
                  <a:pt x="254" y="1"/>
                  <a:pt x="254" y="0"/>
                  <a:pt x="254" y="0"/>
                </a:cubicBezTo>
                <a:cubicBezTo>
                  <a:pt x="255" y="0"/>
                  <a:pt x="254" y="1"/>
                  <a:pt x="254" y="2"/>
                </a:cubicBezTo>
                <a:cubicBezTo>
                  <a:pt x="257" y="1"/>
                  <a:pt x="258" y="2"/>
                  <a:pt x="260" y="1"/>
                </a:cubicBezTo>
                <a:cubicBezTo>
                  <a:pt x="263" y="2"/>
                  <a:pt x="268" y="2"/>
                  <a:pt x="271" y="1"/>
                </a:cubicBezTo>
                <a:cubicBezTo>
                  <a:pt x="273" y="3"/>
                  <a:pt x="274" y="2"/>
                  <a:pt x="276" y="1"/>
                </a:cubicBezTo>
                <a:cubicBezTo>
                  <a:pt x="276" y="2"/>
                  <a:pt x="276" y="2"/>
                  <a:pt x="276" y="2"/>
                </a:cubicBezTo>
                <a:cubicBezTo>
                  <a:pt x="285" y="1"/>
                  <a:pt x="292" y="3"/>
                  <a:pt x="302" y="2"/>
                </a:cubicBezTo>
                <a:cubicBezTo>
                  <a:pt x="302" y="3"/>
                  <a:pt x="305" y="2"/>
                  <a:pt x="306" y="2"/>
                </a:cubicBezTo>
                <a:cubicBezTo>
                  <a:pt x="305" y="2"/>
                  <a:pt x="303" y="2"/>
                  <a:pt x="302" y="2"/>
                </a:cubicBezTo>
                <a:cubicBezTo>
                  <a:pt x="307" y="1"/>
                  <a:pt x="314" y="1"/>
                  <a:pt x="320" y="3"/>
                </a:cubicBezTo>
                <a:cubicBezTo>
                  <a:pt x="321" y="2"/>
                  <a:pt x="328" y="2"/>
                  <a:pt x="330" y="3"/>
                </a:cubicBezTo>
                <a:cubicBezTo>
                  <a:pt x="333" y="3"/>
                  <a:pt x="334" y="3"/>
                  <a:pt x="335" y="3"/>
                </a:cubicBezTo>
                <a:cubicBezTo>
                  <a:pt x="337" y="3"/>
                  <a:pt x="341" y="5"/>
                  <a:pt x="343" y="5"/>
                </a:cubicBezTo>
                <a:cubicBezTo>
                  <a:pt x="345" y="5"/>
                  <a:pt x="347" y="5"/>
                  <a:pt x="348" y="6"/>
                </a:cubicBezTo>
                <a:close/>
                <a:moveTo>
                  <a:pt x="330" y="3"/>
                </a:moveTo>
                <a:cubicBezTo>
                  <a:pt x="329" y="3"/>
                  <a:pt x="329" y="3"/>
                  <a:pt x="329" y="3"/>
                </a:cubicBezTo>
                <a:cubicBezTo>
                  <a:pt x="330" y="4"/>
                  <a:pt x="331" y="5"/>
                  <a:pt x="331" y="3"/>
                </a:cubicBezTo>
                <a:cubicBezTo>
                  <a:pt x="330" y="3"/>
                  <a:pt x="330" y="3"/>
                  <a:pt x="330" y="3"/>
                </a:cubicBezTo>
                <a:close/>
                <a:moveTo>
                  <a:pt x="26" y="87"/>
                </a:moveTo>
                <a:cubicBezTo>
                  <a:pt x="26" y="86"/>
                  <a:pt x="27" y="87"/>
                  <a:pt x="27" y="86"/>
                </a:cubicBezTo>
                <a:cubicBezTo>
                  <a:pt x="26" y="86"/>
                  <a:pt x="26" y="85"/>
                  <a:pt x="25" y="86"/>
                </a:cubicBezTo>
                <a:cubicBezTo>
                  <a:pt x="26" y="87"/>
                  <a:pt x="23" y="85"/>
                  <a:pt x="22" y="86"/>
                </a:cubicBezTo>
                <a:cubicBezTo>
                  <a:pt x="23" y="86"/>
                  <a:pt x="23" y="86"/>
                  <a:pt x="24" y="87"/>
                </a:cubicBezTo>
                <a:cubicBezTo>
                  <a:pt x="25" y="86"/>
                  <a:pt x="26" y="86"/>
                  <a:pt x="26" y="87"/>
                </a:cubicBezTo>
                <a:close/>
                <a:moveTo>
                  <a:pt x="121" y="28"/>
                </a:moveTo>
                <a:cubicBezTo>
                  <a:pt x="122" y="28"/>
                  <a:pt x="124" y="29"/>
                  <a:pt x="124" y="27"/>
                </a:cubicBezTo>
                <a:cubicBezTo>
                  <a:pt x="123" y="27"/>
                  <a:pt x="122" y="27"/>
                  <a:pt x="121" y="28"/>
                </a:cubicBezTo>
                <a:close/>
                <a:moveTo>
                  <a:pt x="259" y="5"/>
                </a:moveTo>
                <a:cubicBezTo>
                  <a:pt x="259" y="5"/>
                  <a:pt x="260" y="5"/>
                  <a:pt x="260" y="4"/>
                </a:cubicBezTo>
                <a:cubicBezTo>
                  <a:pt x="260" y="4"/>
                  <a:pt x="259" y="3"/>
                  <a:pt x="259" y="3"/>
                </a:cubicBezTo>
                <a:cubicBezTo>
                  <a:pt x="259" y="4"/>
                  <a:pt x="260" y="4"/>
                  <a:pt x="259" y="5"/>
                </a:cubicBezTo>
                <a:close/>
                <a:moveTo>
                  <a:pt x="316" y="3"/>
                </a:moveTo>
                <a:cubicBezTo>
                  <a:pt x="316" y="2"/>
                  <a:pt x="315" y="3"/>
                  <a:pt x="314" y="3"/>
                </a:cubicBezTo>
                <a:cubicBezTo>
                  <a:pt x="314" y="4"/>
                  <a:pt x="315" y="3"/>
                  <a:pt x="316" y="3"/>
                </a:cubicBezTo>
                <a:close/>
                <a:moveTo>
                  <a:pt x="324" y="3"/>
                </a:moveTo>
                <a:cubicBezTo>
                  <a:pt x="325" y="3"/>
                  <a:pt x="326" y="4"/>
                  <a:pt x="327" y="4"/>
                </a:cubicBezTo>
                <a:cubicBezTo>
                  <a:pt x="327" y="3"/>
                  <a:pt x="328" y="4"/>
                  <a:pt x="328" y="3"/>
                </a:cubicBezTo>
                <a:cubicBezTo>
                  <a:pt x="327" y="4"/>
                  <a:pt x="326" y="2"/>
                  <a:pt x="324" y="3"/>
                </a:cubicBezTo>
                <a:close/>
                <a:moveTo>
                  <a:pt x="318" y="4"/>
                </a:moveTo>
                <a:cubicBezTo>
                  <a:pt x="319" y="3"/>
                  <a:pt x="318" y="3"/>
                  <a:pt x="317" y="3"/>
                </a:cubicBezTo>
                <a:cubicBezTo>
                  <a:pt x="317" y="4"/>
                  <a:pt x="318" y="3"/>
                  <a:pt x="318" y="4"/>
                </a:cubicBezTo>
                <a:close/>
                <a:moveTo>
                  <a:pt x="323" y="4"/>
                </a:moveTo>
                <a:cubicBezTo>
                  <a:pt x="323" y="3"/>
                  <a:pt x="322" y="3"/>
                  <a:pt x="321" y="3"/>
                </a:cubicBezTo>
                <a:cubicBezTo>
                  <a:pt x="321" y="4"/>
                  <a:pt x="323" y="3"/>
                  <a:pt x="323" y="4"/>
                </a:cubicBezTo>
                <a:close/>
                <a:moveTo>
                  <a:pt x="311" y="5"/>
                </a:moveTo>
                <a:cubicBezTo>
                  <a:pt x="311" y="5"/>
                  <a:pt x="311" y="4"/>
                  <a:pt x="311" y="4"/>
                </a:cubicBezTo>
                <a:cubicBezTo>
                  <a:pt x="311" y="4"/>
                  <a:pt x="310" y="4"/>
                  <a:pt x="310" y="4"/>
                </a:cubicBezTo>
                <a:cubicBezTo>
                  <a:pt x="310" y="5"/>
                  <a:pt x="310" y="5"/>
                  <a:pt x="311" y="5"/>
                </a:cubicBezTo>
                <a:close/>
                <a:moveTo>
                  <a:pt x="322" y="5"/>
                </a:moveTo>
                <a:cubicBezTo>
                  <a:pt x="321" y="5"/>
                  <a:pt x="321" y="4"/>
                  <a:pt x="320" y="5"/>
                </a:cubicBezTo>
                <a:cubicBezTo>
                  <a:pt x="320" y="5"/>
                  <a:pt x="322" y="6"/>
                  <a:pt x="322" y="5"/>
                </a:cubicBezTo>
                <a:close/>
                <a:moveTo>
                  <a:pt x="327" y="6"/>
                </a:moveTo>
                <a:cubicBezTo>
                  <a:pt x="327" y="6"/>
                  <a:pt x="329" y="6"/>
                  <a:pt x="329" y="5"/>
                </a:cubicBezTo>
                <a:cubicBezTo>
                  <a:pt x="329" y="5"/>
                  <a:pt x="327" y="5"/>
                  <a:pt x="327" y="6"/>
                </a:cubicBezTo>
                <a:close/>
                <a:moveTo>
                  <a:pt x="333" y="6"/>
                </a:moveTo>
                <a:cubicBezTo>
                  <a:pt x="334" y="6"/>
                  <a:pt x="334" y="6"/>
                  <a:pt x="334" y="6"/>
                </a:cubicBezTo>
                <a:cubicBezTo>
                  <a:pt x="335" y="5"/>
                  <a:pt x="333" y="5"/>
                  <a:pt x="333" y="6"/>
                </a:cubicBezTo>
                <a:close/>
                <a:moveTo>
                  <a:pt x="276" y="7"/>
                </a:moveTo>
                <a:cubicBezTo>
                  <a:pt x="276" y="6"/>
                  <a:pt x="276" y="6"/>
                  <a:pt x="275" y="6"/>
                </a:cubicBezTo>
                <a:cubicBezTo>
                  <a:pt x="275" y="7"/>
                  <a:pt x="275" y="7"/>
                  <a:pt x="276" y="7"/>
                </a:cubicBezTo>
                <a:close/>
                <a:moveTo>
                  <a:pt x="347" y="7"/>
                </a:moveTo>
                <a:cubicBezTo>
                  <a:pt x="347" y="7"/>
                  <a:pt x="348" y="7"/>
                  <a:pt x="348" y="7"/>
                </a:cubicBezTo>
                <a:cubicBezTo>
                  <a:pt x="348" y="6"/>
                  <a:pt x="347" y="6"/>
                  <a:pt x="347" y="7"/>
                </a:cubicBezTo>
                <a:close/>
                <a:moveTo>
                  <a:pt x="325" y="9"/>
                </a:moveTo>
                <a:cubicBezTo>
                  <a:pt x="326" y="9"/>
                  <a:pt x="327" y="9"/>
                  <a:pt x="326" y="10"/>
                </a:cubicBezTo>
                <a:cubicBezTo>
                  <a:pt x="329" y="10"/>
                  <a:pt x="327" y="8"/>
                  <a:pt x="326" y="8"/>
                </a:cubicBezTo>
                <a:cubicBezTo>
                  <a:pt x="326" y="9"/>
                  <a:pt x="325" y="8"/>
                  <a:pt x="325" y="9"/>
                </a:cubicBezTo>
                <a:close/>
                <a:moveTo>
                  <a:pt x="333" y="10"/>
                </a:moveTo>
                <a:cubicBezTo>
                  <a:pt x="333" y="10"/>
                  <a:pt x="333" y="10"/>
                  <a:pt x="333" y="11"/>
                </a:cubicBezTo>
                <a:cubicBezTo>
                  <a:pt x="334" y="11"/>
                  <a:pt x="335" y="11"/>
                  <a:pt x="335" y="11"/>
                </a:cubicBezTo>
                <a:cubicBezTo>
                  <a:pt x="336" y="10"/>
                  <a:pt x="335" y="10"/>
                  <a:pt x="335" y="9"/>
                </a:cubicBezTo>
                <a:cubicBezTo>
                  <a:pt x="334" y="9"/>
                  <a:pt x="333" y="9"/>
                  <a:pt x="333" y="10"/>
                </a:cubicBezTo>
                <a:close/>
                <a:moveTo>
                  <a:pt x="336" y="11"/>
                </a:moveTo>
                <a:cubicBezTo>
                  <a:pt x="336" y="11"/>
                  <a:pt x="336" y="12"/>
                  <a:pt x="337" y="11"/>
                </a:cubicBezTo>
                <a:cubicBezTo>
                  <a:pt x="337" y="11"/>
                  <a:pt x="337" y="10"/>
                  <a:pt x="336" y="9"/>
                </a:cubicBezTo>
                <a:cubicBezTo>
                  <a:pt x="336" y="10"/>
                  <a:pt x="335" y="10"/>
                  <a:pt x="336" y="11"/>
                </a:cubicBezTo>
                <a:close/>
                <a:moveTo>
                  <a:pt x="343" y="11"/>
                </a:moveTo>
                <a:cubicBezTo>
                  <a:pt x="342" y="11"/>
                  <a:pt x="342" y="10"/>
                  <a:pt x="341" y="10"/>
                </a:cubicBezTo>
                <a:cubicBezTo>
                  <a:pt x="341" y="11"/>
                  <a:pt x="342" y="12"/>
                  <a:pt x="343" y="11"/>
                </a:cubicBezTo>
                <a:close/>
                <a:moveTo>
                  <a:pt x="340" y="11"/>
                </a:moveTo>
                <a:cubicBezTo>
                  <a:pt x="340" y="10"/>
                  <a:pt x="340" y="10"/>
                  <a:pt x="339" y="10"/>
                </a:cubicBezTo>
                <a:cubicBezTo>
                  <a:pt x="339" y="10"/>
                  <a:pt x="339" y="11"/>
                  <a:pt x="340" y="11"/>
                </a:cubicBezTo>
                <a:close/>
                <a:moveTo>
                  <a:pt x="145" y="16"/>
                </a:moveTo>
                <a:cubicBezTo>
                  <a:pt x="144" y="15"/>
                  <a:pt x="146" y="16"/>
                  <a:pt x="146" y="15"/>
                </a:cubicBezTo>
                <a:cubicBezTo>
                  <a:pt x="147" y="16"/>
                  <a:pt x="152" y="16"/>
                  <a:pt x="153" y="15"/>
                </a:cubicBezTo>
                <a:cubicBezTo>
                  <a:pt x="148" y="15"/>
                  <a:pt x="141" y="15"/>
                  <a:pt x="136" y="16"/>
                </a:cubicBezTo>
                <a:cubicBezTo>
                  <a:pt x="136" y="15"/>
                  <a:pt x="135" y="15"/>
                  <a:pt x="135" y="15"/>
                </a:cubicBezTo>
                <a:cubicBezTo>
                  <a:pt x="134" y="15"/>
                  <a:pt x="131" y="16"/>
                  <a:pt x="130" y="15"/>
                </a:cubicBezTo>
                <a:cubicBezTo>
                  <a:pt x="129" y="16"/>
                  <a:pt x="130" y="16"/>
                  <a:pt x="129" y="16"/>
                </a:cubicBezTo>
                <a:cubicBezTo>
                  <a:pt x="129" y="16"/>
                  <a:pt x="129" y="15"/>
                  <a:pt x="129" y="15"/>
                </a:cubicBezTo>
                <a:cubicBezTo>
                  <a:pt x="129" y="16"/>
                  <a:pt x="127" y="15"/>
                  <a:pt x="128" y="16"/>
                </a:cubicBezTo>
                <a:cubicBezTo>
                  <a:pt x="132" y="18"/>
                  <a:pt x="139" y="15"/>
                  <a:pt x="145" y="16"/>
                </a:cubicBezTo>
                <a:close/>
                <a:moveTo>
                  <a:pt x="126" y="18"/>
                </a:moveTo>
                <a:cubicBezTo>
                  <a:pt x="127" y="17"/>
                  <a:pt x="127" y="19"/>
                  <a:pt x="128" y="19"/>
                </a:cubicBezTo>
                <a:cubicBezTo>
                  <a:pt x="127" y="17"/>
                  <a:pt x="131" y="19"/>
                  <a:pt x="131" y="17"/>
                </a:cubicBezTo>
                <a:cubicBezTo>
                  <a:pt x="130" y="18"/>
                  <a:pt x="128" y="17"/>
                  <a:pt x="126" y="18"/>
                </a:cubicBezTo>
                <a:cubicBezTo>
                  <a:pt x="126" y="18"/>
                  <a:pt x="126" y="18"/>
                  <a:pt x="126" y="18"/>
                </a:cubicBezTo>
                <a:cubicBezTo>
                  <a:pt x="126" y="18"/>
                  <a:pt x="126" y="18"/>
                  <a:pt x="126" y="18"/>
                </a:cubicBezTo>
                <a:close/>
                <a:moveTo>
                  <a:pt x="65" y="32"/>
                </a:moveTo>
                <a:cubicBezTo>
                  <a:pt x="65" y="32"/>
                  <a:pt x="63" y="33"/>
                  <a:pt x="64" y="32"/>
                </a:cubicBezTo>
                <a:cubicBezTo>
                  <a:pt x="63" y="32"/>
                  <a:pt x="61" y="32"/>
                  <a:pt x="61" y="33"/>
                </a:cubicBezTo>
                <a:cubicBezTo>
                  <a:pt x="69" y="32"/>
                  <a:pt x="75" y="32"/>
                  <a:pt x="82" y="32"/>
                </a:cubicBezTo>
                <a:cubicBezTo>
                  <a:pt x="84" y="32"/>
                  <a:pt x="87" y="32"/>
                  <a:pt x="89" y="30"/>
                </a:cubicBezTo>
                <a:cubicBezTo>
                  <a:pt x="82" y="31"/>
                  <a:pt x="73" y="31"/>
                  <a:pt x="65" y="32"/>
                </a:cubicBezTo>
                <a:close/>
                <a:moveTo>
                  <a:pt x="91" y="31"/>
                </a:moveTo>
                <a:cubicBezTo>
                  <a:pt x="90" y="31"/>
                  <a:pt x="90" y="30"/>
                  <a:pt x="89" y="30"/>
                </a:cubicBezTo>
                <a:cubicBezTo>
                  <a:pt x="89" y="31"/>
                  <a:pt x="91" y="31"/>
                  <a:pt x="91" y="31"/>
                </a:cubicBezTo>
                <a:close/>
                <a:moveTo>
                  <a:pt x="91" y="31"/>
                </a:moveTo>
                <a:cubicBezTo>
                  <a:pt x="93" y="31"/>
                  <a:pt x="94" y="31"/>
                  <a:pt x="95" y="31"/>
                </a:cubicBezTo>
                <a:cubicBezTo>
                  <a:pt x="94" y="30"/>
                  <a:pt x="92" y="30"/>
                  <a:pt x="91" y="31"/>
                </a:cubicBezTo>
                <a:close/>
                <a:moveTo>
                  <a:pt x="112" y="33"/>
                </a:moveTo>
                <a:cubicBezTo>
                  <a:pt x="112" y="32"/>
                  <a:pt x="117" y="33"/>
                  <a:pt x="118" y="32"/>
                </a:cubicBezTo>
                <a:cubicBezTo>
                  <a:pt x="116" y="32"/>
                  <a:pt x="107" y="31"/>
                  <a:pt x="109" y="32"/>
                </a:cubicBezTo>
                <a:cubicBezTo>
                  <a:pt x="107" y="33"/>
                  <a:pt x="106" y="32"/>
                  <a:pt x="105" y="32"/>
                </a:cubicBezTo>
                <a:cubicBezTo>
                  <a:pt x="102" y="32"/>
                  <a:pt x="98" y="33"/>
                  <a:pt x="95" y="32"/>
                </a:cubicBezTo>
                <a:cubicBezTo>
                  <a:pt x="95" y="33"/>
                  <a:pt x="94" y="33"/>
                  <a:pt x="93" y="33"/>
                </a:cubicBezTo>
                <a:cubicBezTo>
                  <a:pt x="93" y="33"/>
                  <a:pt x="94" y="33"/>
                  <a:pt x="94" y="33"/>
                </a:cubicBezTo>
                <a:cubicBezTo>
                  <a:pt x="92" y="34"/>
                  <a:pt x="89" y="32"/>
                  <a:pt x="86" y="34"/>
                </a:cubicBezTo>
                <a:cubicBezTo>
                  <a:pt x="87" y="34"/>
                  <a:pt x="88" y="34"/>
                  <a:pt x="88" y="34"/>
                </a:cubicBezTo>
                <a:cubicBezTo>
                  <a:pt x="89" y="34"/>
                  <a:pt x="90" y="34"/>
                  <a:pt x="91" y="34"/>
                </a:cubicBezTo>
                <a:cubicBezTo>
                  <a:pt x="91" y="34"/>
                  <a:pt x="91" y="34"/>
                  <a:pt x="91" y="34"/>
                </a:cubicBezTo>
                <a:cubicBezTo>
                  <a:pt x="91" y="34"/>
                  <a:pt x="92" y="34"/>
                  <a:pt x="92" y="34"/>
                </a:cubicBezTo>
                <a:cubicBezTo>
                  <a:pt x="92" y="34"/>
                  <a:pt x="92" y="35"/>
                  <a:pt x="92" y="36"/>
                </a:cubicBezTo>
                <a:cubicBezTo>
                  <a:pt x="92" y="35"/>
                  <a:pt x="93" y="35"/>
                  <a:pt x="93" y="35"/>
                </a:cubicBezTo>
                <a:cubicBezTo>
                  <a:pt x="92" y="35"/>
                  <a:pt x="93" y="34"/>
                  <a:pt x="92" y="34"/>
                </a:cubicBezTo>
                <a:cubicBezTo>
                  <a:pt x="93" y="34"/>
                  <a:pt x="94" y="34"/>
                  <a:pt x="94" y="34"/>
                </a:cubicBezTo>
                <a:cubicBezTo>
                  <a:pt x="94" y="34"/>
                  <a:pt x="95" y="34"/>
                  <a:pt x="95" y="35"/>
                </a:cubicBezTo>
                <a:cubicBezTo>
                  <a:pt x="95" y="34"/>
                  <a:pt x="95" y="34"/>
                  <a:pt x="96" y="34"/>
                </a:cubicBezTo>
                <a:cubicBezTo>
                  <a:pt x="96" y="34"/>
                  <a:pt x="95" y="34"/>
                  <a:pt x="96" y="34"/>
                </a:cubicBezTo>
                <a:cubicBezTo>
                  <a:pt x="96" y="33"/>
                  <a:pt x="96" y="34"/>
                  <a:pt x="97" y="34"/>
                </a:cubicBezTo>
                <a:cubicBezTo>
                  <a:pt x="97" y="33"/>
                  <a:pt x="99" y="34"/>
                  <a:pt x="99" y="34"/>
                </a:cubicBezTo>
                <a:cubicBezTo>
                  <a:pt x="102" y="32"/>
                  <a:pt x="108" y="34"/>
                  <a:pt x="112" y="33"/>
                </a:cubicBezTo>
                <a:close/>
                <a:moveTo>
                  <a:pt x="46" y="32"/>
                </a:moveTo>
                <a:cubicBezTo>
                  <a:pt x="48" y="33"/>
                  <a:pt x="49" y="32"/>
                  <a:pt x="50" y="33"/>
                </a:cubicBezTo>
                <a:cubicBezTo>
                  <a:pt x="50" y="32"/>
                  <a:pt x="51" y="32"/>
                  <a:pt x="51" y="32"/>
                </a:cubicBezTo>
                <a:cubicBezTo>
                  <a:pt x="50" y="31"/>
                  <a:pt x="48" y="32"/>
                  <a:pt x="46" y="32"/>
                </a:cubicBezTo>
                <a:close/>
                <a:moveTo>
                  <a:pt x="86" y="33"/>
                </a:moveTo>
                <a:cubicBezTo>
                  <a:pt x="88" y="33"/>
                  <a:pt x="91" y="33"/>
                  <a:pt x="93" y="32"/>
                </a:cubicBezTo>
                <a:cubicBezTo>
                  <a:pt x="82" y="32"/>
                  <a:pt x="74" y="33"/>
                  <a:pt x="63" y="34"/>
                </a:cubicBezTo>
                <a:cubicBezTo>
                  <a:pt x="63" y="35"/>
                  <a:pt x="63" y="35"/>
                  <a:pt x="63" y="35"/>
                </a:cubicBezTo>
                <a:cubicBezTo>
                  <a:pt x="62" y="36"/>
                  <a:pt x="57" y="35"/>
                  <a:pt x="58" y="36"/>
                </a:cubicBezTo>
                <a:cubicBezTo>
                  <a:pt x="60" y="36"/>
                  <a:pt x="63" y="36"/>
                  <a:pt x="64" y="36"/>
                </a:cubicBezTo>
                <a:cubicBezTo>
                  <a:pt x="63" y="36"/>
                  <a:pt x="63" y="35"/>
                  <a:pt x="63" y="35"/>
                </a:cubicBezTo>
                <a:cubicBezTo>
                  <a:pt x="64" y="34"/>
                  <a:pt x="67" y="34"/>
                  <a:pt x="68" y="35"/>
                </a:cubicBezTo>
                <a:cubicBezTo>
                  <a:pt x="67" y="36"/>
                  <a:pt x="64" y="34"/>
                  <a:pt x="64" y="36"/>
                </a:cubicBezTo>
                <a:cubicBezTo>
                  <a:pt x="66" y="35"/>
                  <a:pt x="68" y="36"/>
                  <a:pt x="71" y="36"/>
                </a:cubicBezTo>
                <a:cubicBezTo>
                  <a:pt x="69" y="36"/>
                  <a:pt x="69" y="36"/>
                  <a:pt x="68" y="37"/>
                </a:cubicBezTo>
                <a:cubicBezTo>
                  <a:pt x="68" y="37"/>
                  <a:pt x="70" y="37"/>
                  <a:pt x="71" y="36"/>
                </a:cubicBezTo>
                <a:cubicBezTo>
                  <a:pt x="71" y="37"/>
                  <a:pt x="71" y="36"/>
                  <a:pt x="72" y="36"/>
                </a:cubicBezTo>
                <a:cubicBezTo>
                  <a:pt x="71" y="35"/>
                  <a:pt x="73" y="36"/>
                  <a:pt x="73" y="35"/>
                </a:cubicBezTo>
                <a:cubicBezTo>
                  <a:pt x="71" y="35"/>
                  <a:pt x="70" y="35"/>
                  <a:pt x="69" y="34"/>
                </a:cubicBezTo>
                <a:cubicBezTo>
                  <a:pt x="74" y="34"/>
                  <a:pt x="78" y="33"/>
                  <a:pt x="82" y="35"/>
                </a:cubicBezTo>
                <a:cubicBezTo>
                  <a:pt x="82" y="35"/>
                  <a:pt x="82" y="35"/>
                  <a:pt x="83" y="34"/>
                </a:cubicBezTo>
                <a:cubicBezTo>
                  <a:pt x="82" y="34"/>
                  <a:pt x="82" y="34"/>
                  <a:pt x="82" y="34"/>
                </a:cubicBezTo>
                <a:cubicBezTo>
                  <a:pt x="83" y="35"/>
                  <a:pt x="82" y="33"/>
                  <a:pt x="83" y="33"/>
                </a:cubicBezTo>
                <a:cubicBezTo>
                  <a:pt x="84" y="34"/>
                  <a:pt x="83" y="34"/>
                  <a:pt x="83" y="34"/>
                </a:cubicBezTo>
                <a:cubicBezTo>
                  <a:pt x="85" y="33"/>
                  <a:pt x="88" y="36"/>
                  <a:pt x="86" y="33"/>
                </a:cubicBezTo>
                <a:close/>
                <a:moveTo>
                  <a:pt x="57" y="33"/>
                </a:moveTo>
                <a:cubicBezTo>
                  <a:pt x="58" y="33"/>
                  <a:pt x="60" y="33"/>
                  <a:pt x="61" y="33"/>
                </a:cubicBezTo>
                <a:cubicBezTo>
                  <a:pt x="60" y="32"/>
                  <a:pt x="58" y="32"/>
                  <a:pt x="57" y="33"/>
                </a:cubicBezTo>
                <a:close/>
                <a:moveTo>
                  <a:pt x="49" y="33"/>
                </a:moveTo>
                <a:cubicBezTo>
                  <a:pt x="50" y="34"/>
                  <a:pt x="51" y="33"/>
                  <a:pt x="52" y="33"/>
                </a:cubicBezTo>
                <a:cubicBezTo>
                  <a:pt x="52" y="32"/>
                  <a:pt x="50" y="33"/>
                  <a:pt x="49" y="33"/>
                </a:cubicBezTo>
                <a:close/>
                <a:moveTo>
                  <a:pt x="114" y="35"/>
                </a:moveTo>
                <a:cubicBezTo>
                  <a:pt x="114" y="35"/>
                  <a:pt x="115" y="36"/>
                  <a:pt x="115" y="35"/>
                </a:cubicBezTo>
                <a:cubicBezTo>
                  <a:pt x="115" y="35"/>
                  <a:pt x="114" y="34"/>
                  <a:pt x="114" y="35"/>
                </a:cubicBezTo>
                <a:close/>
                <a:moveTo>
                  <a:pt x="119" y="36"/>
                </a:moveTo>
                <a:cubicBezTo>
                  <a:pt x="120" y="37"/>
                  <a:pt x="122" y="36"/>
                  <a:pt x="123" y="36"/>
                </a:cubicBezTo>
                <a:cubicBezTo>
                  <a:pt x="127" y="35"/>
                  <a:pt x="134" y="36"/>
                  <a:pt x="138" y="35"/>
                </a:cubicBezTo>
                <a:cubicBezTo>
                  <a:pt x="132" y="35"/>
                  <a:pt x="126" y="35"/>
                  <a:pt x="119" y="36"/>
                </a:cubicBezTo>
                <a:close/>
                <a:moveTo>
                  <a:pt x="48" y="36"/>
                </a:moveTo>
                <a:cubicBezTo>
                  <a:pt x="48" y="35"/>
                  <a:pt x="50" y="36"/>
                  <a:pt x="49" y="35"/>
                </a:cubicBezTo>
                <a:cubicBezTo>
                  <a:pt x="49" y="35"/>
                  <a:pt x="47" y="34"/>
                  <a:pt x="48" y="36"/>
                </a:cubicBezTo>
                <a:close/>
                <a:moveTo>
                  <a:pt x="107" y="35"/>
                </a:moveTo>
                <a:cubicBezTo>
                  <a:pt x="109" y="36"/>
                  <a:pt x="111" y="36"/>
                  <a:pt x="113" y="35"/>
                </a:cubicBezTo>
                <a:cubicBezTo>
                  <a:pt x="110" y="34"/>
                  <a:pt x="109" y="35"/>
                  <a:pt x="107" y="35"/>
                </a:cubicBezTo>
                <a:close/>
                <a:moveTo>
                  <a:pt x="44" y="35"/>
                </a:moveTo>
                <a:cubicBezTo>
                  <a:pt x="44" y="35"/>
                  <a:pt x="43" y="35"/>
                  <a:pt x="42" y="36"/>
                </a:cubicBezTo>
                <a:cubicBezTo>
                  <a:pt x="43" y="36"/>
                  <a:pt x="43" y="35"/>
                  <a:pt x="43" y="36"/>
                </a:cubicBezTo>
                <a:cubicBezTo>
                  <a:pt x="45" y="36"/>
                  <a:pt x="47" y="37"/>
                  <a:pt x="49" y="36"/>
                </a:cubicBezTo>
                <a:cubicBezTo>
                  <a:pt x="47" y="36"/>
                  <a:pt x="47" y="35"/>
                  <a:pt x="46" y="35"/>
                </a:cubicBezTo>
                <a:cubicBezTo>
                  <a:pt x="47" y="35"/>
                  <a:pt x="46" y="36"/>
                  <a:pt x="46" y="36"/>
                </a:cubicBezTo>
                <a:cubicBezTo>
                  <a:pt x="45" y="35"/>
                  <a:pt x="45" y="36"/>
                  <a:pt x="44" y="35"/>
                </a:cubicBezTo>
                <a:close/>
                <a:moveTo>
                  <a:pt x="51" y="36"/>
                </a:moveTo>
                <a:cubicBezTo>
                  <a:pt x="48" y="36"/>
                  <a:pt x="51" y="37"/>
                  <a:pt x="54" y="36"/>
                </a:cubicBezTo>
                <a:cubicBezTo>
                  <a:pt x="53" y="35"/>
                  <a:pt x="52" y="36"/>
                  <a:pt x="51" y="36"/>
                </a:cubicBezTo>
                <a:close/>
                <a:moveTo>
                  <a:pt x="56" y="36"/>
                </a:moveTo>
                <a:cubicBezTo>
                  <a:pt x="56" y="35"/>
                  <a:pt x="55" y="36"/>
                  <a:pt x="54" y="36"/>
                </a:cubicBezTo>
                <a:cubicBezTo>
                  <a:pt x="54" y="36"/>
                  <a:pt x="56" y="36"/>
                  <a:pt x="56" y="36"/>
                </a:cubicBezTo>
                <a:close/>
                <a:moveTo>
                  <a:pt x="96" y="37"/>
                </a:moveTo>
                <a:cubicBezTo>
                  <a:pt x="96" y="35"/>
                  <a:pt x="100" y="37"/>
                  <a:pt x="101" y="36"/>
                </a:cubicBezTo>
                <a:cubicBezTo>
                  <a:pt x="100" y="36"/>
                  <a:pt x="96" y="35"/>
                  <a:pt x="96" y="37"/>
                </a:cubicBezTo>
                <a:close/>
                <a:moveTo>
                  <a:pt x="118" y="36"/>
                </a:moveTo>
                <a:cubicBezTo>
                  <a:pt x="117" y="36"/>
                  <a:pt x="115" y="36"/>
                  <a:pt x="114" y="36"/>
                </a:cubicBezTo>
                <a:cubicBezTo>
                  <a:pt x="115" y="36"/>
                  <a:pt x="117" y="37"/>
                  <a:pt x="118" y="36"/>
                </a:cubicBezTo>
                <a:close/>
                <a:moveTo>
                  <a:pt x="85" y="37"/>
                </a:moveTo>
                <a:cubicBezTo>
                  <a:pt x="86" y="37"/>
                  <a:pt x="88" y="37"/>
                  <a:pt x="88" y="36"/>
                </a:cubicBezTo>
                <a:cubicBezTo>
                  <a:pt x="87" y="36"/>
                  <a:pt x="85" y="36"/>
                  <a:pt x="85" y="37"/>
                </a:cubicBezTo>
                <a:close/>
                <a:moveTo>
                  <a:pt x="98" y="37"/>
                </a:moveTo>
                <a:cubicBezTo>
                  <a:pt x="98" y="37"/>
                  <a:pt x="102" y="37"/>
                  <a:pt x="102" y="37"/>
                </a:cubicBezTo>
                <a:cubicBezTo>
                  <a:pt x="101" y="37"/>
                  <a:pt x="98" y="36"/>
                  <a:pt x="98" y="37"/>
                </a:cubicBezTo>
                <a:close/>
                <a:moveTo>
                  <a:pt x="104" y="37"/>
                </a:moveTo>
                <a:cubicBezTo>
                  <a:pt x="106" y="37"/>
                  <a:pt x="107" y="37"/>
                  <a:pt x="107" y="37"/>
                </a:cubicBezTo>
                <a:cubicBezTo>
                  <a:pt x="106" y="37"/>
                  <a:pt x="105" y="36"/>
                  <a:pt x="104" y="37"/>
                </a:cubicBezTo>
                <a:close/>
                <a:moveTo>
                  <a:pt x="128" y="38"/>
                </a:moveTo>
                <a:cubicBezTo>
                  <a:pt x="129" y="37"/>
                  <a:pt x="130" y="37"/>
                  <a:pt x="130" y="37"/>
                </a:cubicBezTo>
                <a:cubicBezTo>
                  <a:pt x="130" y="37"/>
                  <a:pt x="130" y="37"/>
                  <a:pt x="130" y="37"/>
                </a:cubicBezTo>
                <a:cubicBezTo>
                  <a:pt x="130" y="37"/>
                  <a:pt x="128" y="37"/>
                  <a:pt x="128" y="38"/>
                </a:cubicBezTo>
                <a:close/>
                <a:moveTo>
                  <a:pt x="39" y="37"/>
                </a:moveTo>
                <a:cubicBezTo>
                  <a:pt x="39" y="36"/>
                  <a:pt x="38" y="37"/>
                  <a:pt x="37" y="37"/>
                </a:cubicBezTo>
                <a:cubicBezTo>
                  <a:pt x="37" y="38"/>
                  <a:pt x="39" y="37"/>
                  <a:pt x="39" y="37"/>
                </a:cubicBezTo>
                <a:close/>
                <a:moveTo>
                  <a:pt x="94" y="38"/>
                </a:moveTo>
                <a:cubicBezTo>
                  <a:pt x="95" y="37"/>
                  <a:pt x="97" y="38"/>
                  <a:pt x="97" y="37"/>
                </a:cubicBezTo>
                <a:cubicBezTo>
                  <a:pt x="96" y="38"/>
                  <a:pt x="95" y="36"/>
                  <a:pt x="94" y="38"/>
                </a:cubicBezTo>
                <a:close/>
                <a:moveTo>
                  <a:pt x="99" y="39"/>
                </a:moveTo>
                <a:cubicBezTo>
                  <a:pt x="107" y="38"/>
                  <a:pt x="115" y="39"/>
                  <a:pt x="123" y="37"/>
                </a:cubicBezTo>
                <a:cubicBezTo>
                  <a:pt x="115" y="38"/>
                  <a:pt x="105" y="37"/>
                  <a:pt x="99" y="39"/>
                </a:cubicBezTo>
                <a:close/>
                <a:moveTo>
                  <a:pt x="138" y="38"/>
                </a:moveTo>
                <a:cubicBezTo>
                  <a:pt x="142" y="38"/>
                  <a:pt x="145" y="38"/>
                  <a:pt x="149" y="38"/>
                </a:cubicBezTo>
                <a:cubicBezTo>
                  <a:pt x="145" y="37"/>
                  <a:pt x="142" y="37"/>
                  <a:pt x="138" y="38"/>
                </a:cubicBezTo>
                <a:close/>
                <a:moveTo>
                  <a:pt x="124" y="39"/>
                </a:moveTo>
                <a:cubicBezTo>
                  <a:pt x="124" y="39"/>
                  <a:pt x="125" y="40"/>
                  <a:pt x="126" y="39"/>
                </a:cubicBezTo>
                <a:cubicBezTo>
                  <a:pt x="125" y="38"/>
                  <a:pt x="123" y="39"/>
                  <a:pt x="124" y="39"/>
                </a:cubicBezTo>
                <a:close/>
                <a:moveTo>
                  <a:pt x="132" y="38"/>
                </a:moveTo>
                <a:cubicBezTo>
                  <a:pt x="131" y="39"/>
                  <a:pt x="128" y="38"/>
                  <a:pt x="126" y="39"/>
                </a:cubicBezTo>
                <a:cubicBezTo>
                  <a:pt x="128" y="38"/>
                  <a:pt x="131" y="40"/>
                  <a:pt x="132" y="38"/>
                </a:cubicBezTo>
                <a:close/>
                <a:moveTo>
                  <a:pt x="92" y="39"/>
                </a:moveTo>
                <a:cubicBezTo>
                  <a:pt x="93" y="40"/>
                  <a:pt x="95" y="40"/>
                  <a:pt x="96" y="39"/>
                </a:cubicBezTo>
                <a:cubicBezTo>
                  <a:pt x="94" y="39"/>
                  <a:pt x="93" y="39"/>
                  <a:pt x="92" y="39"/>
                </a:cubicBezTo>
                <a:cubicBezTo>
                  <a:pt x="93" y="39"/>
                  <a:pt x="92" y="39"/>
                  <a:pt x="92" y="39"/>
                </a:cubicBezTo>
                <a:close/>
                <a:moveTo>
                  <a:pt x="118" y="39"/>
                </a:moveTo>
                <a:cubicBezTo>
                  <a:pt x="119" y="39"/>
                  <a:pt x="120" y="40"/>
                  <a:pt x="120" y="39"/>
                </a:cubicBezTo>
                <a:cubicBezTo>
                  <a:pt x="119" y="38"/>
                  <a:pt x="118" y="39"/>
                  <a:pt x="118" y="39"/>
                </a:cubicBezTo>
                <a:close/>
                <a:moveTo>
                  <a:pt x="39" y="39"/>
                </a:moveTo>
                <a:cubicBezTo>
                  <a:pt x="39" y="39"/>
                  <a:pt x="42" y="40"/>
                  <a:pt x="43" y="39"/>
                </a:cubicBezTo>
                <a:cubicBezTo>
                  <a:pt x="42" y="40"/>
                  <a:pt x="40" y="39"/>
                  <a:pt x="39" y="39"/>
                </a:cubicBezTo>
                <a:close/>
                <a:moveTo>
                  <a:pt x="94" y="40"/>
                </a:moveTo>
                <a:cubicBezTo>
                  <a:pt x="94" y="40"/>
                  <a:pt x="95" y="40"/>
                  <a:pt x="95" y="41"/>
                </a:cubicBezTo>
                <a:cubicBezTo>
                  <a:pt x="91" y="40"/>
                  <a:pt x="87" y="41"/>
                  <a:pt x="85" y="42"/>
                </a:cubicBezTo>
                <a:cubicBezTo>
                  <a:pt x="85" y="42"/>
                  <a:pt x="85" y="43"/>
                  <a:pt x="86" y="43"/>
                </a:cubicBezTo>
                <a:cubicBezTo>
                  <a:pt x="85" y="42"/>
                  <a:pt x="87" y="42"/>
                  <a:pt x="87" y="42"/>
                </a:cubicBezTo>
                <a:cubicBezTo>
                  <a:pt x="93" y="43"/>
                  <a:pt x="97" y="41"/>
                  <a:pt x="102" y="42"/>
                </a:cubicBezTo>
                <a:cubicBezTo>
                  <a:pt x="102" y="42"/>
                  <a:pt x="104" y="42"/>
                  <a:pt x="104" y="42"/>
                </a:cubicBezTo>
                <a:cubicBezTo>
                  <a:pt x="104" y="42"/>
                  <a:pt x="104" y="42"/>
                  <a:pt x="104" y="43"/>
                </a:cubicBezTo>
                <a:cubicBezTo>
                  <a:pt x="107" y="40"/>
                  <a:pt x="112" y="41"/>
                  <a:pt x="117" y="41"/>
                </a:cubicBezTo>
                <a:cubicBezTo>
                  <a:pt x="114" y="40"/>
                  <a:pt x="112" y="41"/>
                  <a:pt x="108" y="40"/>
                </a:cubicBezTo>
                <a:cubicBezTo>
                  <a:pt x="110" y="40"/>
                  <a:pt x="114" y="40"/>
                  <a:pt x="115" y="39"/>
                </a:cubicBezTo>
                <a:cubicBezTo>
                  <a:pt x="108" y="40"/>
                  <a:pt x="101" y="39"/>
                  <a:pt x="94" y="40"/>
                </a:cubicBezTo>
                <a:close/>
                <a:moveTo>
                  <a:pt x="118" y="41"/>
                </a:moveTo>
                <a:cubicBezTo>
                  <a:pt x="119" y="41"/>
                  <a:pt x="122" y="41"/>
                  <a:pt x="121" y="41"/>
                </a:cubicBezTo>
                <a:cubicBezTo>
                  <a:pt x="120" y="41"/>
                  <a:pt x="120" y="40"/>
                  <a:pt x="119" y="40"/>
                </a:cubicBezTo>
                <a:cubicBezTo>
                  <a:pt x="120" y="41"/>
                  <a:pt x="118" y="40"/>
                  <a:pt x="118" y="41"/>
                </a:cubicBezTo>
                <a:close/>
                <a:moveTo>
                  <a:pt x="79" y="42"/>
                </a:moveTo>
                <a:cubicBezTo>
                  <a:pt x="80" y="42"/>
                  <a:pt x="82" y="43"/>
                  <a:pt x="82" y="42"/>
                </a:cubicBezTo>
                <a:cubicBezTo>
                  <a:pt x="81" y="42"/>
                  <a:pt x="80" y="41"/>
                  <a:pt x="79" y="42"/>
                </a:cubicBezTo>
                <a:close/>
                <a:moveTo>
                  <a:pt x="66" y="44"/>
                </a:moveTo>
                <a:cubicBezTo>
                  <a:pt x="66" y="44"/>
                  <a:pt x="66" y="43"/>
                  <a:pt x="66" y="43"/>
                </a:cubicBezTo>
                <a:cubicBezTo>
                  <a:pt x="61" y="44"/>
                  <a:pt x="58" y="43"/>
                  <a:pt x="54" y="44"/>
                </a:cubicBezTo>
                <a:cubicBezTo>
                  <a:pt x="54" y="45"/>
                  <a:pt x="55" y="44"/>
                  <a:pt x="55" y="45"/>
                </a:cubicBezTo>
                <a:cubicBezTo>
                  <a:pt x="52" y="45"/>
                  <a:pt x="49" y="45"/>
                  <a:pt x="45" y="46"/>
                </a:cubicBezTo>
                <a:cubicBezTo>
                  <a:pt x="47" y="46"/>
                  <a:pt x="48" y="45"/>
                  <a:pt x="50" y="46"/>
                </a:cubicBezTo>
                <a:cubicBezTo>
                  <a:pt x="50" y="46"/>
                  <a:pt x="52" y="45"/>
                  <a:pt x="52" y="46"/>
                </a:cubicBezTo>
                <a:cubicBezTo>
                  <a:pt x="52" y="46"/>
                  <a:pt x="51" y="45"/>
                  <a:pt x="51" y="46"/>
                </a:cubicBezTo>
                <a:cubicBezTo>
                  <a:pt x="52" y="46"/>
                  <a:pt x="55" y="46"/>
                  <a:pt x="56" y="47"/>
                </a:cubicBezTo>
                <a:cubicBezTo>
                  <a:pt x="52" y="47"/>
                  <a:pt x="47" y="46"/>
                  <a:pt x="44" y="48"/>
                </a:cubicBezTo>
                <a:cubicBezTo>
                  <a:pt x="50" y="49"/>
                  <a:pt x="55" y="48"/>
                  <a:pt x="61" y="48"/>
                </a:cubicBezTo>
                <a:cubicBezTo>
                  <a:pt x="60" y="48"/>
                  <a:pt x="61" y="49"/>
                  <a:pt x="60" y="49"/>
                </a:cubicBezTo>
                <a:cubicBezTo>
                  <a:pt x="60" y="49"/>
                  <a:pt x="60" y="49"/>
                  <a:pt x="60" y="48"/>
                </a:cubicBezTo>
                <a:cubicBezTo>
                  <a:pt x="58" y="49"/>
                  <a:pt x="56" y="48"/>
                  <a:pt x="54" y="49"/>
                </a:cubicBezTo>
                <a:cubicBezTo>
                  <a:pt x="55" y="49"/>
                  <a:pt x="56" y="49"/>
                  <a:pt x="56" y="50"/>
                </a:cubicBezTo>
                <a:cubicBezTo>
                  <a:pt x="56" y="49"/>
                  <a:pt x="57" y="49"/>
                  <a:pt x="58" y="49"/>
                </a:cubicBezTo>
                <a:cubicBezTo>
                  <a:pt x="57" y="50"/>
                  <a:pt x="59" y="49"/>
                  <a:pt x="59" y="50"/>
                </a:cubicBezTo>
                <a:cubicBezTo>
                  <a:pt x="58" y="50"/>
                  <a:pt x="56" y="50"/>
                  <a:pt x="56" y="51"/>
                </a:cubicBezTo>
                <a:cubicBezTo>
                  <a:pt x="57" y="50"/>
                  <a:pt x="58" y="51"/>
                  <a:pt x="59" y="50"/>
                </a:cubicBezTo>
                <a:cubicBezTo>
                  <a:pt x="59" y="51"/>
                  <a:pt x="62" y="51"/>
                  <a:pt x="62" y="50"/>
                </a:cubicBezTo>
                <a:cubicBezTo>
                  <a:pt x="62" y="51"/>
                  <a:pt x="62" y="51"/>
                  <a:pt x="62" y="51"/>
                </a:cubicBezTo>
                <a:cubicBezTo>
                  <a:pt x="67" y="50"/>
                  <a:pt x="71" y="51"/>
                  <a:pt x="76" y="50"/>
                </a:cubicBezTo>
                <a:cubicBezTo>
                  <a:pt x="76" y="49"/>
                  <a:pt x="73" y="51"/>
                  <a:pt x="74" y="50"/>
                </a:cubicBezTo>
                <a:cubicBezTo>
                  <a:pt x="72" y="50"/>
                  <a:pt x="70" y="50"/>
                  <a:pt x="67" y="50"/>
                </a:cubicBezTo>
                <a:cubicBezTo>
                  <a:pt x="70" y="49"/>
                  <a:pt x="70" y="50"/>
                  <a:pt x="71" y="49"/>
                </a:cubicBezTo>
                <a:cubicBezTo>
                  <a:pt x="69" y="48"/>
                  <a:pt x="65" y="49"/>
                  <a:pt x="63" y="49"/>
                </a:cubicBezTo>
                <a:cubicBezTo>
                  <a:pt x="64" y="49"/>
                  <a:pt x="65" y="49"/>
                  <a:pt x="65" y="48"/>
                </a:cubicBezTo>
                <a:cubicBezTo>
                  <a:pt x="64" y="48"/>
                  <a:pt x="62" y="48"/>
                  <a:pt x="61" y="49"/>
                </a:cubicBezTo>
                <a:cubicBezTo>
                  <a:pt x="61" y="48"/>
                  <a:pt x="61" y="48"/>
                  <a:pt x="61" y="48"/>
                </a:cubicBezTo>
                <a:cubicBezTo>
                  <a:pt x="72" y="47"/>
                  <a:pt x="84" y="46"/>
                  <a:pt x="96" y="46"/>
                </a:cubicBezTo>
                <a:cubicBezTo>
                  <a:pt x="99" y="46"/>
                  <a:pt x="103" y="45"/>
                  <a:pt x="105" y="45"/>
                </a:cubicBezTo>
                <a:cubicBezTo>
                  <a:pt x="106" y="45"/>
                  <a:pt x="108" y="45"/>
                  <a:pt x="107" y="44"/>
                </a:cubicBezTo>
                <a:cubicBezTo>
                  <a:pt x="103" y="44"/>
                  <a:pt x="99" y="45"/>
                  <a:pt x="97" y="44"/>
                </a:cubicBezTo>
                <a:cubicBezTo>
                  <a:pt x="98" y="44"/>
                  <a:pt x="98" y="43"/>
                  <a:pt x="98" y="42"/>
                </a:cubicBezTo>
                <a:cubicBezTo>
                  <a:pt x="98" y="43"/>
                  <a:pt x="96" y="44"/>
                  <a:pt x="95" y="43"/>
                </a:cubicBezTo>
                <a:cubicBezTo>
                  <a:pt x="95" y="43"/>
                  <a:pt x="94" y="44"/>
                  <a:pt x="94" y="44"/>
                </a:cubicBezTo>
                <a:cubicBezTo>
                  <a:pt x="84" y="46"/>
                  <a:pt x="69" y="46"/>
                  <a:pt x="59" y="46"/>
                </a:cubicBezTo>
                <a:cubicBezTo>
                  <a:pt x="59" y="46"/>
                  <a:pt x="58" y="47"/>
                  <a:pt x="57" y="46"/>
                </a:cubicBezTo>
                <a:cubicBezTo>
                  <a:pt x="60" y="45"/>
                  <a:pt x="62" y="46"/>
                  <a:pt x="64" y="44"/>
                </a:cubicBezTo>
                <a:cubicBezTo>
                  <a:pt x="65" y="46"/>
                  <a:pt x="68" y="44"/>
                  <a:pt x="69" y="44"/>
                </a:cubicBezTo>
                <a:cubicBezTo>
                  <a:pt x="67" y="44"/>
                  <a:pt x="68" y="43"/>
                  <a:pt x="68" y="43"/>
                </a:cubicBezTo>
                <a:cubicBezTo>
                  <a:pt x="68" y="43"/>
                  <a:pt x="67" y="43"/>
                  <a:pt x="66" y="44"/>
                </a:cubicBezTo>
                <a:close/>
                <a:moveTo>
                  <a:pt x="76" y="44"/>
                </a:moveTo>
                <a:cubicBezTo>
                  <a:pt x="78" y="44"/>
                  <a:pt x="78" y="43"/>
                  <a:pt x="77" y="43"/>
                </a:cubicBezTo>
                <a:cubicBezTo>
                  <a:pt x="77" y="43"/>
                  <a:pt x="77" y="44"/>
                  <a:pt x="76" y="44"/>
                </a:cubicBezTo>
                <a:close/>
                <a:moveTo>
                  <a:pt x="80" y="44"/>
                </a:moveTo>
                <a:cubicBezTo>
                  <a:pt x="79" y="44"/>
                  <a:pt x="78" y="43"/>
                  <a:pt x="77" y="44"/>
                </a:cubicBezTo>
                <a:cubicBezTo>
                  <a:pt x="80" y="45"/>
                  <a:pt x="83" y="45"/>
                  <a:pt x="84" y="44"/>
                </a:cubicBezTo>
                <a:cubicBezTo>
                  <a:pt x="82" y="44"/>
                  <a:pt x="84" y="43"/>
                  <a:pt x="85" y="43"/>
                </a:cubicBezTo>
                <a:cubicBezTo>
                  <a:pt x="83" y="43"/>
                  <a:pt x="81" y="43"/>
                  <a:pt x="80" y="44"/>
                </a:cubicBezTo>
                <a:close/>
                <a:moveTo>
                  <a:pt x="117" y="44"/>
                </a:moveTo>
                <a:cubicBezTo>
                  <a:pt x="119" y="46"/>
                  <a:pt x="122" y="43"/>
                  <a:pt x="124" y="44"/>
                </a:cubicBezTo>
                <a:cubicBezTo>
                  <a:pt x="123" y="42"/>
                  <a:pt x="119" y="44"/>
                  <a:pt x="117" y="44"/>
                </a:cubicBezTo>
                <a:close/>
                <a:moveTo>
                  <a:pt x="86" y="45"/>
                </a:moveTo>
                <a:cubicBezTo>
                  <a:pt x="86" y="44"/>
                  <a:pt x="89" y="45"/>
                  <a:pt x="89" y="44"/>
                </a:cubicBezTo>
                <a:cubicBezTo>
                  <a:pt x="88" y="43"/>
                  <a:pt x="85" y="44"/>
                  <a:pt x="86" y="45"/>
                </a:cubicBezTo>
                <a:close/>
                <a:moveTo>
                  <a:pt x="48" y="44"/>
                </a:moveTo>
                <a:cubicBezTo>
                  <a:pt x="49" y="45"/>
                  <a:pt x="50" y="45"/>
                  <a:pt x="51" y="44"/>
                </a:cubicBezTo>
                <a:cubicBezTo>
                  <a:pt x="51" y="44"/>
                  <a:pt x="49" y="44"/>
                  <a:pt x="48" y="44"/>
                </a:cubicBezTo>
                <a:close/>
                <a:moveTo>
                  <a:pt x="431" y="46"/>
                </a:moveTo>
                <a:cubicBezTo>
                  <a:pt x="430" y="47"/>
                  <a:pt x="429" y="49"/>
                  <a:pt x="431" y="49"/>
                </a:cubicBezTo>
                <a:cubicBezTo>
                  <a:pt x="432" y="49"/>
                  <a:pt x="432" y="48"/>
                  <a:pt x="433" y="48"/>
                </a:cubicBezTo>
                <a:cubicBezTo>
                  <a:pt x="432" y="46"/>
                  <a:pt x="432" y="45"/>
                  <a:pt x="431" y="46"/>
                </a:cubicBezTo>
                <a:close/>
                <a:moveTo>
                  <a:pt x="94" y="48"/>
                </a:moveTo>
                <a:cubicBezTo>
                  <a:pt x="95" y="49"/>
                  <a:pt x="97" y="48"/>
                  <a:pt x="99" y="48"/>
                </a:cubicBezTo>
                <a:cubicBezTo>
                  <a:pt x="97" y="47"/>
                  <a:pt x="95" y="47"/>
                  <a:pt x="94" y="48"/>
                </a:cubicBezTo>
                <a:close/>
                <a:moveTo>
                  <a:pt x="54" y="50"/>
                </a:moveTo>
                <a:cubicBezTo>
                  <a:pt x="54" y="50"/>
                  <a:pt x="53" y="49"/>
                  <a:pt x="53" y="48"/>
                </a:cubicBezTo>
                <a:cubicBezTo>
                  <a:pt x="51" y="49"/>
                  <a:pt x="50" y="49"/>
                  <a:pt x="48" y="50"/>
                </a:cubicBezTo>
                <a:cubicBezTo>
                  <a:pt x="49" y="50"/>
                  <a:pt x="48" y="50"/>
                  <a:pt x="49" y="50"/>
                </a:cubicBezTo>
                <a:cubicBezTo>
                  <a:pt x="50" y="49"/>
                  <a:pt x="50" y="51"/>
                  <a:pt x="51" y="50"/>
                </a:cubicBezTo>
                <a:cubicBezTo>
                  <a:pt x="51" y="50"/>
                  <a:pt x="51" y="50"/>
                  <a:pt x="51" y="50"/>
                </a:cubicBezTo>
                <a:cubicBezTo>
                  <a:pt x="52" y="51"/>
                  <a:pt x="52" y="49"/>
                  <a:pt x="53" y="49"/>
                </a:cubicBezTo>
                <a:cubicBezTo>
                  <a:pt x="53" y="49"/>
                  <a:pt x="53" y="50"/>
                  <a:pt x="54" y="50"/>
                </a:cubicBezTo>
                <a:close/>
                <a:moveTo>
                  <a:pt x="71" y="49"/>
                </a:moveTo>
                <a:cubicBezTo>
                  <a:pt x="76" y="49"/>
                  <a:pt x="80" y="50"/>
                  <a:pt x="81" y="48"/>
                </a:cubicBezTo>
                <a:cubicBezTo>
                  <a:pt x="77" y="49"/>
                  <a:pt x="74" y="48"/>
                  <a:pt x="71" y="49"/>
                </a:cubicBezTo>
                <a:close/>
                <a:moveTo>
                  <a:pt x="123" y="51"/>
                </a:moveTo>
                <a:cubicBezTo>
                  <a:pt x="124" y="51"/>
                  <a:pt x="124" y="51"/>
                  <a:pt x="124" y="51"/>
                </a:cubicBezTo>
                <a:cubicBezTo>
                  <a:pt x="124" y="51"/>
                  <a:pt x="125" y="50"/>
                  <a:pt x="124" y="50"/>
                </a:cubicBezTo>
                <a:cubicBezTo>
                  <a:pt x="124" y="50"/>
                  <a:pt x="124" y="51"/>
                  <a:pt x="124" y="51"/>
                </a:cubicBezTo>
                <a:cubicBezTo>
                  <a:pt x="124" y="50"/>
                  <a:pt x="123" y="51"/>
                  <a:pt x="123" y="51"/>
                </a:cubicBezTo>
                <a:close/>
                <a:moveTo>
                  <a:pt x="124" y="50"/>
                </a:moveTo>
                <a:cubicBezTo>
                  <a:pt x="122" y="50"/>
                  <a:pt x="120" y="49"/>
                  <a:pt x="119" y="50"/>
                </a:cubicBezTo>
                <a:cubicBezTo>
                  <a:pt x="121" y="50"/>
                  <a:pt x="122" y="52"/>
                  <a:pt x="124" y="50"/>
                </a:cubicBezTo>
                <a:close/>
                <a:moveTo>
                  <a:pt x="109" y="51"/>
                </a:moveTo>
                <a:cubicBezTo>
                  <a:pt x="109" y="51"/>
                  <a:pt x="108" y="51"/>
                  <a:pt x="108" y="52"/>
                </a:cubicBezTo>
                <a:cubicBezTo>
                  <a:pt x="109" y="52"/>
                  <a:pt x="110" y="51"/>
                  <a:pt x="110" y="52"/>
                </a:cubicBezTo>
                <a:cubicBezTo>
                  <a:pt x="109" y="53"/>
                  <a:pt x="106" y="51"/>
                  <a:pt x="105" y="53"/>
                </a:cubicBezTo>
                <a:cubicBezTo>
                  <a:pt x="105" y="53"/>
                  <a:pt x="106" y="53"/>
                  <a:pt x="107" y="53"/>
                </a:cubicBezTo>
                <a:cubicBezTo>
                  <a:pt x="106" y="53"/>
                  <a:pt x="109" y="52"/>
                  <a:pt x="108" y="53"/>
                </a:cubicBezTo>
                <a:cubicBezTo>
                  <a:pt x="110" y="52"/>
                  <a:pt x="113" y="53"/>
                  <a:pt x="114" y="53"/>
                </a:cubicBezTo>
                <a:cubicBezTo>
                  <a:pt x="113" y="53"/>
                  <a:pt x="115" y="52"/>
                  <a:pt x="115" y="53"/>
                </a:cubicBezTo>
                <a:cubicBezTo>
                  <a:pt x="116" y="53"/>
                  <a:pt x="116" y="52"/>
                  <a:pt x="116" y="52"/>
                </a:cubicBezTo>
                <a:cubicBezTo>
                  <a:pt x="115" y="51"/>
                  <a:pt x="114" y="52"/>
                  <a:pt x="114" y="52"/>
                </a:cubicBezTo>
                <a:cubicBezTo>
                  <a:pt x="113" y="53"/>
                  <a:pt x="112" y="51"/>
                  <a:pt x="111" y="52"/>
                </a:cubicBezTo>
                <a:cubicBezTo>
                  <a:pt x="111" y="52"/>
                  <a:pt x="110" y="52"/>
                  <a:pt x="110" y="51"/>
                </a:cubicBezTo>
                <a:cubicBezTo>
                  <a:pt x="111" y="51"/>
                  <a:pt x="111" y="51"/>
                  <a:pt x="112" y="51"/>
                </a:cubicBezTo>
                <a:cubicBezTo>
                  <a:pt x="112" y="51"/>
                  <a:pt x="112" y="50"/>
                  <a:pt x="111" y="50"/>
                </a:cubicBezTo>
                <a:cubicBezTo>
                  <a:pt x="106" y="50"/>
                  <a:pt x="98" y="50"/>
                  <a:pt x="95" y="50"/>
                </a:cubicBezTo>
                <a:cubicBezTo>
                  <a:pt x="96" y="51"/>
                  <a:pt x="91" y="50"/>
                  <a:pt x="90" y="51"/>
                </a:cubicBezTo>
                <a:cubicBezTo>
                  <a:pt x="91" y="51"/>
                  <a:pt x="91" y="51"/>
                  <a:pt x="90" y="52"/>
                </a:cubicBezTo>
                <a:cubicBezTo>
                  <a:pt x="92" y="52"/>
                  <a:pt x="93" y="52"/>
                  <a:pt x="93" y="51"/>
                </a:cubicBezTo>
                <a:cubicBezTo>
                  <a:pt x="93" y="52"/>
                  <a:pt x="94" y="52"/>
                  <a:pt x="95" y="52"/>
                </a:cubicBezTo>
                <a:cubicBezTo>
                  <a:pt x="92" y="52"/>
                  <a:pt x="91" y="52"/>
                  <a:pt x="90" y="54"/>
                </a:cubicBezTo>
                <a:cubicBezTo>
                  <a:pt x="90" y="54"/>
                  <a:pt x="91" y="54"/>
                  <a:pt x="91" y="54"/>
                </a:cubicBezTo>
                <a:cubicBezTo>
                  <a:pt x="91" y="54"/>
                  <a:pt x="91" y="53"/>
                  <a:pt x="91" y="53"/>
                </a:cubicBezTo>
                <a:cubicBezTo>
                  <a:pt x="92" y="54"/>
                  <a:pt x="97" y="53"/>
                  <a:pt x="98" y="53"/>
                </a:cubicBezTo>
                <a:cubicBezTo>
                  <a:pt x="98" y="54"/>
                  <a:pt x="99" y="53"/>
                  <a:pt x="98" y="54"/>
                </a:cubicBezTo>
                <a:cubicBezTo>
                  <a:pt x="97" y="54"/>
                  <a:pt x="96" y="54"/>
                  <a:pt x="95" y="54"/>
                </a:cubicBezTo>
                <a:cubicBezTo>
                  <a:pt x="96" y="54"/>
                  <a:pt x="95" y="55"/>
                  <a:pt x="96" y="55"/>
                </a:cubicBezTo>
                <a:cubicBezTo>
                  <a:pt x="96" y="54"/>
                  <a:pt x="97" y="54"/>
                  <a:pt x="98" y="54"/>
                </a:cubicBezTo>
                <a:cubicBezTo>
                  <a:pt x="98" y="55"/>
                  <a:pt x="99" y="55"/>
                  <a:pt x="99" y="55"/>
                </a:cubicBezTo>
                <a:cubicBezTo>
                  <a:pt x="98" y="55"/>
                  <a:pt x="98" y="55"/>
                  <a:pt x="99" y="56"/>
                </a:cubicBezTo>
                <a:cubicBezTo>
                  <a:pt x="97" y="56"/>
                  <a:pt x="91" y="56"/>
                  <a:pt x="89" y="56"/>
                </a:cubicBezTo>
                <a:cubicBezTo>
                  <a:pt x="87" y="57"/>
                  <a:pt x="84" y="57"/>
                  <a:pt x="82" y="57"/>
                </a:cubicBezTo>
                <a:cubicBezTo>
                  <a:pt x="82" y="57"/>
                  <a:pt x="83" y="57"/>
                  <a:pt x="83" y="56"/>
                </a:cubicBezTo>
                <a:cubicBezTo>
                  <a:pt x="78" y="55"/>
                  <a:pt x="75" y="57"/>
                  <a:pt x="71" y="56"/>
                </a:cubicBezTo>
                <a:cubicBezTo>
                  <a:pt x="71" y="57"/>
                  <a:pt x="71" y="57"/>
                  <a:pt x="71" y="57"/>
                </a:cubicBezTo>
                <a:cubicBezTo>
                  <a:pt x="73" y="57"/>
                  <a:pt x="76" y="57"/>
                  <a:pt x="77" y="57"/>
                </a:cubicBezTo>
                <a:cubicBezTo>
                  <a:pt x="75" y="57"/>
                  <a:pt x="71" y="58"/>
                  <a:pt x="70" y="58"/>
                </a:cubicBezTo>
                <a:cubicBezTo>
                  <a:pt x="70" y="57"/>
                  <a:pt x="71" y="57"/>
                  <a:pt x="71" y="57"/>
                </a:cubicBezTo>
                <a:cubicBezTo>
                  <a:pt x="71" y="56"/>
                  <a:pt x="70" y="57"/>
                  <a:pt x="70" y="56"/>
                </a:cubicBezTo>
                <a:cubicBezTo>
                  <a:pt x="70" y="57"/>
                  <a:pt x="69" y="58"/>
                  <a:pt x="69" y="57"/>
                </a:cubicBezTo>
                <a:cubicBezTo>
                  <a:pt x="69" y="58"/>
                  <a:pt x="69" y="58"/>
                  <a:pt x="69" y="58"/>
                </a:cubicBezTo>
                <a:cubicBezTo>
                  <a:pt x="68" y="58"/>
                  <a:pt x="68" y="57"/>
                  <a:pt x="68" y="57"/>
                </a:cubicBezTo>
                <a:cubicBezTo>
                  <a:pt x="67" y="57"/>
                  <a:pt x="68" y="57"/>
                  <a:pt x="66" y="57"/>
                </a:cubicBezTo>
                <a:cubicBezTo>
                  <a:pt x="66" y="58"/>
                  <a:pt x="68" y="58"/>
                  <a:pt x="67" y="58"/>
                </a:cubicBezTo>
                <a:cubicBezTo>
                  <a:pt x="66" y="58"/>
                  <a:pt x="66" y="57"/>
                  <a:pt x="66" y="57"/>
                </a:cubicBezTo>
                <a:cubicBezTo>
                  <a:pt x="65" y="58"/>
                  <a:pt x="65" y="58"/>
                  <a:pt x="64" y="57"/>
                </a:cubicBezTo>
                <a:cubicBezTo>
                  <a:pt x="64" y="58"/>
                  <a:pt x="64" y="58"/>
                  <a:pt x="64" y="58"/>
                </a:cubicBezTo>
                <a:cubicBezTo>
                  <a:pt x="64" y="58"/>
                  <a:pt x="63" y="58"/>
                  <a:pt x="64" y="58"/>
                </a:cubicBezTo>
                <a:cubicBezTo>
                  <a:pt x="62" y="58"/>
                  <a:pt x="59" y="58"/>
                  <a:pt x="57" y="58"/>
                </a:cubicBezTo>
                <a:cubicBezTo>
                  <a:pt x="58" y="58"/>
                  <a:pt x="59" y="59"/>
                  <a:pt x="58" y="59"/>
                </a:cubicBezTo>
                <a:cubicBezTo>
                  <a:pt x="57" y="58"/>
                  <a:pt x="56" y="58"/>
                  <a:pt x="56" y="59"/>
                </a:cubicBezTo>
                <a:cubicBezTo>
                  <a:pt x="56" y="58"/>
                  <a:pt x="55" y="58"/>
                  <a:pt x="55" y="58"/>
                </a:cubicBezTo>
                <a:cubicBezTo>
                  <a:pt x="55" y="59"/>
                  <a:pt x="53" y="58"/>
                  <a:pt x="53" y="59"/>
                </a:cubicBezTo>
                <a:cubicBezTo>
                  <a:pt x="53" y="59"/>
                  <a:pt x="53" y="58"/>
                  <a:pt x="53" y="58"/>
                </a:cubicBezTo>
                <a:cubicBezTo>
                  <a:pt x="52" y="60"/>
                  <a:pt x="49" y="58"/>
                  <a:pt x="47" y="60"/>
                </a:cubicBezTo>
                <a:cubicBezTo>
                  <a:pt x="47" y="59"/>
                  <a:pt x="45" y="59"/>
                  <a:pt x="45" y="60"/>
                </a:cubicBezTo>
                <a:cubicBezTo>
                  <a:pt x="47" y="60"/>
                  <a:pt x="50" y="61"/>
                  <a:pt x="51" y="60"/>
                </a:cubicBezTo>
                <a:cubicBezTo>
                  <a:pt x="51" y="61"/>
                  <a:pt x="50" y="60"/>
                  <a:pt x="50" y="61"/>
                </a:cubicBezTo>
                <a:cubicBezTo>
                  <a:pt x="51" y="61"/>
                  <a:pt x="53" y="61"/>
                  <a:pt x="52" y="62"/>
                </a:cubicBezTo>
                <a:cubicBezTo>
                  <a:pt x="53" y="62"/>
                  <a:pt x="53" y="61"/>
                  <a:pt x="54" y="61"/>
                </a:cubicBezTo>
                <a:cubicBezTo>
                  <a:pt x="54" y="61"/>
                  <a:pt x="55" y="61"/>
                  <a:pt x="54" y="62"/>
                </a:cubicBezTo>
                <a:cubicBezTo>
                  <a:pt x="55" y="62"/>
                  <a:pt x="55" y="62"/>
                  <a:pt x="56" y="62"/>
                </a:cubicBezTo>
                <a:cubicBezTo>
                  <a:pt x="56" y="61"/>
                  <a:pt x="55" y="61"/>
                  <a:pt x="55" y="61"/>
                </a:cubicBezTo>
                <a:cubicBezTo>
                  <a:pt x="56" y="60"/>
                  <a:pt x="57" y="61"/>
                  <a:pt x="59" y="61"/>
                </a:cubicBezTo>
                <a:cubicBezTo>
                  <a:pt x="58" y="61"/>
                  <a:pt x="58" y="61"/>
                  <a:pt x="58" y="62"/>
                </a:cubicBezTo>
                <a:cubicBezTo>
                  <a:pt x="63" y="61"/>
                  <a:pt x="66" y="61"/>
                  <a:pt x="70" y="61"/>
                </a:cubicBezTo>
                <a:cubicBezTo>
                  <a:pt x="70" y="60"/>
                  <a:pt x="68" y="61"/>
                  <a:pt x="68" y="60"/>
                </a:cubicBezTo>
                <a:cubicBezTo>
                  <a:pt x="69" y="60"/>
                  <a:pt x="72" y="60"/>
                  <a:pt x="73" y="60"/>
                </a:cubicBezTo>
                <a:cubicBezTo>
                  <a:pt x="72" y="61"/>
                  <a:pt x="71" y="60"/>
                  <a:pt x="71" y="60"/>
                </a:cubicBezTo>
                <a:cubicBezTo>
                  <a:pt x="72" y="60"/>
                  <a:pt x="72" y="61"/>
                  <a:pt x="72" y="61"/>
                </a:cubicBezTo>
                <a:cubicBezTo>
                  <a:pt x="76" y="61"/>
                  <a:pt x="77" y="61"/>
                  <a:pt x="80" y="60"/>
                </a:cubicBezTo>
                <a:cubicBezTo>
                  <a:pt x="80" y="61"/>
                  <a:pt x="80" y="61"/>
                  <a:pt x="80" y="61"/>
                </a:cubicBezTo>
                <a:cubicBezTo>
                  <a:pt x="81" y="60"/>
                  <a:pt x="83" y="60"/>
                  <a:pt x="85" y="60"/>
                </a:cubicBezTo>
                <a:cubicBezTo>
                  <a:pt x="85" y="60"/>
                  <a:pt x="86" y="60"/>
                  <a:pt x="86" y="59"/>
                </a:cubicBezTo>
                <a:cubicBezTo>
                  <a:pt x="84" y="59"/>
                  <a:pt x="84" y="60"/>
                  <a:pt x="83" y="59"/>
                </a:cubicBezTo>
                <a:cubicBezTo>
                  <a:pt x="83" y="59"/>
                  <a:pt x="83" y="60"/>
                  <a:pt x="83" y="60"/>
                </a:cubicBezTo>
                <a:cubicBezTo>
                  <a:pt x="82" y="60"/>
                  <a:pt x="81" y="60"/>
                  <a:pt x="82" y="59"/>
                </a:cubicBezTo>
                <a:cubicBezTo>
                  <a:pt x="84" y="60"/>
                  <a:pt x="88" y="57"/>
                  <a:pt x="90" y="59"/>
                </a:cubicBezTo>
                <a:cubicBezTo>
                  <a:pt x="91" y="58"/>
                  <a:pt x="92" y="58"/>
                  <a:pt x="93" y="59"/>
                </a:cubicBezTo>
                <a:cubicBezTo>
                  <a:pt x="93" y="58"/>
                  <a:pt x="94" y="58"/>
                  <a:pt x="95" y="58"/>
                </a:cubicBezTo>
                <a:cubicBezTo>
                  <a:pt x="96" y="59"/>
                  <a:pt x="96" y="59"/>
                  <a:pt x="96" y="60"/>
                </a:cubicBezTo>
                <a:cubicBezTo>
                  <a:pt x="99" y="60"/>
                  <a:pt x="100" y="59"/>
                  <a:pt x="102" y="59"/>
                </a:cubicBezTo>
                <a:cubicBezTo>
                  <a:pt x="102" y="59"/>
                  <a:pt x="102" y="59"/>
                  <a:pt x="103" y="59"/>
                </a:cubicBezTo>
                <a:cubicBezTo>
                  <a:pt x="103" y="59"/>
                  <a:pt x="105" y="58"/>
                  <a:pt x="105" y="59"/>
                </a:cubicBezTo>
                <a:cubicBezTo>
                  <a:pt x="104" y="59"/>
                  <a:pt x="104" y="60"/>
                  <a:pt x="106" y="60"/>
                </a:cubicBezTo>
                <a:cubicBezTo>
                  <a:pt x="105" y="59"/>
                  <a:pt x="105" y="59"/>
                  <a:pt x="106" y="58"/>
                </a:cubicBezTo>
                <a:cubicBezTo>
                  <a:pt x="104" y="58"/>
                  <a:pt x="103" y="59"/>
                  <a:pt x="102" y="58"/>
                </a:cubicBezTo>
                <a:cubicBezTo>
                  <a:pt x="104" y="58"/>
                  <a:pt x="106" y="58"/>
                  <a:pt x="108" y="57"/>
                </a:cubicBezTo>
                <a:cubicBezTo>
                  <a:pt x="107" y="59"/>
                  <a:pt x="108" y="59"/>
                  <a:pt x="106" y="59"/>
                </a:cubicBezTo>
                <a:cubicBezTo>
                  <a:pt x="106" y="60"/>
                  <a:pt x="108" y="59"/>
                  <a:pt x="109" y="58"/>
                </a:cubicBezTo>
                <a:cubicBezTo>
                  <a:pt x="109" y="58"/>
                  <a:pt x="108" y="58"/>
                  <a:pt x="109" y="59"/>
                </a:cubicBezTo>
                <a:cubicBezTo>
                  <a:pt x="111" y="58"/>
                  <a:pt x="110" y="59"/>
                  <a:pt x="112" y="59"/>
                </a:cubicBezTo>
                <a:cubicBezTo>
                  <a:pt x="112" y="58"/>
                  <a:pt x="111" y="59"/>
                  <a:pt x="111" y="58"/>
                </a:cubicBezTo>
                <a:cubicBezTo>
                  <a:pt x="112" y="58"/>
                  <a:pt x="113" y="58"/>
                  <a:pt x="114" y="58"/>
                </a:cubicBezTo>
                <a:cubicBezTo>
                  <a:pt x="113" y="58"/>
                  <a:pt x="113" y="60"/>
                  <a:pt x="113" y="59"/>
                </a:cubicBezTo>
                <a:cubicBezTo>
                  <a:pt x="113" y="59"/>
                  <a:pt x="114" y="59"/>
                  <a:pt x="114" y="59"/>
                </a:cubicBezTo>
                <a:cubicBezTo>
                  <a:pt x="114" y="59"/>
                  <a:pt x="115" y="59"/>
                  <a:pt x="115" y="58"/>
                </a:cubicBezTo>
                <a:cubicBezTo>
                  <a:pt x="116" y="60"/>
                  <a:pt x="120" y="59"/>
                  <a:pt x="121" y="58"/>
                </a:cubicBezTo>
                <a:cubicBezTo>
                  <a:pt x="120" y="58"/>
                  <a:pt x="120" y="57"/>
                  <a:pt x="119" y="57"/>
                </a:cubicBezTo>
                <a:cubicBezTo>
                  <a:pt x="120" y="57"/>
                  <a:pt x="120" y="57"/>
                  <a:pt x="121" y="57"/>
                </a:cubicBezTo>
                <a:cubicBezTo>
                  <a:pt x="121" y="58"/>
                  <a:pt x="120" y="57"/>
                  <a:pt x="121" y="58"/>
                </a:cubicBezTo>
                <a:cubicBezTo>
                  <a:pt x="123" y="58"/>
                  <a:pt x="125" y="57"/>
                  <a:pt x="127" y="58"/>
                </a:cubicBezTo>
                <a:cubicBezTo>
                  <a:pt x="127" y="58"/>
                  <a:pt x="128" y="59"/>
                  <a:pt x="128" y="58"/>
                </a:cubicBezTo>
                <a:cubicBezTo>
                  <a:pt x="128" y="58"/>
                  <a:pt x="128" y="57"/>
                  <a:pt x="129" y="58"/>
                </a:cubicBezTo>
                <a:cubicBezTo>
                  <a:pt x="129" y="58"/>
                  <a:pt x="129" y="58"/>
                  <a:pt x="129" y="59"/>
                </a:cubicBezTo>
                <a:cubicBezTo>
                  <a:pt x="130" y="58"/>
                  <a:pt x="131" y="59"/>
                  <a:pt x="132" y="59"/>
                </a:cubicBezTo>
                <a:cubicBezTo>
                  <a:pt x="131" y="58"/>
                  <a:pt x="133" y="58"/>
                  <a:pt x="133" y="57"/>
                </a:cubicBezTo>
                <a:cubicBezTo>
                  <a:pt x="130" y="56"/>
                  <a:pt x="127" y="58"/>
                  <a:pt x="126" y="57"/>
                </a:cubicBezTo>
                <a:cubicBezTo>
                  <a:pt x="128" y="57"/>
                  <a:pt x="129" y="55"/>
                  <a:pt x="131" y="57"/>
                </a:cubicBezTo>
                <a:cubicBezTo>
                  <a:pt x="131" y="56"/>
                  <a:pt x="131" y="56"/>
                  <a:pt x="131" y="56"/>
                </a:cubicBezTo>
                <a:cubicBezTo>
                  <a:pt x="135" y="55"/>
                  <a:pt x="140" y="56"/>
                  <a:pt x="145" y="56"/>
                </a:cubicBezTo>
                <a:cubicBezTo>
                  <a:pt x="150" y="56"/>
                  <a:pt x="155" y="55"/>
                  <a:pt x="158" y="56"/>
                </a:cubicBezTo>
                <a:cubicBezTo>
                  <a:pt x="156" y="56"/>
                  <a:pt x="154" y="56"/>
                  <a:pt x="153" y="56"/>
                </a:cubicBezTo>
                <a:cubicBezTo>
                  <a:pt x="154" y="58"/>
                  <a:pt x="157" y="57"/>
                  <a:pt x="156" y="59"/>
                </a:cubicBezTo>
                <a:cubicBezTo>
                  <a:pt x="156" y="58"/>
                  <a:pt x="156" y="58"/>
                  <a:pt x="156" y="58"/>
                </a:cubicBezTo>
                <a:cubicBezTo>
                  <a:pt x="155" y="58"/>
                  <a:pt x="153" y="58"/>
                  <a:pt x="152" y="59"/>
                </a:cubicBezTo>
                <a:cubicBezTo>
                  <a:pt x="154" y="59"/>
                  <a:pt x="155" y="59"/>
                  <a:pt x="157" y="59"/>
                </a:cubicBezTo>
                <a:cubicBezTo>
                  <a:pt x="157" y="58"/>
                  <a:pt x="161" y="58"/>
                  <a:pt x="163" y="59"/>
                </a:cubicBezTo>
                <a:cubicBezTo>
                  <a:pt x="163" y="58"/>
                  <a:pt x="165" y="59"/>
                  <a:pt x="165" y="59"/>
                </a:cubicBezTo>
                <a:cubicBezTo>
                  <a:pt x="166" y="59"/>
                  <a:pt x="166" y="58"/>
                  <a:pt x="166" y="58"/>
                </a:cubicBezTo>
                <a:cubicBezTo>
                  <a:pt x="166" y="58"/>
                  <a:pt x="167" y="58"/>
                  <a:pt x="167" y="58"/>
                </a:cubicBezTo>
                <a:cubicBezTo>
                  <a:pt x="168" y="58"/>
                  <a:pt x="167" y="57"/>
                  <a:pt x="167" y="57"/>
                </a:cubicBezTo>
                <a:cubicBezTo>
                  <a:pt x="168" y="57"/>
                  <a:pt x="167" y="59"/>
                  <a:pt x="168" y="58"/>
                </a:cubicBezTo>
                <a:cubicBezTo>
                  <a:pt x="168" y="58"/>
                  <a:pt x="169" y="58"/>
                  <a:pt x="170" y="58"/>
                </a:cubicBezTo>
                <a:cubicBezTo>
                  <a:pt x="170" y="59"/>
                  <a:pt x="169" y="58"/>
                  <a:pt x="169" y="59"/>
                </a:cubicBezTo>
                <a:cubicBezTo>
                  <a:pt x="170" y="59"/>
                  <a:pt x="170" y="59"/>
                  <a:pt x="169" y="59"/>
                </a:cubicBezTo>
                <a:cubicBezTo>
                  <a:pt x="170" y="59"/>
                  <a:pt x="170" y="58"/>
                  <a:pt x="170" y="58"/>
                </a:cubicBezTo>
                <a:cubicBezTo>
                  <a:pt x="170" y="57"/>
                  <a:pt x="169" y="58"/>
                  <a:pt x="169" y="57"/>
                </a:cubicBezTo>
                <a:cubicBezTo>
                  <a:pt x="169" y="57"/>
                  <a:pt x="169" y="57"/>
                  <a:pt x="169" y="57"/>
                </a:cubicBezTo>
                <a:cubicBezTo>
                  <a:pt x="169" y="57"/>
                  <a:pt x="168" y="57"/>
                  <a:pt x="168" y="57"/>
                </a:cubicBezTo>
                <a:cubicBezTo>
                  <a:pt x="169" y="57"/>
                  <a:pt x="169" y="56"/>
                  <a:pt x="169" y="56"/>
                </a:cubicBezTo>
                <a:cubicBezTo>
                  <a:pt x="170" y="56"/>
                  <a:pt x="169" y="57"/>
                  <a:pt x="171" y="57"/>
                </a:cubicBezTo>
                <a:cubicBezTo>
                  <a:pt x="171" y="57"/>
                  <a:pt x="170" y="56"/>
                  <a:pt x="171" y="56"/>
                </a:cubicBezTo>
                <a:cubicBezTo>
                  <a:pt x="171" y="56"/>
                  <a:pt x="171" y="57"/>
                  <a:pt x="171" y="57"/>
                </a:cubicBezTo>
                <a:cubicBezTo>
                  <a:pt x="170" y="55"/>
                  <a:pt x="166" y="56"/>
                  <a:pt x="164" y="56"/>
                </a:cubicBezTo>
                <a:cubicBezTo>
                  <a:pt x="164" y="57"/>
                  <a:pt x="165" y="57"/>
                  <a:pt x="165" y="57"/>
                </a:cubicBezTo>
                <a:cubicBezTo>
                  <a:pt x="164" y="57"/>
                  <a:pt x="165" y="57"/>
                  <a:pt x="163" y="58"/>
                </a:cubicBezTo>
                <a:cubicBezTo>
                  <a:pt x="164" y="57"/>
                  <a:pt x="163" y="57"/>
                  <a:pt x="162" y="57"/>
                </a:cubicBezTo>
                <a:cubicBezTo>
                  <a:pt x="162" y="58"/>
                  <a:pt x="163" y="57"/>
                  <a:pt x="163" y="58"/>
                </a:cubicBezTo>
                <a:cubicBezTo>
                  <a:pt x="162" y="58"/>
                  <a:pt x="162" y="58"/>
                  <a:pt x="161" y="58"/>
                </a:cubicBezTo>
                <a:cubicBezTo>
                  <a:pt x="161" y="57"/>
                  <a:pt x="162" y="57"/>
                  <a:pt x="162" y="57"/>
                </a:cubicBezTo>
                <a:cubicBezTo>
                  <a:pt x="160" y="57"/>
                  <a:pt x="160" y="57"/>
                  <a:pt x="159" y="57"/>
                </a:cubicBezTo>
                <a:cubicBezTo>
                  <a:pt x="158" y="57"/>
                  <a:pt x="159" y="58"/>
                  <a:pt x="158" y="58"/>
                </a:cubicBezTo>
                <a:cubicBezTo>
                  <a:pt x="156" y="58"/>
                  <a:pt x="157" y="58"/>
                  <a:pt x="156" y="57"/>
                </a:cubicBezTo>
                <a:cubicBezTo>
                  <a:pt x="156" y="56"/>
                  <a:pt x="157" y="57"/>
                  <a:pt x="158" y="57"/>
                </a:cubicBezTo>
                <a:cubicBezTo>
                  <a:pt x="158" y="57"/>
                  <a:pt x="158" y="57"/>
                  <a:pt x="158" y="57"/>
                </a:cubicBezTo>
                <a:cubicBezTo>
                  <a:pt x="158" y="56"/>
                  <a:pt x="159" y="57"/>
                  <a:pt x="159" y="57"/>
                </a:cubicBezTo>
                <a:cubicBezTo>
                  <a:pt x="159" y="56"/>
                  <a:pt x="158" y="56"/>
                  <a:pt x="158" y="55"/>
                </a:cubicBezTo>
                <a:cubicBezTo>
                  <a:pt x="159" y="55"/>
                  <a:pt x="161" y="55"/>
                  <a:pt x="160" y="56"/>
                </a:cubicBezTo>
                <a:cubicBezTo>
                  <a:pt x="161" y="56"/>
                  <a:pt x="162" y="56"/>
                  <a:pt x="162" y="56"/>
                </a:cubicBezTo>
                <a:cubicBezTo>
                  <a:pt x="163" y="54"/>
                  <a:pt x="168" y="56"/>
                  <a:pt x="170" y="54"/>
                </a:cubicBezTo>
                <a:cubicBezTo>
                  <a:pt x="165" y="54"/>
                  <a:pt x="161" y="54"/>
                  <a:pt x="157" y="54"/>
                </a:cubicBezTo>
                <a:cubicBezTo>
                  <a:pt x="157" y="54"/>
                  <a:pt x="158" y="54"/>
                  <a:pt x="158" y="54"/>
                </a:cubicBezTo>
                <a:cubicBezTo>
                  <a:pt x="156" y="54"/>
                  <a:pt x="154" y="54"/>
                  <a:pt x="153" y="54"/>
                </a:cubicBezTo>
                <a:cubicBezTo>
                  <a:pt x="153" y="55"/>
                  <a:pt x="152" y="54"/>
                  <a:pt x="152" y="54"/>
                </a:cubicBezTo>
                <a:cubicBezTo>
                  <a:pt x="151" y="55"/>
                  <a:pt x="152" y="55"/>
                  <a:pt x="151" y="55"/>
                </a:cubicBezTo>
                <a:cubicBezTo>
                  <a:pt x="151" y="54"/>
                  <a:pt x="150" y="55"/>
                  <a:pt x="149" y="54"/>
                </a:cubicBezTo>
                <a:cubicBezTo>
                  <a:pt x="149" y="55"/>
                  <a:pt x="150" y="55"/>
                  <a:pt x="149" y="55"/>
                </a:cubicBezTo>
                <a:cubicBezTo>
                  <a:pt x="146" y="55"/>
                  <a:pt x="139" y="53"/>
                  <a:pt x="135" y="55"/>
                </a:cubicBezTo>
                <a:cubicBezTo>
                  <a:pt x="135" y="55"/>
                  <a:pt x="136" y="55"/>
                  <a:pt x="136" y="55"/>
                </a:cubicBezTo>
                <a:cubicBezTo>
                  <a:pt x="133" y="54"/>
                  <a:pt x="125" y="55"/>
                  <a:pt x="121" y="55"/>
                </a:cubicBezTo>
                <a:cubicBezTo>
                  <a:pt x="118" y="55"/>
                  <a:pt x="113" y="55"/>
                  <a:pt x="111" y="55"/>
                </a:cubicBezTo>
                <a:cubicBezTo>
                  <a:pt x="111" y="55"/>
                  <a:pt x="111" y="55"/>
                  <a:pt x="110" y="55"/>
                </a:cubicBezTo>
                <a:cubicBezTo>
                  <a:pt x="110" y="55"/>
                  <a:pt x="110" y="55"/>
                  <a:pt x="110" y="55"/>
                </a:cubicBezTo>
                <a:cubicBezTo>
                  <a:pt x="107" y="54"/>
                  <a:pt x="101" y="57"/>
                  <a:pt x="99" y="54"/>
                </a:cubicBezTo>
                <a:cubicBezTo>
                  <a:pt x="100" y="54"/>
                  <a:pt x="101" y="55"/>
                  <a:pt x="101" y="54"/>
                </a:cubicBezTo>
                <a:cubicBezTo>
                  <a:pt x="100" y="54"/>
                  <a:pt x="99" y="54"/>
                  <a:pt x="99" y="54"/>
                </a:cubicBezTo>
                <a:cubicBezTo>
                  <a:pt x="100" y="54"/>
                  <a:pt x="99" y="53"/>
                  <a:pt x="100" y="53"/>
                </a:cubicBezTo>
                <a:cubicBezTo>
                  <a:pt x="101" y="54"/>
                  <a:pt x="103" y="53"/>
                  <a:pt x="105" y="53"/>
                </a:cubicBezTo>
                <a:cubicBezTo>
                  <a:pt x="105" y="52"/>
                  <a:pt x="103" y="52"/>
                  <a:pt x="102" y="52"/>
                </a:cubicBezTo>
                <a:cubicBezTo>
                  <a:pt x="102" y="52"/>
                  <a:pt x="102" y="52"/>
                  <a:pt x="102" y="52"/>
                </a:cubicBezTo>
                <a:cubicBezTo>
                  <a:pt x="104" y="52"/>
                  <a:pt x="107" y="52"/>
                  <a:pt x="108" y="51"/>
                </a:cubicBezTo>
                <a:cubicBezTo>
                  <a:pt x="108" y="51"/>
                  <a:pt x="108" y="51"/>
                  <a:pt x="108" y="51"/>
                </a:cubicBezTo>
                <a:cubicBezTo>
                  <a:pt x="108" y="51"/>
                  <a:pt x="108" y="50"/>
                  <a:pt x="109" y="50"/>
                </a:cubicBezTo>
                <a:cubicBezTo>
                  <a:pt x="109" y="51"/>
                  <a:pt x="109" y="51"/>
                  <a:pt x="109" y="51"/>
                </a:cubicBezTo>
                <a:close/>
                <a:moveTo>
                  <a:pt x="112" y="51"/>
                </a:moveTo>
                <a:cubicBezTo>
                  <a:pt x="112" y="51"/>
                  <a:pt x="113" y="51"/>
                  <a:pt x="113" y="51"/>
                </a:cubicBezTo>
                <a:cubicBezTo>
                  <a:pt x="112" y="51"/>
                  <a:pt x="113" y="49"/>
                  <a:pt x="112" y="50"/>
                </a:cubicBezTo>
                <a:cubicBezTo>
                  <a:pt x="112" y="51"/>
                  <a:pt x="112" y="50"/>
                  <a:pt x="112" y="51"/>
                </a:cubicBezTo>
                <a:close/>
                <a:moveTo>
                  <a:pt x="49" y="52"/>
                </a:moveTo>
                <a:cubicBezTo>
                  <a:pt x="50" y="51"/>
                  <a:pt x="53" y="52"/>
                  <a:pt x="54" y="51"/>
                </a:cubicBezTo>
                <a:cubicBezTo>
                  <a:pt x="52" y="52"/>
                  <a:pt x="50" y="50"/>
                  <a:pt x="49" y="52"/>
                </a:cubicBezTo>
                <a:close/>
                <a:moveTo>
                  <a:pt x="127" y="51"/>
                </a:moveTo>
                <a:cubicBezTo>
                  <a:pt x="127" y="51"/>
                  <a:pt x="125" y="52"/>
                  <a:pt x="124" y="52"/>
                </a:cubicBezTo>
                <a:cubicBezTo>
                  <a:pt x="125" y="52"/>
                  <a:pt x="127" y="53"/>
                  <a:pt x="127" y="51"/>
                </a:cubicBezTo>
                <a:close/>
                <a:moveTo>
                  <a:pt x="62" y="53"/>
                </a:moveTo>
                <a:cubicBezTo>
                  <a:pt x="61" y="53"/>
                  <a:pt x="59" y="53"/>
                  <a:pt x="59" y="54"/>
                </a:cubicBezTo>
                <a:cubicBezTo>
                  <a:pt x="60" y="54"/>
                  <a:pt x="61" y="54"/>
                  <a:pt x="62" y="53"/>
                </a:cubicBezTo>
                <a:close/>
                <a:moveTo>
                  <a:pt x="85" y="51"/>
                </a:moveTo>
                <a:cubicBezTo>
                  <a:pt x="84" y="52"/>
                  <a:pt x="74" y="51"/>
                  <a:pt x="70" y="53"/>
                </a:cubicBezTo>
                <a:cubicBezTo>
                  <a:pt x="68" y="52"/>
                  <a:pt x="64" y="52"/>
                  <a:pt x="63" y="53"/>
                </a:cubicBezTo>
                <a:cubicBezTo>
                  <a:pt x="65" y="54"/>
                  <a:pt x="67" y="53"/>
                  <a:pt x="68" y="54"/>
                </a:cubicBezTo>
                <a:cubicBezTo>
                  <a:pt x="65" y="53"/>
                  <a:pt x="63" y="54"/>
                  <a:pt x="62" y="53"/>
                </a:cubicBezTo>
                <a:cubicBezTo>
                  <a:pt x="59" y="55"/>
                  <a:pt x="56" y="54"/>
                  <a:pt x="53" y="54"/>
                </a:cubicBezTo>
                <a:cubicBezTo>
                  <a:pt x="53" y="54"/>
                  <a:pt x="52" y="53"/>
                  <a:pt x="51" y="54"/>
                </a:cubicBezTo>
                <a:cubicBezTo>
                  <a:pt x="52" y="54"/>
                  <a:pt x="52" y="54"/>
                  <a:pt x="52" y="54"/>
                </a:cubicBezTo>
                <a:cubicBezTo>
                  <a:pt x="52" y="54"/>
                  <a:pt x="51" y="54"/>
                  <a:pt x="51" y="54"/>
                </a:cubicBezTo>
                <a:cubicBezTo>
                  <a:pt x="52" y="54"/>
                  <a:pt x="52" y="54"/>
                  <a:pt x="52" y="54"/>
                </a:cubicBezTo>
                <a:cubicBezTo>
                  <a:pt x="52" y="54"/>
                  <a:pt x="52" y="55"/>
                  <a:pt x="52" y="55"/>
                </a:cubicBezTo>
                <a:cubicBezTo>
                  <a:pt x="52" y="54"/>
                  <a:pt x="50" y="55"/>
                  <a:pt x="51" y="55"/>
                </a:cubicBezTo>
                <a:cubicBezTo>
                  <a:pt x="51" y="54"/>
                  <a:pt x="52" y="54"/>
                  <a:pt x="51" y="54"/>
                </a:cubicBezTo>
                <a:cubicBezTo>
                  <a:pt x="50" y="53"/>
                  <a:pt x="47" y="54"/>
                  <a:pt x="47" y="53"/>
                </a:cubicBezTo>
                <a:cubicBezTo>
                  <a:pt x="47" y="54"/>
                  <a:pt x="46" y="54"/>
                  <a:pt x="45" y="54"/>
                </a:cubicBezTo>
                <a:cubicBezTo>
                  <a:pt x="46" y="56"/>
                  <a:pt x="48" y="54"/>
                  <a:pt x="50" y="54"/>
                </a:cubicBezTo>
                <a:cubicBezTo>
                  <a:pt x="50" y="55"/>
                  <a:pt x="50" y="55"/>
                  <a:pt x="50" y="55"/>
                </a:cubicBezTo>
                <a:cubicBezTo>
                  <a:pt x="50" y="56"/>
                  <a:pt x="51" y="55"/>
                  <a:pt x="51" y="55"/>
                </a:cubicBezTo>
                <a:cubicBezTo>
                  <a:pt x="50" y="55"/>
                  <a:pt x="50" y="56"/>
                  <a:pt x="50" y="56"/>
                </a:cubicBezTo>
                <a:cubicBezTo>
                  <a:pt x="49" y="56"/>
                  <a:pt x="50" y="55"/>
                  <a:pt x="49" y="55"/>
                </a:cubicBezTo>
                <a:cubicBezTo>
                  <a:pt x="49" y="55"/>
                  <a:pt x="48" y="55"/>
                  <a:pt x="48" y="55"/>
                </a:cubicBezTo>
                <a:cubicBezTo>
                  <a:pt x="48" y="56"/>
                  <a:pt x="48" y="56"/>
                  <a:pt x="48" y="56"/>
                </a:cubicBezTo>
                <a:cubicBezTo>
                  <a:pt x="47" y="57"/>
                  <a:pt x="46" y="56"/>
                  <a:pt x="45" y="57"/>
                </a:cubicBezTo>
                <a:cubicBezTo>
                  <a:pt x="46" y="57"/>
                  <a:pt x="49" y="57"/>
                  <a:pt x="49" y="56"/>
                </a:cubicBezTo>
                <a:cubicBezTo>
                  <a:pt x="49" y="56"/>
                  <a:pt x="50" y="56"/>
                  <a:pt x="50" y="56"/>
                </a:cubicBezTo>
                <a:cubicBezTo>
                  <a:pt x="50" y="56"/>
                  <a:pt x="49" y="56"/>
                  <a:pt x="49" y="57"/>
                </a:cubicBezTo>
                <a:cubicBezTo>
                  <a:pt x="50" y="58"/>
                  <a:pt x="52" y="56"/>
                  <a:pt x="54" y="57"/>
                </a:cubicBezTo>
                <a:cubicBezTo>
                  <a:pt x="54" y="57"/>
                  <a:pt x="54" y="56"/>
                  <a:pt x="54" y="56"/>
                </a:cubicBezTo>
                <a:cubicBezTo>
                  <a:pt x="54" y="57"/>
                  <a:pt x="55" y="57"/>
                  <a:pt x="55" y="57"/>
                </a:cubicBezTo>
                <a:cubicBezTo>
                  <a:pt x="55" y="57"/>
                  <a:pt x="55" y="56"/>
                  <a:pt x="56" y="56"/>
                </a:cubicBezTo>
                <a:cubicBezTo>
                  <a:pt x="56" y="57"/>
                  <a:pt x="58" y="56"/>
                  <a:pt x="60" y="57"/>
                </a:cubicBezTo>
                <a:cubicBezTo>
                  <a:pt x="60" y="55"/>
                  <a:pt x="65" y="56"/>
                  <a:pt x="65" y="55"/>
                </a:cubicBezTo>
                <a:cubicBezTo>
                  <a:pt x="67" y="54"/>
                  <a:pt x="67" y="55"/>
                  <a:pt x="69" y="55"/>
                </a:cubicBezTo>
                <a:cubicBezTo>
                  <a:pt x="69" y="55"/>
                  <a:pt x="69" y="54"/>
                  <a:pt x="70" y="54"/>
                </a:cubicBezTo>
                <a:cubicBezTo>
                  <a:pt x="70" y="55"/>
                  <a:pt x="76" y="54"/>
                  <a:pt x="75" y="53"/>
                </a:cubicBezTo>
                <a:cubicBezTo>
                  <a:pt x="78" y="53"/>
                  <a:pt x="81" y="53"/>
                  <a:pt x="83" y="53"/>
                </a:cubicBezTo>
                <a:cubicBezTo>
                  <a:pt x="83" y="52"/>
                  <a:pt x="82" y="53"/>
                  <a:pt x="82" y="52"/>
                </a:cubicBezTo>
                <a:cubicBezTo>
                  <a:pt x="85" y="53"/>
                  <a:pt x="87" y="52"/>
                  <a:pt x="89" y="52"/>
                </a:cubicBezTo>
                <a:cubicBezTo>
                  <a:pt x="88" y="50"/>
                  <a:pt x="85" y="53"/>
                  <a:pt x="85" y="51"/>
                </a:cubicBezTo>
                <a:close/>
                <a:moveTo>
                  <a:pt x="56" y="52"/>
                </a:moveTo>
                <a:cubicBezTo>
                  <a:pt x="58" y="53"/>
                  <a:pt x="60" y="51"/>
                  <a:pt x="59" y="52"/>
                </a:cubicBezTo>
                <a:cubicBezTo>
                  <a:pt x="58" y="52"/>
                  <a:pt x="56" y="51"/>
                  <a:pt x="56" y="52"/>
                </a:cubicBezTo>
                <a:close/>
                <a:moveTo>
                  <a:pt x="195" y="54"/>
                </a:moveTo>
                <a:cubicBezTo>
                  <a:pt x="195" y="54"/>
                  <a:pt x="195" y="54"/>
                  <a:pt x="195" y="55"/>
                </a:cubicBezTo>
                <a:cubicBezTo>
                  <a:pt x="196" y="55"/>
                  <a:pt x="196" y="54"/>
                  <a:pt x="197" y="54"/>
                </a:cubicBezTo>
                <a:cubicBezTo>
                  <a:pt x="196" y="53"/>
                  <a:pt x="196" y="55"/>
                  <a:pt x="195" y="54"/>
                </a:cubicBezTo>
                <a:close/>
                <a:moveTo>
                  <a:pt x="200" y="55"/>
                </a:moveTo>
                <a:cubicBezTo>
                  <a:pt x="201" y="55"/>
                  <a:pt x="200" y="54"/>
                  <a:pt x="201" y="54"/>
                </a:cubicBezTo>
                <a:cubicBezTo>
                  <a:pt x="201" y="55"/>
                  <a:pt x="202" y="54"/>
                  <a:pt x="202" y="54"/>
                </a:cubicBezTo>
                <a:cubicBezTo>
                  <a:pt x="201" y="54"/>
                  <a:pt x="200" y="54"/>
                  <a:pt x="200" y="54"/>
                </a:cubicBezTo>
                <a:cubicBezTo>
                  <a:pt x="200" y="54"/>
                  <a:pt x="200" y="54"/>
                  <a:pt x="200" y="55"/>
                </a:cubicBezTo>
                <a:close/>
                <a:moveTo>
                  <a:pt x="187" y="54"/>
                </a:moveTo>
                <a:cubicBezTo>
                  <a:pt x="188" y="54"/>
                  <a:pt x="189" y="55"/>
                  <a:pt x="189" y="55"/>
                </a:cubicBezTo>
                <a:cubicBezTo>
                  <a:pt x="190" y="54"/>
                  <a:pt x="188" y="54"/>
                  <a:pt x="187" y="54"/>
                </a:cubicBezTo>
                <a:close/>
                <a:moveTo>
                  <a:pt x="71" y="54"/>
                </a:moveTo>
                <a:cubicBezTo>
                  <a:pt x="69" y="55"/>
                  <a:pt x="76" y="55"/>
                  <a:pt x="73" y="54"/>
                </a:cubicBezTo>
                <a:cubicBezTo>
                  <a:pt x="72" y="54"/>
                  <a:pt x="72" y="54"/>
                  <a:pt x="71" y="54"/>
                </a:cubicBezTo>
                <a:close/>
                <a:moveTo>
                  <a:pt x="48" y="55"/>
                </a:moveTo>
                <a:cubicBezTo>
                  <a:pt x="47" y="55"/>
                  <a:pt x="47" y="56"/>
                  <a:pt x="46" y="55"/>
                </a:cubicBezTo>
                <a:cubicBezTo>
                  <a:pt x="46" y="56"/>
                  <a:pt x="48" y="56"/>
                  <a:pt x="48" y="55"/>
                </a:cubicBezTo>
                <a:close/>
                <a:moveTo>
                  <a:pt x="173" y="55"/>
                </a:moveTo>
                <a:cubicBezTo>
                  <a:pt x="173" y="56"/>
                  <a:pt x="175" y="56"/>
                  <a:pt x="174" y="57"/>
                </a:cubicBezTo>
                <a:cubicBezTo>
                  <a:pt x="175" y="57"/>
                  <a:pt x="175" y="57"/>
                  <a:pt x="176" y="57"/>
                </a:cubicBezTo>
                <a:cubicBezTo>
                  <a:pt x="176" y="56"/>
                  <a:pt x="175" y="56"/>
                  <a:pt x="176" y="56"/>
                </a:cubicBezTo>
                <a:cubicBezTo>
                  <a:pt x="177" y="56"/>
                  <a:pt x="178" y="56"/>
                  <a:pt x="179" y="55"/>
                </a:cubicBezTo>
                <a:cubicBezTo>
                  <a:pt x="176" y="55"/>
                  <a:pt x="175" y="55"/>
                  <a:pt x="173" y="55"/>
                </a:cubicBezTo>
                <a:close/>
                <a:moveTo>
                  <a:pt x="141" y="56"/>
                </a:moveTo>
                <a:cubicBezTo>
                  <a:pt x="141" y="57"/>
                  <a:pt x="141" y="57"/>
                  <a:pt x="141" y="57"/>
                </a:cubicBezTo>
                <a:cubicBezTo>
                  <a:pt x="141" y="57"/>
                  <a:pt x="140" y="58"/>
                  <a:pt x="140" y="57"/>
                </a:cubicBezTo>
                <a:cubicBezTo>
                  <a:pt x="140" y="57"/>
                  <a:pt x="141" y="57"/>
                  <a:pt x="141" y="57"/>
                </a:cubicBezTo>
                <a:cubicBezTo>
                  <a:pt x="140" y="56"/>
                  <a:pt x="140" y="57"/>
                  <a:pt x="139" y="58"/>
                </a:cubicBezTo>
                <a:cubicBezTo>
                  <a:pt x="141" y="58"/>
                  <a:pt x="141" y="58"/>
                  <a:pt x="144" y="58"/>
                </a:cubicBezTo>
                <a:cubicBezTo>
                  <a:pt x="144" y="58"/>
                  <a:pt x="144" y="58"/>
                  <a:pt x="144" y="58"/>
                </a:cubicBezTo>
                <a:cubicBezTo>
                  <a:pt x="144" y="58"/>
                  <a:pt x="143" y="59"/>
                  <a:pt x="143" y="59"/>
                </a:cubicBezTo>
                <a:cubicBezTo>
                  <a:pt x="144" y="59"/>
                  <a:pt x="144" y="59"/>
                  <a:pt x="144" y="59"/>
                </a:cubicBezTo>
                <a:cubicBezTo>
                  <a:pt x="143" y="60"/>
                  <a:pt x="145" y="60"/>
                  <a:pt x="145" y="60"/>
                </a:cubicBezTo>
                <a:cubicBezTo>
                  <a:pt x="144" y="60"/>
                  <a:pt x="144" y="60"/>
                  <a:pt x="143" y="60"/>
                </a:cubicBezTo>
                <a:cubicBezTo>
                  <a:pt x="143" y="60"/>
                  <a:pt x="142" y="60"/>
                  <a:pt x="143" y="59"/>
                </a:cubicBezTo>
                <a:cubicBezTo>
                  <a:pt x="141" y="60"/>
                  <a:pt x="141" y="59"/>
                  <a:pt x="141" y="60"/>
                </a:cubicBezTo>
                <a:cubicBezTo>
                  <a:pt x="139" y="59"/>
                  <a:pt x="139" y="60"/>
                  <a:pt x="138" y="60"/>
                </a:cubicBezTo>
                <a:cubicBezTo>
                  <a:pt x="138" y="60"/>
                  <a:pt x="138" y="60"/>
                  <a:pt x="138" y="59"/>
                </a:cubicBezTo>
                <a:cubicBezTo>
                  <a:pt x="138" y="59"/>
                  <a:pt x="137" y="59"/>
                  <a:pt x="137" y="59"/>
                </a:cubicBezTo>
                <a:cubicBezTo>
                  <a:pt x="137" y="61"/>
                  <a:pt x="138" y="59"/>
                  <a:pt x="138" y="60"/>
                </a:cubicBezTo>
                <a:cubicBezTo>
                  <a:pt x="135" y="60"/>
                  <a:pt x="132" y="59"/>
                  <a:pt x="131" y="61"/>
                </a:cubicBezTo>
                <a:cubicBezTo>
                  <a:pt x="130" y="61"/>
                  <a:pt x="130" y="60"/>
                  <a:pt x="130" y="60"/>
                </a:cubicBezTo>
                <a:cubicBezTo>
                  <a:pt x="128" y="61"/>
                  <a:pt x="125" y="60"/>
                  <a:pt x="123" y="60"/>
                </a:cubicBezTo>
                <a:cubicBezTo>
                  <a:pt x="124" y="61"/>
                  <a:pt x="123" y="61"/>
                  <a:pt x="123" y="61"/>
                </a:cubicBezTo>
                <a:cubicBezTo>
                  <a:pt x="129" y="62"/>
                  <a:pt x="136" y="61"/>
                  <a:pt x="142" y="60"/>
                </a:cubicBezTo>
                <a:cubicBezTo>
                  <a:pt x="144" y="60"/>
                  <a:pt x="146" y="61"/>
                  <a:pt x="147" y="60"/>
                </a:cubicBezTo>
                <a:cubicBezTo>
                  <a:pt x="146" y="60"/>
                  <a:pt x="146" y="60"/>
                  <a:pt x="147" y="59"/>
                </a:cubicBezTo>
                <a:cubicBezTo>
                  <a:pt x="146" y="59"/>
                  <a:pt x="146" y="60"/>
                  <a:pt x="146" y="60"/>
                </a:cubicBezTo>
                <a:cubicBezTo>
                  <a:pt x="146" y="59"/>
                  <a:pt x="147" y="59"/>
                  <a:pt x="147" y="58"/>
                </a:cubicBezTo>
                <a:cubicBezTo>
                  <a:pt x="146" y="58"/>
                  <a:pt x="146" y="59"/>
                  <a:pt x="145" y="59"/>
                </a:cubicBezTo>
                <a:cubicBezTo>
                  <a:pt x="145" y="58"/>
                  <a:pt x="146" y="58"/>
                  <a:pt x="146" y="58"/>
                </a:cubicBezTo>
                <a:cubicBezTo>
                  <a:pt x="146" y="58"/>
                  <a:pt x="146" y="57"/>
                  <a:pt x="147" y="57"/>
                </a:cubicBezTo>
                <a:cubicBezTo>
                  <a:pt x="147" y="56"/>
                  <a:pt x="145" y="57"/>
                  <a:pt x="144" y="56"/>
                </a:cubicBezTo>
                <a:cubicBezTo>
                  <a:pt x="144" y="57"/>
                  <a:pt x="144" y="57"/>
                  <a:pt x="144" y="57"/>
                </a:cubicBezTo>
                <a:cubicBezTo>
                  <a:pt x="143" y="56"/>
                  <a:pt x="143" y="57"/>
                  <a:pt x="141" y="56"/>
                </a:cubicBezTo>
                <a:close/>
                <a:moveTo>
                  <a:pt x="153" y="58"/>
                </a:moveTo>
                <a:cubicBezTo>
                  <a:pt x="153" y="58"/>
                  <a:pt x="153" y="58"/>
                  <a:pt x="153" y="58"/>
                </a:cubicBezTo>
                <a:cubicBezTo>
                  <a:pt x="154" y="57"/>
                  <a:pt x="153" y="57"/>
                  <a:pt x="153" y="56"/>
                </a:cubicBezTo>
                <a:cubicBezTo>
                  <a:pt x="151" y="57"/>
                  <a:pt x="149" y="56"/>
                  <a:pt x="148" y="57"/>
                </a:cubicBezTo>
                <a:cubicBezTo>
                  <a:pt x="149" y="57"/>
                  <a:pt x="152" y="58"/>
                  <a:pt x="152" y="57"/>
                </a:cubicBezTo>
                <a:cubicBezTo>
                  <a:pt x="152" y="57"/>
                  <a:pt x="152" y="58"/>
                  <a:pt x="153" y="58"/>
                </a:cubicBezTo>
                <a:close/>
                <a:moveTo>
                  <a:pt x="136" y="57"/>
                </a:moveTo>
                <a:cubicBezTo>
                  <a:pt x="137" y="57"/>
                  <a:pt x="137" y="57"/>
                  <a:pt x="137" y="57"/>
                </a:cubicBezTo>
                <a:cubicBezTo>
                  <a:pt x="136" y="57"/>
                  <a:pt x="134" y="56"/>
                  <a:pt x="133" y="57"/>
                </a:cubicBezTo>
                <a:cubicBezTo>
                  <a:pt x="134" y="57"/>
                  <a:pt x="133" y="58"/>
                  <a:pt x="133" y="58"/>
                </a:cubicBezTo>
                <a:cubicBezTo>
                  <a:pt x="135" y="59"/>
                  <a:pt x="135" y="57"/>
                  <a:pt x="135" y="57"/>
                </a:cubicBezTo>
                <a:cubicBezTo>
                  <a:pt x="136" y="57"/>
                  <a:pt x="136" y="59"/>
                  <a:pt x="136" y="59"/>
                </a:cubicBezTo>
                <a:cubicBezTo>
                  <a:pt x="136" y="58"/>
                  <a:pt x="137" y="59"/>
                  <a:pt x="138" y="59"/>
                </a:cubicBezTo>
                <a:cubicBezTo>
                  <a:pt x="138" y="59"/>
                  <a:pt x="138" y="58"/>
                  <a:pt x="138" y="58"/>
                </a:cubicBezTo>
                <a:cubicBezTo>
                  <a:pt x="136" y="59"/>
                  <a:pt x="137" y="58"/>
                  <a:pt x="136" y="57"/>
                </a:cubicBezTo>
                <a:close/>
                <a:moveTo>
                  <a:pt x="174" y="59"/>
                </a:moveTo>
                <a:cubicBezTo>
                  <a:pt x="175" y="59"/>
                  <a:pt x="175" y="59"/>
                  <a:pt x="176" y="59"/>
                </a:cubicBezTo>
                <a:cubicBezTo>
                  <a:pt x="176" y="57"/>
                  <a:pt x="174" y="59"/>
                  <a:pt x="174" y="58"/>
                </a:cubicBezTo>
                <a:cubicBezTo>
                  <a:pt x="174" y="58"/>
                  <a:pt x="174" y="58"/>
                  <a:pt x="174" y="59"/>
                </a:cubicBezTo>
                <a:close/>
                <a:moveTo>
                  <a:pt x="171" y="59"/>
                </a:moveTo>
                <a:cubicBezTo>
                  <a:pt x="171" y="58"/>
                  <a:pt x="172" y="59"/>
                  <a:pt x="172" y="59"/>
                </a:cubicBezTo>
                <a:cubicBezTo>
                  <a:pt x="172" y="58"/>
                  <a:pt x="172" y="58"/>
                  <a:pt x="174" y="59"/>
                </a:cubicBezTo>
                <a:cubicBezTo>
                  <a:pt x="174" y="58"/>
                  <a:pt x="174" y="58"/>
                  <a:pt x="174" y="58"/>
                </a:cubicBezTo>
                <a:cubicBezTo>
                  <a:pt x="173" y="58"/>
                  <a:pt x="172" y="58"/>
                  <a:pt x="171" y="58"/>
                </a:cubicBezTo>
                <a:cubicBezTo>
                  <a:pt x="171" y="59"/>
                  <a:pt x="170" y="58"/>
                  <a:pt x="171" y="59"/>
                </a:cubicBezTo>
                <a:close/>
                <a:moveTo>
                  <a:pt x="94" y="59"/>
                </a:moveTo>
                <a:cubicBezTo>
                  <a:pt x="94" y="59"/>
                  <a:pt x="95" y="59"/>
                  <a:pt x="95" y="59"/>
                </a:cubicBezTo>
                <a:cubicBezTo>
                  <a:pt x="95" y="59"/>
                  <a:pt x="94" y="58"/>
                  <a:pt x="94" y="59"/>
                </a:cubicBezTo>
                <a:cubicBezTo>
                  <a:pt x="94" y="59"/>
                  <a:pt x="94" y="59"/>
                  <a:pt x="94" y="59"/>
                </a:cubicBezTo>
                <a:cubicBezTo>
                  <a:pt x="94" y="59"/>
                  <a:pt x="94" y="60"/>
                  <a:pt x="94" y="59"/>
                </a:cubicBezTo>
                <a:close/>
                <a:moveTo>
                  <a:pt x="158" y="59"/>
                </a:moveTo>
                <a:cubicBezTo>
                  <a:pt x="159" y="60"/>
                  <a:pt x="159" y="60"/>
                  <a:pt x="159" y="60"/>
                </a:cubicBezTo>
                <a:cubicBezTo>
                  <a:pt x="160" y="59"/>
                  <a:pt x="158" y="59"/>
                  <a:pt x="158" y="59"/>
                </a:cubicBezTo>
                <a:close/>
                <a:moveTo>
                  <a:pt x="92" y="60"/>
                </a:moveTo>
                <a:cubicBezTo>
                  <a:pt x="92" y="61"/>
                  <a:pt x="93" y="59"/>
                  <a:pt x="92" y="59"/>
                </a:cubicBezTo>
                <a:cubicBezTo>
                  <a:pt x="92" y="60"/>
                  <a:pt x="92" y="59"/>
                  <a:pt x="91" y="59"/>
                </a:cubicBezTo>
                <a:cubicBezTo>
                  <a:pt x="91" y="60"/>
                  <a:pt x="91" y="60"/>
                  <a:pt x="91" y="60"/>
                </a:cubicBezTo>
                <a:cubicBezTo>
                  <a:pt x="92" y="60"/>
                  <a:pt x="92" y="61"/>
                  <a:pt x="92" y="60"/>
                </a:cubicBezTo>
                <a:close/>
                <a:moveTo>
                  <a:pt x="114" y="62"/>
                </a:moveTo>
                <a:cubicBezTo>
                  <a:pt x="115" y="62"/>
                  <a:pt x="116" y="62"/>
                  <a:pt x="117" y="61"/>
                </a:cubicBezTo>
                <a:cubicBezTo>
                  <a:pt x="115" y="62"/>
                  <a:pt x="114" y="61"/>
                  <a:pt x="114" y="62"/>
                </a:cubicBezTo>
                <a:close/>
                <a:moveTo>
                  <a:pt x="40" y="62"/>
                </a:moveTo>
                <a:cubicBezTo>
                  <a:pt x="40" y="62"/>
                  <a:pt x="38" y="61"/>
                  <a:pt x="37" y="62"/>
                </a:cubicBezTo>
                <a:cubicBezTo>
                  <a:pt x="38" y="61"/>
                  <a:pt x="41" y="63"/>
                  <a:pt x="40" y="62"/>
                </a:cubicBezTo>
                <a:close/>
                <a:moveTo>
                  <a:pt x="35" y="63"/>
                </a:moveTo>
                <a:cubicBezTo>
                  <a:pt x="35" y="62"/>
                  <a:pt x="36" y="63"/>
                  <a:pt x="37" y="62"/>
                </a:cubicBezTo>
                <a:cubicBezTo>
                  <a:pt x="37" y="61"/>
                  <a:pt x="34" y="62"/>
                  <a:pt x="35" y="63"/>
                </a:cubicBezTo>
                <a:close/>
                <a:moveTo>
                  <a:pt x="97" y="63"/>
                </a:moveTo>
                <a:cubicBezTo>
                  <a:pt x="100" y="63"/>
                  <a:pt x="102" y="63"/>
                  <a:pt x="104" y="63"/>
                </a:cubicBezTo>
                <a:cubicBezTo>
                  <a:pt x="102" y="62"/>
                  <a:pt x="99" y="62"/>
                  <a:pt x="97" y="63"/>
                </a:cubicBezTo>
                <a:close/>
                <a:moveTo>
                  <a:pt x="4" y="65"/>
                </a:moveTo>
                <a:cubicBezTo>
                  <a:pt x="5" y="65"/>
                  <a:pt x="6" y="64"/>
                  <a:pt x="6" y="65"/>
                </a:cubicBezTo>
                <a:cubicBezTo>
                  <a:pt x="6" y="64"/>
                  <a:pt x="5" y="64"/>
                  <a:pt x="4" y="65"/>
                </a:cubicBezTo>
                <a:close/>
                <a:moveTo>
                  <a:pt x="10" y="65"/>
                </a:moveTo>
                <a:cubicBezTo>
                  <a:pt x="11" y="65"/>
                  <a:pt x="11" y="65"/>
                  <a:pt x="11" y="65"/>
                </a:cubicBezTo>
                <a:cubicBezTo>
                  <a:pt x="10" y="65"/>
                  <a:pt x="10" y="65"/>
                  <a:pt x="10" y="65"/>
                </a:cubicBezTo>
                <a:cubicBezTo>
                  <a:pt x="10" y="65"/>
                  <a:pt x="10" y="65"/>
                  <a:pt x="10" y="65"/>
                </a:cubicBezTo>
                <a:close/>
                <a:moveTo>
                  <a:pt x="114" y="66"/>
                </a:moveTo>
                <a:cubicBezTo>
                  <a:pt x="114" y="67"/>
                  <a:pt x="116" y="67"/>
                  <a:pt x="115" y="66"/>
                </a:cubicBezTo>
                <a:cubicBezTo>
                  <a:pt x="115" y="66"/>
                  <a:pt x="114" y="66"/>
                  <a:pt x="114" y="66"/>
                </a:cubicBezTo>
                <a:close/>
                <a:moveTo>
                  <a:pt x="163" y="70"/>
                </a:moveTo>
                <a:cubicBezTo>
                  <a:pt x="165" y="69"/>
                  <a:pt x="167" y="71"/>
                  <a:pt x="169" y="69"/>
                </a:cubicBezTo>
                <a:cubicBezTo>
                  <a:pt x="166" y="70"/>
                  <a:pt x="162" y="69"/>
                  <a:pt x="163" y="70"/>
                </a:cubicBezTo>
                <a:close/>
                <a:moveTo>
                  <a:pt x="155" y="70"/>
                </a:moveTo>
                <a:cubicBezTo>
                  <a:pt x="156" y="71"/>
                  <a:pt x="157" y="71"/>
                  <a:pt x="158" y="70"/>
                </a:cubicBezTo>
                <a:cubicBezTo>
                  <a:pt x="157" y="70"/>
                  <a:pt x="155" y="70"/>
                  <a:pt x="155" y="70"/>
                </a:cubicBezTo>
                <a:close/>
                <a:moveTo>
                  <a:pt x="117" y="72"/>
                </a:moveTo>
                <a:cubicBezTo>
                  <a:pt x="118" y="72"/>
                  <a:pt x="120" y="72"/>
                  <a:pt x="121" y="72"/>
                </a:cubicBezTo>
                <a:cubicBezTo>
                  <a:pt x="120" y="71"/>
                  <a:pt x="119" y="72"/>
                  <a:pt x="119" y="71"/>
                </a:cubicBezTo>
                <a:cubicBezTo>
                  <a:pt x="119" y="72"/>
                  <a:pt x="117" y="71"/>
                  <a:pt x="117" y="72"/>
                </a:cubicBezTo>
                <a:close/>
                <a:moveTo>
                  <a:pt x="107" y="73"/>
                </a:moveTo>
                <a:cubicBezTo>
                  <a:pt x="108" y="73"/>
                  <a:pt x="108" y="72"/>
                  <a:pt x="108" y="72"/>
                </a:cubicBezTo>
                <a:cubicBezTo>
                  <a:pt x="107" y="72"/>
                  <a:pt x="108" y="71"/>
                  <a:pt x="107" y="72"/>
                </a:cubicBezTo>
                <a:cubicBezTo>
                  <a:pt x="107" y="72"/>
                  <a:pt x="107" y="72"/>
                  <a:pt x="107" y="73"/>
                </a:cubicBezTo>
                <a:close/>
                <a:moveTo>
                  <a:pt x="108" y="72"/>
                </a:moveTo>
                <a:cubicBezTo>
                  <a:pt x="109" y="72"/>
                  <a:pt x="111" y="73"/>
                  <a:pt x="111" y="72"/>
                </a:cubicBezTo>
                <a:cubicBezTo>
                  <a:pt x="110" y="72"/>
                  <a:pt x="109" y="71"/>
                  <a:pt x="108" y="72"/>
                </a:cubicBezTo>
                <a:close/>
                <a:moveTo>
                  <a:pt x="111" y="72"/>
                </a:moveTo>
                <a:cubicBezTo>
                  <a:pt x="112" y="72"/>
                  <a:pt x="112" y="73"/>
                  <a:pt x="113" y="72"/>
                </a:cubicBezTo>
                <a:cubicBezTo>
                  <a:pt x="112" y="72"/>
                  <a:pt x="112" y="72"/>
                  <a:pt x="111" y="72"/>
                </a:cubicBezTo>
                <a:cubicBezTo>
                  <a:pt x="111" y="72"/>
                  <a:pt x="111" y="72"/>
                  <a:pt x="111" y="72"/>
                </a:cubicBezTo>
                <a:close/>
                <a:moveTo>
                  <a:pt x="147" y="74"/>
                </a:moveTo>
                <a:cubicBezTo>
                  <a:pt x="147" y="74"/>
                  <a:pt x="147" y="74"/>
                  <a:pt x="148" y="73"/>
                </a:cubicBezTo>
                <a:cubicBezTo>
                  <a:pt x="148" y="74"/>
                  <a:pt x="148" y="74"/>
                  <a:pt x="148" y="74"/>
                </a:cubicBezTo>
                <a:cubicBezTo>
                  <a:pt x="148" y="73"/>
                  <a:pt x="148" y="73"/>
                  <a:pt x="146" y="73"/>
                </a:cubicBezTo>
                <a:cubicBezTo>
                  <a:pt x="147" y="74"/>
                  <a:pt x="146" y="74"/>
                  <a:pt x="147" y="74"/>
                </a:cubicBezTo>
                <a:close/>
                <a:moveTo>
                  <a:pt x="146" y="73"/>
                </a:moveTo>
                <a:cubicBezTo>
                  <a:pt x="145" y="73"/>
                  <a:pt x="144" y="73"/>
                  <a:pt x="144" y="73"/>
                </a:cubicBezTo>
                <a:cubicBezTo>
                  <a:pt x="144" y="73"/>
                  <a:pt x="143" y="73"/>
                  <a:pt x="143" y="74"/>
                </a:cubicBezTo>
                <a:cubicBezTo>
                  <a:pt x="145" y="73"/>
                  <a:pt x="145" y="74"/>
                  <a:pt x="146" y="73"/>
                </a:cubicBezTo>
                <a:cubicBezTo>
                  <a:pt x="146" y="73"/>
                  <a:pt x="146" y="73"/>
                  <a:pt x="146" y="73"/>
                </a:cubicBezTo>
                <a:close/>
                <a:moveTo>
                  <a:pt x="149" y="74"/>
                </a:moveTo>
                <a:cubicBezTo>
                  <a:pt x="149" y="74"/>
                  <a:pt x="151" y="73"/>
                  <a:pt x="150" y="73"/>
                </a:cubicBezTo>
                <a:cubicBezTo>
                  <a:pt x="150" y="73"/>
                  <a:pt x="150" y="73"/>
                  <a:pt x="149" y="73"/>
                </a:cubicBezTo>
                <a:cubicBezTo>
                  <a:pt x="149" y="73"/>
                  <a:pt x="148" y="74"/>
                  <a:pt x="149" y="74"/>
                </a:cubicBezTo>
                <a:close/>
                <a:moveTo>
                  <a:pt x="154" y="73"/>
                </a:moveTo>
                <a:cubicBezTo>
                  <a:pt x="153" y="74"/>
                  <a:pt x="153" y="73"/>
                  <a:pt x="153" y="73"/>
                </a:cubicBezTo>
                <a:cubicBezTo>
                  <a:pt x="153" y="74"/>
                  <a:pt x="152" y="74"/>
                  <a:pt x="151" y="75"/>
                </a:cubicBezTo>
                <a:cubicBezTo>
                  <a:pt x="153" y="75"/>
                  <a:pt x="154" y="75"/>
                  <a:pt x="156" y="75"/>
                </a:cubicBezTo>
                <a:cubicBezTo>
                  <a:pt x="156" y="74"/>
                  <a:pt x="156" y="74"/>
                  <a:pt x="155" y="74"/>
                </a:cubicBezTo>
                <a:cubicBezTo>
                  <a:pt x="156" y="75"/>
                  <a:pt x="157" y="73"/>
                  <a:pt x="157" y="74"/>
                </a:cubicBezTo>
                <a:cubicBezTo>
                  <a:pt x="157" y="74"/>
                  <a:pt x="156" y="74"/>
                  <a:pt x="156" y="74"/>
                </a:cubicBezTo>
                <a:cubicBezTo>
                  <a:pt x="158" y="75"/>
                  <a:pt x="161" y="75"/>
                  <a:pt x="162" y="74"/>
                </a:cubicBezTo>
                <a:cubicBezTo>
                  <a:pt x="161" y="74"/>
                  <a:pt x="161" y="74"/>
                  <a:pt x="161" y="73"/>
                </a:cubicBezTo>
                <a:cubicBezTo>
                  <a:pt x="159" y="75"/>
                  <a:pt x="156" y="73"/>
                  <a:pt x="154" y="73"/>
                </a:cubicBezTo>
                <a:close/>
                <a:moveTo>
                  <a:pt x="107" y="78"/>
                </a:moveTo>
                <a:cubicBezTo>
                  <a:pt x="106" y="77"/>
                  <a:pt x="105" y="77"/>
                  <a:pt x="104" y="77"/>
                </a:cubicBezTo>
                <a:cubicBezTo>
                  <a:pt x="103" y="79"/>
                  <a:pt x="97" y="77"/>
                  <a:pt x="96" y="78"/>
                </a:cubicBezTo>
                <a:cubicBezTo>
                  <a:pt x="96" y="79"/>
                  <a:pt x="99" y="78"/>
                  <a:pt x="101" y="78"/>
                </a:cubicBezTo>
                <a:cubicBezTo>
                  <a:pt x="102" y="78"/>
                  <a:pt x="106" y="79"/>
                  <a:pt x="107" y="78"/>
                </a:cubicBezTo>
                <a:cubicBezTo>
                  <a:pt x="107" y="77"/>
                  <a:pt x="106" y="77"/>
                  <a:pt x="106" y="76"/>
                </a:cubicBezTo>
                <a:cubicBezTo>
                  <a:pt x="105" y="77"/>
                  <a:pt x="107" y="77"/>
                  <a:pt x="107" y="78"/>
                </a:cubicBezTo>
                <a:close/>
                <a:moveTo>
                  <a:pt x="109" y="77"/>
                </a:moveTo>
                <a:cubicBezTo>
                  <a:pt x="109" y="77"/>
                  <a:pt x="108" y="77"/>
                  <a:pt x="108" y="78"/>
                </a:cubicBezTo>
                <a:cubicBezTo>
                  <a:pt x="111" y="78"/>
                  <a:pt x="113" y="78"/>
                  <a:pt x="115" y="78"/>
                </a:cubicBezTo>
                <a:cubicBezTo>
                  <a:pt x="115" y="78"/>
                  <a:pt x="115" y="78"/>
                  <a:pt x="115" y="78"/>
                </a:cubicBezTo>
                <a:cubicBezTo>
                  <a:pt x="116" y="78"/>
                  <a:pt x="119" y="78"/>
                  <a:pt x="120" y="77"/>
                </a:cubicBezTo>
                <a:cubicBezTo>
                  <a:pt x="116" y="76"/>
                  <a:pt x="112" y="78"/>
                  <a:pt x="110" y="77"/>
                </a:cubicBezTo>
                <a:cubicBezTo>
                  <a:pt x="110" y="77"/>
                  <a:pt x="110" y="75"/>
                  <a:pt x="109" y="77"/>
                </a:cubicBezTo>
                <a:cubicBezTo>
                  <a:pt x="110" y="77"/>
                  <a:pt x="109" y="77"/>
                  <a:pt x="109" y="77"/>
                </a:cubicBezTo>
                <a:close/>
                <a:moveTo>
                  <a:pt x="79" y="77"/>
                </a:moveTo>
                <a:cubicBezTo>
                  <a:pt x="80" y="77"/>
                  <a:pt x="81" y="78"/>
                  <a:pt x="82" y="77"/>
                </a:cubicBezTo>
                <a:cubicBezTo>
                  <a:pt x="81" y="77"/>
                  <a:pt x="80" y="77"/>
                  <a:pt x="79" y="77"/>
                </a:cubicBezTo>
                <a:close/>
                <a:moveTo>
                  <a:pt x="239" y="80"/>
                </a:moveTo>
                <a:cubicBezTo>
                  <a:pt x="243" y="82"/>
                  <a:pt x="247" y="81"/>
                  <a:pt x="253" y="80"/>
                </a:cubicBezTo>
                <a:cubicBezTo>
                  <a:pt x="248" y="80"/>
                  <a:pt x="244" y="81"/>
                  <a:pt x="239" y="80"/>
                </a:cubicBezTo>
                <a:close/>
                <a:moveTo>
                  <a:pt x="226" y="81"/>
                </a:moveTo>
                <a:cubicBezTo>
                  <a:pt x="225" y="80"/>
                  <a:pt x="217" y="80"/>
                  <a:pt x="217" y="82"/>
                </a:cubicBezTo>
                <a:cubicBezTo>
                  <a:pt x="219" y="81"/>
                  <a:pt x="223" y="82"/>
                  <a:pt x="225" y="81"/>
                </a:cubicBezTo>
                <a:cubicBezTo>
                  <a:pt x="226" y="82"/>
                  <a:pt x="232" y="82"/>
                  <a:pt x="234" y="81"/>
                </a:cubicBezTo>
                <a:cubicBezTo>
                  <a:pt x="232" y="80"/>
                  <a:pt x="229" y="80"/>
                  <a:pt x="226" y="81"/>
                </a:cubicBezTo>
                <a:close/>
                <a:moveTo>
                  <a:pt x="212" y="82"/>
                </a:moveTo>
                <a:cubicBezTo>
                  <a:pt x="213" y="82"/>
                  <a:pt x="216" y="82"/>
                  <a:pt x="216" y="81"/>
                </a:cubicBezTo>
                <a:cubicBezTo>
                  <a:pt x="215" y="82"/>
                  <a:pt x="213" y="80"/>
                  <a:pt x="212" y="82"/>
                </a:cubicBezTo>
                <a:close/>
                <a:moveTo>
                  <a:pt x="153" y="82"/>
                </a:moveTo>
                <a:cubicBezTo>
                  <a:pt x="154" y="81"/>
                  <a:pt x="155" y="82"/>
                  <a:pt x="155" y="81"/>
                </a:cubicBezTo>
                <a:cubicBezTo>
                  <a:pt x="154" y="81"/>
                  <a:pt x="154" y="81"/>
                  <a:pt x="153" y="82"/>
                </a:cubicBezTo>
                <a:close/>
                <a:moveTo>
                  <a:pt x="157" y="82"/>
                </a:moveTo>
                <a:cubicBezTo>
                  <a:pt x="161" y="82"/>
                  <a:pt x="158" y="80"/>
                  <a:pt x="157" y="82"/>
                </a:cubicBezTo>
                <a:close/>
                <a:moveTo>
                  <a:pt x="155" y="82"/>
                </a:moveTo>
                <a:cubicBezTo>
                  <a:pt x="151" y="82"/>
                  <a:pt x="145" y="82"/>
                  <a:pt x="140" y="82"/>
                </a:cubicBezTo>
                <a:cubicBezTo>
                  <a:pt x="141" y="83"/>
                  <a:pt x="140" y="82"/>
                  <a:pt x="141" y="82"/>
                </a:cubicBezTo>
                <a:cubicBezTo>
                  <a:pt x="151" y="82"/>
                  <a:pt x="159" y="83"/>
                  <a:pt x="167" y="82"/>
                </a:cubicBezTo>
                <a:cubicBezTo>
                  <a:pt x="170" y="82"/>
                  <a:pt x="174" y="83"/>
                  <a:pt x="175" y="82"/>
                </a:cubicBezTo>
                <a:cubicBezTo>
                  <a:pt x="170" y="82"/>
                  <a:pt x="164" y="82"/>
                  <a:pt x="161" y="82"/>
                </a:cubicBezTo>
                <a:cubicBezTo>
                  <a:pt x="161" y="82"/>
                  <a:pt x="162" y="81"/>
                  <a:pt x="162" y="81"/>
                </a:cubicBezTo>
                <a:cubicBezTo>
                  <a:pt x="160" y="82"/>
                  <a:pt x="159" y="82"/>
                  <a:pt x="155" y="82"/>
                </a:cubicBezTo>
                <a:close/>
                <a:moveTo>
                  <a:pt x="202" y="82"/>
                </a:moveTo>
                <a:cubicBezTo>
                  <a:pt x="203" y="82"/>
                  <a:pt x="205" y="81"/>
                  <a:pt x="206" y="82"/>
                </a:cubicBezTo>
                <a:cubicBezTo>
                  <a:pt x="206" y="81"/>
                  <a:pt x="210" y="83"/>
                  <a:pt x="211" y="81"/>
                </a:cubicBezTo>
                <a:cubicBezTo>
                  <a:pt x="206" y="81"/>
                  <a:pt x="204" y="81"/>
                  <a:pt x="202" y="82"/>
                </a:cubicBezTo>
                <a:close/>
                <a:moveTo>
                  <a:pt x="176" y="82"/>
                </a:moveTo>
                <a:cubicBezTo>
                  <a:pt x="176" y="83"/>
                  <a:pt x="178" y="82"/>
                  <a:pt x="178" y="82"/>
                </a:cubicBezTo>
                <a:cubicBezTo>
                  <a:pt x="182" y="82"/>
                  <a:pt x="185" y="82"/>
                  <a:pt x="189" y="82"/>
                </a:cubicBezTo>
                <a:cubicBezTo>
                  <a:pt x="187" y="81"/>
                  <a:pt x="180" y="82"/>
                  <a:pt x="176" y="82"/>
                </a:cubicBezTo>
                <a:close/>
                <a:moveTo>
                  <a:pt x="139" y="83"/>
                </a:moveTo>
                <a:cubicBezTo>
                  <a:pt x="139" y="82"/>
                  <a:pt x="140" y="83"/>
                  <a:pt x="140" y="82"/>
                </a:cubicBezTo>
                <a:cubicBezTo>
                  <a:pt x="139" y="82"/>
                  <a:pt x="138" y="82"/>
                  <a:pt x="138" y="82"/>
                </a:cubicBezTo>
                <a:cubicBezTo>
                  <a:pt x="138" y="83"/>
                  <a:pt x="139" y="83"/>
                  <a:pt x="139" y="83"/>
                </a:cubicBezTo>
                <a:close/>
                <a:moveTo>
                  <a:pt x="206" y="83"/>
                </a:moveTo>
                <a:cubicBezTo>
                  <a:pt x="207" y="83"/>
                  <a:pt x="211" y="83"/>
                  <a:pt x="212" y="83"/>
                </a:cubicBezTo>
                <a:cubicBezTo>
                  <a:pt x="210" y="82"/>
                  <a:pt x="207" y="82"/>
                  <a:pt x="206" y="83"/>
                </a:cubicBezTo>
                <a:close/>
                <a:moveTo>
                  <a:pt x="186" y="83"/>
                </a:moveTo>
                <a:cubicBezTo>
                  <a:pt x="186" y="83"/>
                  <a:pt x="186" y="83"/>
                  <a:pt x="186" y="83"/>
                </a:cubicBezTo>
                <a:cubicBezTo>
                  <a:pt x="186" y="83"/>
                  <a:pt x="187" y="83"/>
                  <a:pt x="187" y="83"/>
                </a:cubicBezTo>
                <a:cubicBezTo>
                  <a:pt x="186" y="83"/>
                  <a:pt x="185" y="83"/>
                  <a:pt x="184" y="83"/>
                </a:cubicBezTo>
                <a:cubicBezTo>
                  <a:pt x="186" y="83"/>
                  <a:pt x="186" y="84"/>
                  <a:pt x="186" y="83"/>
                </a:cubicBezTo>
                <a:close/>
                <a:moveTo>
                  <a:pt x="188" y="83"/>
                </a:moveTo>
                <a:cubicBezTo>
                  <a:pt x="189" y="84"/>
                  <a:pt x="189" y="83"/>
                  <a:pt x="190" y="83"/>
                </a:cubicBezTo>
                <a:cubicBezTo>
                  <a:pt x="190" y="83"/>
                  <a:pt x="190" y="83"/>
                  <a:pt x="190" y="83"/>
                </a:cubicBezTo>
                <a:cubicBezTo>
                  <a:pt x="189" y="83"/>
                  <a:pt x="188" y="82"/>
                  <a:pt x="188" y="83"/>
                </a:cubicBezTo>
                <a:close/>
                <a:moveTo>
                  <a:pt x="202" y="84"/>
                </a:moveTo>
                <a:cubicBezTo>
                  <a:pt x="202" y="83"/>
                  <a:pt x="201" y="83"/>
                  <a:pt x="201" y="83"/>
                </a:cubicBezTo>
                <a:cubicBezTo>
                  <a:pt x="201" y="83"/>
                  <a:pt x="201" y="83"/>
                  <a:pt x="202" y="84"/>
                </a:cubicBezTo>
                <a:close/>
                <a:moveTo>
                  <a:pt x="170" y="83"/>
                </a:moveTo>
                <a:cubicBezTo>
                  <a:pt x="167" y="83"/>
                  <a:pt x="165" y="83"/>
                  <a:pt x="163" y="84"/>
                </a:cubicBezTo>
                <a:cubicBezTo>
                  <a:pt x="164" y="84"/>
                  <a:pt x="168" y="84"/>
                  <a:pt x="169" y="83"/>
                </a:cubicBezTo>
                <a:cubicBezTo>
                  <a:pt x="169" y="83"/>
                  <a:pt x="169" y="84"/>
                  <a:pt x="170" y="83"/>
                </a:cubicBezTo>
                <a:close/>
                <a:moveTo>
                  <a:pt x="160" y="84"/>
                </a:moveTo>
                <a:cubicBezTo>
                  <a:pt x="161" y="83"/>
                  <a:pt x="161" y="84"/>
                  <a:pt x="162" y="84"/>
                </a:cubicBezTo>
                <a:cubicBezTo>
                  <a:pt x="163" y="83"/>
                  <a:pt x="159" y="83"/>
                  <a:pt x="160" y="84"/>
                </a:cubicBezTo>
                <a:close/>
                <a:moveTo>
                  <a:pt x="79" y="85"/>
                </a:moveTo>
                <a:cubicBezTo>
                  <a:pt x="80" y="84"/>
                  <a:pt x="83" y="86"/>
                  <a:pt x="83" y="84"/>
                </a:cubicBezTo>
                <a:cubicBezTo>
                  <a:pt x="82" y="85"/>
                  <a:pt x="80" y="84"/>
                  <a:pt x="79" y="84"/>
                </a:cubicBezTo>
                <a:cubicBezTo>
                  <a:pt x="80" y="84"/>
                  <a:pt x="78" y="85"/>
                  <a:pt x="79" y="85"/>
                </a:cubicBezTo>
                <a:close/>
                <a:moveTo>
                  <a:pt x="83" y="85"/>
                </a:moveTo>
                <a:cubicBezTo>
                  <a:pt x="84" y="85"/>
                  <a:pt x="84" y="85"/>
                  <a:pt x="85" y="85"/>
                </a:cubicBezTo>
                <a:cubicBezTo>
                  <a:pt x="85" y="84"/>
                  <a:pt x="83" y="84"/>
                  <a:pt x="83" y="84"/>
                </a:cubicBezTo>
                <a:cubicBezTo>
                  <a:pt x="83" y="84"/>
                  <a:pt x="83" y="85"/>
                  <a:pt x="83" y="85"/>
                </a:cubicBezTo>
                <a:close/>
                <a:moveTo>
                  <a:pt x="124" y="85"/>
                </a:moveTo>
                <a:cubicBezTo>
                  <a:pt x="125" y="84"/>
                  <a:pt x="126" y="85"/>
                  <a:pt x="126" y="84"/>
                </a:cubicBezTo>
                <a:cubicBezTo>
                  <a:pt x="125" y="85"/>
                  <a:pt x="124" y="84"/>
                  <a:pt x="124" y="85"/>
                </a:cubicBezTo>
                <a:close/>
                <a:moveTo>
                  <a:pt x="276" y="85"/>
                </a:moveTo>
                <a:cubicBezTo>
                  <a:pt x="276" y="85"/>
                  <a:pt x="277" y="85"/>
                  <a:pt x="277" y="84"/>
                </a:cubicBezTo>
                <a:cubicBezTo>
                  <a:pt x="277" y="84"/>
                  <a:pt x="277" y="84"/>
                  <a:pt x="276" y="84"/>
                </a:cubicBezTo>
                <a:cubicBezTo>
                  <a:pt x="277" y="85"/>
                  <a:pt x="276" y="84"/>
                  <a:pt x="276" y="85"/>
                </a:cubicBezTo>
                <a:close/>
                <a:moveTo>
                  <a:pt x="85" y="84"/>
                </a:moveTo>
                <a:cubicBezTo>
                  <a:pt x="85" y="85"/>
                  <a:pt x="88" y="85"/>
                  <a:pt x="88" y="84"/>
                </a:cubicBezTo>
                <a:cubicBezTo>
                  <a:pt x="87" y="84"/>
                  <a:pt x="85" y="85"/>
                  <a:pt x="85" y="84"/>
                </a:cubicBezTo>
                <a:close/>
                <a:moveTo>
                  <a:pt x="120" y="85"/>
                </a:moveTo>
                <a:cubicBezTo>
                  <a:pt x="122" y="85"/>
                  <a:pt x="122" y="85"/>
                  <a:pt x="123" y="85"/>
                </a:cubicBezTo>
                <a:cubicBezTo>
                  <a:pt x="123" y="84"/>
                  <a:pt x="120" y="84"/>
                  <a:pt x="120" y="85"/>
                </a:cubicBezTo>
                <a:close/>
                <a:moveTo>
                  <a:pt x="226" y="85"/>
                </a:moveTo>
                <a:cubicBezTo>
                  <a:pt x="228" y="85"/>
                  <a:pt x="228" y="86"/>
                  <a:pt x="230" y="85"/>
                </a:cubicBezTo>
                <a:cubicBezTo>
                  <a:pt x="230" y="84"/>
                  <a:pt x="227" y="84"/>
                  <a:pt x="226" y="85"/>
                </a:cubicBezTo>
                <a:close/>
                <a:moveTo>
                  <a:pt x="223" y="85"/>
                </a:moveTo>
                <a:cubicBezTo>
                  <a:pt x="223" y="84"/>
                  <a:pt x="220" y="85"/>
                  <a:pt x="220" y="85"/>
                </a:cubicBezTo>
                <a:cubicBezTo>
                  <a:pt x="221" y="85"/>
                  <a:pt x="221" y="85"/>
                  <a:pt x="223" y="85"/>
                </a:cubicBezTo>
                <a:close/>
                <a:moveTo>
                  <a:pt x="172" y="85"/>
                </a:moveTo>
                <a:cubicBezTo>
                  <a:pt x="173" y="86"/>
                  <a:pt x="174" y="86"/>
                  <a:pt x="175" y="85"/>
                </a:cubicBezTo>
                <a:cubicBezTo>
                  <a:pt x="174" y="85"/>
                  <a:pt x="173" y="84"/>
                  <a:pt x="172" y="85"/>
                </a:cubicBezTo>
                <a:close/>
                <a:moveTo>
                  <a:pt x="177" y="85"/>
                </a:moveTo>
                <a:cubicBezTo>
                  <a:pt x="178" y="85"/>
                  <a:pt x="176" y="85"/>
                  <a:pt x="176" y="85"/>
                </a:cubicBezTo>
                <a:cubicBezTo>
                  <a:pt x="176" y="85"/>
                  <a:pt x="177" y="85"/>
                  <a:pt x="177" y="85"/>
                </a:cubicBezTo>
                <a:close/>
                <a:moveTo>
                  <a:pt x="201" y="85"/>
                </a:moveTo>
                <a:cubicBezTo>
                  <a:pt x="201" y="85"/>
                  <a:pt x="205" y="86"/>
                  <a:pt x="204" y="85"/>
                </a:cubicBezTo>
                <a:cubicBezTo>
                  <a:pt x="203" y="86"/>
                  <a:pt x="201" y="84"/>
                  <a:pt x="201" y="85"/>
                </a:cubicBezTo>
                <a:close/>
                <a:moveTo>
                  <a:pt x="208" y="85"/>
                </a:moveTo>
                <a:cubicBezTo>
                  <a:pt x="208" y="84"/>
                  <a:pt x="205" y="85"/>
                  <a:pt x="204" y="85"/>
                </a:cubicBezTo>
                <a:cubicBezTo>
                  <a:pt x="204" y="86"/>
                  <a:pt x="207" y="85"/>
                  <a:pt x="208" y="85"/>
                </a:cubicBezTo>
                <a:close/>
                <a:moveTo>
                  <a:pt x="209" y="85"/>
                </a:moveTo>
                <a:cubicBezTo>
                  <a:pt x="209" y="85"/>
                  <a:pt x="209" y="86"/>
                  <a:pt x="209" y="86"/>
                </a:cubicBezTo>
                <a:cubicBezTo>
                  <a:pt x="210" y="86"/>
                  <a:pt x="210" y="85"/>
                  <a:pt x="211" y="85"/>
                </a:cubicBezTo>
                <a:cubicBezTo>
                  <a:pt x="211" y="85"/>
                  <a:pt x="211" y="85"/>
                  <a:pt x="211" y="85"/>
                </a:cubicBezTo>
                <a:cubicBezTo>
                  <a:pt x="210" y="85"/>
                  <a:pt x="210" y="85"/>
                  <a:pt x="209" y="85"/>
                </a:cubicBezTo>
                <a:close/>
                <a:moveTo>
                  <a:pt x="289" y="87"/>
                </a:moveTo>
                <a:cubicBezTo>
                  <a:pt x="290" y="87"/>
                  <a:pt x="290" y="86"/>
                  <a:pt x="290" y="86"/>
                </a:cubicBezTo>
                <a:cubicBezTo>
                  <a:pt x="290" y="86"/>
                  <a:pt x="290" y="85"/>
                  <a:pt x="289" y="86"/>
                </a:cubicBezTo>
                <a:cubicBezTo>
                  <a:pt x="291" y="86"/>
                  <a:pt x="288" y="86"/>
                  <a:pt x="289" y="87"/>
                </a:cubicBezTo>
                <a:close/>
                <a:moveTo>
                  <a:pt x="184" y="87"/>
                </a:moveTo>
                <a:cubicBezTo>
                  <a:pt x="183" y="87"/>
                  <a:pt x="183" y="87"/>
                  <a:pt x="182" y="87"/>
                </a:cubicBezTo>
                <a:cubicBezTo>
                  <a:pt x="181" y="88"/>
                  <a:pt x="184" y="88"/>
                  <a:pt x="184" y="87"/>
                </a:cubicBezTo>
                <a:close/>
                <a:moveTo>
                  <a:pt x="293" y="87"/>
                </a:moveTo>
                <a:cubicBezTo>
                  <a:pt x="293" y="87"/>
                  <a:pt x="293" y="87"/>
                  <a:pt x="292" y="87"/>
                </a:cubicBezTo>
                <a:cubicBezTo>
                  <a:pt x="292" y="88"/>
                  <a:pt x="293" y="88"/>
                  <a:pt x="293" y="88"/>
                </a:cubicBezTo>
                <a:cubicBezTo>
                  <a:pt x="293" y="88"/>
                  <a:pt x="294" y="88"/>
                  <a:pt x="293" y="87"/>
                </a:cubicBezTo>
                <a:close/>
                <a:moveTo>
                  <a:pt x="301" y="89"/>
                </a:moveTo>
                <a:cubicBezTo>
                  <a:pt x="301" y="88"/>
                  <a:pt x="302" y="88"/>
                  <a:pt x="302" y="87"/>
                </a:cubicBezTo>
                <a:cubicBezTo>
                  <a:pt x="300" y="88"/>
                  <a:pt x="299" y="88"/>
                  <a:pt x="297" y="87"/>
                </a:cubicBezTo>
                <a:cubicBezTo>
                  <a:pt x="297" y="89"/>
                  <a:pt x="295" y="88"/>
                  <a:pt x="294" y="87"/>
                </a:cubicBezTo>
                <a:cubicBezTo>
                  <a:pt x="295" y="90"/>
                  <a:pt x="300" y="87"/>
                  <a:pt x="301" y="89"/>
                </a:cubicBezTo>
                <a:close/>
                <a:moveTo>
                  <a:pt x="421" y="90"/>
                </a:moveTo>
                <a:cubicBezTo>
                  <a:pt x="422" y="90"/>
                  <a:pt x="426" y="91"/>
                  <a:pt x="426" y="89"/>
                </a:cubicBezTo>
                <a:cubicBezTo>
                  <a:pt x="425" y="90"/>
                  <a:pt x="423" y="89"/>
                  <a:pt x="421" y="90"/>
                </a:cubicBezTo>
                <a:close/>
                <a:moveTo>
                  <a:pt x="409" y="92"/>
                </a:moveTo>
                <a:cubicBezTo>
                  <a:pt x="411" y="90"/>
                  <a:pt x="418" y="92"/>
                  <a:pt x="419" y="90"/>
                </a:cubicBezTo>
                <a:cubicBezTo>
                  <a:pt x="420" y="90"/>
                  <a:pt x="420" y="90"/>
                  <a:pt x="419" y="90"/>
                </a:cubicBezTo>
                <a:cubicBezTo>
                  <a:pt x="411" y="91"/>
                  <a:pt x="406" y="90"/>
                  <a:pt x="399" y="92"/>
                </a:cubicBezTo>
                <a:cubicBezTo>
                  <a:pt x="401" y="92"/>
                  <a:pt x="406" y="92"/>
                  <a:pt x="409" y="92"/>
                </a:cubicBezTo>
                <a:close/>
              </a:path>
            </a:pathLst>
          </a:custGeom>
          <a:solidFill>
            <a:srgbClr val="373737"/>
          </a:solidFill>
          <a:ln w="14288" cap="flat">
            <a:noFill/>
            <a:prstDash val="solid"/>
            <a:miter lim="800000"/>
          </a:ln>
        </p:spPr>
        <p:txBody>
          <a:bodyPr vert="horz" wrap="square" lIns="91440" tIns="45720" rIns="91440" bIns="45720" numCol="1"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en-US">
              <a:solidFill>
                <a:srgbClr val="FFFFFF"/>
              </a:solidFill>
            </a:endParaRPr>
          </a:p>
        </p:txBody>
      </p:sp>
      <p:sp>
        <p:nvSpPr>
          <p:cNvPr id="7" name="文本框 6"/>
          <p:cNvSpPr txBox="1"/>
          <p:nvPr/>
        </p:nvSpPr>
        <p:spPr>
          <a:xfrm>
            <a:off x="1796415" y="2655570"/>
            <a:ext cx="3874135" cy="829945"/>
          </a:xfrm>
          <a:prstGeom prst="rect">
            <a:avLst/>
          </a:prstGeom>
          <a:noFill/>
        </p:spPr>
        <p:txBody>
          <a:bodyPr wrap="square" rtlCol="0" anchor="t">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8" name="文本框 7"/>
          <p:cNvSpPr txBox="1"/>
          <p:nvPr/>
        </p:nvSpPr>
        <p:spPr>
          <a:xfrm>
            <a:off x="1938655" y="2082165"/>
            <a:ext cx="1560195" cy="398780"/>
          </a:xfrm>
          <a:prstGeom prst="rect">
            <a:avLst/>
          </a:prstGeom>
          <a:noFill/>
        </p:spPr>
        <p:txBody>
          <a:bodyPr wrap="square" rtlCol="0">
            <a:spAutoFit/>
          </a:bodyPr>
          <a:p>
            <a:pPr algn="l"/>
            <a:r>
              <a:rPr lang="zh-CN" altLang="en-US" sz="2000">
                <a:solidFill>
                  <a:schemeClr val="bg1"/>
                </a:solidFill>
                <a:latin typeface="汉仪新蒂唐朝体" panose="02000500000000000000" charset="-122"/>
                <a:ea typeface="汉仪新蒂唐朝体" panose="02000500000000000000" charset="-122"/>
              </a:rPr>
              <a:t>关键词</a:t>
            </a:r>
            <a:endParaRPr lang="zh-CN" altLang="en-US" sz="2000">
              <a:solidFill>
                <a:schemeClr val="bg1"/>
              </a:solidFill>
              <a:latin typeface="汉仪新蒂唐朝体" panose="02000500000000000000" charset="-122"/>
              <a:ea typeface="汉仪新蒂唐朝体" panose="02000500000000000000" charset="-122"/>
            </a:endParaRPr>
          </a:p>
        </p:txBody>
      </p:sp>
      <p:sp>
        <p:nvSpPr>
          <p:cNvPr id="9" name="文本框 8"/>
          <p:cNvSpPr txBox="1"/>
          <p:nvPr/>
        </p:nvSpPr>
        <p:spPr>
          <a:xfrm>
            <a:off x="1796415" y="4581525"/>
            <a:ext cx="3874135" cy="829945"/>
          </a:xfrm>
          <a:prstGeom prst="rect">
            <a:avLst/>
          </a:prstGeom>
          <a:noFill/>
        </p:spPr>
        <p:txBody>
          <a:bodyPr wrap="square" rtlCol="0" anchor="t">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0" name="文本框 9"/>
          <p:cNvSpPr txBox="1"/>
          <p:nvPr/>
        </p:nvSpPr>
        <p:spPr>
          <a:xfrm>
            <a:off x="1938655" y="4008120"/>
            <a:ext cx="1560195" cy="398780"/>
          </a:xfrm>
          <a:prstGeom prst="rect">
            <a:avLst/>
          </a:prstGeom>
          <a:noFill/>
        </p:spPr>
        <p:txBody>
          <a:bodyPr wrap="square" rtlCol="0">
            <a:spAutoFit/>
          </a:bodyPr>
          <a:p>
            <a:pPr algn="l"/>
            <a:r>
              <a:rPr lang="zh-CN" altLang="en-US" sz="2000">
                <a:solidFill>
                  <a:schemeClr val="bg1"/>
                </a:solidFill>
                <a:latin typeface="汉仪新蒂唐朝体" panose="02000500000000000000" charset="-122"/>
                <a:ea typeface="汉仪新蒂唐朝体" panose="02000500000000000000" charset="-122"/>
              </a:rPr>
              <a:t>关键词</a:t>
            </a:r>
            <a:endParaRPr lang="zh-CN" altLang="en-US" sz="2000">
              <a:solidFill>
                <a:schemeClr val="bg1"/>
              </a:solidFill>
              <a:latin typeface="汉仪新蒂唐朝体" panose="02000500000000000000" charset="-122"/>
              <a:ea typeface="汉仪新蒂唐朝体" panose="02000500000000000000" charset="-122"/>
            </a:endParaRPr>
          </a:p>
        </p:txBody>
      </p:sp>
      <p:sp>
        <p:nvSpPr>
          <p:cNvPr id="11" name="文本框 10"/>
          <p:cNvSpPr txBox="1"/>
          <p:nvPr/>
        </p:nvSpPr>
        <p:spPr>
          <a:xfrm>
            <a:off x="6663055" y="2655570"/>
            <a:ext cx="3874135" cy="829945"/>
          </a:xfrm>
          <a:prstGeom prst="rect">
            <a:avLst/>
          </a:prstGeom>
          <a:noFill/>
        </p:spPr>
        <p:txBody>
          <a:bodyPr wrap="square" rtlCol="0" anchor="t">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3" name="文本框 12"/>
          <p:cNvSpPr txBox="1"/>
          <p:nvPr/>
        </p:nvSpPr>
        <p:spPr>
          <a:xfrm>
            <a:off x="6805295" y="2082165"/>
            <a:ext cx="1560195" cy="398780"/>
          </a:xfrm>
          <a:prstGeom prst="rect">
            <a:avLst/>
          </a:prstGeom>
          <a:noFill/>
        </p:spPr>
        <p:txBody>
          <a:bodyPr wrap="square" rtlCol="0">
            <a:spAutoFit/>
          </a:bodyPr>
          <a:p>
            <a:pPr algn="l"/>
            <a:r>
              <a:rPr lang="zh-CN" altLang="en-US" sz="2000">
                <a:solidFill>
                  <a:schemeClr val="bg1"/>
                </a:solidFill>
                <a:latin typeface="汉仪新蒂唐朝体" panose="02000500000000000000" charset="-122"/>
                <a:ea typeface="汉仪新蒂唐朝体" panose="02000500000000000000" charset="-122"/>
              </a:rPr>
              <a:t>关键词</a:t>
            </a:r>
            <a:endParaRPr lang="zh-CN" altLang="en-US" sz="2000">
              <a:solidFill>
                <a:schemeClr val="bg1"/>
              </a:solidFill>
              <a:latin typeface="汉仪新蒂唐朝体" panose="02000500000000000000" charset="-122"/>
              <a:ea typeface="汉仪新蒂唐朝体" panose="02000500000000000000" charset="-122"/>
            </a:endParaRPr>
          </a:p>
        </p:txBody>
      </p:sp>
      <p:sp>
        <p:nvSpPr>
          <p:cNvPr id="14" name="文本框 13"/>
          <p:cNvSpPr txBox="1"/>
          <p:nvPr/>
        </p:nvSpPr>
        <p:spPr>
          <a:xfrm>
            <a:off x="6776720" y="4581525"/>
            <a:ext cx="3874135" cy="829945"/>
          </a:xfrm>
          <a:prstGeom prst="rect">
            <a:avLst/>
          </a:prstGeom>
          <a:noFill/>
        </p:spPr>
        <p:txBody>
          <a:bodyPr wrap="square" rtlCol="0" anchor="t">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5" name="文本框 14"/>
          <p:cNvSpPr txBox="1"/>
          <p:nvPr/>
        </p:nvSpPr>
        <p:spPr>
          <a:xfrm>
            <a:off x="6918960" y="4008120"/>
            <a:ext cx="1560195" cy="398780"/>
          </a:xfrm>
          <a:prstGeom prst="rect">
            <a:avLst/>
          </a:prstGeom>
          <a:noFill/>
        </p:spPr>
        <p:txBody>
          <a:bodyPr wrap="square" rtlCol="0">
            <a:spAutoFit/>
          </a:bodyPr>
          <a:p>
            <a:pPr algn="l"/>
            <a:r>
              <a:rPr lang="zh-CN" altLang="en-US" sz="2000">
                <a:solidFill>
                  <a:schemeClr val="bg1"/>
                </a:solidFill>
                <a:latin typeface="汉仪新蒂唐朝体" panose="02000500000000000000" charset="-122"/>
                <a:ea typeface="汉仪新蒂唐朝体" panose="02000500000000000000" charset="-122"/>
              </a:rPr>
              <a:t>关键词</a:t>
            </a:r>
            <a:endParaRPr lang="zh-CN" altLang="en-US" sz="2000">
              <a:solidFill>
                <a:schemeClr val="bg1"/>
              </a:solidFill>
              <a:latin typeface="汉仪新蒂唐朝体" panose="02000500000000000000" charset="-122"/>
              <a:ea typeface="汉仪新蒂唐朝体" panose="02000500000000000000" charset="-122"/>
            </a:endParaRPr>
          </a:p>
        </p:txBody>
      </p:sp>
      <p:pic>
        <p:nvPicPr>
          <p:cNvPr id="5" name="图片 4" descr="水墨竹子"/>
          <p:cNvPicPr>
            <a:picLocks noChangeAspect="1"/>
          </p:cNvPicPr>
          <p:nvPr/>
        </p:nvPicPr>
        <p:blipFill>
          <a:blip r:embed="rId1"/>
          <a:srcRect l="35855" t="17700"/>
          <a:stretch>
            <a:fillRect/>
          </a:stretch>
        </p:blipFill>
        <p:spPr>
          <a:xfrm rot="14940000" flipV="1">
            <a:off x="866775" y="-685165"/>
            <a:ext cx="1783080" cy="37585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1"/>
          <p:cNvPicPr>
            <a:picLocks noChangeAspect="1"/>
          </p:cNvPicPr>
          <p:nvPr/>
        </p:nvPicPr>
        <p:blipFill>
          <a:blip r:embed="rId1"/>
          <a:stretch>
            <a:fillRect/>
          </a:stretch>
        </p:blipFill>
        <p:spPr>
          <a:xfrm>
            <a:off x="7533640" y="-12065"/>
            <a:ext cx="4722495" cy="5060315"/>
          </a:xfrm>
          <a:prstGeom prst="rect">
            <a:avLst/>
          </a:prstGeom>
        </p:spPr>
      </p:pic>
      <p:sp>
        <p:nvSpPr>
          <p:cNvPr id="5" name="文本框 4"/>
          <p:cNvSpPr txBox="1"/>
          <p:nvPr/>
        </p:nvSpPr>
        <p:spPr>
          <a:xfrm>
            <a:off x="612140" y="1138555"/>
            <a:ext cx="1198245" cy="1921510"/>
          </a:xfrm>
          <a:prstGeom prst="rect">
            <a:avLst/>
          </a:prstGeom>
          <a:noFill/>
        </p:spPr>
        <p:txBody>
          <a:bodyPr vert="eaVert" wrap="square" rtlCol="0">
            <a:spAutoFit/>
          </a:bodyPr>
          <a:p>
            <a:r>
              <a:rPr lang="zh-CN" altLang="en-US" sz="6600">
                <a:latin typeface="文悦古典明朝体 (非商业使用) W5" charset="-122"/>
                <a:ea typeface="文悦古典明朝体 (非商业使用) W5" charset="-122"/>
              </a:rPr>
              <a:t>目录</a:t>
            </a:r>
            <a:endParaRPr lang="zh-CN" altLang="en-US" sz="6600">
              <a:solidFill>
                <a:schemeClr val="tx1">
                  <a:lumMod val="85000"/>
                  <a:lumOff val="15000"/>
                </a:schemeClr>
              </a:solidFill>
              <a:latin typeface="文悦古典明朝体 (非商业使用) W5" charset="-122"/>
              <a:ea typeface="文悦古典明朝体 (非商业使用) W5" charset="-122"/>
            </a:endParaRPr>
          </a:p>
        </p:txBody>
      </p:sp>
      <p:sp>
        <p:nvSpPr>
          <p:cNvPr id="11" name="文本框 10"/>
          <p:cNvSpPr txBox="1"/>
          <p:nvPr/>
        </p:nvSpPr>
        <p:spPr>
          <a:xfrm>
            <a:off x="3153410" y="1732915"/>
            <a:ext cx="694055" cy="583565"/>
          </a:xfrm>
          <a:prstGeom prst="rect">
            <a:avLst/>
          </a:prstGeom>
          <a:noFill/>
        </p:spPr>
        <p:txBody>
          <a:bodyPr wrap="square" rtlCol="0">
            <a:spAutoFit/>
          </a:bodyPr>
          <a:p>
            <a:pPr algn="l"/>
            <a:r>
              <a:rPr lang="zh-CN" altLang="en-US" sz="3200">
                <a:latin typeface="文悦古典明朝体 (非商业使用) W5" charset="-122"/>
                <a:ea typeface="文悦古典明朝体 (非商业使用) W5" charset="-122"/>
              </a:rPr>
              <a:t>壹</a:t>
            </a:r>
            <a:endParaRPr lang="zh-CN" altLang="en-US" sz="3200">
              <a:latin typeface="文悦古典明朝体 (非商业使用) W5" charset="-122"/>
              <a:ea typeface="文悦古典明朝体 (非商业使用) W5" charset="-122"/>
            </a:endParaRPr>
          </a:p>
        </p:txBody>
      </p:sp>
      <p:sp>
        <p:nvSpPr>
          <p:cNvPr id="228" name="文本框 227"/>
          <p:cNvSpPr txBox="1"/>
          <p:nvPr/>
        </p:nvSpPr>
        <p:spPr>
          <a:xfrm>
            <a:off x="3847465" y="1979295"/>
            <a:ext cx="3526155" cy="337185"/>
          </a:xfrm>
          <a:prstGeom prst="rect">
            <a:avLst/>
          </a:prstGeom>
          <a:noFill/>
        </p:spPr>
        <p:txBody>
          <a:bodyPr wrap="square" rtlCol="0" anchor="t">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229" name="文本框 228"/>
          <p:cNvSpPr txBox="1"/>
          <p:nvPr/>
        </p:nvSpPr>
        <p:spPr>
          <a:xfrm>
            <a:off x="3847465" y="1711960"/>
            <a:ext cx="2459355" cy="368300"/>
          </a:xfrm>
          <a:prstGeom prst="rect">
            <a:avLst/>
          </a:prstGeom>
          <a:noFill/>
        </p:spPr>
        <p:txBody>
          <a:bodyPr wrap="square" rtlCol="0">
            <a:spAutoFit/>
          </a:bodyPr>
          <a:p>
            <a:pPr algn="l"/>
            <a:r>
              <a:rPr lang="zh-CN" altLang="en-US">
                <a:solidFill>
                  <a:schemeClr val="tx1">
                    <a:lumMod val="75000"/>
                    <a:lumOff val="25000"/>
                  </a:schemeClr>
                </a:solidFill>
                <a:latin typeface="华文楷体" panose="02010600040101010101" charset="-122"/>
                <a:ea typeface="华文楷体" panose="02010600040101010101" charset="-122"/>
              </a:rPr>
              <a:t>点击此处输入标题</a:t>
            </a:r>
            <a:endParaRPr lang="zh-CN" altLang="en-US">
              <a:solidFill>
                <a:schemeClr val="tx1">
                  <a:lumMod val="75000"/>
                  <a:lumOff val="25000"/>
                </a:schemeClr>
              </a:solidFill>
              <a:latin typeface="华文楷体" panose="02010600040101010101" charset="-122"/>
              <a:ea typeface="华文楷体" panose="02010600040101010101" charset="-122"/>
            </a:endParaRPr>
          </a:p>
        </p:txBody>
      </p:sp>
      <p:sp>
        <p:nvSpPr>
          <p:cNvPr id="12" name="文本框 11"/>
          <p:cNvSpPr txBox="1"/>
          <p:nvPr/>
        </p:nvSpPr>
        <p:spPr>
          <a:xfrm>
            <a:off x="3153410" y="2813685"/>
            <a:ext cx="694055" cy="583565"/>
          </a:xfrm>
          <a:prstGeom prst="rect">
            <a:avLst/>
          </a:prstGeom>
          <a:noFill/>
        </p:spPr>
        <p:txBody>
          <a:bodyPr wrap="square" rtlCol="0">
            <a:spAutoFit/>
          </a:bodyPr>
          <a:p>
            <a:pPr algn="l"/>
            <a:r>
              <a:rPr lang="zh-CN" altLang="en-US" sz="3200">
                <a:latin typeface="文悦古典明朝体 (非商业使用) W5" charset="-122"/>
                <a:ea typeface="文悦古典明朝体 (非商业使用) W5" charset="-122"/>
              </a:rPr>
              <a:t>贰</a:t>
            </a:r>
            <a:endParaRPr lang="zh-CN" altLang="en-US" sz="3200">
              <a:latin typeface="文悦古典明朝体 (非商业使用) W5" charset="-122"/>
              <a:ea typeface="文悦古典明朝体 (非商业使用) W5" charset="-122"/>
            </a:endParaRPr>
          </a:p>
        </p:txBody>
      </p:sp>
      <p:sp>
        <p:nvSpPr>
          <p:cNvPr id="13" name="文本框 12"/>
          <p:cNvSpPr txBox="1"/>
          <p:nvPr/>
        </p:nvSpPr>
        <p:spPr>
          <a:xfrm>
            <a:off x="3847465" y="3060065"/>
            <a:ext cx="3526155" cy="337185"/>
          </a:xfrm>
          <a:prstGeom prst="rect">
            <a:avLst/>
          </a:prstGeom>
          <a:noFill/>
        </p:spPr>
        <p:txBody>
          <a:bodyPr wrap="square" rtlCol="0" anchor="t">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4" name="文本框 13"/>
          <p:cNvSpPr txBox="1"/>
          <p:nvPr/>
        </p:nvSpPr>
        <p:spPr>
          <a:xfrm>
            <a:off x="3847465" y="2792730"/>
            <a:ext cx="2459355" cy="368300"/>
          </a:xfrm>
          <a:prstGeom prst="rect">
            <a:avLst/>
          </a:prstGeom>
          <a:noFill/>
        </p:spPr>
        <p:txBody>
          <a:bodyPr wrap="square" rtlCol="0">
            <a:spAutoFit/>
          </a:bodyPr>
          <a:p>
            <a:pPr algn="l"/>
            <a:r>
              <a:rPr lang="zh-CN" altLang="en-US">
                <a:solidFill>
                  <a:schemeClr val="tx1">
                    <a:lumMod val="75000"/>
                    <a:lumOff val="25000"/>
                  </a:schemeClr>
                </a:solidFill>
                <a:latin typeface="华文楷体" panose="02010600040101010101" charset="-122"/>
                <a:ea typeface="华文楷体" panose="02010600040101010101" charset="-122"/>
              </a:rPr>
              <a:t>点击此处输入标题</a:t>
            </a:r>
            <a:endParaRPr lang="zh-CN" altLang="en-US">
              <a:solidFill>
                <a:schemeClr val="tx1">
                  <a:lumMod val="75000"/>
                  <a:lumOff val="25000"/>
                </a:schemeClr>
              </a:solidFill>
              <a:latin typeface="华文楷体" panose="02010600040101010101" charset="-122"/>
              <a:ea typeface="华文楷体" panose="02010600040101010101" charset="-122"/>
            </a:endParaRPr>
          </a:p>
        </p:txBody>
      </p:sp>
      <p:sp>
        <p:nvSpPr>
          <p:cNvPr id="15" name="文本框 14"/>
          <p:cNvSpPr txBox="1"/>
          <p:nvPr/>
        </p:nvSpPr>
        <p:spPr>
          <a:xfrm>
            <a:off x="3153410" y="3819525"/>
            <a:ext cx="694055" cy="583565"/>
          </a:xfrm>
          <a:prstGeom prst="rect">
            <a:avLst/>
          </a:prstGeom>
          <a:noFill/>
        </p:spPr>
        <p:txBody>
          <a:bodyPr wrap="square" rtlCol="0">
            <a:spAutoFit/>
          </a:bodyPr>
          <a:p>
            <a:pPr algn="l"/>
            <a:r>
              <a:rPr lang="zh-CN" altLang="en-US" sz="3200">
                <a:latin typeface="文悦古典明朝体 (非商业使用) W5" charset="-122"/>
                <a:ea typeface="文悦古典明朝体 (非商业使用) W5" charset="-122"/>
              </a:rPr>
              <a:t>叁</a:t>
            </a:r>
            <a:endParaRPr lang="zh-CN" altLang="en-US" sz="3200">
              <a:latin typeface="文悦古典明朝体 (非商业使用) W5" charset="-122"/>
              <a:ea typeface="文悦古典明朝体 (非商业使用) W5" charset="-122"/>
            </a:endParaRPr>
          </a:p>
        </p:txBody>
      </p:sp>
      <p:sp>
        <p:nvSpPr>
          <p:cNvPr id="16" name="文本框 15"/>
          <p:cNvSpPr txBox="1"/>
          <p:nvPr/>
        </p:nvSpPr>
        <p:spPr>
          <a:xfrm>
            <a:off x="3847465" y="4086860"/>
            <a:ext cx="3526155" cy="337185"/>
          </a:xfrm>
          <a:prstGeom prst="rect">
            <a:avLst/>
          </a:prstGeom>
          <a:noFill/>
        </p:spPr>
        <p:txBody>
          <a:bodyPr wrap="square" rtlCol="0" anchor="t">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7" name="文本框 16"/>
          <p:cNvSpPr txBox="1"/>
          <p:nvPr/>
        </p:nvSpPr>
        <p:spPr>
          <a:xfrm>
            <a:off x="3847465" y="3819525"/>
            <a:ext cx="2459355" cy="368300"/>
          </a:xfrm>
          <a:prstGeom prst="rect">
            <a:avLst/>
          </a:prstGeom>
          <a:noFill/>
        </p:spPr>
        <p:txBody>
          <a:bodyPr wrap="square" rtlCol="0">
            <a:spAutoFit/>
          </a:bodyPr>
          <a:p>
            <a:pPr algn="l"/>
            <a:r>
              <a:rPr lang="zh-CN" altLang="en-US">
                <a:solidFill>
                  <a:schemeClr val="tx1">
                    <a:lumMod val="75000"/>
                    <a:lumOff val="25000"/>
                  </a:schemeClr>
                </a:solidFill>
                <a:latin typeface="华文楷体" panose="02010600040101010101" charset="-122"/>
                <a:ea typeface="华文楷体" panose="02010600040101010101" charset="-122"/>
              </a:rPr>
              <a:t>点击此处输入标题</a:t>
            </a:r>
            <a:endParaRPr lang="zh-CN" altLang="en-US">
              <a:solidFill>
                <a:schemeClr val="tx1">
                  <a:lumMod val="75000"/>
                  <a:lumOff val="25000"/>
                </a:schemeClr>
              </a:solidFill>
              <a:latin typeface="华文楷体" panose="02010600040101010101" charset="-122"/>
              <a:ea typeface="华文楷体" panose="02010600040101010101" charset="-122"/>
            </a:endParaRPr>
          </a:p>
        </p:txBody>
      </p:sp>
      <p:sp>
        <p:nvSpPr>
          <p:cNvPr id="18" name="文本框 17"/>
          <p:cNvSpPr txBox="1"/>
          <p:nvPr/>
        </p:nvSpPr>
        <p:spPr>
          <a:xfrm>
            <a:off x="3153410" y="4918075"/>
            <a:ext cx="694055" cy="583565"/>
          </a:xfrm>
          <a:prstGeom prst="rect">
            <a:avLst/>
          </a:prstGeom>
          <a:noFill/>
        </p:spPr>
        <p:txBody>
          <a:bodyPr wrap="square" rtlCol="0">
            <a:spAutoFit/>
          </a:bodyPr>
          <a:p>
            <a:pPr algn="l"/>
            <a:r>
              <a:rPr lang="zh-CN" altLang="en-US" sz="3200">
                <a:latin typeface="文悦古典明朝体 (非商业使用) W5" charset="-122"/>
                <a:ea typeface="文悦古典明朝体 (非商业使用) W5" charset="-122"/>
              </a:rPr>
              <a:t>肆</a:t>
            </a:r>
            <a:endParaRPr lang="zh-CN" altLang="en-US" sz="3200">
              <a:latin typeface="文悦古典明朝体 (非商业使用) W5" charset="-122"/>
              <a:ea typeface="文悦古典明朝体 (非商业使用) W5" charset="-122"/>
            </a:endParaRPr>
          </a:p>
        </p:txBody>
      </p:sp>
      <p:sp>
        <p:nvSpPr>
          <p:cNvPr id="19" name="文本框 18"/>
          <p:cNvSpPr txBox="1"/>
          <p:nvPr/>
        </p:nvSpPr>
        <p:spPr>
          <a:xfrm>
            <a:off x="3847465" y="5164455"/>
            <a:ext cx="3526155" cy="337185"/>
          </a:xfrm>
          <a:prstGeom prst="rect">
            <a:avLst/>
          </a:prstGeom>
          <a:noFill/>
        </p:spPr>
        <p:txBody>
          <a:bodyPr wrap="square" rtlCol="0" anchor="t">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20" name="文本框 19"/>
          <p:cNvSpPr txBox="1"/>
          <p:nvPr/>
        </p:nvSpPr>
        <p:spPr>
          <a:xfrm>
            <a:off x="3847465" y="4897120"/>
            <a:ext cx="2459355" cy="368300"/>
          </a:xfrm>
          <a:prstGeom prst="rect">
            <a:avLst/>
          </a:prstGeom>
          <a:noFill/>
        </p:spPr>
        <p:txBody>
          <a:bodyPr wrap="square" rtlCol="0">
            <a:spAutoFit/>
          </a:bodyPr>
          <a:p>
            <a:pPr algn="l"/>
            <a:r>
              <a:rPr lang="zh-CN" altLang="en-US">
                <a:solidFill>
                  <a:schemeClr val="tx1">
                    <a:lumMod val="75000"/>
                    <a:lumOff val="25000"/>
                  </a:schemeClr>
                </a:solidFill>
                <a:latin typeface="华文楷体" panose="02010600040101010101" charset="-122"/>
                <a:ea typeface="华文楷体" panose="02010600040101010101" charset="-122"/>
              </a:rPr>
              <a:t>点击此处输入标题</a:t>
            </a:r>
            <a:endParaRPr lang="zh-CN" altLang="en-US">
              <a:solidFill>
                <a:schemeClr val="tx1">
                  <a:lumMod val="75000"/>
                  <a:lumOff val="25000"/>
                </a:schemeClr>
              </a:solidFill>
              <a:latin typeface="华文楷体" panose="02010600040101010101" charset="-122"/>
              <a:ea typeface="华文楷体" panose="02010600040101010101" charset="-122"/>
            </a:endParaRPr>
          </a:p>
        </p:txBody>
      </p:sp>
      <p:grpSp>
        <p:nvGrpSpPr>
          <p:cNvPr id="6" name="组合 5"/>
          <p:cNvGrpSpPr/>
          <p:nvPr/>
        </p:nvGrpSpPr>
        <p:grpSpPr>
          <a:xfrm>
            <a:off x="1623060" y="1003935"/>
            <a:ext cx="453938" cy="465455"/>
            <a:chOff x="2571" y="1603"/>
            <a:chExt cx="829" cy="850"/>
          </a:xfrm>
        </p:grpSpPr>
        <p:pic>
          <p:nvPicPr>
            <p:cNvPr id="7" name="图片 6" descr="920e76e2f13926344de2dfe18db4b40b"/>
            <p:cNvPicPr>
              <a:picLocks noChangeAspect="1"/>
            </p:cNvPicPr>
            <p:nvPr/>
          </p:nvPicPr>
          <p:blipFill>
            <a:blip r:embed="rId2"/>
            <a:stretch>
              <a:fillRect/>
            </a:stretch>
          </p:blipFill>
          <p:spPr>
            <a:xfrm>
              <a:off x="2571" y="1603"/>
              <a:ext cx="829" cy="850"/>
            </a:xfrm>
            <a:prstGeom prst="rect">
              <a:avLst/>
            </a:prstGeom>
          </p:spPr>
        </p:pic>
        <p:sp>
          <p:nvSpPr>
            <p:cNvPr id="8" name="文本框 7"/>
            <p:cNvSpPr txBox="1"/>
            <p:nvPr/>
          </p:nvSpPr>
          <p:spPr>
            <a:xfrm>
              <a:off x="2662" y="1629"/>
              <a:ext cx="615" cy="701"/>
            </a:xfrm>
            <a:prstGeom prst="rect">
              <a:avLst/>
            </a:prstGeom>
            <a:noFill/>
          </p:spPr>
          <p:txBody>
            <a:bodyPr vert="eaVert" wrap="square" rtlCol="0">
              <a:spAutoFit/>
            </a:bodyPr>
            <a:p>
              <a:r>
                <a:rPr lang="zh-CN" altLang="en-US" sz="1000">
                  <a:solidFill>
                    <a:schemeClr val="bg1"/>
                  </a:solidFill>
                  <a:latin typeface="华文楷体" panose="02010600040101010101" charset="-122"/>
                  <a:ea typeface="华文楷体" panose="02010600040101010101" charset="-122"/>
                </a:rPr>
                <a:t>古典</a:t>
              </a:r>
              <a:endParaRPr lang="zh-CN" altLang="en-US" sz="1000">
                <a:solidFill>
                  <a:schemeClr val="bg1"/>
                </a:solidFill>
                <a:latin typeface="华文楷体" panose="02010600040101010101" charset="-122"/>
                <a:ea typeface="华文楷体" panose="02010600040101010101"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1"/>
          <p:cNvPicPr>
            <a:picLocks noChangeAspect="1"/>
          </p:cNvPicPr>
          <p:nvPr/>
        </p:nvPicPr>
        <p:blipFill>
          <a:blip r:embed="rId1"/>
          <a:stretch>
            <a:fillRect/>
          </a:stretch>
        </p:blipFill>
        <p:spPr>
          <a:xfrm>
            <a:off x="7533640" y="-12065"/>
            <a:ext cx="4722495" cy="5060315"/>
          </a:xfrm>
          <a:prstGeom prst="rect">
            <a:avLst/>
          </a:prstGeom>
        </p:spPr>
      </p:pic>
      <p:sp>
        <p:nvSpPr>
          <p:cNvPr id="5" name="文本框 4"/>
          <p:cNvSpPr txBox="1"/>
          <p:nvPr/>
        </p:nvSpPr>
        <p:spPr>
          <a:xfrm>
            <a:off x="1800225" y="1579245"/>
            <a:ext cx="1198245" cy="4049395"/>
          </a:xfrm>
          <a:prstGeom prst="rect">
            <a:avLst/>
          </a:prstGeom>
          <a:noFill/>
        </p:spPr>
        <p:txBody>
          <a:bodyPr vert="eaVert" wrap="square" rtlCol="0">
            <a:spAutoFit/>
          </a:bodyPr>
          <a:p>
            <a:r>
              <a:rPr lang="zh-CN" altLang="en-US" sz="6600">
                <a:latin typeface="文悦古典明朝体 (非商业使用) W5" charset="-122"/>
                <a:ea typeface="文悦古典明朝体 (非商业使用) W5" charset="-122"/>
              </a:rPr>
              <a:t>谢谢观看</a:t>
            </a:r>
            <a:endParaRPr lang="zh-CN" altLang="en-US" sz="6600">
              <a:latin typeface="文悦古典明朝体 (非商业使用) W5" charset="-122"/>
              <a:ea typeface="文悦古典明朝体 (非商业使用) W5" charset="-122"/>
            </a:endParaRPr>
          </a:p>
        </p:txBody>
      </p:sp>
      <p:sp>
        <p:nvSpPr>
          <p:cNvPr id="6" name="文本框 5"/>
          <p:cNvSpPr txBox="1"/>
          <p:nvPr/>
        </p:nvSpPr>
        <p:spPr>
          <a:xfrm>
            <a:off x="2890520" y="2689860"/>
            <a:ext cx="551815" cy="2145030"/>
          </a:xfrm>
          <a:prstGeom prst="rect">
            <a:avLst/>
          </a:prstGeom>
          <a:noFill/>
        </p:spPr>
        <p:txBody>
          <a:bodyPr vert="eaVert" wrap="square" rtlCol="0">
            <a:spAutoFit/>
          </a:bodyPr>
          <a:p>
            <a:r>
              <a:rPr lang="zh-CN" altLang="en-US" sz="2400">
                <a:latin typeface="文悦古典明朝体 (非商业使用) W5" charset="-122"/>
                <a:ea typeface="文悦古典明朝体 (非商业使用) W5" charset="-122"/>
              </a:rPr>
              <a:t>工作总结计划</a:t>
            </a:r>
            <a:endParaRPr lang="zh-CN" altLang="en-US" sz="2400">
              <a:latin typeface="文悦古典明朝体 (非商业使用) W5" charset="-122"/>
              <a:ea typeface="文悦古典明朝体 (非商业使用) W5" charset="-122"/>
            </a:endParaRPr>
          </a:p>
        </p:txBody>
      </p:sp>
      <p:pic>
        <p:nvPicPr>
          <p:cNvPr id="7" name="图片 6" descr="920e76e2f13926344de2dfe18db4b40b"/>
          <p:cNvPicPr>
            <a:picLocks noChangeAspect="1"/>
          </p:cNvPicPr>
          <p:nvPr/>
        </p:nvPicPr>
        <p:blipFill>
          <a:blip r:embed="rId2"/>
          <a:stretch>
            <a:fillRect/>
          </a:stretch>
        </p:blipFill>
        <p:spPr>
          <a:xfrm>
            <a:off x="2921000" y="1896110"/>
            <a:ext cx="526415" cy="539750"/>
          </a:xfrm>
          <a:prstGeom prst="rect">
            <a:avLst/>
          </a:prstGeom>
        </p:spPr>
      </p:pic>
      <p:sp>
        <p:nvSpPr>
          <p:cNvPr id="8" name="文本框 7"/>
          <p:cNvSpPr txBox="1"/>
          <p:nvPr/>
        </p:nvSpPr>
        <p:spPr>
          <a:xfrm>
            <a:off x="2998470" y="1943735"/>
            <a:ext cx="336550" cy="445135"/>
          </a:xfrm>
          <a:prstGeom prst="rect">
            <a:avLst/>
          </a:prstGeom>
          <a:noFill/>
        </p:spPr>
        <p:txBody>
          <a:bodyPr vert="eaVert" wrap="square" rtlCol="0">
            <a:spAutoFit/>
          </a:bodyPr>
          <a:p>
            <a:r>
              <a:rPr lang="zh-CN" altLang="en-US" sz="1000">
                <a:solidFill>
                  <a:schemeClr val="bg1"/>
                </a:solidFill>
                <a:latin typeface="华文楷体" panose="02010600040101010101" charset="-122"/>
                <a:ea typeface="华文楷体" panose="02010600040101010101" charset="-122"/>
              </a:rPr>
              <a:t>古典</a:t>
            </a:r>
            <a:endParaRPr lang="zh-CN" altLang="en-US" sz="1000">
              <a:solidFill>
                <a:schemeClr val="bg1"/>
              </a:solidFill>
              <a:latin typeface="华文楷体" panose="02010600040101010101" charset="-122"/>
              <a:ea typeface="华文楷体" panose="02010600040101010101"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2647315" y="3297555"/>
            <a:ext cx="6741160" cy="953135"/>
          </a:xfrm>
          <a:prstGeom prst="rect">
            <a:avLst/>
          </a:prstGeom>
          <a:noFill/>
        </p:spPr>
        <p:txBody>
          <a:bodyPr wrap="square" rtlCol="0" anchor="t">
            <a:spAutoFit/>
          </a:bodyPr>
          <a:p>
            <a:pPr algn="ctr" fontAlgn="auto">
              <a:lnSpc>
                <a:spcPct val="200000"/>
              </a:lnSpc>
            </a:pPr>
            <a:r>
              <a:rPr lang="zh-CN" altLang="en-US" sz="2800" dirty="0">
                <a:solidFill>
                  <a:schemeClr val="tx1">
                    <a:lumMod val="65000"/>
                    <a:lumOff val="35000"/>
                  </a:schemeClr>
                </a:solidFill>
                <a:latin typeface="文悦古典明朝体 (非商业使用) W5" charset="-122"/>
                <a:ea typeface="文悦古典明朝体 (非商业使用) W5" charset="-122"/>
                <a:sym typeface="Arial" panose="020B0604020202020204" pitchFamily="34" charset="0"/>
              </a:rPr>
              <a:t>特殊字体：文悦古典明朝体</a:t>
            </a:r>
            <a:endParaRPr lang="zh-CN" altLang="en-US" sz="2800" dirty="0">
              <a:solidFill>
                <a:schemeClr val="tx1">
                  <a:lumMod val="65000"/>
                  <a:lumOff val="35000"/>
                </a:schemeClr>
              </a:solidFill>
              <a:latin typeface="文悦古典明朝体 (非商业使用) W5" charset="-122"/>
              <a:ea typeface="文悦古典明朝体 (非商业使用) W5" charset="-122"/>
              <a:sym typeface="Arial" panose="020B0604020202020204" pitchFamily="34" charset="0"/>
            </a:endParaRPr>
          </a:p>
        </p:txBody>
      </p:sp>
      <p:graphicFrame>
        <p:nvGraphicFramePr>
          <p:cNvPr id="4" name="对象 3">
            <a:hlinkClick r:id="" action="ppaction://ole?verb="/>
          </p:cNvPr>
          <p:cNvGraphicFramePr>
            <a:graphicFrameLocks noChangeAspect="1"/>
          </p:cNvGraphicFramePr>
          <p:nvPr/>
        </p:nvGraphicFramePr>
        <p:xfrm>
          <a:off x="3981450" y="1825625"/>
          <a:ext cx="4073525" cy="1964055"/>
        </p:xfrm>
        <a:graphic>
          <a:graphicData uri="http://schemas.openxmlformats.org/presentationml/2006/ole">
            <mc:AlternateContent xmlns:mc="http://schemas.openxmlformats.org/markup-compatibility/2006">
              <mc:Choice xmlns:v="urn:schemas-microsoft-com:vml" Requires="v">
                <p:oleObj spid="_x0000_s1025" name="" r:id="rId1" imgW="995680" imgH="480060" progId="Package">
                  <p:embed/>
                </p:oleObj>
              </mc:Choice>
              <mc:Fallback>
                <p:oleObj name="" r:id="rId1" imgW="995680" imgH="480060" progId="Package">
                  <p:embed/>
                  <p:pic>
                    <p:nvPicPr>
                      <p:cNvPr id="0" name="图片 1024"/>
                      <p:cNvPicPr/>
                      <p:nvPr/>
                    </p:nvPicPr>
                    <p:blipFill>
                      <a:blip r:embed="rId2"/>
                      <a:stretch>
                        <a:fillRect/>
                      </a:stretch>
                    </p:blipFill>
                    <p:spPr>
                      <a:xfrm>
                        <a:off x="3981450" y="1825625"/>
                        <a:ext cx="4073525" cy="1964055"/>
                      </a:xfrm>
                      <a:prstGeom prst="rect">
                        <a:avLst/>
                      </a:prstGeom>
                    </p:spPr>
                  </p:pic>
                </p:oleObj>
              </mc:Fallback>
            </mc:AlternateContent>
          </a:graphicData>
        </a:graphic>
      </p:graphicFrame>
      <p:sp>
        <p:nvSpPr>
          <p:cNvPr id="5" name="文本框 4"/>
          <p:cNvSpPr txBox="1"/>
          <p:nvPr/>
        </p:nvSpPr>
        <p:spPr>
          <a:xfrm>
            <a:off x="2950210" y="4250690"/>
            <a:ext cx="6136640" cy="460375"/>
          </a:xfrm>
          <a:prstGeom prst="rect">
            <a:avLst/>
          </a:prstGeom>
          <a:noFill/>
        </p:spPr>
        <p:txBody>
          <a:bodyPr wrap="square" rtlCol="0">
            <a:spAutoFit/>
          </a:bodyPr>
          <a:p>
            <a:pPr algn="ctr"/>
            <a:r>
              <a:rPr lang="zh-CN" altLang="en-US" sz="2400">
                <a:latin typeface="微软雅黑" panose="020B0503020204020204" charset="-122"/>
                <a:ea typeface="微软雅黑" panose="020B0503020204020204" charset="-122"/>
                <a:cs typeface="微软雅黑" panose="020B0503020204020204" charset="-122"/>
              </a:rPr>
              <a:t>单击以上字体图标 打开 安装 即可使用</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84960" y="1579245"/>
            <a:ext cx="1413510" cy="3274060"/>
          </a:xfrm>
          <a:prstGeom prst="rect">
            <a:avLst/>
          </a:prstGeom>
          <a:noFill/>
        </p:spPr>
        <p:txBody>
          <a:bodyPr vert="eaVert" wrap="square" rtlCol="0">
            <a:spAutoFit/>
          </a:bodyPr>
          <a:p>
            <a:r>
              <a:rPr lang="zh-CN" altLang="en-US" sz="8000">
                <a:latin typeface="文悦古典明朝体 (非商业使用) W5" charset="-122"/>
                <a:ea typeface="文悦古典明朝体 (非商业使用) W5" charset="-122"/>
              </a:rPr>
              <a:t>第一节</a:t>
            </a:r>
            <a:endParaRPr lang="zh-CN" altLang="en-US" sz="8000">
              <a:latin typeface="文悦古典明朝体 (非商业使用) W5" charset="-122"/>
              <a:ea typeface="文悦古典明朝体 (非商业使用) W5" charset="-122"/>
            </a:endParaRPr>
          </a:p>
        </p:txBody>
      </p:sp>
      <p:sp>
        <p:nvSpPr>
          <p:cNvPr id="6" name="文本框 5"/>
          <p:cNvSpPr txBox="1"/>
          <p:nvPr/>
        </p:nvSpPr>
        <p:spPr>
          <a:xfrm>
            <a:off x="2823845" y="2643505"/>
            <a:ext cx="551815" cy="2882900"/>
          </a:xfrm>
          <a:prstGeom prst="rect">
            <a:avLst/>
          </a:prstGeom>
          <a:noFill/>
        </p:spPr>
        <p:txBody>
          <a:bodyPr vert="eaVert" wrap="square" rtlCol="0">
            <a:spAutoFit/>
          </a:bodyPr>
          <a:p>
            <a:r>
              <a:rPr lang="zh-CN" altLang="en-US" sz="2400">
                <a:latin typeface="文悦古典明朝体 (非商业使用) W5" charset="-122"/>
                <a:ea typeface="文悦古典明朝体 (非商业使用) W5" charset="-122"/>
              </a:rPr>
              <a:t>点击此处输入标题</a:t>
            </a:r>
            <a:endParaRPr lang="zh-CN" altLang="en-US" sz="2400">
              <a:latin typeface="文悦古典明朝体 (非商业使用) W5" charset="-122"/>
              <a:ea typeface="文悦古典明朝体 (非商业使用) W5" charset="-122"/>
            </a:endParaRPr>
          </a:p>
        </p:txBody>
      </p:sp>
      <p:sp>
        <p:nvSpPr>
          <p:cNvPr id="9" name="文本框 8"/>
          <p:cNvSpPr txBox="1"/>
          <p:nvPr/>
        </p:nvSpPr>
        <p:spPr>
          <a:xfrm>
            <a:off x="3375660" y="2643505"/>
            <a:ext cx="398145" cy="3099435"/>
          </a:xfrm>
          <a:prstGeom prst="rect">
            <a:avLst/>
          </a:prstGeom>
          <a:noFill/>
        </p:spPr>
        <p:txBody>
          <a:bodyPr vert="eaVert" wrap="square" rtlCol="0">
            <a:spAutoFit/>
          </a:bodyPr>
          <a:p>
            <a:pPr algn="l"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a:t>
            </a:r>
            <a:endPar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pic>
        <p:nvPicPr>
          <p:cNvPr id="4" name="图片 3" descr="1"/>
          <p:cNvPicPr>
            <a:picLocks noChangeAspect="1"/>
          </p:cNvPicPr>
          <p:nvPr/>
        </p:nvPicPr>
        <p:blipFill>
          <a:blip r:embed="rId1"/>
          <a:stretch>
            <a:fillRect/>
          </a:stretch>
        </p:blipFill>
        <p:spPr>
          <a:xfrm>
            <a:off x="7533640" y="-12065"/>
            <a:ext cx="4722495" cy="5060315"/>
          </a:xfrm>
          <a:prstGeom prst="rect">
            <a:avLst/>
          </a:prstGeom>
        </p:spPr>
      </p:pic>
      <p:pic>
        <p:nvPicPr>
          <p:cNvPr id="7" name="图片 6" descr="920e76e2f13926344de2dfe18db4b40b"/>
          <p:cNvPicPr>
            <a:picLocks noChangeAspect="1"/>
          </p:cNvPicPr>
          <p:nvPr/>
        </p:nvPicPr>
        <p:blipFill>
          <a:blip r:embed="rId2"/>
          <a:stretch>
            <a:fillRect/>
          </a:stretch>
        </p:blipFill>
        <p:spPr>
          <a:xfrm>
            <a:off x="2921000" y="1896110"/>
            <a:ext cx="526415" cy="539750"/>
          </a:xfrm>
          <a:prstGeom prst="rect">
            <a:avLst/>
          </a:prstGeom>
        </p:spPr>
      </p:pic>
      <p:sp>
        <p:nvSpPr>
          <p:cNvPr id="8" name="文本框 7"/>
          <p:cNvSpPr txBox="1"/>
          <p:nvPr/>
        </p:nvSpPr>
        <p:spPr>
          <a:xfrm>
            <a:off x="2998470" y="1943735"/>
            <a:ext cx="336550" cy="445135"/>
          </a:xfrm>
          <a:prstGeom prst="rect">
            <a:avLst/>
          </a:prstGeom>
          <a:noFill/>
        </p:spPr>
        <p:txBody>
          <a:bodyPr vert="eaVert" wrap="square" rtlCol="0">
            <a:spAutoFit/>
          </a:bodyPr>
          <a:p>
            <a:r>
              <a:rPr lang="zh-CN" altLang="en-US" sz="1000">
                <a:solidFill>
                  <a:schemeClr val="bg1"/>
                </a:solidFill>
                <a:latin typeface="华文楷体" panose="02010600040101010101" charset="-122"/>
                <a:ea typeface="华文楷体" panose="02010600040101010101" charset="-122"/>
              </a:rPr>
              <a:t>古典</a:t>
            </a:r>
            <a:endParaRPr lang="zh-CN" altLang="en-US" sz="1000">
              <a:solidFill>
                <a:schemeClr val="bg1"/>
              </a:solidFill>
              <a:latin typeface="华文楷体" panose="02010600040101010101" charset="-122"/>
              <a:ea typeface="华文楷体" panose="02010600040101010101"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Freeform 491"/>
          <p:cNvSpPr/>
          <p:nvPr/>
        </p:nvSpPr>
        <p:spPr bwMode="auto">
          <a:xfrm rot="20544888">
            <a:off x="6694170" y="1410970"/>
            <a:ext cx="5308600" cy="3848100"/>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9" h="457">
                <a:moveTo>
                  <a:pt x="31" y="0"/>
                </a:moveTo>
                <a:cubicBezTo>
                  <a:pt x="30" y="0"/>
                  <a:pt x="29" y="0"/>
                  <a:pt x="28" y="0"/>
                </a:cubicBezTo>
                <a:cubicBezTo>
                  <a:pt x="22" y="1"/>
                  <a:pt x="16" y="9"/>
                  <a:pt x="15" y="16"/>
                </a:cubicBezTo>
                <a:cubicBezTo>
                  <a:pt x="14" y="26"/>
                  <a:pt x="19" y="35"/>
                  <a:pt x="25" y="41"/>
                </a:cubicBezTo>
                <a:cubicBezTo>
                  <a:pt x="24" y="44"/>
                  <a:pt x="22" y="44"/>
                  <a:pt x="23" y="47"/>
                </a:cubicBezTo>
                <a:cubicBezTo>
                  <a:pt x="35" y="49"/>
                  <a:pt x="37" y="82"/>
                  <a:pt x="26" y="88"/>
                </a:cubicBezTo>
                <a:cubicBezTo>
                  <a:pt x="22" y="86"/>
                  <a:pt x="26" y="77"/>
                  <a:pt x="20" y="76"/>
                </a:cubicBezTo>
                <a:cubicBezTo>
                  <a:pt x="16" y="80"/>
                  <a:pt x="19" y="87"/>
                  <a:pt x="21" y="91"/>
                </a:cubicBezTo>
                <a:cubicBezTo>
                  <a:pt x="25" y="91"/>
                  <a:pt x="29" y="91"/>
                  <a:pt x="28" y="95"/>
                </a:cubicBezTo>
                <a:cubicBezTo>
                  <a:pt x="24" y="98"/>
                  <a:pt x="23" y="100"/>
                  <a:pt x="25" y="105"/>
                </a:cubicBezTo>
                <a:cubicBezTo>
                  <a:pt x="22" y="106"/>
                  <a:pt x="19" y="111"/>
                  <a:pt x="21" y="114"/>
                </a:cubicBezTo>
                <a:cubicBezTo>
                  <a:pt x="21" y="113"/>
                  <a:pt x="21" y="113"/>
                  <a:pt x="22" y="113"/>
                </a:cubicBezTo>
                <a:cubicBezTo>
                  <a:pt x="23" y="113"/>
                  <a:pt x="24" y="113"/>
                  <a:pt x="24" y="113"/>
                </a:cubicBezTo>
                <a:cubicBezTo>
                  <a:pt x="22" y="122"/>
                  <a:pt x="35" y="137"/>
                  <a:pt x="21" y="139"/>
                </a:cubicBezTo>
                <a:cubicBezTo>
                  <a:pt x="16" y="147"/>
                  <a:pt x="9" y="151"/>
                  <a:pt x="5" y="159"/>
                </a:cubicBezTo>
                <a:cubicBezTo>
                  <a:pt x="5" y="159"/>
                  <a:pt x="4" y="158"/>
                  <a:pt x="3" y="158"/>
                </a:cubicBezTo>
                <a:cubicBezTo>
                  <a:pt x="5" y="160"/>
                  <a:pt x="6" y="165"/>
                  <a:pt x="1" y="165"/>
                </a:cubicBezTo>
                <a:cubicBezTo>
                  <a:pt x="1" y="165"/>
                  <a:pt x="1" y="165"/>
                  <a:pt x="1" y="165"/>
                </a:cubicBezTo>
                <a:cubicBezTo>
                  <a:pt x="3" y="172"/>
                  <a:pt x="0" y="184"/>
                  <a:pt x="6" y="189"/>
                </a:cubicBezTo>
                <a:cubicBezTo>
                  <a:pt x="10" y="194"/>
                  <a:pt x="18" y="193"/>
                  <a:pt x="25" y="194"/>
                </a:cubicBezTo>
                <a:cubicBezTo>
                  <a:pt x="35" y="188"/>
                  <a:pt x="44" y="174"/>
                  <a:pt x="53" y="164"/>
                </a:cubicBezTo>
                <a:cubicBezTo>
                  <a:pt x="53" y="164"/>
                  <a:pt x="54" y="164"/>
                  <a:pt x="55" y="164"/>
                </a:cubicBezTo>
                <a:cubicBezTo>
                  <a:pt x="68" y="164"/>
                  <a:pt x="67" y="176"/>
                  <a:pt x="67" y="188"/>
                </a:cubicBezTo>
                <a:cubicBezTo>
                  <a:pt x="58" y="197"/>
                  <a:pt x="52" y="209"/>
                  <a:pt x="43" y="217"/>
                </a:cubicBezTo>
                <a:cubicBezTo>
                  <a:pt x="44" y="214"/>
                  <a:pt x="42" y="214"/>
                  <a:pt x="42" y="212"/>
                </a:cubicBezTo>
                <a:cubicBezTo>
                  <a:pt x="42" y="212"/>
                  <a:pt x="41" y="212"/>
                  <a:pt x="41" y="212"/>
                </a:cubicBezTo>
                <a:cubicBezTo>
                  <a:pt x="39" y="212"/>
                  <a:pt x="39" y="211"/>
                  <a:pt x="37" y="210"/>
                </a:cubicBezTo>
                <a:cubicBezTo>
                  <a:pt x="33" y="218"/>
                  <a:pt x="26" y="228"/>
                  <a:pt x="22" y="231"/>
                </a:cubicBezTo>
                <a:cubicBezTo>
                  <a:pt x="23" y="235"/>
                  <a:pt x="22" y="243"/>
                  <a:pt x="23" y="245"/>
                </a:cubicBezTo>
                <a:cubicBezTo>
                  <a:pt x="23" y="245"/>
                  <a:pt x="23" y="245"/>
                  <a:pt x="23" y="245"/>
                </a:cubicBezTo>
                <a:cubicBezTo>
                  <a:pt x="24" y="245"/>
                  <a:pt x="27" y="250"/>
                  <a:pt x="27" y="253"/>
                </a:cubicBezTo>
                <a:cubicBezTo>
                  <a:pt x="26" y="256"/>
                  <a:pt x="23" y="256"/>
                  <a:pt x="22" y="259"/>
                </a:cubicBezTo>
                <a:cubicBezTo>
                  <a:pt x="22" y="259"/>
                  <a:pt x="22" y="259"/>
                  <a:pt x="23" y="259"/>
                </a:cubicBezTo>
                <a:cubicBezTo>
                  <a:pt x="23" y="259"/>
                  <a:pt x="24" y="259"/>
                  <a:pt x="24" y="259"/>
                </a:cubicBezTo>
                <a:cubicBezTo>
                  <a:pt x="25" y="259"/>
                  <a:pt x="25" y="258"/>
                  <a:pt x="26" y="258"/>
                </a:cubicBezTo>
                <a:cubicBezTo>
                  <a:pt x="26" y="258"/>
                  <a:pt x="26" y="259"/>
                  <a:pt x="26" y="259"/>
                </a:cubicBezTo>
                <a:cubicBezTo>
                  <a:pt x="25" y="264"/>
                  <a:pt x="20" y="269"/>
                  <a:pt x="22" y="275"/>
                </a:cubicBezTo>
                <a:cubicBezTo>
                  <a:pt x="25" y="266"/>
                  <a:pt x="26" y="262"/>
                  <a:pt x="30" y="254"/>
                </a:cubicBezTo>
                <a:cubicBezTo>
                  <a:pt x="33" y="255"/>
                  <a:pt x="38" y="260"/>
                  <a:pt x="37" y="264"/>
                </a:cubicBezTo>
                <a:cubicBezTo>
                  <a:pt x="41" y="267"/>
                  <a:pt x="45" y="272"/>
                  <a:pt x="54" y="272"/>
                </a:cubicBezTo>
                <a:cubicBezTo>
                  <a:pt x="55" y="272"/>
                  <a:pt x="57" y="272"/>
                  <a:pt x="58" y="272"/>
                </a:cubicBezTo>
                <a:cubicBezTo>
                  <a:pt x="62" y="269"/>
                  <a:pt x="64" y="265"/>
                  <a:pt x="62" y="258"/>
                </a:cubicBezTo>
                <a:cubicBezTo>
                  <a:pt x="56" y="254"/>
                  <a:pt x="56" y="245"/>
                  <a:pt x="47" y="244"/>
                </a:cubicBezTo>
                <a:cubicBezTo>
                  <a:pt x="49" y="235"/>
                  <a:pt x="45" y="232"/>
                  <a:pt x="43" y="227"/>
                </a:cubicBezTo>
                <a:cubicBezTo>
                  <a:pt x="48" y="216"/>
                  <a:pt x="58" y="205"/>
                  <a:pt x="65" y="199"/>
                </a:cubicBezTo>
                <a:cubicBezTo>
                  <a:pt x="65" y="195"/>
                  <a:pt x="72" y="190"/>
                  <a:pt x="73" y="185"/>
                </a:cubicBezTo>
                <a:cubicBezTo>
                  <a:pt x="77" y="184"/>
                  <a:pt x="80" y="184"/>
                  <a:pt x="84" y="184"/>
                </a:cubicBezTo>
                <a:cubicBezTo>
                  <a:pt x="94" y="184"/>
                  <a:pt x="104" y="187"/>
                  <a:pt x="102" y="198"/>
                </a:cubicBezTo>
                <a:cubicBezTo>
                  <a:pt x="103" y="197"/>
                  <a:pt x="103" y="197"/>
                  <a:pt x="103" y="197"/>
                </a:cubicBezTo>
                <a:cubicBezTo>
                  <a:pt x="105" y="197"/>
                  <a:pt x="107" y="200"/>
                  <a:pt x="106" y="202"/>
                </a:cubicBezTo>
                <a:cubicBezTo>
                  <a:pt x="105" y="202"/>
                  <a:pt x="104" y="202"/>
                  <a:pt x="103" y="202"/>
                </a:cubicBezTo>
                <a:cubicBezTo>
                  <a:pt x="102" y="202"/>
                  <a:pt x="101" y="202"/>
                  <a:pt x="100" y="202"/>
                </a:cubicBezTo>
                <a:cubicBezTo>
                  <a:pt x="99" y="202"/>
                  <a:pt x="99" y="202"/>
                  <a:pt x="98" y="202"/>
                </a:cubicBezTo>
                <a:cubicBezTo>
                  <a:pt x="96" y="202"/>
                  <a:pt x="94" y="202"/>
                  <a:pt x="92" y="200"/>
                </a:cubicBezTo>
                <a:cubicBezTo>
                  <a:pt x="84" y="207"/>
                  <a:pt x="81" y="223"/>
                  <a:pt x="70" y="223"/>
                </a:cubicBezTo>
                <a:cubicBezTo>
                  <a:pt x="71" y="228"/>
                  <a:pt x="68" y="229"/>
                  <a:pt x="66" y="230"/>
                </a:cubicBezTo>
                <a:cubicBezTo>
                  <a:pt x="67" y="231"/>
                  <a:pt x="68" y="231"/>
                  <a:pt x="68" y="231"/>
                </a:cubicBezTo>
                <a:cubicBezTo>
                  <a:pt x="69" y="231"/>
                  <a:pt x="69" y="230"/>
                  <a:pt x="72" y="230"/>
                </a:cubicBezTo>
                <a:cubicBezTo>
                  <a:pt x="72" y="230"/>
                  <a:pt x="72" y="230"/>
                  <a:pt x="72" y="230"/>
                </a:cubicBezTo>
                <a:cubicBezTo>
                  <a:pt x="72" y="230"/>
                  <a:pt x="72" y="230"/>
                  <a:pt x="72" y="230"/>
                </a:cubicBezTo>
                <a:cubicBezTo>
                  <a:pt x="70" y="231"/>
                  <a:pt x="71" y="233"/>
                  <a:pt x="72" y="234"/>
                </a:cubicBezTo>
                <a:cubicBezTo>
                  <a:pt x="71" y="228"/>
                  <a:pt x="75" y="222"/>
                  <a:pt x="81" y="220"/>
                </a:cubicBezTo>
                <a:cubicBezTo>
                  <a:pt x="81" y="222"/>
                  <a:pt x="83" y="224"/>
                  <a:pt x="84" y="224"/>
                </a:cubicBezTo>
                <a:cubicBezTo>
                  <a:pt x="85" y="224"/>
                  <a:pt x="86" y="224"/>
                  <a:pt x="86" y="223"/>
                </a:cubicBezTo>
                <a:cubicBezTo>
                  <a:pt x="87" y="219"/>
                  <a:pt x="82" y="220"/>
                  <a:pt x="82" y="217"/>
                </a:cubicBezTo>
                <a:cubicBezTo>
                  <a:pt x="83" y="216"/>
                  <a:pt x="83" y="216"/>
                  <a:pt x="84" y="216"/>
                </a:cubicBezTo>
                <a:cubicBezTo>
                  <a:pt x="84" y="216"/>
                  <a:pt x="85" y="216"/>
                  <a:pt x="85" y="217"/>
                </a:cubicBezTo>
                <a:cubicBezTo>
                  <a:pt x="86" y="217"/>
                  <a:pt x="86" y="217"/>
                  <a:pt x="87" y="217"/>
                </a:cubicBezTo>
                <a:cubicBezTo>
                  <a:pt x="87" y="217"/>
                  <a:pt x="87" y="217"/>
                  <a:pt x="88" y="217"/>
                </a:cubicBezTo>
                <a:cubicBezTo>
                  <a:pt x="88" y="210"/>
                  <a:pt x="88" y="210"/>
                  <a:pt x="88" y="210"/>
                </a:cubicBezTo>
                <a:cubicBezTo>
                  <a:pt x="89" y="210"/>
                  <a:pt x="89" y="210"/>
                  <a:pt x="89" y="210"/>
                </a:cubicBezTo>
                <a:cubicBezTo>
                  <a:pt x="90" y="210"/>
                  <a:pt x="90" y="210"/>
                  <a:pt x="91" y="209"/>
                </a:cubicBezTo>
                <a:cubicBezTo>
                  <a:pt x="91" y="209"/>
                  <a:pt x="91" y="208"/>
                  <a:pt x="92" y="208"/>
                </a:cubicBezTo>
                <a:cubicBezTo>
                  <a:pt x="92" y="208"/>
                  <a:pt x="92" y="209"/>
                  <a:pt x="93" y="209"/>
                </a:cubicBezTo>
                <a:cubicBezTo>
                  <a:pt x="92" y="207"/>
                  <a:pt x="91" y="203"/>
                  <a:pt x="94" y="203"/>
                </a:cubicBezTo>
                <a:cubicBezTo>
                  <a:pt x="98" y="204"/>
                  <a:pt x="101" y="205"/>
                  <a:pt x="104" y="205"/>
                </a:cubicBezTo>
                <a:cubicBezTo>
                  <a:pt x="106" y="205"/>
                  <a:pt x="107" y="204"/>
                  <a:pt x="109" y="204"/>
                </a:cubicBezTo>
                <a:cubicBezTo>
                  <a:pt x="109" y="210"/>
                  <a:pt x="111" y="212"/>
                  <a:pt x="109" y="217"/>
                </a:cubicBezTo>
                <a:cubicBezTo>
                  <a:pt x="118" y="222"/>
                  <a:pt x="113" y="232"/>
                  <a:pt x="113" y="237"/>
                </a:cubicBezTo>
                <a:cubicBezTo>
                  <a:pt x="114" y="237"/>
                  <a:pt x="116" y="238"/>
                  <a:pt x="116" y="239"/>
                </a:cubicBezTo>
                <a:cubicBezTo>
                  <a:pt x="115" y="241"/>
                  <a:pt x="113" y="242"/>
                  <a:pt x="113" y="244"/>
                </a:cubicBezTo>
                <a:cubicBezTo>
                  <a:pt x="114" y="245"/>
                  <a:pt x="115" y="247"/>
                  <a:pt x="117" y="247"/>
                </a:cubicBezTo>
                <a:cubicBezTo>
                  <a:pt x="117" y="247"/>
                  <a:pt x="117" y="247"/>
                  <a:pt x="117" y="247"/>
                </a:cubicBezTo>
                <a:cubicBezTo>
                  <a:pt x="118" y="246"/>
                  <a:pt x="118" y="246"/>
                  <a:pt x="119" y="246"/>
                </a:cubicBezTo>
                <a:cubicBezTo>
                  <a:pt x="121" y="241"/>
                  <a:pt x="116" y="242"/>
                  <a:pt x="117" y="237"/>
                </a:cubicBezTo>
                <a:cubicBezTo>
                  <a:pt x="118" y="239"/>
                  <a:pt x="120" y="239"/>
                  <a:pt x="121" y="240"/>
                </a:cubicBezTo>
                <a:cubicBezTo>
                  <a:pt x="121" y="241"/>
                  <a:pt x="120" y="241"/>
                  <a:pt x="120" y="242"/>
                </a:cubicBezTo>
                <a:cubicBezTo>
                  <a:pt x="140" y="243"/>
                  <a:pt x="132" y="267"/>
                  <a:pt x="139" y="279"/>
                </a:cubicBezTo>
                <a:cubicBezTo>
                  <a:pt x="138" y="279"/>
                  <a:pt x="137" y="279"/>
                  <a:pt x="137" y="281"/>
                </a:cubicBezTo>
                <a:cubicBezTo>
                  <a:pt x="145" y="287"/>
                  <a:pt x="142" y="298"/>
                  <a:pt x="146" y="307"/>
                </a:cubicBezTo>
                <a:cubicBezTo>
                  <a:pt x="149" y="315"/>
                  <a:pt x="157" y="320"/>
                  <a:pt x="160" y="328"/>
                </a:cubicBezTo>
                <a:cubicBezTo>
                  <a:pt x="167" y="330"/>
                  <a:pt x="174" y="332"/>
                  <a:pt x="178" y="336"/>
                </a:cubicBezTo>
                <a:cubicBezTo>
                  <a:pt x="186" y="338"/>
                  <a:pt x="198" y="337"/>
                  <a:pt x="205" y="339"/>
                </a:cubicBezTo>
                <a:cubicBezTo>
                  <a:pt x="206" y="341"/>
                  <a:pt x="206" y="343"/>
                  <a:pt x="208" y="344"/>
                </a:cubicBezTo>
                <a:cubicBezTo>
                  <a:pt x="209" y="335"/>
                  <a:pt x="216" y="330"/>
                  <a:pt x="219" y="321"/>
                </a:cubicBezTo>
                <a:cubicBezTo>
                  <a:pt x="231" y="326"/>
                  <a:pt x="225" y="342"/>
                  <a:pt x="237" y="342"/>
                </a:cubicBezTo>
                <a:cubicBezTo>
                  <a:pt x="237" y="342"/>
                  <a:pt x="238" y="342"/>
                  <a:pt x="239" y="342"/>
                </a:cubicBezTo>
                <a:cubicBezTo>
                  <a:pt x="239" y="344"/>
                  <a:pt x="240" y="346"/>
                  <a:pt x="238" y="347"/>
                </a:cubicBezTo>
                <a:cubicBezTo>
                  <a:pt x="237" y="347"/>
                  <a:pt x="236" y="346"/>
                  <a:pt x="235" y="346"/>
                </a:cubicBezTo>
                <a:cubicBezTo>
                  <a:pt x="235" y="346"/>
                  <a:pt x="234" y="346"/>
                  <a:pt x="234" y="346"/>
                </a:cubicBezTo>
                <a:cubicBezTo>
                  <a:pt x="234" y="351"/>
                  <a:pt x="231" y="354"/>
                  <a:pt x="238" y="357"/>
                </a:cubicBezTo>
                <a:cubicBezTo>
                  <a:pt x="242" y="354"/>
                  <a:pt x="237" y="349"/>
                  <a:pt x="239" y="347"/>
                </a:cubicBezTo>
                <a:cubicBezTo>
                  <a:pt x="241" y="348"/>
                  <a:pt x="239" y="353"/>
                  <a:pt x="241" y="353"/>
                </a:cubicBezTo>
                <a:cubicBezTo>
                  <a:pt x="243" y="354"/>
                  <a:pt x="246" y="355"/>
                  <a:pt x="249" y="355"/>
                </a:cubicBezTo>
                <a:cubicBezTo>
                  <a:pt x="251" y="355"/>
                  <a:pt x="253" y="355"/>
                  <a:pt x="254" y="352"/>
                </a:cubicBezTo>
                <a:cubicBezTo>
                  <a:pt x="255" y="353"/>
                  <a:pt x="255" y="356"/>
                  <a:pt x="253" y="357"/>
                </a:cubicBezTo>
                <a:cubicBezTo>
                  <a:pt x="254" y="357"/>
                  <a:pt x="254" y="357"/>
                  <a:pt x="255" y="357"/>
                </a:cubicBezTo>
                <a:cubicBezTo>
                  <a:pt x="256" y="357"/>
                  <a:pt x="256" y="359"/>
                  <a:pt x="256" y="361"/>
                </a:cubicBezTo>
                <a:cubicBezTo>
                  <a:pt x="257" y="361"/>
                  <a:pt x="258" y="361"/>
                  <a:pt x="258" y="361"/>
                </a:cubicBezTo>
                <a:cubicBezTo>
                  <a:pt x="260" y="361"/>
                  <a:pt x="260" y="361"/>
                  <a:pt x="261" y="362"/>
                </a:cubicBezTo>
                <a:cubicBezTo>
                  <a:pt x="254" y="367"/>
                  <a:pt x="264" y="372"/>
                  <a:pt x="262" y="379"/>
                </a:cubicBezTo>
                <a:cubicBezTo>
                  <a:pt x="267" y="380"/>
                  <a:pt x="269" y="387"/>
                  <a:pt x="273" y="387"/>
                </a:cubicBezTo>
                <a:cubicBezTo>
                  <a:pt x="273" y="387"/>
                  <a:pt x="273" y="387"/>
                  <a:pt x="273" y="387"/>
                </a:cubicBezTo>
                <a:cubicBezTo>
                  <a:pt x="274" y="387"/>
                  <a:pt x="275" y="384"/>
                  <a:pt x="277" y="384"/>
                </a:cubicBezTo>
                <a:cubicBezTo>
                  <a:pt x="277" y="384"/>
                  <a:pt x="277" y="384"/>
                  <a:pt x="278" y="385"/>
                </a:cubicBezTo>
                <a:cubicBezTo>
                  <a:pt x="277" y="386"/>
                  <a:pt x="275" y="386"/>
                  <a:pt x="276" y="389"/>
                </a:cubicBezTo>
                <a:cubicBezTo>
                  <a:pt x="276" y="389"/>
                  <a:pt x="277" y="389"/>
                  <a:pt x="277" y="389"/>
                </a:cubicBezTo>
                <a:cubicBezTo>
                  <a:pt x="279" y="389"/>
                  <a:pt x="278" y="385"/>
                  <a:pt x="280" y="385"/>
                </a:cubicBezTo>
                <a:cubicBezTo>
                  <a:pt x="281" y="386"/>
                  <a:pt x="280" y="388"/>
                  <a:pt x="281" y="389"/>
                </a:cubicBezTo>
                <a:cubicBezTo>
                  <a:pt x="283" y="387"/>
                  <a:pt x="281" y="385"/>
                  <a:pt x="282" y="384"/>
                </a:cubicBezTo>
                <a:cubicBezTo>
                  <a:pt x="283" y="384"/>
                  <a:pt x="283" y="384"/>
                  <a:pt x="283" y="384"/>
                </a:cubicBezTo>
                <a:cubicBezTo>
                  <a:pt x="291" y="384"/>
                  <a:pt x="292" y="375"/>
                  <a:pt x="291" y="368"/>
                </a:cubicBezTo>
                <a:cubicBezTo>
                  <a:pt x="292" y="368"/>
                  <a:pt x="293" y="367"/>
                  <a:pt x="294" y="367"/>
                </a:cubicBezTo>
                <a:cubicBezTo>
                  <a:pt x="299" y="367"/>
                  <a:pt x="299" y="374"/>
                  <a:pt x="301" y="378"/>
                </a:cubicBezTo>
                <a:cubicBezTo>
                  <a:pt x="300" y="377"/>
                  <a:pt x="298" y="376"/>
                  <a:pt x="297" y="376"/>
                </a:cubicBezTo>
                <a:cubicBezTo>
                  <a:pt x="297" y="376"/>
                  <a:pt x="296" y="376"/>
                  <a:pt x="295" y="376"/>
                </a:cubicBezTo>
                <a:cubicBezTo>
                  <a:pt x="295" y="381"/>
                  <a:pt x="299" y="382"/>
                  <a:pt x="297" y="388"/>
                </a:cubicBezTo>
                <a:cubicBezTo>
                  <a:pt x="300" y="388"/>
                  <a:pt x="301" y="390"/>
                  <a:pt x="302" y="392"/>
                </a:cubicBezTo>
                <a:cubicBezTo>
                  <a:pt x="300" y="395"/>
                  <a:pt x="299" y="397"/>
                  <a:pt x="301" y="403"/>
                </a:cubicBezTo>
                <a:cubicBezTo>
                  <a:pt x="300" y="402"/>
                  <a:pt x="298" y="400"/>
                  <a:pt x="296" y="400"/>
                </a:cubicBezTo>
                <a:cubicBezTo>
                  <a:pt x="295" y="400"/>
                  <a:pt x="294" y="401"/>
                  <a:pt x="294" y="403"/>
                </a:cubicBezTo>
                <a:cubicBezTo>
                  <a:pt x="299" y="403"/>
                  <a:pt x="300" y="407"/>
                  <a:pt x="302" y="410"/>
                </a:cubicBezTo>
                <a:cubicBezTo>
                  <a:pt x="301" y="407"/>
                  <a:pt x="305" y="409"/>
                  <a:pt x="305" y="405"/>
                </a:cubicBezTo>
                <a:cubicBezTo>
                  <a:pt x="304" y="403"/>
                  <a:pt x="303" y="404"/>
                  <a:pt x="301" y="403"/>
                </a:cubicBezTo>
                <a:cubicBezTo>
                  <a:pt x="302" y="398"/>
                  <a:pt x="305" y="394"/>
                  <a:pt x="309" y="394"/>
                </a:cubicBezTo>
                <a:cubicBezTo>
                  <a:pt x="310" y="394"/>
                  <a:pt x="311" y="395"/>
                  <a:pt x="312" y="395"/>
                </a:cubicBezTo>
                <a:cubicBezTo>
                  <a:pt x="312" y="392"/>
                  <a:pt x="310" y="390"/>
                  <a:pt x="310" y="387"/>
                </a:cubicBezTo>
                <a:cubicBezTo>
                  <a:pt x="316" y="391"/>
                  <a:pt x="314" y="402"/>
                  <a:pt x="316" y="411"/>
                </a:cubicBezTo>
                <a:cubicBezTo>
                  <a:pt x="316" y="411"/>
                  <a:pt x="316" y="411"/>
                  <a:pt x="315" y="411"/>
                </a:cubicBezTo>
                <a:cubicBezTo>
                  <a:pt x="313" y="411"/>
                  <a:pt x="313" y="413"/>
                  <a:pt x="313" y="415"/>
                </a:cubicBezTo>
                <a:cubicBezTo>
                  <a:pt x="313" y="415"/>
                  <a:pt x="313" y="415"/>
                  <a:pt x="313" y="415"/>
                </a:cubicBezTo>
                <a:cubicBezTo>
                  <a:pt x="319" y="415"/>
                  <a:pt x="312" y="424"/>
                  <a:pt x="317" y="426"/>
                </a:cubicBezTo>
                <a:cubicBezTo>
                  <a:pt x="316" y="426"/>
                  <a:pt x="315" y="426"/>
                  <a:pt x="315" y="426"/>
                </a:cubicBezTo>
                <a:cubicBezTo>
                  <a:pt x="308" y="426"/>
                  <a:pt x="307" y="422"/>
                  <a:pt x="302" y="419"/>
                </a:cubicBezTo>
                <a:cubicBezTo>
                  <a:pt x="297" y="424"/>
                  <a:pt x="302" y="433"/>
                  <a:pt x="301" y="438"/>
                </a:cubicBezTo>
                <a:cubicBezTo>
                  <a:pt x="303" y="438"/>
                  <a:pt x="303" y="440"/>
                  <a:pt x="306" y="440"/>
                </a:cubicBezTo>
                <a:cubicBezTo>
                  <a:pt x="306" y="439"/>
                  <a:pt x="307" y="438"/>
                  <a:pt x="308" y="438"/>
                </a:cubicBezTo>
                <a:cubicBezTo>
                  <a:pt x="310" y="439"/>
                  <a:pt x="311" y="440"/>
                  <a:pt x="311" y="441"/>
                </a:cubicBezTo>
                <a:cubicBezTo>
                  <a:pt x="312" y="441"/>
                  <a:pt x="312" y="441"/>
                  <a:pt x="313" y="441"/>
                </a:cubicBezTo>
                <a:cubicBezTo>
                  <a:pt x="321" y="441"/>
                  <a:pt x="313" y="454"/>
                  <a:pt x="320" y="457"/>
                </a:cubicBezTo>
                <a:cubicBezTo>
                  <a:pt x="321" y="451"/>
                  <a:pt x="318" y="448"/>
                  <a:pt x="318" y="443"/>
                </a:cubicBezTo>
                <a:cubicBezTo>
                  <a:pt x="318" y="443"/>
                  <a:pt x="318" y="443"/>
                  <a:pt x="318" y="443"/>
                </a:cubicBezTo>
                <a:cubicBezTo>
                  <a:pt x="322" y="443"/>
                  <a:pt x="320" y="436"/>
                  <a:pt x="324" y="436"/>
                </a:cubicBezTo>
                <a:cubicBezTo>
                  <a:pt x="324" y="436"/>
                  <a:pt x="324" y="436"/>
                  <a:pt x="324" y="436"/>
                </a:cubicBezTo>
                <a:cubicBezTo>
                  <a:pt x="324" y="436"/>
                  <a:pt x="324" y="436"/>
                  <a:pt x="324" y="436"/>
                </a:cubicBezTo>
                <a:cubicBezTo>
                  <a:pt x="323" y="438"/>
                  <a:pt x="324" y="439"/>
                  <a:pt x="326" y="439"/>
                </a:cubicBezTo>
                <a:cubicBezTo>
                  <a:pt x="324" y="435"/>
                  <a:pt x="327" y="433"/>
                  <a:pt x="326" y="431"/>
                </a:cubicBezTo>
                <a:cubicBezTo>
                  <a:pt x="326" y="431"/>
                  <a:pt x="326" y="431"/>
                  <a:pt x="325" y="431"/>
                </a:cubicBezTo>
                <a:cubicBezTo>
                  <a:pt x="325" y="431"/>
                  <a:pt x="324" y="430"/>
                  <a:pt x="323" y="429"/>
                </a:cubicBezTo>
                <a:cubicBezTo>
                  <a:pt x="322" y="428"/>
                  <a:pt x="320" y="427"/>
                  <a:pt x="319" y="427"/>
                </a:cubicBezTo>
                <a:cubicBezTo>
                  <a:pt x="318" y="427"/>
                  <a:pt x="318" y="427"/>
                  <a:pt x="317" y="428"/>
                </a:cubicBezTo>
                <a:cubicBezTo>
                  <a:pt x="319" y="426"/>
                  <a:pt x="318" y="421"/>
                  <a:pt x="317" y="419"/>
                </a:cubicBezTo>
                <a:cubicBezTo>
                  <a:pt x="318" y="419"/>
                  <a:pt x="319" y="421"/>
                  <a:pt x="320" y="421"/>
                </a:cubicBezTo>
                <a:cubicBezTo>
                  <a:pt x="321" y="421"/>
                  <a:pt x="321" y="420"/>
                  <a:pt x="321" y="419"/>
                </a:cubicBezTo>
                <a:cubicBezTo>
                  <a:pt x="320" y="419"/>
                  <a:pt x="321" y="418"/>
                  <a:pt x="321" y="416"/>
                </a:cubicBezTo>
                <a:cubicBezTo>
                  <a:pt x="320" y="416"/>
                  <a:pt x="320" y="416"/>
                  <a:pt x="320" y="416"/>
                </a:cubicBezTo>
                <a:cubicBezTo>
                  <a:pt x="319" y="416"/>
                  <a:pt x="319" y="417"/>
                  <a:pt x="319" y="417"/>
                </a:cubicBezTo>
                <a:cubicBezTo>
                  <a:pt x="318" y="417"/>
                  <a:pt x="318" y="418"/>
                  <a:pt x="318" y="418"/>
                </a:cubicBezTo>
                <a:cubicBezTo>
                  <a:pt x="317" y="418"/>
                  <a:pt x="317" y="418"/>
                  <a:pt x="317" y="417"/>
                </a:cubicBezTo>
                <a:cubicBezTo>
                  <a:pt x="318" y="408"/>
                  <a:pt x="317" y="401"/>
                  <a:pt x="319" y="392"/>
                </a:cubicBezTo>
                <a:cubicBezTo>
                  <a:pt x="324" y="391"/>
                  <a:pt x="322" y="390"/>
                  <a:pt x="327" y="387"/>
                </a:cubicBezTo>
                <a:cubicBezTo>
                  <a:pt x="328" y="389"/>
                  <a:pt x="330" y="389"/>
                  <a:pt x="332" y="389"/>
                </a:cubicBezTo>
                <a:cubicBezTo>
                  <a:pt x="332" y="389"/>
                  <a:pt x="333" y="389"/>
                  <a:pt x="333" y="389"/>
                </a:cubicBezTo>
                <a:cubicBezTo>
                  <a:pt x="334" y="389"/>
                  <a:pt x="334" y="389"/>
                  <a:pt x="335" y="389"/>
                </a:cubicBezTo>
                <a:cubicBezTo>
                  <a:pt x="335" y="389"/>
                  <a:pt x="336" y="389"/>
                  <a:pt x="336" y="389"/>
                </a:cubicBezTo>
                <a:cubicBezTo>
                  <a:pt x="334" y="388"/>
                  <a:pt x="335" y="383"/>
                  <a:pt x="334" y="380"/>
                </a:cubicBezTo>
                <a:cubicBezTo>
                  <a:pt x="334" y="380"/>
                  <a:pt x="335" y="380"/>
                  <a:pt x="335" y="380"/>
                </a:cubicBezTo>
                <a:cubicBezTo>
                  <a:pt x="336" y="380"/>
                  <a:pt x="336" y="380"/>
                  <a:pt x="336" y="379"/>
                </a:cubicBezTo>
                <a:cubicBezTo>
                  <a:pt x="337" y="379"/>
                  <a:pt x="337" y="378"/>
                  <a:pt x="338" y="378"/>
                </a:cubicBezTo>
                <a:cubicBezTo>
                  <a:pt x="339" y="378"/>
                  <a:pt x="339" y="379"/>
                  <a:pt x="339" y="379"/>
                </a:cubicBezTo>
                <a:cubicBezTo>
                  <a:pt x="340" y="376"/>
                  <a:pt x="338" y="376"/>
                  <a:pt x="339" y="374"/>
                </a:cubicBezTo>
                <a:cubicBezTo>
                  <a:pt x="340" y="374"/>
                  <a:pt x="342" y="374"/>
                  <a:pt x="343" y="374"/>
                </a:cubicBezTo>
                <a:cubicBezTo>
                  <a:pt x="346" y="374"/>
                  <a:pt x="348" y="374"/>
                  <a:pt x="350" y="375"/>
                </a:cubicBezTo>
                <a:cubicBezTo>
                  <a:pt x="352" y="375"/>
                  <a:pt x="354" y="376"/>
                  <a:pt x="356" y="376"/>
                </a:cubicBezTo>
                <a:cubicBezTo>
                  <a:pt x="356" y="376"/>
                  <a:pt x="357" y="376"/>
                  <a:pt x="357" y="376"/>
                </a:cubicBezTo>
                <a:cubicBezTo>
                  <a:pt x="363" y="378"/>
                  <a:pt x="365" y="384"/>
                  <a:pt x="370" y="387"/>
                </a:cubicBezTo>
                <a:cubicBezTo>
                  <a:pt x="372" y="383"/>
                  <a:pt x="373" y="382"/>
                  <a:pt x="376" y="382"/>
                </a:cubicBezTo>
                <a:cubicBezTo>
                  <a:pt x="378" y="382"/>
                  <a:pt x="379" y="382"/>
                  <a:pt x="381" y="382"/>
                </a:cubicBezTo>
                <a:cubicBezTo>
                  <a:pt x="382" y="385"/>
                  <a:pt x="386" y="387"/>
                  <a:pt x="390" y="387"/>
                </a:cubicBezTo>
                <a:cubicBezTo>
                  <a:pt x="392" y="387"/>
                  <a:pt x="395" y="386"/>
                  <a:pt x="397" y="385"/>
                </a:cubicBezTo>
                <a:cubicBezTo>
                  <a:pt x="400" y="393"/>
                  <a:pt x="404" y="398"/>
                  <a:pt x="403" y="407"/>
                </a:cubicBezTo>
                <a:cubicBezTo>
                  <a:pt x="405" y="407"/>
                  <a:pt x="409" y="407"/>
                  <a:pt x="412" y="407"/>
                </a:cubicBezTo>
                <a:cubicBezTo>
                  <a:pt x="413" y="404"/>
                  <a:pt x="410" y="404"/>
                  <a:pt x="410" y="401"/>
                </a:cubicBezTo>
                <a:cubicBezTo>
                  <a:pt x="413" y="407"/>
                  <a:pt x="422" y="403"/>
                  <a:pt x="425" y="405"/>
                </a:cubicBezTo>
                <a:cubicBezTo>
                  <a:pt x="426" y="397"/>
                  <a:pt x="423" y="392"/>
                  <a:pt x="415" y="392"/>
                </a:cubicBezTo>
                <a:cubicBezTo>
                  <a:pt x="414" y="392"/>
                  <a:pt x="413" y="392"/>
                  <a:pt x="411" y="392"/>
                </a:cubicBezTo>
                <a:cubicBezTo>
                  <a:pt x="411" y="395"/>
                  <a:pt x="412" y="397"/>
                  <a:pt x="410" y="399"/>
                </a:cubicBezTo>
                <a:cubicBezTo>
                  <a:pt x="409" y="394"/>
                  <a:pt x="404" y="389"/>
                  <a:pt x="407" y="386"/>
                </a:cubicBezTo>
                <a:cubicBezTo>
                  <a:pt x="407" y="384"/>
                  <a:pt x="403" y="385"/>
                  <a:pt x="404" y="383"/>
                </a:cubicBezTo>
                <a:cubicBezTo>
                  <a:pt x="405" y="380"/>
                  <a:pt x="404" y="380"/>
                  <a:pt x="405" y="379"/>
                </a:cubicBezTo>
                <a:cubicBezTo>
                  <a:pt x="410" y="380"/>
                  <a:pt x="411" y="383"/>
                  <a:pt x="411" y="387"/>
                </a:cubicBezTo>
                <a:cubicBezTo>
                  <a:pt x="411" y="387"/>
                  <a:pt x="411" y="387"/>
                  <a:pt x="411" y="387"/>
                </a:cubicBezTo>
                <a:cubicBezTo>
                  <a:pt x="412" y="387"/>
                  <a:pt x="413" y="388"/>
                  <a:pt x="414" y="388"/>
                </a:cubicBezTo>
                <a:cubicBezTo>
                  <a:pt x="415" y="384"/>
                  <a:pt x="413" y="384"/>
                  <a:pt x="412" y="381"/>
                </a:cubicBezTo>
                <a:cubicBezTo>
                  <a:pt x="412" y="382"/>
                  <a:pt x="413" y="382"/>
                  <a:pt x="413" y="382"/>
                </a:cubicBezTo>
                <a:cubicBezTo>
                  <a:pt x="417" y="382"/>
                  <a:pt x="416" y="376"/>
                  <a:pt x="421" y="376"/>
                </a:cubicBezTo>
                <a:cubicBezTo>
                  <a:pt x="422" y="373"/>
                  <a:pt x="420" y="373"/>
                  <a:pt x="421" y="371"/>
                </a:cubicBezTo>
                <a:cubicBezTo>
                  <a:pt x="423" y="370"/>
                  <a:pt x="425" y="365"/>
                  <a:pt x="429" y="364"/>
                </a:cubicBezTo>
                <a:cubicBezTo>
                  <a:pt x="430" y="367"/>
                  <a:pt x="434" y="367"/>
                  <a:pt x="434" y="371"/>
                </a:cubicBezTo>
                <a:cubicBezTo>
                  <a:pt x="432" y="370"/>
                  <a:pt x="431" y="369"/>
                  <a:pt x="430" y="369"/>
                </a:cubicBezTo>
                <a:cubicBezTo>
                  <a:pt x="429" y="369"/>
                  <a:pt x="429" y="369"/>
                  <a:pt x="428" y="369"/>
                </a:cubicBezTo>
                <a:cubicBezTo>
                  <a:pt x="428" y="369"/>
                  <a:pt x="427" y="369"/>
                  <a:pt x="426" y="369"/>
                </a:cubicBezTo>
                <a:cubicBezTo>
                  <a:pt x="426" y="369"/>
                  <a:pt x="425" y="369"/>
                  <a:pt x="424" y="369"/>
                </a:cubicBezTo>
                <a:cubicBezTo>
                  <a:pt x="423" y="379"/>
                  <a:pt x="437" y="381"/>
                  <a:pt x="434" y="387"/>
                </a:cubicBezTo>
                <a:cubicBezTo>
                  <a:pt x="439" y="390"/>
                  <a:pt x="447" y="397"/>
                  <a:pt x="455" y="397"/>
                </a:cubicBezTo>
                <a:cubicBezTo>
                  <a:pt x="458" y="397"/>
                  <a:pt x="461" y="396"/>
                  <a:pt x="464" y="393"/>
                </a:cubicBezTo>
                <a:cubicBezTo>
                  <a:pt x="465" y="395"/>
                  <a:pt x="469" y="394"/>
                  <a:pt x="470" y="396"/>
                </a:cubicBezTo>
                <a:cubicBezTo>
                  <a:pt x="472" y="390"/>
                  <a:pt x="468" y="389"/>
                  <a:pt x="467" y="386"/>
                </a:cubicBezTo>
                <a:cubicBezTo>
                  <a:pt x="474" y="381"/>
                  <a:pt x="464" y="374"/>
                  <a:pt x="465" y="369"/>
                </a:cubicBezTo>
                <a:cubicBezTo>
                  <a:pt x="465" y="369"/>
                  <a:pt x="464" y="369"/>
                  <a:pt x="463" y="369"/>
                </a:cubicBezTo>
                <a:cubicBezTo>
                  <a:pt x="458" y="369"/>
                  <a:pt x="446" y="366"/>
                  <a:pt x="444" y="361"/>
                </a:cubicBezTo>
                <a:cubicBezTo>
                  <a:pt x="445" y="358"/>
                  <a:pt x="447" y="359"/>
                  <a:pt x="447" y="357"/>
                </a:cubicBezTo>
                <a:cubicBezTo>
                  <a:pt x="447" y="356"/>
                  <a:pt x="446" y="355"/>
                  <a:pt x="445" y="355"/>
                </a:cubicBezTo>
                <a:cubicBezTo>
                  <a:pt x="442" y="355"/>
                  <a:pt x="440" y="361"/>
                  <a:pt x="442" y="363"/>
                </a:cubicBezTo>
                <a:cubicBezTo>
                  <a:pt x="439" y="362"/>
                  <a:pt x="437" y="353"/>
                  <a:pt x="442" y="353"/>
                </a:cubicBezTo>
                <a:cubicBezTo>
                  <a:pt x="442" y="353"/>
                  <a:pt x="442" y="353"/>
                  <a:pt x="442" y="353"/>
                </a:cubicBezTo>
                <a:cubicBezTo>
                  <a:pt x="443" y="354"/>
                  <a:pt x="445" y="354"/>
                  <a:pt x="446" y="354"/>
                </a:cubicBezTo>
                <a:cubicBezTo>
                  <a:pt x="447" y="354"/>
                  <a:pt x="448" y="354"/>
                  <a:pt x="449" y="353"/>
                </a:cubicBezTo>
                <a:cubicBezTo>
                  <a:pt x="450" y="351"/>
                  <a:pt x="448" y="351"/>
                  <a:pt x="449" y="349"/>
                </a:cubicBezTo>
                <a:cubicBezTo>
                  <a:pt x="448" y="349"/>
                  <a:pt x="448" y="349"/>
                  <a:pt x="448" y="349"/>
                </a:cubicBezTo>
                <a:cubicBezTo>
                  <a:pt x="447" y="349"/>
                  <a:pt x="447" y="349"/>
                  <a:pt x="447" y="349"/>
                </a:cubicBezTo>
                <a:cubicBezTo>
                  <a:pt x="447" y="349"/>
                  <a:pt x="446" y="349"/>
                  <a:pt x="446" y="349"/>
                </a:cubicBezTo>
                <a:cubicBezTo>
                  <a:pt x="445" y="349"/>
                  <a:pt x="444" y="349"/>
                  <a:pt x="444" y="348"/>
                </a:cubicBezTo>
                <a:cubicBezTo>
                  <a:pt x="446" y="344"/>
                  <a:pt x="446" y="340"/>
                  <a:pt x="449" y="338"/>
                </a:cubicBezTo>
                <a:cubicBezTo>
                  <a:pt x="457" y="339"/>
                  <a:pt x="450" y="343"/>
                  <a:pt x="453" y="347"/>
                </a:cubicBezTo>
                <a:cubicBezTo>
                  <a:pt x="450" y="347"/>
                  <a:pt x="450" y="347"/>
                  <a:pt x="450" y="347"/>
                </a:cubicBezTo>
                <a:cubicBezTo>
                  <a:pt x="449" y="350"/>
                  <a:pt x="451" y="352"/>
                  <a:pt x="454" y="352"/>
                </a:cubicBezTo>
                <a:cubicBezTo>
                  <a:pt x="454" y="351"/>
                  <a:pt x="453" y="347"/>
                  <a:pt x="455" y="347"/>
                </a:cubicBezTo>
                <a:cubicBezTo>
                  <a:pt x="455" y="347"/>
                  <a:pt x="455" y="347"/>
                  <a:pt x="455" y="347"/>
                </a:cubicBezTo>
                <a:cubicBezTo>
                  <a:pt x="457" y="350"/>
                  <a:pt x="456" y="354"/>
                  <a:pt x="461" y="354"/>
                </a:cubicBezTo>
                <a:cubicBezTo>
                  <a:pt x="461" y="354"/>
                  <a:pt x="461" y="354"/>
                  <a:pt x="462" y="354"/>
                </a:cubicBezTo>
                <a:cubicBezTo>
                  <a:pt x="460" y="348"/>
                  <a:pt x="460" y="344"/>
                  <a:pt x="462" y="339"/>
                </a:cubicBezTo>
                <a:cubicBezTo>
                  <a:pt x="470" y="347"/>
                  <a:pt x="481" y="352"/>
                  <a:pt x="491" y="359"/>
                </a:cubicBezTo>
                <a:cubicBezTo>
                  <a:pt x="493" y="356"/>
                  <a:pt x="495" y="353"/>
                  <a:pt x="495" y="350"/>
                </a:cubicBezTo>
                <a:cubicBezTo>
                  <a:pt x="495" y="350"/>
                  <a:pt x="496" y="351"/>
                  <a:pt x="497" y="351"/>
                </a:cubicBezTo>
                <a:cubicBezTo>
                  <a:pt x="498" y="351"/>
                  <a:pt x="499" y="350"/>
                  <a:pt x="499" y="349"/>
                </a:cubicBezTo>
                <a:cubicBezTo>
                  <a:pt x="498" y="346"/>
                  <a:pt x="496" y="340"/>
                  <a:pt x="496" y="339"/>
                </a:cubicBezTo>
                <a:cubicBezTo>
                  <a:pt x="503" y="341"/>
                  <a:pt x="498" y="349"/>
                  <a:pt x="507" y="350"/>
                </a:cubicBezTo>
                <a:cubicBezTo>
                  <a:pt x="507" y="350"/>
                  <a:pt x="507" y="350"/>
                  <a:pt x="507" y="350"/>
                </a:cubicBezTo>
                <a:cubicBezTo>
                  <a:pt x="509" y="350"/>
                  <a:pt x="508" y="348"/>
                  <a:pt x="510" y="348"/>
                </a:cubicBezTo>
                <a:cubicBezTo>
                  <a:pt x="510" y="348"/>
                  <a:pt x="510" y="348"/>
                  <a:pt x="510" y="348"/>
                </a:cubicBezTo>
                <a:cubicBezTo>
                  <a:pt x="510" y="348"/>
                  <a:pt x="510" y="348"/>
                  <a:pt x="510" y="348"/>
                </a:cubicBezTo>
                <a:cubicBezTo>
                  <a:pt x="510" y="349"/>
                  <a:pt x="511" y="349"/>
                  <a:pt x="512" y="349"/>
                </a:cubicBezTo>
                <a:cubicBezTo>
                  <a:pt x="512" y="349"/>
                  <a:pt x="513" y="349"/>
                  <a:pt x="513" y="349"/>
                </a:cubicBezTo>
                <a:cubicBezTo>
                  <a:pt x="513" y="349"/>
                  <a:pt x="514" y="349"/>
                  <a:pt x="514" y="349"/>
                </a:cubicBezTo>
                <a:cubicBezTo>
                  <a:pt x="514" y="349"/>
                  <a:pt x="515" y="349"/>
                  <a:pt x="515" y="349"/>
                </a:cubicBezTo>
                <a:cubicBezTo>
                  <a:pt x="524" y="335"/>
                  <a:pt x="504" y="336"/>
                  <a:pt x="499" y="329"/>
                </a:cubicBezTo>
                <a:cubicBezTo>
                  <a:pt x="498" y="330"/>
                  <a:pt x="497" y="330"/>
                  <a:pt x="496" y="330"/>
                </a:cubicBezTo>
                <a:cubicBezTo>
                  <a:pt x="495" y="330"/>
                  <a:pt x="494" y="330"/>
                  <a:pt x="494" y="330"/>
                </a:cubicBezTo>
                <a:cubicBezTo>
                  <a:pt x="493" y="330"/>
                  <a:pt x="493" y="330"/>
                  <a:pt x="492" y="330"/>
                </a:cubicBezTo>
                <a:cubicBezTo>
                  <a:pt x="491" y="330"/>
                  <a:pt x="489" y="330"/>
                  <a:pt x="488" y="331"/>
                </a:cubicBezTo>
                <a:cubicBezTo>
                  <a:pt x="488" y="327"/>
                  <a:pt x="487" y="323"/>
                  <a:pt x="486" y="320"/>
                </a:cubicBezTo>
                <a:cubicBezTo>
                  <a:pt x="486" y="319"/>
                  <a:pt x="486" y="319"/>
                  <a:pt x="485" y="319"/>
                </a:cubicBezTo>
                <a:cubicBezTo>
                  <a:pt x="485" y="319"/>
                  <a:pt x="484" y="319"/>
                  <a:pt x="484" y="320"/>
                </a:cubicBezTo>
                <a:cubicBezTo>
                  <a:pt x="484" y="320"/>
                  <a:pt x="483" y="320"/>
                  <a:pt x="483" y="320"/>
                </a:cubicBezTo>
                <a:cubicBezTo>
                  <a:pt x="483" y="320"/>
                  <a:pt x="482" y="320"/>
                  <a:pt x="482" y="319"/>
                </a:cubicBezTo>
                <a:cubicBezTo>
                  <a:pt x="483" y="318"/>
                  <a:pt x="483" y="316"/>
                  <a:pt x="482" y="315"/>
                </a:cubicBezTo>
                <a:cubicBezTo>
                  <a:pt x="482" y="315"/>
                  <a:pt x="482" y="315"/>
                  <a:pt x="481" y="315"/>
                </a:cubicBezTo>
                <a:cubicBezTo>
                  <a:pt x="481" y="315"/>
                  <a:pt x="481" y="315"/>
                  <a:pt x="480" y="316"/>
                </a:cubicBezTo>
                <a:cubicBezTo>
                  <a:pt x="480" y="316"/>
                  <a:pt x="480" y="317"/>
                  <a:pt x="480" y="317"/>
                </a:cubicBezTo>
                <a:cubicBezTo>
                  <a:pt x="479" y="317"/>
                  <a:pt x="479" y="317"/>
                  <a:pt x="479" y="316"/>
                </a:cubicBezTo>
                <a:cubicBezTo>
                  <a:pt x="475" y="313"/>
                  <a:pt x="471" y="309"/>
                  <a:pt x="470" y="303"/>
                </a:cubicBezTo>
                <a:cubicBezTo>
                  <a:pt x="470" y="303"/>
                  <a:pt x="470" y="303"/>
                  <a:pt x="471" y="303"/>
                </a:cubicBezTo>
                <a:cubicBezTo>
                  <a:pt x="471" y="303"/>
                  <a:pt x="471" y="303"/>
                  <a:pt x="471" y="303"/>
                </a:cubicBezTo>
                <a:cubicBezTo>
                  <a:pt x="472" y="303"/>
                  <a:pt x="472" y="303"/>
                  <a:pt x="472" y="303"/>
                </a:cubicBezTo>
                <a:cubicBezTo>
                  <a:pt x="472" y="303"/>
                  <a:pt x="473" y="303"/>
                  <a:pt x="473" y="302"/>
                </a:cubicBezTo>
                <a:cubicBezTo>
                  <a:pt x="469" y="293"/>
                  <a:pt x="467" y="291"/>
                  <a:pt x="461" y="285"/>
                </a:cubicBezTo>
                <a:cubicBezTo>
                  <a:pt x="462" y="285"/>
                  <a:pt x="461" y="283"/>
                  <a:pt x="463" y="283"/>
                </a:cubicBezTo>
                <a:cubicBezTo>
                  <a:pt x="463" y="283"/>
                  <a:pt x="463" y="283"/>
                  <a:pt x="463" y="283"/>
                </a:cubicBezTo>
                <a:cubicBezTo>
                  <a:pt x="467" y="284"/>
                  <a:pt x="469" y="287"/>
                  <a:pt x="468" y="293"/>
                </a:cubicBezTo>
                <a:cubicBezTo>
                  <a:pt x="471" y="295"/>
                  <a:pt x="477" y="294"/>
                  <a:pt x="478" y="298"/>
                </a:cubicBezTo>
                <a:cubicBezTo>
                  <a:pt x="476" y="298"/>
                  <a:pt x="475" y="299"/>
                  <a:pt x="474" y="301"/>
                </a:cubicBezTo>
                <a:cubicBezTo>
                  <a:pt x="476" y="302"/>
                  <a:pt x="477" y="304"/>
                  <a:pt x="480" y="304"/>
                </a:cubicBezTo>
                <a:cubicBezTo>
                  <a:pt x="482" y="303"/>
                  <a:pt x="479" y="299"/>
                  <a:pt x="481" y="299"/>
                </a:cubicBezTo>
                <a:cubicBezTo>
                  <a:pt x="483" y="301"/>
                  <a:pt x="485" y="303"/>
                  <a:pt x="486" y="305"/>
                </a:cubicBezTo>
                <a:cubicBezTo>
                  <a:pt x="486" y="305"/>
                  <a:pt x="486" y="305"/>
                  <a:pt x="486" y="305"/>
                </a:cubicBezTo>
                <a:cubicBezTo>
                  <a:pt x="489" y="305"/>
                  <a:pt x="500" y="312"/>
                  <a:pt x="497" y="318"/>
                </a:cubicBezTo>
                <a:cubicBezTo>
                  <a:pt x="497" y="318"/>
                  <a:pt x="497" y="318"/>
                  <a:pt x="498" y="318"/>
                </a:cubicBezTo>
                <a:cubicBezTo>
                  <a:pt x="499" y="318"/>
                  <a:pt x="499" y="320"/>
                  <a:pt x="500" y="320"/>
                </a:cubicBezTo>
                <a:cubicBezTo>
                  <a:pt x="501" y="318"/>
                  <a:pt x="501" y="318"/>
                  <a:pt x="502" y="317"/>
                </a:cubicBezTo>
                <a:cubicBezTo>
                  <a:pt x="508" y="324"/>
                  <a:pt x="512" y="332"/>
                  <a:pt x="520" y="336"/>
                </a:cubicBezTo>
                <a:cubicBezTo>
                  <a:pt x="520" y="336"/>
                  <a:pt x="520" y="335"/>
                  <a:pt x="521" y="335"/>
                </a:cubicBezTo>
                <a:cubicBezTo>
                  <a:pt x="521" y="335"/>
                  <a:pt x="521" y="335"/>
                  <a:pt x="521" y="336"/>
                </a:cubicBezTo>
                <a:cubicBezTo>
                  <a:pt x="522" y="333"/>
                  <a:pt x="520" y="332"/>
                  <a:pt x="520" y="330"/>
                </a:cubicBezTo>
                <a:cubicBezTo>
                  <a:pt x="519" y="330"/>
                  <a:pt x="518" y="329"/>
                  <a:pt x="518" y="329"/>
                </a:cubicBezTo>
                <a:cubicBezTo>
                  <a:pt x="517" y="329"/>
                  <a:pt x="517" y="330"/>
                  <a:pt x="516" y="330"/>
                </a:cubicBezTo>
                <a:cubicBezTo>
                  <a:pt x="514" y="324"/>
                  <a:pt x="507" y="320"/>
                  <a:pt x="507" y="316"/>
                </a:cubicBezTo>
                <a:cubicBezTo>
                  <a:pt x="495" y="311"/>
                  <a:pt x="489" y="301"/>
                  <a:pt x="480" y="294"/>
                </a:cubicBezTo>
                <a:cubicBezTo>
                  <a:pt x="481" y="294"/>
                  <a:pt x="481" y="294"/>
                  <a:pt x="481" y="294"/>
                </a:cubicBezTo>
                <a:cubicBezTo>
                  <a:pt x="481" y="294"/>
                  <a:pt x="482" y="293"/>
                  <a:pt x="482" y="293"/>
                </a:cubicBezTo>
                <a:cubicBezTo>
                  <a:pt x="483" y="293"/>
                  <a:pt x="483" y="293"/>
                  <a:pt x="484" y="293"/>
                </a:cubicBezTo>
                <a:cubicBezTo>
                  <a:pt x="484" y="293"/>
                  <a:pt x="484" y="293"/>
                  <a:pt x="484" y="293"/>
                </a:cubicBezTo>
                <a:cubicBezTo>
                  <a:pt x="483" y="290"/>
                  <a:pt x="483" y="290"/>
                  <a:pt x="485" y="289"/>
                </a:cubicBezTo>
                <a:cubicBezTo>
                  <a:pt x="480" y="285"/>
                  <a:pt x="479" y="286"/>
                  <a:pt x="474" y="284"/>
                </a:cubicBezTo>
                <a:cubicBezTo>
                  <a:pt x="473" y="286"/>
                  <a:pt x="476" y="287"/>
                  <a:pt x="474" y="288"/>
                </a:cubicBezTo>
                <a:cubicBezTo>
                  <a:pt x="472" y="284"/>
                  <a:pt x="467" y="283"/>
                  <a:pt x="465" y="280"/>
                </a:cubicBezTo>
                <a:cubicBezTo>
                  <a:pt x="466" y="271"/>
                  <a:pt x="467" y="264"/>
                  <a:pt x="471" y="260"/>
                </a:cubicBezTo>
                <a:cubicBezTo>
                  <a:pt x="471" y="260"/>
                  <a:pt x="471" y="260"/>
                  <a:pt x="471" y="260"/>
                </a:cubicBezTo>
                <a:cubicBezTo>
                  <a:pt x="471" y="260"/>
                  <a:pt x="471" y="260"/>
                  <a:pt x="471" y="260"/>
                </a:cubicBezTo>
                <a:cubicBezTo>
                  <a:pt x="471" y="262"/>
                  <a:pt x="473" y="263"/>
                  <a:pt x="475" y="263"/>
                </a:cubicBezTo>
                <a:cubicBezTo>
                  <a:pt x="474" y="261"/>
                  <a:pt x="474" y="259"/>
                  <a:pt x="472" y="259"/>
                </a:cubicBezTo>
                <a:cubicBezTo>
                  <a:pt x="472" y="259"/>
                  <a:pt x="472" y="259"/>
                  <a:pt x="472" y="259"/>
                </a:cubicBezTo>
                <a:cubicBezTo>
                  <a:pt x="473" y="258"/>
                  <a:pt x="475" y="257"/>
                  <a:pt x="477" y="256"/>
                </a:cubicBezTo>
                <a:cubicBezTo>
                  <a:pt x="479" y="257"/>
                  <a:pt x="480" y="258"/>
                  <a:pt x="482" y="259"/>
                </a:cubicBezTo>
                <a:cubicBezTo>
                  <a:pt x="478" y="260"/>
                  <a:pt x="478" y="259"/>
                  <a:pt x="476" y="262"/>
                </a:cubicBezTo>
                <a:cubicBezTo>
                  <a:pt x="478" y="262"/>
                  <a:pt x="481" y="262"/>
                  <a:pt x="482" y="259"/>
                </a:cubicBezTo>
                <a:cubicBezTo>
                  <a:pt x="484" y="261"/>
                  <a:pt x="485" y="263"/>
                  <a:pt x="488" y="263"/>
                </a:cubicBezTo>
                <a:cubicBezTo>
                  <a:pt x="489" y="263"/>
                  <a:pt x="490" y="263"/>
                  <a:pt x="491" y="262"/>
                </a:cubicBezTo>
                <a:cubicBezTo>
                  <a:pt x="493" y="266"/>
                  <a:pt x="490" y="269"/>
                  <a:pt x="492" y="272"/>
                </a:cubicBezTo>
                <a:cubicBezTo>
                  <a:pt x="491" y="272"/>
                  <a:pt x="491" y="270"/>
                  <a:pt x="489" y="270"/>
                </a:cubicBezTo>
                <a:cubicBezTo>
                  <a:pt x="489" y="270"/>
                  <a:pt x="489" y="270"/>
                  <a:pt x="488" y="270"/>
                </a:cubicBezTo>
                <a:cubicBezTo>
                  <a:pt x="488" y="272"/>
                  <a:pt x="488" y="272"/>
                  <a:pt x="489" y="272"/>
                </a:cubicBezTo>
                <a:cubicBezTo>
                  <a:pt x="489" y="272"/>
                  <a:pt x="489" y="272"/>
                  <a:pt x="490" y="272"/>
                </a:cubicBezTo>
                <a:cubicBezTo>
                  <a:pt x="490" y="272"/>
                  <a:pt x="490" y="272"/>
                  <a:pt x="490" y="272"/>
                </a:cubicBezTo>
                <a:cubicBezTo>
                  <a:pt x="490" y="272"/>
                  <a:pt x="491" y="273"/>
                  <a:pt x="491" y="273"/>
                </a:cubicBezTo>
                <a:cubicBezTo>
                  <a:pt x="489" y="273"/>
                  <a:pt x="490" y="277"/>
                  <a:pt x="489" y="277"/>
                </a:cubicBezTo>
                <a:cubicBezTo>
                  <a:pt x="487" y="276"/>
                  <a:pt x="485" y="274"/>
                  <a:pt x="484" y="272"/>
                </a:cubicBezTo>
                <a:cubicBezTo>
                  <a:pt x="480" y="277"/>
                  <a:pt x="484" y="279"/>
                  <a:pt x="488" y="281"/>
                </a:cubicBezTo>
                <a:cubicBezTo>
                  <a:pt x="486" y="282"/>
                  <a:pt x="485" y="284"/>
                  <a:pt x="483" y="284"/>
                </a:cubicBezTo>
                <a:cubicBezTo>
                  <a:pt x="483" y="284"/>
                  <a:pt x="482" y="283"/>
                  <a:pt x="481" y="283"/>
                </a:cubicBezTo>
                <a:cubicBezTo>
                  <a:pt x="485" y="285"/>
                  <a:pt x="485" y="290"/>
                  <a:pt x="492" y="290"/>
                </a:cubicBezTo>
                <a:cubicBezTo>
                  <a:pt x="492" y="290"/>
                  <a:pt x="492" y="290"/>
                  <a:pt x="492" y="290"/>
                </a:cubicBezTo>
                <a:cubicBezTo>
                  <a:pt x="493" y="290"/>
                  <a:pt x="492" y="287"/>
                  <a:pt x="494" y="287"/>
                </a:cubicBezTo>
                <a:cubicBezTo>
                  <a:pt x="495" y="289"/>
                  <a:pt x="499" y="291"/>
                  <a:pt x="503" y="291"/>
                </a:cubicBezTo>
                <a:cubicBezTo>
                  <a:pt x="505" y="291"/>
                  <a:pt x="507" y="290"/>
                  <a:pt x="508" y="288"/>
                </a:cubicBezTo>
                <a:cubicBezTo>
                  <a:pt x="506" y="281"/>
                  <a:pt x="510" y="278"/>
                  <a:pt x="508" y="272"/>
                </a:cubicBezTo>
                <a:cubicBezTo>
                  <a:pt x="510" y="271"/>
                  <a:pt x="513" y="270"/>
                  <a:pt x="516" y="270"/>
                </a:cubicBezTo>
                <a:cubicBezTo>
                  <a:pt x="516" y="270"/>
                  <a:pt x="517" y="271"/>
                  <a:pt x="518" y="271"/>
                </a:cubicBezTo>
                <a:cubicBezTo>
                  <a:pt x="518" y="273"/>
                  <a:pt x="521" y="276"/>
                  <a:pt x="523" y="276"/>
                </a:cubicBezTo>
                <a:cubicBezTo>
                  <a:pt x="524" y="276"/>
                  <a:pt x="525" y="275"/>
                  <a:pt x="526" y="274"/>
                </a:cubicBezTo>
                <a:cubicBezTo>
                  <a:pt x="524" y="269"/>
                  <a:pt x="518" y="270"/>
                  <a:pt x="517" y="265"/>
                </a:cubicBezTo>
                <a:cubicBezTo>
                  <a:pt x="516" y="261"/>
                  <a:pt x="519" y="255"/>
                  <a:pt x="519" y="249"/>
                </a:cubicBezTo>
                <a:cubicBezTo>
                  <a:pt x="512" y="243"/>
                  <a:pt x="509" y="245"/>
                  <a:pt x="501" y="243"/>
                </a:cubicBezTo>
                <a:cubicBezTo>
                  <a:pt x="500" y="245"/>
                  <a:pt x="503" y="245"/>
                  <a:pt x="502" y="247"/>
                </a:cubicBezTo>
                <a:cubicBezTo>
                  <a:pt x="500" y="247"/>
                  <a:pt x="501" y="244"/>
                  <a:pt x="498" y="244"/>
                </a:cubicBezTo>
                <a:cubicBezTo>
                  <a:pt x="498" y="244"/>
                  <a:pt x="498" y="244"/>
                  <a:pt x="498" y="244"/>
                </a:cubicBezTo>
                <a:cubicBezTo>
                  <a:pt x="496" y="249"/>
                  <a:pt x="491" y="245"/>
                  <a:pt x="492" y="249"/>
                </a:cubicBezTo>
                <a:cubicBezTo>
                  <a:pt x="488" y="246"/>
                  <a:pt x="484" y="242"/>
                  <a:pt x="479" y="239"/>
                </a:cubicBezTo>
                <a:cubicBezTo>
                  <a:pt x="481" y="237"/>
                  <a:pt x="480" y="237"/>
                  <a:pt x="481" y="233"/>
                </a:cubicBezTo>
                <a:cubicBezTo>
                  <a:pt x="481" y="233"/>
                  <a:pt x="481" y="233"/>
                  <a:pt x="481" y="233"/>
                </a:cubicBezTo>
                <a:cubicBezTo>
                  <a:pt x="478" y="233"/>
                  <a:pt x="476" y="236"/>
                  <a:pt x="478" y="238"/>
                </a:cubicBezTo>
                <a:cubicBezTo>
                  <a:pt x="478" y="238"/>
                  <a:pt x="478" y="238"/>
                  <a:pt x="478" y="238"/>
                </a:cubicBezTo>
                <a:cubicBezTo>
                  <a:pt x="475" y="238"/>
                  <a:pt x="475" y="240"/>
                  <a:pt x="473" y="241"/>
                </a:cubicBezTo>
                <a:cubicBezTo>
                  <a:pt x="472" y="240"/>
                  <a:pt x="471" y="239"/>
                  <a:pt x="471" y="238"/>
                </a:cubicBezTo>
                <a:cubicBezTo>
                  <a:pt x="475" y="236"/>
                  <a:pt x="471" y="236"/>
                  <a:pt x="472" y="233"/>
                </a:cubicBezTo>
                <a:cubicBezTo>
                  <a:pt x="473" y="233"/>
                  <a:pt x="472" y="235"/>
                  <a:pt x="474" y="235"/>
                </a:cubicBezTo>
                <a:cubicBezTo>
                  <a:pt x="474" y="235"/>
                  <a:pt x="474" y="235"/>
                  <a:pt x="474" y="235"/>
                </a:cubicBezTo>
                <a:cubicBezTo>
                  <a:pt x="471" y="229"/>
                  <a:pt x="468" y="229"/>
                  <a:pt x="470" y="223"/>
                </a:cubicBezTo>
                <a:cubicBezTo>
                  <a:pt x="475" y="223"/>
                  <a:pt x="475" y="223"/>
                  <a:pt x="475" y="223"/>
                </a:cubicBezTo>
                <a:cubicBezTo>
                  <a:pt x="475" y="225"/>
                  <a:pt x="475" y="226"/>
                  <a:pt x="475" y="227"/>
                </a:cubicBezTo>
                <a:cubicBezTo>
                  <a:pt x="476" y="227"/>
                  <a:pt x="476" y="227"/>
                  <a:pt x="476" y="227"/>
                </a:cubicBezTo>
                <a:cubicBezTo>
                  <a:pt x="479" y="227"/>
                  <a:pt x="478" y="223"/>
                  <a:pt x="481" y="223"/>
                </a:cubicBezTo>
                <a:cubicBezTo>
                  <a:pt x="482" y="224"/>
                  <a:pt x="483" y="225"/>
                  <a:pt x="484" y="225"/>
                </a:cubicBezTo>
                <a:cubicBezTo>
                  <a:pt x="485" y="223"/>
                  <a:pt x="483" y="223"/>
                  <a:pt x="483" y="222"/>
                </a:cubicBezTo>
                <a:cubicBezTo>
                  <a:pt x="497" y="224"/>
                  <a:pt x="504" y="228"/>
                  <a:pt x="517" y="229"/>
                </a:cubicBezTo>
                <a:cubicBezTo>
                  <a:pt x="518" y="228"/>
                  <a:pt x="519" y="228"/>
                  <a:pt x="519" y="228"/>
                </a:cubicBezTo>
                <a:cubicBezTo>
                  <a:pt x="521" y="228"/>
                  <a:pt x="524" y="230"/>
                  <a:pt x="526" y="231"/>
                </a:cubicBezTo>
                <a:cubicBezTo>
                  <a:pt x="528" y="232"/>
                  <a:pt x="530" y="234"/>
                  <a:pt x="533" y="234"/>
                </a:cubicBezTo>
                <a:cubicBezTo>
                  <a:pt x="534" y="234"/>
                  <a:pt x="535" y="233"/>
                  <a:pt x="536" y="232"/>
                </a:cubicBezTo>
                <a:cubicBezTo>
                  <a:pt x="537" y="225"/>
                  <a:pt x="533" y="223"/>
                  <a:pt x="528" y="221"/>
                </a:cubicBezTo>
                <a:cubicBezTo>
                  <a:pt x="524" y="221"/>
                  <a:pt x="523" y="225"/>
                  <a:pt x="521" y="227"/>
                </a:cubicBezTo>
                <a:cubicBezTo>
                  <a:pt x="515" y="225"/>
                  <a:pt x="513" y="226"/>
                  <a:pt x="507" y="225"/>
                </a:cubicBezTo>
                <a:cubicBezTo>
                  <a:pt x="508" y="224"/>
                  <a:pt x="509" y="224"/>
                  <a:pt x="509" y="222"/>
                </a:cubicBezTo>
                <a:cubicBezTo>
                  <a:pt x="507" y="223"/>
                  <a:pt x="505" y="223"/>
                  <a:pt x="503" y="223"/>
                </a:cubicBezTo>
                <a:cubicBezTo>
                  <a:pt x="500" y="223"/>
                  <a:pt x="496" y="222"/>
                  <a:pt x="493" y="221"/>
                </a:cubicBezTo>
                <a:cubicBezTo>
                  <a:pt x="489" y="221"/>
                  <a:pt x="485" y="220"/>
                  <a:pt x="482" y="220"/>
                </a:cubicBezTo>
                <a:cubicBezTo>
                  <a:pt x="481" y="220"/>
                  <a:pt x="481" y="220"/>
                  <a:pt x="480" y="220"/>
                </a:cubicBezTo>
                <a:cubicBezTo>
                  <a:pt x="485" y="218"/>
                  <a:pt x="482" y="217"/>
                  <a:pt x="480" y="215"/>
                </a:cubicBezTo>
                <a:cubicBezTo>
                  <a:pt x="480" y="215"/>
                  <a:pt x="480" y="215"/>
                  <a:pt x="481" y="215"/>
                </a:cubicBezTo>
                <a:cubicBezTo>
                  <a:pt x="484" y="215"/>
                  <a:pt x="485" y="216"/>
                  <a:pt x="488" y="216"/>
                </a:cubicBezTo>
                <a:cubicBezTo>
                  <a:pt x="488" y="214"/>
                  <a:pt x="489" y="215"/>
                  <a:pt x="490" y="214"/>
                </a:cubicBezTo>
                <a:cubicBezTo>
                  <a:pt x="490" y="214"/>
                  <a:pt x="489" y="214"/>
                  <a:pt x="489" y="214"/>
                </a:cubicBezTo>
                <a:cubicBezTo>
                  <a:pt x="489" y="214"/>
                  <a:pt x="488" y="214"/>
                  <a:pt x="488" y="214"/>
                </a:cubicBezTo>
                <a:cubicBezTo>
                  <a:pt x="488" y="214"/>
                  <a:pt x="488" y="214"/>
                  <a:pt x="488" y="214"/>
                </a:cubicBezTo>
                <a:cubicBezTo>
                  <a:pt x="487" y="214"/>
                  <a:pt x="487" y="214"/>
                  <a:pt x="487" y="213"/>
                </a:cubicBezTo>
                <a:cubicBezTo>
                  <a:pt x="493" y="212"/>
                  <a:pt x="494" y="210"/>
                  <a:pt x="491" y="205"/>
                </a:cubicBezTo>
                <a:cubicBezTo>
                  <a:pt x="487" y="205"/>
                  <a:pt x="485" y="202"/>
                  <a:pt x="478" y="200"/>
                </a:cubicBezTo>
                <a:cubicBezTo>
                  <a:pt x="476" y="203"/>
                  <a:pt x="467" y="206"/>
                  <a:pt x="460" y="206"/>
                </a:cubicBezTo>
                <a:cubicBezTo>
                  <a:pt x="456" y="206"/>
                  <a:pt x="452" y="204"/>
                  <a:pt x="453" y="200"/>
                </a:cubicBezTo>
                <a:cubicBezTo>
                  <a:pt x="455" y="203"/>
                  <a:pt x="460" y="201"/>
                  <a:pt x="463" y="205"/>
                </a:cubicBezTo>
                <a:cubicBezTo>
                  <a:pt x="463" y="203"/>
                  <a:pt x="464" y="203"/>
                  <a:pt x="465" y="202"/>
                </a:cubicBezTo>
                <a:cubicBezTo>
                  <a:pt x="465" y="198"/>
                  <a:pt x="462" y="196"/>
                  <a:pt x="458" y="195"/>
                </a:cubicBezTo>
                <a:cubicBezTo>
                  <a:pt x="457" y="198"/>
                  <a:pt x="455" y="199"/>
                  <a:pt x="452" y="199"/>
                </a:cubicBezTo>
                <a:cubicBezTo>
                  <a:pt x="452" y="195"/>
                  <a:pt x="451" y="195"/>
                  <a:pt x="452" y="189"/>
                </a:cubicBezTo>
                <a:cubicBezTo>
                  <a:pt x="453" y="189"/>
                  <a:pt x="453" y="188"/>
                  <a:pt x="454" y="188"/>
                </a:cubicBezTo>
                <a:cubicBezTo>
                  <a:pt x="459" y="188"/>
                  <a:pt x="465" y="193"/>
                  <a:pt x="468" y="197"/>
                </a:cubicBezTo>
                <a:cubicBezTo>
                  <a:pt x="469" y="196"/>
                  <a:pt x="469" y="196"/>
                  <a:pt x="470" y="196"/>
                </a:cubicBezTo>
                <a:cubicBezTo>
                  <a:pt x="472" y="196"/>
                  <a:pt x="475" y="200"/>
                  <a:pt x="476" y="201"/>
                </a:cubicBezTo>
                <a:cubicBezTo>
                  <a:pt x="476" y="198"/>
                  <a:pt x="480" y="198"/>
                  <a:pt x="483" y="196"/>
                </a:cubicBezTo>
                <a:cubicBezTo>
                  <a:pt x="484" y="193"/>
                  <a:pt x="482" y="192"/>
                  <a:pt x="482" y="189"/>
                </a:cubicBezTo>
                <a:cubicBezTo>
                  <a:pt x="483" y="189"/>
                  <a:pt x="485" y="193"/>
                  <a:pt x="486" y="193"/>
                </a:cubicBezTo>
                <a:cubicBezTo>
                  <a:pt x="487" y="193"/>
                  <a:pt x="487" y="192"/>
                  <a:pt x="487" y="191"/>
                </a:cubicBezTo>
                <a:cubicBezTo>
                  <a:pt x="486" y="190"/>
                  <a:pt x="484" y="188"/>
                  <a:pt x="484" y="187"/>
                </a:cubicBezTo>
                <a:cubicBezTo>
                  <a:pt x="488" y="186"/>
                  <a:pt x="487" y="181"/>
                  <a:pt x="489" y="177"/>
                </a:cubicBezTo>
                <a:cubicBezTo>
                  <a:pt x="494" y="176"/>
                  <a:pt x="497" y="170"/>
                  <a:pt x="504" y="170"/>
                </a:cubicBezTo>
                <a:cubicBezTo>
                  <a:pt x="504" y="170"/>
                  <a:pt x="504" y="170"/>
                  <a:pt x="504" y="170"/>
                </a:cubicBezTo>
                <a:cubicBezTo>
                  <a:pt x="504" y="175"/>
                  <a:pt x="506" y="177"/>
                  <a:pt x="509" y="177"/>
                </a:cubicBezTo>
                <a:cubicBezTo>
                  <a:pt x="510" y="177"/>
                  <a:pt x="511" y="176"/>
                  <a:pt x="512" y="176"/>
                </a:cubicBezTo>
                <a:cubicBezTo>
                  <a:pt x="513" y="170"/>
                  <a:pt x="507" y="169"/>
                  <a:pt x="505" y="169"/>
                </a:cubicBezTo>
                <a:cubicBezTo>
                  <a:pt x="508" y="167"/>
                  <a:pt x="510" y="166"/>
                  <a:pt x="513" y="166"/>
                </a:cubicBezTo>
                <a:cubicBezTo>
                  <a:pt x="515" y="166"/>
                  <a:pt x="517" y="166"/>
                  <a:pt x="520" y="167"/>
                </a:cubicBezTo>
                <a:cubicBezTo>
                  <a:pt x="522" y="166"/>
                  <a:pt x="522" y="164"/>
                  <a:pt x="524" y="163"/>
                </a:cubicBezTo>
                <a:cubicBezTo>
                  <a:pt x="525" y="166"/>
                  <a:pt x="526" y="167"/>
                  <a:pt x="529" y="167"/>
                </a:cubicBezTo>
                <a:cubicBezTo>
                  <a:pt x="530" y="167"/>
                  <a:pt x="530" y="167"/>
                  <a:pt x="530" y="167"/>
                </a:cubicBezTo>
                <a:cubicBezTo>
                  <a:pt x="532" y="165"/>
                  <a:pt x="529" y="163"/>
                  <a:pt x="532" y="162"/>
                </a:cubicBezTo>
                <a:cubicBezTo>
                  <a:pt x="533" y="162"/>
                  <a:pt x="533" y="162"/>
                  <a:pt x="533" y="162"/>
                </a:cubicBezTo>
                <a:cubicBezTo>
                  <a:pt x="535" y="162"/>
                  <a:pt x="535" y="164"/>
                  <a:pt x="536" y="164"/>
                </a:cubicBezTo>
                <a:cubicBezTo>
                  <a:pt x="538" y="161"/>
                  <a:pt x="543" y="159"/>
                  <a:pt x="548" y="159"/>
                </a:cubicBezTo>
                <a:cubicBezTo>
                  <a:pt x="549" y="159"/>
                  <a:pt x="550" y="160"/>
                  <a:pt x="551" y="160"/>
                </a:cubicBezTo>
                <a:cubicBezTo>
                  <a:pt x="553" y="158"/>
                  <a:pt x="557" y="155"/>
                  <a:pt x="561" y="155"/>
                </a:cubicBezTo>
                <a:cubicBezTo>
                  <a:pt x="563" y="155"/>
                  <a:pt x="564" y="156"/>
                  <a:pt x="565" y="157"/>
                </a:cubicBezTo>
                <a:cubicBezTo>
                  <a:pt x="567" y="156"/>
                  <a:pt x="564" y="155"/>
                  <a:pt x="564" y="154"/>
                </a:cubicBezTo>
                <a:cubicBezTo>
                  <a:pt x="573" y="153"/>
                  <a:pt x="578" y="150"/>
                  <a:pt x="579" y="141"/>
                </a:cubicBezTo>
                <a:cubicBezTo>
                  <a:pt x="574" y="139"/>
                  <a:pt x="573" y="134"/>
                  <a:pt x="566" y="134"/>
                </a:cubicBezTo>
                <a:cubicBezTo>
                  <a:pt x="566" y="134"/>
                  <a:pt x="565" y="134"/>
                  <a:pt x="565" y="134"/>
                </a:cubicBezTo>
                <a:cubicBezTo>
                  <a:pt x="562" y="137"/>
                  <a:pt x="561" y="141"/>
                  <a:pt x="559" y="144"/>
                </a:cubicBezTo>
                <a:cubicBezTo>
                  <a:pt x="560" y="146"/>
                  <a:pt x="564" y="146"/>
                  <a:pt x="563" y="149"/>
                </a:cubicBezTo>
                <a:cubicBezTo>
                  <a:pt x="558" y="155"/>
                  <a:pt x="548" y="157"/>
                  <a:pt x="537" y="157"/>
                </a:cubicBezTo>
                <a:cubicBezTo>
                  <a:pt x="532" y="157"/>
                  <a:pt x="526" y="157"/>
                  <a:pt x="521" y="156"/>
                </a:cubicBezTo>
                <a:cubicBezTo>
                  <a:pt x="521" y="158"/>
                  <a:pt x="520" y="158"/>
                  <a:pt x="520" y="158"/>
                </a:cubicBezTo>
                <a:cubicBezTo>
                  <a:pt x="519" y="158"/>
                  <a:pt x="519" y="158"/>
                  <a:pt x="518" y="158"/>
                </a:cubicBezTo>
                <a:cubicBezTo>
                  <a:pt x="518" y="158"/>
                  <a:pt x="518" y="158"/>
                  <a:pt x="517" y="158"/>
                </a:cubicBezTo>
                <a:cubicBezTo>
                  <a:pt x="517" y="158"/>
                  <a:pt x="517" y="158"/>
                  <a:pt x="517" y="158"/>
                </a:cubicBezTo>
                <a:cubicBezTo>
                  <a:pt x="513" y="162"/>
                  <a:pt x="501" y="170"/>
                  <a:pt x="495" y="171"/>
                </a:cubicBezTo>
                <a:cubicBezTo>
                  <a:pt x="495" y="171"/>
                  <a:pt x="496" y="171"/>
                  <a:pt x="495" y="172"/>
                </a:cubicBezTo>
                <a:cubicBezTo>
                  <a:pt x="494" y="173"/>
                  <a:pt x="493" y="173"/>
                  <a:pt x="492" y="173"/>
                </a:cubicBezTo>
                <a:cubicBezTo>
                  <a:pt x="491" y="173"/>
                  <a:pt x="490" y="172"/>
                  <a:pt x="488" y="171"/>
                </a:cubicBezTo>
                <a:cubicBezTo>
                  <a:pt x="483" y="178"/>
                  <a:pt x="473" y="177"/>
                  <a:pt x="470" y="186"/>
                </a:cubicBezTo>
                <a:cubicBezTo>
                  <a:pt x="466" y="186"/>
                  <a:pt x="460" y="182"/>
                  <a:pt x="459" y="177"/>
                </a:cubicBezTo>
                <a:cubicBezTo>
                  <a:pt x="459" y="177"/>
                  <a:pt x="460" y="178"/>
                  <a:pt x="460" y="178"/>
                </a:cubicBezTo>
                <a:cubicBezTo>
                  <a:pt x="461" y="178"/>
                  <a:pt x="463" y="176"/>
                  <a:pt x="463" y="175"/>
                </a:cubicBezTo>
                <a:cubicBezTo>
                  <a:pt x="462" y="173"/>
                  <a:pt x="461" y="171"/>
                  <a:pt x="458" y="171"/>
                </a:cubicBezTo>
                <a:cubicBezTo>
                  <a:pt x="457" y="171"/>
                  <a:pt x="458" y="173"/>
                  <a:pt x="456" y="173"/>
                </a:cubicBezTo>
                <a:cubicBezTo>
                  <a:pt x="456" y="173"/>
                  <a:pt x="456" y="173"/>
                  <a:pt x="456" y="173"/>
                </a:cubicBezTo>
                <a:cubicBezTo>
                  <a:pt x="456" y="166"/>
                  <a:pt x="452" y="164"/>
                  <a:pt x="449" y="157"/>
                </a:cubicBezTo>
                <a:cubicBezTo>
                  <a:pt x="449" y="157"/>
                  <a:pt x="450" y="157"/>
                  <a:pt x="450" y="157"/>
                </a:cubicBezTo>
                <a:cubicBezTo>
                  <a:pt x="451" y="157"/>
                  <a:pt x="451" y="157"/>
                  <a:pt x="451" y="156"/>
                </a:cubicBezTo>
                <a:cubicBezTo>
                  <a:pt x="449" y="153"/>
                  <a:pt x="448" y="156"/>
                  <a:pt x="449" y="151"/>
                </a:cubicBezTo>
                <a:cubicBezTo>
                  <a:pt x="449" y="150"/>
                  <a:pt x="449" y="150"/>
                  <a:pt x="448" y="150"/>
                </a:cubicBezTo>
                <a:cubicBezTo>
                  <a:pt x="447" y="150"/>
                  <a:pt x="447" y="151"/>
                  <a:pt x="446" y="151"/>
                </a:cubicBezTo>
                <a:cubicBezTo>
                  <a:pt x="445" y="151"/>
                  <a:pt x="444" y="152"/>
                  <a:pt x="444" y="152"/>
                </a:cubicBezTo>
                <a:cubicBezTo>
                  <a:pt x="443" y="152"/>
                  <a:pt x="443" y="151"/>
                  <a:pt x="443" y="151"/>
                </a:cubicBezTo>
                <a:cubicBezTo>
                  <a:pt x="443" y="150"/>
                  <a:pt x="443" y="150"/>
                  <a:pt x="444" y="150"/>
                </a:cubicBezTo>
                <a:cubicBezTo>
                  <a:pt x="444" y="150"/>
                  <a:pt x="444" y="150"/>
                  <a:pt x="444" y="150"/>
                </a:cubicBezTo>
                <a:cubicBezTo>
                  <a:pt x="445" y="150"/>
                  <a:pt x="445" y="150"/>
                  <a:pt x="445" y="150"/>
                </a:cubicBezTo>
                <a:cubicBezTo>
                  <a:pt x="446" y="150"/>
                  <a:pt x="446" y="150"/>
                  <a:pt x="446" y="148"/>
                </a:cubicBezTo>
                <a:cubicBezTo>
                  <a:pt x="446" y="147"/>
                  <a:pt x="444" y="147"/>
                  <a:pt x="444" y="146"/>
                </a:cubicBezTo>
                <a:cubicBezTo>
                  <a:pt x="440" y="146"/>
                  <a:pt x="439" y="149"/>
                  <a:pt x="439" y="151"/>
                </a:cubicBezTo>
                <a:cubicBezTo>
                  <a:pt x="436" y="150"/>
                  <a:pt x="434" y="149"/>
                  <a:pt x="432" y="149"/>
                </a:cubicBezTo>
                <a:cubicBezTo>
                  <a:pt x="431" y="149"/>
                  <a:pt x="430" y="150"/>
                  <a:pt x="429" y="150"/>
                </a:cubicBezTo>
                <a:cubicBezTo>
                  <a:pt x="429" y="150"/>
                  <a:pt x="428" y="150"/>
                  <a:pt x="426" y="150"/>
                </a:cubicBezTo>
                <a:cubicBezTo>
                  <a:pt x="425" y="150"/>
                  <a:pt x="423" y="150"/>
                  <a:pt x="420" y="149"/>
                </a:cubicBezTo>
                <a:cubicBezTo>
                  <a:pt x="424" y="144"/>
                  <a:pt x="418" y="135"/>
                  <a:pt x="412" y="133"/>
                </a:cubicBezTo>
                <a:cubicBezTo>
                  <a:pt x="408" y="137"/>
                  <a:pt x="412" y="140"/>
                  <a:pt x="410" y="144"/>
                </a:cubicBezTo>
                <a:cubicBezTo>
                  <a:pt x="409" y="141"/>
                  <a:pt x="408" y="139"/>
                  <a:pt x="407" y="138"/>
                </a:cubicBezTo>
                <a:cubicBezTo>
                  <a:pt x="408" y="128"/>
                  <a:pt x="414" y="122"/>
                  <a:pt x="418" y="115"/>
                </a:cubicBezTo>
                <a:cubicBezTo>
                  <a:pt x="419" y="116"/>
                  <a:pt x="421" y="117"/>
                  <a:pt x="422" y="117"/>
                </a:cubicBezTo>
                <a:cubicBezTo>
                  <a:pt x="426" y="117"/>
                  <a:pt x="429" y="112"/>
                  <a:pt x="426" y="108"/>
                </a:cubicBezTo>
                <a:cubicBezTo>
                  <a:pt x="427" y="108"/>
                  <a:pt x="427" y="109"/>
                  <a:pt x="427" y="109"/>
                </a:cubicBezTo>
                <a:cubicBezTo>
                  <a:pt x="428" y="106"/>
                  <a:pt x="421" y="108"/>
                  <a:pt x="422" y="104"/>
                </a:cubicBezTo>
                <a:cubicBezTo>
                  <a:pt x="423" y="103"/>
                  <a:pt x="424" y="102"/>
                  <a:pt x="425" y="101"/>
                </a:cubicBezTo>
                <a:cubicBezTo>
                  <a:pt x="425" y="101"/>
                  <a:pt x="424" y="101"/>
                  <a:pt x="424" y="101"/>
                </a:cubicBezTo>
                <a:cubicBezTo>
                  <a:pt x="422" y="101"/>
                  <a:pt x="420" y="99"/>
                  <a:pt x="418" y="99"/>
                </a:cubicBezTo>
                <a:cubicBezTo>
                  <a:pt x="415" y="102"/>
                  <a:pt x="419" y="102"/>
                  <a:pt x="419" y="106"/>
                </a:cubicBezTo>
                <a:cubicBezTo>
                  <a:pt x="419" y="106"/>
                  <a:pt x="418" y="106"/>
                  <a:pt x="418" y="106"/>
                </a:cubicBezTo>
                <a:cubicBezTo>
                  <a:pt x="415" y="106"/>
                  <a:pt x="417" y="111"/>
                  <a:pt x="415" y="113"/>
                </a:cubicBezTo>
                <a:cubicBezTo>
                  <a:pt x="413" y="111"/>
                  <a:pt x="413" y="110"/>
                  <a:pt x="412" y="109"/>
                </a:cubicBezTo>
                <a:cubicBezTo>
                  <a:pt x="411" y="110"/>
                  <a:pt x="409" y="113"/>
                  <a:pt x="407" y="113"/>
                </a:cubicBezTo>
                <a:cubicBezTo>
                  <a:pt x="407" y="113"/>
                  <a:pt x="406" y="112"/>
                  <a:pt x="406" y="112"/>
                </a:cubicBezTo>
                <a:cubicBezTo>
                  <a:pt x="407" y="110"/>
                  <a:pt x="409" y="111"/>
                  <a:pt x="409" y="109"/>
                </a:cubicBezTo>
                <a:cubicBezTo>
                  <a:pt x="404" y="102"/>
                  <a:pt x="415" y="93"/>
                  <a:pt x="411" y="86"/>
                </a:cubicBezTo>
                <a:cubicBezTo>
                  <a:pt x="411" y="84"/>
                  <a:pt x="414" y="85"/>
                  <a:pt x="414" y="82"/>
                </a:cubicBezTo>
                <a:cubicBezTo>
                  <a:pt x="414" y="82"/>
                  <a:pt x="413" y="81"/>
                  <a:pt x="413" y="81"/>
                </a:cubicBezTo>
                <a:cubicBezTo>
                  <a:pt x="411" y="81"/>
                  <a:pt x="411" y="84"/>
                  <a:pt x="409" y="85"/>
                </a:cubicBezTo>
                <a:cubicBezTo>
                  <a:pt x="408" y="82"/>
                  <a:pt x="407" y="80"/>
                  <a:pt x="409" y="78"/>
                </a:cubicBezTo>
                <a:cubicBezTo>
                  <a:pt x="409" y="78"/>
                  <a:pt x="408" y="78"/>
                  <a:pt x="407" y="78"/>
                </a:cubicBezTo>
                <a:cubicBezTo>
                  <a:pt x="407" y="78"/>
                  <a:pt x="407" y="78"/>
                  <a:pt x="407" y="78"/>
                </a:cubicBezTo>
                <a:cubicBezTo>
                  <a:pt x="407" y="78"/>
                  <a:pt x="407" y="78"/>
                  <a:pt x="407" y="78"/>
                </a:cubicBezTo>
                <a:cubicBezTo>
                  <a:pt x="406" y="78"/>
                  <a:pt x="404" y="78"/>
                  <a:pt x="404" y="76"/>
                </a:cubicBezTo>
                <a:cubicBezTo>
                  <a:pt x="406" y="76"/>
                  <a:pt x="406" y="76"/>
                  <a:pt x="407" y="76"/>
                </a:cubicBezTo>
                <a:cubicBezTo>
                  <a:pt x="407" y="76"/>
                  <a:pt x="407" y="76"/>
                  <a:pt x="409" y="76"/>
                </a:cubicBezTo>
                <a:cubicBezTo>
                  <a:pt x="409" y="72"/>
                  <a:pt x="406" y="73"/>
                  <a:pt x="405" y="71"/>
                </a:cubicBezTo>
                <a:cubicBezTo>
                  <a:pt x="405" y="63"/>
                  <a:pt x="391" y="67"/>
                  <a:pt x="389" y="61"/>
                </a:cubicBezTo>
                <a:cubicBezTo>
                  <a:pt x="390" y="55"/>
                  <a:pt x="387" y="53"/>
                  <a:pt x="386" y="49"/>
                </a:cubicBezTo>
                <a:cubicBezTo>
                  <a:pt x="394" y="45"/>
                  <a:pt x="389" y="36"/>
                  <a:pt x="385" y="31"/>
                </a:cubicBezTo>
                <a:cubicBezTo>
                  <a:pt x="381" y="32"/>
                  <a:pt x="375" y="31"/>
                  <a:pt x="372" y="32"/>
                </a:cubicBezTo>
                <a:cubicBezTo>
                  <a:pt x="380" y="23"/>
                  <a:pt x="369" y="14"/>
                  <a:pt x="366" y="6"/>
                </a:cubicBezTo>
                <a:cubicBezTo>
                  <a:pt x="366" y="6"/>
                  <a:pt x="365" y="6"/>
                  <a:pt x="365" y="6"/>
                </a:cubicBezTo>
                <a:cubicBezTo>
                  <a:pt x="364" y="6"/>
                  <a:pt x="364" y="7"/>
                  <a:pt x="364" y="7"/>
                </a:cubicBezTo>
                <a:cubicBezTo>
                  <a:pt x="364" y="8"/>
                  <a:pt x="363" y="9"/>
                  <a:pt x="363" y="9"/>
                </a:cubicBezTo>
                <a:cubicBezTo>
                  <a:pt x="363" y="9"/>
                  <a:pt x="362" y="9"/>
                  <a:pt x="362" y="9"/>
                </a:cubicBezTo>
                <a:cubicBezTo>
                  <a:pt x="360" y="8"/>
                  <a:pt x="358" y="8"/>
                  <a:pt x="356" y="8"/>
                </a:cubicBezTo>
                <a:cubicBezTo>
                  <a:pt x="346" y="8"/>
                  <a:pt x="339" y="15"/>
                  <a:pt x="341" y="25"/>
                </a:cubicBezTo>
                <a:cubicBezTo>
                  <a:pt x="340" y="25"/>
                  <a:pt x="339" y="25"/>
                  <a:pt x="339" y="26"/>
                </a:cubicBezTo>
                <a:cubicBezTo>
                  <a:pt x="339" y="26"/>
                  <a:pt x="339" y="26"/>
                  <a:pt x="339" y="26"/>
                </a:cubicBezTo>
                <a:cubicBezTo>
                  <a:pt x="343" y="26"/>
                  <a:pt x="345" y="32"/>
                  <a:pt x="343" y="36"/>
                </a:cubicBezTo>
                <a:cubicBezTo>
                  <a:pt x="344" y="35"/>
                  <a:pt x="345" y="35"/>
                  <a:pt x="346" y="35"/>
                </a:cubicBezTo>
                <a:cubicBezTo>
                  <a:pt x="348" y="35"/>
                  <a:pt x="350" y="36"/>
                  <a:pt x="353" y="37"/>
                </a:cubicBezTo>
                <a:cubicBezTo>
                  <a:pt x="355" y="37"/>
                  <a:pt x="357" y="38"/>
                  <a:pt x="360" y="38"/>
                </a:cubicBezTo>
                <a:cubicBezTo>
                  <a:pt x="362" y="38"/>
                  <a:pt x="364" y="38"/>
                  <a:pt x="366" y="37"/>
                </a:cubicBezTo>
                <a:cubicBezTo>
                  <a:pt x="366" y="37"/>
                  <a:pt x="366" y="37"/>
                  <a:pt x="366" y="37"/>
                </a:cubicBezTo>
                <a:cubicBezTo>
                  <a:pt x="366" y="37"/>
                  <a:pt x="366" y="37"/>
                  <a:pt x="366" y="37"/>
                </a:cubicBezTo>
                <a:cubicBezTo>
                  <a:pt x="360" y="40"/>
                  <a:pt x="363" y="43"/>
                  <a:pt x="360" y="47"/>
                </a:cubicBezTo>
                <a:cubicBezTo>
                  <a:pt x="361" y="46"/>
                  <a:pt x="362" y="46"/>
                  <a:pt x="363" y="46"/>
                </a:cubicBezTo>
                <a:cubicBezTo>
                  <a:pt x="367" y="46"/>
                  <a:pt x="370" y="49"/>
                  <a:pt x="373" y="51"/>
                </a:cubicBezTo>
                <a:cubicBezTo>
                  <a:pt x="369" y="54"/>
                  <a:pt x="374" y="52"/>
                  <a:pt x="374" y="56"/>
                </a:cubicBezTo>
                <a:cubicBezTo>
                  <a:pt x="373" y="57"/>
                  <a:pt x="372" y="57"/>
                  <a:pt x="371" y="57"/>
                </a:cubicBezTo>
                <a:cubicBezTo>
                  <a:pt x="369" y="57"/>
                  <a:pt x="365" y="55"/>
                  <a:pt x="363" y="55"/>
                </a:cubicBezTo>
                <a:cubicBezTo>
                  <a:pt x="362" y="57"/>
                  <a:pt x="360" y="58"/>
                  <a:pt x="358" y="59"/>
                </a:cubicBezTo>
                <a:cubicBezTo>
                  <a:pt x="353" y="56"/>
                  <a:pt x="348" y="53"/>
                  <a:pt x="344" y="49"/>
                </a:cubicBezTo>
                <a:cubicBezTo>
                  <a:pt x="347" y="46"/>
                  <a:pt x="348" y="46"/>
                  <a:pt x="350" y="43"/>
                </a:cubicBezTo>
                <a:cubicBezTo>
                  <a:pt x="345" y="41"/>
                  <a:pt x="340" y="38"/>
                  <a:pt x="336" y="37"/>
                </a:cubicBezTo>
                <a:cubicBezTo>
                  <a:pt x="335" y="38"/>
                  <a:pt x="336" y="41"/>
                  <a:pt x="333" y="42"/>
                </a:cubicBezTo>
                <a:cubicBezTo>
                  <a:pt x="334" y="36"/>
                  <a:pt x="334" y="36"/>
                  <a:pt x="334" y="36"/>
                </a:cubicBezTo>
                <a:cubicBezTo>
                  <a:pt x="329" y="34"/>
                  <a:pt x="327" y="30"/>
                  <a:pt x="322" y="30"/>
                </a:cubicBezTo>
                <a:cubicBezTo>
                  <a:pt x="321" y="30"/>
                  <a:pt x="320" y="30"/>
                  <a:pt x="319" y="30"/>
                </a:cubicBezTo>
                <a:cubicBezTo>
                  <a:pt x="320" y="28"/>
                  <a:pt x="321" y="28"/>
                  <a:pt x="321" y="25"/>
                </a:cubicBezTo>
                <a:cubicBezTo>
                  <a:pt x="320" y="25"/>
                  <a:pt x="319" y="28"/>
                  <a:pt x="318" y="28"/>
                </a:cubicBezTo>
                <a:cubicBezTo>
                  <a:pt x="317" y="28"/>
                  <a:pt x="317" y="28"/>
                  <a:pt x="316" y="27"/>
                </a:cubicBezTo>
                <a:cubicBezTo>
                  <a:pt x="318" y="26"/>
                  <a:pt x="321" y="23"/>
                  <a:pt x="319" y="20"/>
                </a:cubicBezTo>
                <a:cubicBezTo>
                  <a:pt x="318" y="20"/>
                  <a:pt x="318" y="19"/>
                  <a:pt x="317" y="19"/>
                </a:cubicBezTo>
                <a:cubicBezTo>
                  <a:pt x="314" y="19"/>
                  <a:pt x="314" y="23"/>
                  <a:pt x="312" y="24"/>
                </a:cubicBezTo>
                <a:cubicBezTo>
                  <a:pt x="311" y="23"/>
                  <a:pt x="311" y="21"/>
                  <a:pt x="309" y="20"/>
                </a:cubicBezTo>
                <a:cubicBezTo>
                  <a:pt x="309" y="20"/>
                  <a:pt x="308" y="20"/>
                  <a:pt x="307" y="20"/>
                </a:cubicBezTo>
                <a:cubicBezTo>
                  <a:pt x="304" y="20"/>
                  <a:pt x="302" y="23"/>
                  <a:pt x="301" y="25"/>
                </a:cubicBezTo>
                <a:cubicBezTo>
                  <a:pt x="294" y="24"/>
                  <a:pt x="265" y="26"/>
                  <a:pt x="261" y="15"/>
                </a:cubicBezTo>
                <a:cubicBezTo>
                  <a:pt x="261" y="15"/>
                  <a:pt x="260" y="15"/>
                  <a:pt x="260" y="15"/>
                </a:cubicBezTo>
                <a:cubicBezTo>
                  <a:pt x="259" y="15"/>
                  <a:pt x="259" y="16"/>
                  <a:pt x="259" y="17"/>
                </a:cubicBezTo>
                <a:cubicBezTo>
                  <a:pt x="259" y="18"/>
                  <a:pt x="258" y="19"/>
                  <a:pt x="258" y="19"/>
                </a:cubicBezTo>
                <a:cubicBezTo>
                  <a:pt x="257" y="19"/>
                  <a:pt x="257" y="19"/>
                  <a:pt x="257" y="19"/>
                </a:cubicBezTo>
                <a:cubicBezTo>
                  <a:pt x="256" y="19"/>
                  <a:pt x="256" y="18"/>
                  <a:pt x="255" y="18"/>
                </a:cubicBezTo>
                <a:cubicBezTo>
                  <a:pt x="255" y="18"/>
                  <a:pt x="255" y="18"/>
                  <a:pt x="255" y="18"/>
                </a:cubicBezTo>
                <a:cubicBezTo>
                  <a:pt x="248" y="21"/>
                  <a:pt x="242" y="24"/>
                  <a:pt x="234" y="24"/>
                </a:cubicBezTo>
                <a:cubicBezTo>
                  <a:pt x="231" y="24"/>
                  <a:pt x="227" y="23"/>
                  <a:pt x="222" y="22"/>
                </a:cubicBezTo>
                <a:cubicBezTo>
                  <a:pt x="220" y="24"/>
                  <a:pt x="217" y="26"/>
                  <a:pt x="215" y="28"/>
                </a:cubicBezTo>
                <a:cubicBezTo>
                  <a:pt x="214" y="28"/>
                  <a:pt x="214" y="28"/>
                  <a:pt x="213" y="28"/>
                </a:cubicBezTo>
                <a:cubicBezTo>
                  <a:pt x="209" y="28"/>
                  <a:pt x="208" y="24"/>
                  <a:pt x="209" y="19"/>
                </a:cubicBezTo>
                <a:cubicBezTo>
                  <a:pt x="209" y="20"/>
                  <a:pt x="208" y="20"/>
                  <a:pt x="207" y="20"/>
                </a:cubicBezTo>
                <a:cubicBezTo>
                  <a:pt x="207" y="20"/>
                  <a:pt x="206" y="20"/>
                  <a:pt x="206" y="20"/>
                </a:cubicBezTo>
                <a:cubicBezTo>
                  <a:pt x="205" y="20"/>
                  <a:pt x="205" y="20"/>
                  <a:pt x="205" y="20"/>
                </a:cubicBezTo>
                <a:cubicBezTo>
                  <a:pt x="204" y="20"/>
                  <a:pt x="203" y="21"/>
                  <a:pt x="203" y="23"/>
                </a:cubicBezTo>
                <a:cubicBezTo>
                  <a:pt x="203" y="23"/>
                  <a:pt x="203" y="23"/>
                  <a:pt x="203" y="23"/>
                </a:cubicBezTo>
                <a:cubicBezTo>
                  <a:pt x="204" y="23"/>
                  <a:pt x="204" y="23"/>
                  <a:pt x="205" y="23"/>
                </a:cubicBezTo>
                <a:cubicBezTo>
                  <a:pt x="205" y="22"/>
                  <a:pt x="206" y="22"/>
                  <a:pt x="206" y="22"/>
                </a:cubicBezTo>
                <a:cubicBezTo>
                  <a:pt x="206" y="22"/>
                  <a:pt x="206" y="22"/>
                  <a:pt x="206" y="23"/>
                </a:cubicBezTo>
                <a:cubicBezTo>
                  <a:pt x="206" y="26"/>
                  <a:pt x="205" y="28"/>
                  <a:pt x="206" y="31"/>
                </a:cubicBezTo>
                <a:cubicBezTo>
                  <a:pt x="205" y="31"/>
                  <a:pt x="205" y="31"/>
                  <a:pt x="205" y="31"/>
                </a:cubicBezTo>
                <a:cubicBezTo>
                  <a:pt x="204" y="31"/>
                  <a:pt x="204" y="31"/>
                  <a:pt x="204" y="31"/>
                </a:cubicBezTo>
                <a:cubicBezTo>
                  <a:pt x="203" y="31"/>
                  <a:pt x="203" y="31"/>
                  <a:pt x="203" y="31"/>
                </a:cubicBezTo>
                <a:cubicBezTo>
                  <a:pt x="202" y="31"/>
                  <a:pt x="202" y="31"/>
                  <a:pt x="201" y="30"/>
                </a:cubicBezTo>
                <a:cubicBezTo>
                  <a:pt x="201" y="32"/>
                  <a:pt x="198" y="33"/>
                  <a:pt x="196" y="33"/>
                </a:cubicBezTo>
                <a:cubicBezTo>
                  <a:pt x="195" y="33"/>
                  <a:pt x="194" y="33"/>
                  <a:pt x="193" y="33"/>
                </a:cubicBezTo>
                <a:cubicBezTo>
                  <a:pt x="192" y="36"/>
                  <a:pt x="190" y="40"/>
                  <a:pt x="185" y="40"/>
                </a:cubicBezTo>
                <a:cubicBezTo>
                  <a:pt x="185" y="40"/>
                  <a:pt x="184" y="40"/>
                  <a:pt x="184" y="40"/>
                </a:cubicBezTo>
                <a:cubicBezTo>
                  <a:pt x="186" y="37"/>
                  <a:pt x="174" y="38"/>
                  <a:pt x="171" y="34"/>
                </a:cubicBezTo>
                <a:cubicBezTo>
                  <a:pt x="170" y="35"/>
                  <a:pt x="168" y="36"/>
                  <a:pt x="167" y="36"/>
                </a:cubicBezTo>
                <a:cubicBezTo>
                  <a:pt x="164" y="36"/>
                  <a:pt x="162" y="35"/>
                  <a:pt x="160" y="34"/>
                </a:cubicBezTo>
                <a:cubicBezTo>
                  <a:pt x="157" y="33"/>
                  <a:pt x="155" y="32"/>
                  <a:pt x="152" y="32"/>
                </a:cubicBezTo>
                <a:cubicBezTo>
                  <a:pt x="150" y="32"/>
                  <a:pt x="149" y="33"/>
                  <a:pt x="147" y="34"/>
                </a:cubicBezTo>
                <a:cubicBezTo>
                  <a:pt x="147" y="43"/>
                  <a:pt x="143" y="52"/>
                  <a:pt x="141" y="64"/>
                </a:cubicBezTo>
                <a:cubicBezTo>
                  <a:pt x="138" y="64"/>
                  <a:pt x="138" y="64"/>
                  <a:pt x="138" y="64"/>
                </a:cubicBezTo>
                <a:cubicBezTo>
                  <a:pt x="135" y="74"/>
                  <a:pt x="128" y="86"/>
                  <a:pt x="118" y="93"/>
                </a:cubicBezTo>
                <a:cubicBezTo>
                  <a:pt x="111" y="95"/>
                  <a:pt x="99" y="97"/>
                  <a:pt x="99" y="103"/>
                </a:cubicBezTo>
                <a:cubicBezTo>
                  <a:pt x="100" y="101"/>
                  <a:pt x="105" y="103"/>
                  <a:pt x="107" y="101"/>
                </a:cubicBezTo>
                <a:cubicBezTo>
                  <a:pt x="107" y="101"/>
                  <a:pt x="107" y="101"/>
                  <a:pt x="107" y="101"/>
                </a:cubicBezTo>
                <a:cubicBezTo>
                  <a:pt x="107" y="101"/>
                  <a:pt x="107" y="101"/>
                  <a:pt x="107" y="101"/>
                </a:cubicBezTo>
                <a:cubicBezTo>
                  <a:pt x="107" y="104"/>
                  <a:pt x="104" y="106"/>
                  <a:pt x="101" y="106"/>
                </a:cubicBezTo>
                <a:cubicBezTo>
                  <a:pt x="99" y="106"/>
                  <a:pt x="97" y="105"/>
                  <a:pt x="96" y="104"/>
                </a:cubicBezTo>
                <a:cubicBezTo>
                  <a:pt x="94" y="109"/>
                  <a:pt x="87" y="108"/>
                  <a:pt x="84" y="111"/>
                </a:cubicBezTo>
                <a:cubicBezTo>
                  <a:pt x="83" y="115"/>
                  <a:pt x="84" y="116"/>
                  <a:pt x="86" y="118"/>
                </a:cubicBezTo>
                <a:cubicBezTo>
                  <a:pt x="84" y="120"/>
                  <a:pt x="83" y="122"/>
                  <a:pt x="80" y="122"/>
                </a:cubicBezTo>
                <a:cubicBezTo>
                  <a:pt x="80" y="120"/>
                  <a:pt x="80" y="117"/>
                  <a:pt x="79" y="116"/>
                </a:cubicBezTo>
                <a:cubicBezTo>
                  <a:pt x="77" y="116"/>
                  <a:pt x="75" y="117"/>
                  <a:pt x="75" y="119"/>
                </a:cubicBezTo>
                <a:cubicBezTo>
                  <a:pt x="75" y="120"/>
                  <a:pt x="79" y="119"/>
                  <a:pt x="79" y="120"/>
                </a:cubicBezTo>
                <a:cubicBezTo>
                  <a:pt x="77" y="128"/>
                  <a:pt x="71" y="136"/>
                  <a:pt x="66" y="144"/>
                </a:cubicBezTo>
                <a:cubicBezTo>
                  <a:pt x="62" y="142"/>
                  <a:pt x="56" y="143"/>
                  <a:pt x="54" y="139"/>
                </a:cubicBezTo>
                <a:cubicBezTo>
                  <a:pt x="65" y="133"/>
                  <a:pt x="70" y="116"/>
                  <a:pt x="69" y="100"/>
                </a:cubicBezTo>
                <a:cubicBezTo>
                  <a:pt x="68" y="100"/>
                  <a:pt x="66" y="100"/>
                  <a:pt x="66" y="99"/>
                </a:cubicBezTo>
                <a:cubicBezTo>
                  <a:pt x="67" y="99"/>
                  <a:pt x="67" y="100"/>
                  <a:pt x="67" y="100"/>
                </a:cubicBezTo>
                <a:cubicBezTo>
                  <a:pt x="69" y="100"/>
                  <a:pt x="70" y="99"/>
                  <a:pt x="70" y="98"/>
                </a:cubicBezTo>
                <a:cubicBezTo>
                  <a:pt x="69" y="97"/>
                  <a:pt x="69" y="97"/>
                  <a:pt x="68" y="97"/>
                </a:cubicBezTo>
                <a:cubicBezTo>
                  <a:pt x="68" y="97"/>
                  <a:pt x="67" y="97"/>
                  <a:pt x="65" y="97"/>
                </a:cubicBezTo>
                <a:cubicBezTo>
                  <a:pt x="59" y="90"/>
                  <a:pt x="54" y="77"/>
                  <a:pt x="55" y="66"/>
                </a:cubicBezTo>
                <a:cubicBezTo>
                  <a:pt x="58" y="66"/>
                  <a:pt x="58" y="66"/>
                  <a:pt x="58" y="66"/>
                </a:cubicBezTo>
                <a:cubicBezTo>
                  <a:pt x="57" y="52"/>
                  <a:pt x="61" y="35"/>
                  <a:pt x="51" y="26"/>
                </a:cubicBezTo>
                <a:cubicBezTo>
                  <a:pt x="54" y="22"/>
                  <a:pt x="52" y="16"/>
                  <a:pt x="53" y="11"/>
                </a:cubicBezTo>
                <a:cubicBezTo>
                  <a:pt x="46" y="6"/>
                  <a:pt x="40" y="0"/>
                  <a:pt x="31" y="0"/>
                </a:cubicBezTo>
              </a:path>
            </a:pathLst>
          </a:custGeom>
          <a:blipFill rotWithShape="1">
            <a:blip r:embed="rId1"/>
            <a:stretch>
              <a:fillRect/>
            </a:stretch>
          </a:bli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文本框 60"/>
          <p:cNvSpPr txBox="1"/>
          <p:nvPr/>
        </p:nvSpPr>
        <p:spPr>
          <a:xfrm>
            <a:off x="881380" y="1958975"/>
            <a:ext cx="4753610" cy="521970"/>
          </a:xfrm>
          <a:prstGeom prst="rect">
            <a:avLst/>
          </a:prstGeom>
          <a:noFill/>
        </p:spPr>
        <p:txBody>
          <a:bodyPr wrap="square" rtlCol="0">
            <a:spAutoFit/>
          </a:bodyPr>
          <a:p>
            <a:pPr algn="l"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en-US" altLang="zh-CN" sz="700" dirty="0">
              <a:solidFill>
                <a:schemeClr val="tx1">
                  <a:lumMod val="75000"/>
                  <a:lumOff val="25000"/>
                </a:schemeClr>
              </a:solidFill>
              <a:ea typeface="微软雅黑" panose="020B0503020204020204" charset="-122"/>
              <a:cs typeface="+mn-lt"/>
              <a:sym typeface="Arial" panose="020B0604020202020204" pitchFamily="34" charset="0"/>
            </a:endParaRPr>
          </a:p>
        </p:txBody>
      </p:sp>
      <p:sp>
        <p:nvSpPr>
          <p:cNvPr id="62" name="文本框 61"/>
          <p:cNvSpPr txBox="1"/>
          <p:nvPr/>
        </p:nvSpPr>
        <p:spPr>
          <a:xfrm>
            <a:off x="881380" y="1604010"/>
            <a:ext cx="2553970" cy="368300"/>
          </a:xfrm>
          <a:prstGeom prst="rect">
            <a:avLst/>
          </a:prstGeom>
          <a:noFill/>
        </p:spPr>
        <p:txBody>
          <a:bodyPr wrap="square" rtlCol="0">
            <a:spAutoFit/>
          </a:bodyPr>
          <a:p>
            <a:pPr algn="l"/>
            <a:r>
              <a:rPr lang="zh-CN" altLang="en-US">
                <a:solidFill>
                  <a:schemeClr val="tx1">
                    <a:lumMod val="75000"/>
                    <a:lumOff val="25000"/>
                  </a:schemeClr>
                </a:solidFill>
                <a:latin typeface="文悦古典明朝体 (非商业使用) W5" charset="-122"/>
                <a:ea typeface="文悦古典明朝体 (非商业使用) W5" charset="-122"/>
                <a:sym typeface="+mn-ea"/>
              </a:rPr>
              <a:t>单击此处输入您的文本</a:t>
            </a:r>
            <a:endParaRPr lang="zh-CN" altLang="en-US" noProof="0" dirty="0">
              <a:ln>
                <a:noFill/>
              </a:ln>
              <a:solidFill>
                <a:schemeClr val="tx1">
                  <a:lumMod val="75000"/>
                  <a:lumOff val="25000"/>
                </a:schemeClr>
              </a:solidFill>
              <a:uLnTx/>
              <a:uFillTx/>
              <a:latin typeface="文悦古典明朝体 (非商业使用) W5" charset="-122"/>
              <a:ea typeface="文悦古典明朝体 (非商业使用) W5" charset="-122"/>
              <a:sym typeface="+mn-ea"/>
            </a:endParaRPr>
          </a:p>
        </p:txBody>
      </p:sp>
      <p:sp>
        <p:nvSpPr>
          <p:cNvPr id="8" name="文本框 7"/>
          <p:cNvSpPr txBox="1"/>
          <p:nvPr/>
        </p:nvSpPr>
        <p:spPr>
          <a:xfrm>
            <a:off x="881380" y="3243580"/>
            <a:ext cx="4753610" cy="521970"/>
          </a:xfrm>
          <a:prstGeom prst="rect">
            <a:avLst/>
          </a:prstGeom>
          <a:noFill/>
        </p:spPr>
        <p:txBody>
          <a:bodyPr wrap="square" rtlCol="0">
            <a:spAutoFit/>
          </a:bodyPr>
          <a:p>
            <a:pPr algn="l"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en-US" altLang="zh-CN" sz="700" dirty="0">
              <a:solidFill>
                <a:schemeClr val="tx1">
                  <a:lumMod val="75000"/>
                  <a:lumOff val="25000"/>
                </a:schemeClr>
              </a:solidFill>
              <a:ea typeface="微软雅黑" panose="020B0503020204020204" charset="-122"/>
              <a:cs typeface="+mn-lt"/>
              <a:sym typeface="Arial" panose="020B0604020202020204" pitchFamily="34" charset="0"/>
            </a:endParaRPr>
          </a:p>
        </p:txBody>
      </p:sp>
      <p:sp>
        <p:nvSpPr>
          <p:cNvPr id="9" name="文本框 8"/>
          <p:cNvSpPr txBox="1"/>
          <p:nvPr/>
        </p:nvSpPr>
        <p:spPr>
          <a:xfrm>
            <a:off x="881380" y="2888615"/>
            <a:ext cx="2553970" cy="368300"/>
          </a:xfrm>
          <a:prstGeom prst="rect">
            <a:avLst/>
          </a:prstGeom>
          <a:noFill/>
        </p:spPr>
        <p:txBody>
          <a:bodyPr wrap="square" rtlCol="0">
            <a:spAutoFit/>
          </a:bodyPr>
          <a:p>
            <a:pPr algn="l"/>
            <a:r>
              <a:rPr lang="zh-CN" altLang="en-US">
                <a:solidFill>
                  <a:schemeClr val="tx1">
                    <a:lumMod val="75000"/>
                    <a:lumOff val="25000"/>
                  </a:schemeClr>
                </a:solidFill>
                <a:latin typeface="文悦古典明朝体 (非商业使用) W5" charset="-122"/>
                <a:ea typeface="文悦古典明朝体 (非商业使用) W5" charset="-122"/>
                <a:sym typeface="+mn-ea"/>
              </a:rPr>
              <a:t>单击此处输入您的文本</a:t>
            </a:r>
            <a:endParaRPr lang="zh-CN" altLang="en-US" noProof="0" dirty="0">
              <a:ln>
                <a:noFill/>
              </a:ln>
              <a:solidFill>
                <a:schemeClr val="tx1">
                  <a:lumMod val="75000"/>
                  <a:lumOff val="25000"/>
                </a:schemeClr>
              </a:solidFill>
              <a:uLnTx/>
              <a:uFillTx/>
              <a:latin typeface="文悦古典明朝体 (非商业使用) W5" charset="-122"/>
              <a:ea typeface="文悦古典明朝体 (非商业使用) W5" charset="-122"/>
              <a:sym typeface="+mn-ea"/>
            </a:endParaRPr>
          </a:p>
        </p:txBody>
      </p:sp>
      <p:sp>
        <p:nvSpPr>
          <p:cNvPr id="10" name="文本框 9"/>
          <p:cNvSpPr txBox="1"/>
          <p:nvPr/>
        </p:nvSpPr>
        <p:spPr>
          <a:xfrm>
            <a:off x="881380" y="4573905"/>
            <a:ext cx="4753610" cy="521970"/>
          </a:xfrm>
          <a:prstGeom prst="rect">
            <a:avLst/>
          </a:prstGeom>
          <a:noFill/>
        </p:spPr>
        <p:txBody>
          <a:bodyPr wrap="square" rtlCol="0">
            <a:spAutoFit/>
          </a:bodyPr>
          <a:p>
            <a:pPr algn="l"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en-US" altLang="zh-CN" sz="700" dirty="0">
              <a:solidFill>
                <a:schemeClr val="tx1">
                  <a:lumMod val="75000"/>
                  <a:lumOff val="25000"/>
                </a:schemeClr>
              </a:solidFill>
              <a:ea typeface="微软雅黑" panose="020B0503020204020204" charset="-122"/>
              <a:cs typeface="+mn-lt"/>
              <a:sym typeface="Arial" panose="020B0604020202020204" pitchFamily="34" charset="0"/>
            </a:endParaRPr>
          </a:p>
        </p:txBody>
      </p:sp>
      <p:sp>
        <p:nvSpPr>
          <p:cNvPr id="11" name="文本框 10"/>
          <p:cNvSpPr txBox="1"/>
          <p:nvPr/>
        </p:nvSpPr>
        <p:spPr>
          <a:xfrm>
            <a:off x="881380" y="4218940"/>
            <a:ext cx="2553970" cy="368300"/>
          </a:xfrm>
          <a:prstGeom prst="rect">
            <a:avLst/>
          </a:prstGeom>
          <a:noFill/>
        </p:spPr>
        <p:txBody>
          <a:bodyPr wrap="square" rtlCol="0">
            <a:spAutoFit/>
          </a:bodyPr>
          <a:p>
            <a:pPr algn="l"/>
            <a:r>
              <a:rPr lang="zh-CN" altLang="en-US">
                <a:solidFill>
                  <a:schemeClr val="tx1">
                    <a:lumMod val="75000"/>
                    <a:lumOff val="25000"/>
                  </a:schemeClr>
                </a:solidFill>
                <a:latin typeface="文悦古典明朝体 (非商业使用) W5" charset="-122"/>
                <a:ea typeface="文悦古典明朝体 (非商业使用) W5" charset="-122"/>
                <a:sym typeface="+mn-ea"/>
              </a:rPr>
              <a:t>单击此处输入您的文本</a:t>
            </a:r>
            <a:endParaRPr lang="zh-CN" altLang="en-US" noProof="0" dirty="0">
              <a:ln>
                <a:noFill/>
              </a:ln>
              <a:solidFill>
                <a:schemeClr val="tx1">
                  <a:lumMod val="75000"/>
                  <a:lumOff val="25000"/>
                </a:schemeClr>
              </a:solidFill>
              <a:uLnTx/>
              <a:uFillTx/>
              <a:latin typeface="文悦古典明朝体 (非商业使用) W5" charset="-122"/>
              <a:ea typeface="文悦古典明朝体 (非商业使用) W5"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1"/>
          <p:cNvPicPr>
            <a:picLocks noChangeAspect="1"/>
          </p:cNvPicPr>
          <p:nvPr/>
        </p:nvPicPr>
        <p:blipFill>
          <a:blip r:embed="rId1"/>
          <a:srcRect t="3337" b="3337"/>
          <a:stretch>
            <a:fillRect/>
          </a:stretch>
        </p:blipFill>
        <p:spPr>
          <a:xfrm>
            <a:off x="895985" y="1295400"/>
            <a:ext cx="4095750" cy="4095750"/>
          </a:xfrm>
          <a:prstGeom prst="ellipse">
            <a:avLst/>
          </a:prstGeom>
        </p:spPr>
      </p:pic>
      <p:pic>
        <p:nvPicPr>
          <p:cNvPr id="2" name="图片 1" descr="f6dc00524c9c89787074bb7f1d59eeeb"/>
          <p:cNvPicPr>
            <a:picLocks noChangeAspect="1"/>
          </p:cNvPicPr>
          <p:nvPr/>
        </p:nvPicPr>
        <p:blipFill>
          <a:blip r:embed="rId2"/>
          <a:stretch>
            <a:fillRect/>
          </a:stretch>
        </p:blipFill>
        <p:spPr>
          <a:xfrm>
            <a:off x="91440" y="487680"/>
            <a:ext cx="5444490" cy="5444490"/>
          </a:xfrm>
          <a:prstGeom prst="rect">
            <a:avLst/>
          </a:prstGeom>
        </p:spPr>
      </p:pic>
      <p:sp>
        <p:nvSpPr>
          <p:cNvPr id="5" name="文本框 4"/>
          <p:cNvSpPr txBox="1"/>
          <p:nvPr/>
        </p:nvSpPr>
        <p:spPr>
          <a:xfrm>
            <a:off x="5992495" y="1723390"/>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6" name="文本框 5"/>
          <p:cNvSpPr txBox="1"/>
          <p:nvPr/>
        </p:nvSpPr>
        <p:spPr>
          <a:xfrm>
            <a:off x="6332855" y="1723390"/>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7" name="文本框 6"/>
          <p:cNvSpPr txBox="1"/>
          <p:nvPr/>
        </p:nvSpPr>
        <p:spPr>
          <a:xfrm>
            <a:off x="7969885" y="1723390"/>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8" name="文本框 7"/>
          <p:cNvSpPr txBox="1"/>
          <p:nvPr/>
        </p:nvSpPr>
        <p:spPr>
          <a:xfrm>
            <a:off x="8319135" y="1723390"/>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9" name="文本框 8"/>
          <p:cNvSpPr txBox="1"/>
          <p:nvPr/>
        </p:nvSpPr>
        <p:spPr>
          <a:xfrm>
            <a:off x="9890125" y="1723390"/>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10" name="文本框 9"/>
          <p:cNvSpPr txBox="1"/>
          <p:nvPr/>
        </p:nvSpPr>
        <p:spPr>
          <a:xfrm>
            <a:off x="10230485" y="1723390"/>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f4c8d7ce7c3e56ffdea4cd26a12cb96"/>
          <p:cNvPicPr>
            <a:picLocks noChangeAspect="1"/>
          </p:cNvPicPr>
          <p:nvPr/>
        </p:nvPicPr>
        <p:blipFill>
          <a:blip r:embed="rId1"/>
          <a:stretch>
            <a:fillRect/>
          </a:stretch>
        </p:blipFill>
        <p:spPr>
          <a:xfrm>
            <a:off x="1044575" y="1614170"/>
            <a:ext cx="1711960" cy="1596390"/>
          </a:xfrm>
          <a:prstGeom prst="rect">
            <a:avLst/>
          </a:prstGeom>
        </p:spPr>
      </p:pic>
      <p:pic>
        <p:nvPicPr>
          <p:cNvPr id="3" name="图片 2" descr="2f4c8d7ce7c3e56ffdea4cd26a12cb96"/>
          <p:cNvPicPr>
            <a:picLocks noChangeAspect="1"/>
          </p:cNvPicPr>
          <p:nvPr/>
        </p:nvPicPr>
        <p:blipFill>
          <a:blip r:embed="rId1"/>
          <a:stretch>
            <a:fillRect/>
          </a:stretch>
        </p:blipFill>
        <p:spPr>
          <a:xfrm>
            <a:off x="3801745" y="1614170"/>
            <a:ext cx="1711960" cy="1596390"/>
          </a:xfrm>
          <a:prstGeom prst="rect">
            <a:avLst/>
          </a:prstGeom>
        </p:spPr>
      </p:pic>
      <p:pic>
        <p:nvPicPr>
          <p:cNvPr id="4" name="图片 3" descr="2f4c8d7ce7c3e56ffdea4cd26a12cb96"/>
          <p:cNvPicPr>
            <a:picLocks noChangeAspect="1"/>
          </p:cNvPicPr>
          <p:nvPr/>
        </p:nvPicPr>
        <p:blipFill>
          <a:blip r:embed="rId1"/>
          <a:stretch>
            <a:fillRect/>
          </a:stretch>
        </p:blipFill>
        <p:spPr>
          <a:xfrm>
            <a:off x="6558915" y="1614170"/>
            <a:ext cx="1711960" cy="1596390"/>
          </a:xfrm>
          <a:prstGeom prst="rect">
            <a:avLst/>
          </a:prstGeom>
        </p:spPr>
      </p:pic>
      <p:pic>
        <p:nvPicPr>
          <p:cNvPr id="5" name="图片 4" descr="2f4c8d7ce7c3e56ffdea4cd26a12cb96"/>
          <p:cNvPicPr>
            <a:picLocks noChangeAspect="1"/>
          </p:cNvPicPr>
          <p:nvPr/>
        </p:nvPicPr>
        <p:blipFill>
          <a:blip r:embed="rId1"/>
          <a:stretch>
            <a:fillRect/>
          </a:stretch>
        </p:blipFill>
        <p:spPr>
          <a:xfrm>
            <a:off x="9316085" y="1614170"/>
            <a:ext cx="1711960" cy="1596390"/>
          </a:xfrm>
          <a:prstGeom prst="rect">
            <a:avLst/>
          </a:prstGeom>
        </p:spPr>
      </p:pic>
      <p:sp>
        <p:nvSpPr>
          <p:cNvPr id="12" name="文本框 11"/>
          <p:cNvSpPr txBox="1"/>
          <p:nvPr/>
        </p:nvSpPr>
        <p:spPr>
          <a:xfrm>
            <a:off x="856933" y="3837940"/>
            <a:ext cx="2087245" cy="1383665"/>
          </a:xfrm>
          <a:prstGeom prst="rect">
            <a:avLst/>
          </a:prstGeom>
          <a:noFill/>
        </p:spPr>
        <p:txBody>
          <a:bodyPr wrap="square" rtlCol="0" anchor="t">
            <a:spAutoFit/>
          </a:bodyPr>
          <a:p>
            <a:pPr algn="ctr"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7" name="文本框 6"/>
          <p:cNvSpPr txBox="1"/>
          <p:nvPr/>
        </p:nvSpPr>
        <p:spPr>
          <a:xfrm>
            <a:off x="1555115" y="2045970"/>
            <a:ext cx="690880" cy="706755"/>
          </a:xfrm>
          <a:prstGeom prst="rect">
            <a:avLst/>
          </a:prstGeom>
          <a:noFill/>
          <a:ln>
            <a:noFill/>
          </a:ln>
        </p:spPr>
        <p:txBody>
          <a:bodyPr wrap="none" rtlCol="0" anchor="t">
            <a:spAutoFit/>
          </a:bodyPr>
          <a:p>
            <a:pPr algn="ctr"/>
            <a:r>
              <a:rPr lang="zh-CN" altLang="en-US" sz="4000">
                <a:solidFill>
                  <a:schemeClr val="tx1">
                    <a:lumMod val="85000"/>
                    <a:lumOff val="15000"/>
                  </a:schemeClr>
                </a:solidFill>
                <a:latin typeface="文悦古典明朝体 (非商业使用) W5" charset="-122"/>
                <a:ea typeface="文悦古典明朝体 (非商业使用) W5" charset="-122"/>
                <a:sym typeface="+mn-ea"/>
              </a:rPr>
              <a:t>壹</a:t>
            </a:r>
            <a:endParaRPr lang="zh-CN" altLang="en-US" sz="4000">
              <a:solidFill>
                <a:schemeClr val="tx1">
                  <a:lumMod val="85000"/>
                  <a:lumOff val="15000"/>
                </a:schemeClr>
              </a:solidFill>
              <a:latin typeface="文悦古典明朝体 (非商业使用) W5" charset="-122"/>
              <a:ea typeface="文悦古典明朝体 (非商业使用) W5" charset="-122"/>
              <a:sym typeface="+mn-ea"/>
            </a:endParaRPr>
          </a:p>
        </p:txBody>
      </p:sp>
      <p:sp>
        <p:nvSpPr>
          <p:cNvPr id="13" name="文本框 12"/>
          <p:cNvSpPr txBox="1"/>
          <p:nvPr/>
        </p:nvSpPr>
        <p:spPr>
          <a:xfrm>
            <a:off x="716280" y="3406775"/>
            <a:ext cx="2368550" cy="337185"/>
          </a:xfrm>
          <a:prstGeom prst="rect">
            <a:avLst/>
          </a:prstGeom>
          <a:noFill/>
        </p:spPr>
        <p:txBody>
          <a:bodyPr wrap="square" rtlCol="0">
            <a:spAutoFit/>
          </a:bodyPr>
          <a:p>
            <a:pPr algn="ctr"/>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
        <p:nvSpPr>
          <p:cNvPr id="14" name="文本框 13"/>
          <p:cNvSpPr txBox="1"/>
          <p:nvPr/>
        </p:nvSpPr>
        <p:spPr>
          <a:xfrm>
            <a:off x="4312285" y="2045970"/>
            <a:ext cx="690880" cy="706755"/>
          </a:xfrm>
          <a:prstGeom prst="rect">
            <a:avLst/>
          </a:prstGeom>
          <a:noFill/>
          <a:ln>
            <a:noFill/>
          </a:ln>
        </p:spPr>
        <p:txBody>
          <a:bodyPr wrap="none" rtlCol="0" anchor="t">
            <a:spAutoFit/>
          </a:bodyPr>
          <a:p>
            <a:pPr algn="ctr"/>
            <a:r>
              <a:rPr lang="zh-CN" altLang="en-US" sz="4000">
                <a:solidFill>
                  <a:schemeClr val="tx1">
                    <a:lumMod val="85000"/>
                    <a:lumOff val="15000"/>
                  </a:schemeClr>
                </a:solidFill>
                <a:latin typeface="文悦古典明朝体 (非商业使用) W5" charset="-122"/>
                <a:ea typeface="文悦古典明朝体 (非商业使用) W5" charset="-122"/>
                <a:sym typeface="+mn-ea"/>
              </a:rPr>
              <a:t>贰</a:t>
            </a:r>
            <a:endParaRPr lang="zh-CN" altLang="en-US" sz="4000">
              <a:solidFill>
                <a:schemeClr val="tx1">
                  <a:lumMod val="85000"/>
                  <a:lumOff val="15000"/>
                </a:schemeClr>
              </a:solidFill>
              <a:latin typeface="文悦古典明朝体 (非商业使用) W5" charset="-122"/>
              <a:ea typeface="文悦古典明朝体 (非商业使用) W5" charset="-122"/>
              <a:sym typeface="+mn-ea"/>
            </a:endParaRPr>
          </a:p>
        </p:txBody>
      </p:sp>
      <p:sp>
        <p:nvSpPr>
          <p:cNvPr id="15" name="文本框 14"/>
          <p:cNvSpPr txBox="1"/>
          <p:nvPr/>
        </p:nvSpPr>
        <p:spPr>
          <a:xfrm>
            <a:off x="7069455" y="2045970"/>
            <a:ext cx="690880" cy="706755"/>
          </a:xfrm>
          <a:prstGeom prst="rect">
            <a:avLst/>
          </a:prstGeom>
          <a:noFill/>
          <a:ln>
            <a:noFill/>
          </a:ln>
        </p:spPr>
        <p:txBody>
          <a:bodyPr wrap="none" rtlCol="0" anchor="t">
            <a:spAutoFit/>
          </a:bodyPr>
          <a:p>
            <a:pPr algn="ctr"/>
            <a:r>
              <a:rPr lang="zh-CN" altLang="en-US" sz="4000">
                <a:solidFill>
                  <a:schemeClr val="tx1">
                    <a:lumMod val="85000"/>
                    <a:lumOff val="15000"/>
                  </a:schemeClr>
                </a:solidFill>
                <a:latin typeface="文悦古典明朝体 (非商业使用) W5" charset="-122"/>
                <a:ea typeface="文悦古典明朝体 (非商业使用) W5" charset="-122"/>
                <a:sym typeface="+mn-ea"/>
              </a:rPr>
              <a:t>叁</a:t>
            </a:r>
            <a:endParaRPr lang="zh-CN" altLang="en-US" sz="4000">
              <a:solidFill>
                <a:schemeClr val="tx1">
                  <a:lumMod val="85000"/>
                  <a:lumOff val="15000"/>
                </a:schemeClr>
              </a:solidFill>
              <a:latin typeface="文悦古典明朝体 (非商业使用) W5" charset="-122"/>
              <a:ea typeface="文悦古典明朝体 (非商业使用) W5" charset="-122"/>
              <a:sym typeface="+mn-ea"/>
            </a:endParaRPr>
          </a:p>
        </p:txBody>
      </p:sp>
      <p:sp>
        <p:nvSpPr>
          <p:cNvPr id="16" name="文本框 15"/>
          <p:cNvSpPr txBox="1"/>
          <p:nvPr/>
        </p:nvSpPr>
        <p:spPr>
          <a:xfrm>
            <a:off x="9826625" y="2045970"/>
            <a:ext cx="690880" cy="706755"/>
          </a:xfrm>
          <a:prstGeom prst="rect">
            <a:avLst/>
          </a:prstGeom>
          <a:noFill/>
          <a:ln>
            <a:noFill/>
          </a:ln>
        </p:spPr>
        <p:txBody>
          <a:bodyPr wrap="none" rtlCol="0" anchor="t">
            <a:spAutoFit/>
          </a:bodyPr>
          <a:p>
            <a:pPr algn="ctr"/>
            <a:r>
              <a:rPr lang="zh-CN" altLang="en-US" sz="4000">
                <a:solidFill>
                  <a:schemeClr val="tx1">
                    <a:lumMod val="85000"/>
                    <a:lumOff val="15000"/>
                  </a:schemeClr>
                </a:solidFill>
                <a:latin typeface="文悦古典明朝体 (非商业使用) W5" charset="-122"/>
                <a:ea typeface="文悦古典明朝体 (非商业使用) W5" charset="-122"/>
                <a:sym typeface="+mn-ea"/>
              </a:rPr>
              <a:t>肆</a:t>
            </a:r>
            <a:endParaRPr lang="zh-CN" altLang="en-US" sz="4000">
              <a:solidFill>
                <a:schemeClr val="tx1">
                  <a:lumMod val="85000"/>
                  <a:lumOff val="15000"/>
                </a:schemeClr>
              </a:solidFill>
              <a:latin typeface="文悦古典明朝体 (非商业使用) W5" charset="-122"/>
              <a:ea typeface="文悦古典明朝体 (非商业使用) W5" charset="-122"/>
              <a:sym typeface="+mn-ea"/>
            </a:endParaRPr>
          </a:p>
        </p:txBody>
      </p:sp>
      <p:sp>
        <p:nvSpPr>
          <p:cNvPr id="17" name="文本框 16"/>
          <p:cNvSpPr txBox="1"/>
          <p:nvPr/>
        </p:nvSpPr>
        <p:spPr>
          <a:xfrm>
            <a:off x="3613468" y="3837940"/>
            <a:ext cx="2087245" cy="1383665"/>
          </a:xfrm>
          <a:prstGeom prst="rect">
            <a:avLst/>
          </a:prstGeom>
          <a:noFill/>
        </p:spPr>
        <p:txBody>
          <a:bodyPr wrap="square" rtlCol="0" anchor="t">
            <a:spAutoFit/>
          </a:bodyPr>
          <a:p>
            <a:pPr algn="ctr"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8" name="文本框 17"/>
          <p:cNvSpPr txBox="1"/>
          <p:nvPr/>
        </p:nvSpPr>
        <p:spPr>
          <a:xfrm>
            <a:off x="3472815" y="3406775"/>
            <a:ext cx="2368550" cy="337185"/>
          </a:xfrm>
          <a:prstGeom prst="rect">
            <a:avLst/>
          </a:prstGeom>
          <a:noFill/>
        </p:spPr>
        <p:txBody>
          <a:bodyPr wrap="square" rtlCol="0">
            <a:spAutoFit/>
          </a:bodyPr>
          <a:p>
            <a:pPr algn="ctr"/>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
        <p:nvSpPr>
          <p:cNvPr id="19" name="文本框 18"/>
          <p:cNvSpPr txBox="1"/>
          <p:nvPr/>
        </p:nvSpPr>
        <p:spPr>
          <a:xfrm>
            <a:off x="6370638" y="3837940"/>
            <a:ext cx="2087245" cy="1383665"/>
          </a:xfrm>
          <a:prstGeom prst="rect">
            <a:avLst/>
          </a:prstGeom>
          <a:noFill/>
        </p:spPr>
        <p:txBody>
          <a:bodyPr wrap="square" rtlCol="0" anchor="t">
            <a:spAutoFit/>
          </a:bodyPr>
          <a:p>
            <a:pPr algn="ctr"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20" name="文本框 19"/>
          <p:cNvSpPr txBox="1"/>
          <p:nvPr/>
        </p:nvSpPr>
        <p:spPr>
          <a:xfrm>
            <a:off x="6229985" y="3406775"/>
            <a:ext cx="2368550" cy="337185"/>
          </a:xfrm>
          <a:prstGeom prst="rect">
            <a:avLst/>
          </a:prstGeom>
          <a:noFill/>
        </p:spPr>
        <p:txBody>
          <a:bodyPr wrap="square" rtlCol="0">
            <a:spAutoFit/>
          </a:bodyPr>
          <a:p>
            <a:pPr algn="ctr"/>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
        <p:nvSpPr>
          <p:cNvPr id="21" name="文本框 20"/>
          <p:cNvSpPr txBox="1"/>
          <p:nvPr/>
        </p:nvSpPr>
        <p:spPr>
          <a:xfrm>
            <a:off x="9128443" y="3837940"/>
            <a:ext cx="2087245" cy="1383665"/>
          </a:xfrm>
          <a:prstGeom prst="rect">
            <a:avLst/>
          </a:prstGeom>
          <a:noFill/>
        </p:spPr>
        <p:txBody>
          <a:bodyPr wrap="square" rtlCol="0" anchor="t">
            <a:spAutoFit/>
          </a:bodyPr>
          <a:p>
            <a:pPr algn="ctr"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22" name="文本框 21"/>
          <p:cNvSpPr txBox="1"/>
          <p:nvPr/>
        </p:nvSpPr>
        <p:spPr>
          <a:xfrm>
            <a:off x="8987790" y="3406775"/>
            <a:ext cx="2368550" cy="337185"/>
          </a:xfrm>
          <a:prstGeom prst="rect">
            <a:avLst/>
          </a:prstGeom>
          <a:noFill/>
        </p:spPr>
        <p:txBody>
          <a:bodyPr wrap="square" rtlCol="0">
            <a:spAutoFit/>
          </a:bodyPr>
          <a:p>
            <a:pPr algn="ctr"/>
            <a:r>
              <a:rPr lang="zh-CN" altLang="en-US" sz="1600">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sz="1600">
              <a:solidFill>
                <a:schemeClr val="tx1">
                  <a:lumMod val="75000"/>
                  <a:lumOff val="25000"/>
                </a:schemeClr>
              </a:solidFill>
              <a:latin typeface="文悦古典明朝体 (非商业使用) W5" charset="-122"/>
              <a:ea typeface="文悦古典明朝体 (非商业使用) W5"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84960" y="1579245"/>
            <a:ext cx="1413510" cy="3274060"/>
          </a:xfrm>
          <a:prstGeom prst="rect">
            <a:avLst/>
          </a:prstGeom>
          <a:noFill/>
        </p:spPr>
        <p:txBody>
          <a:bodyPr vert="eaVert" wrap="square" rtlCol="0">
            <a:spAutoFit/>
          </a:bodyPr>
          <a:p>
            <a:r>
              <a:rPr lang="zh-CN" altLang="en-US" sz="8000">
                <a:latin typeface="文悦古典明朝体 (非商业使用) W5" charset="-122"/>
                <a:ea typeface="文悦古典明朝体 (非商业使用) W5" charset="-122"/>
              </a:rPr>
              <a:t>第二节</a:t>
            </a:r>
            <a:endParaRPr lang="zh-CN" altLang="en-US" sz="8000">
              <a:latin typeface="文悦古典明朝体 (非商业使用) W5" charset="-122"/>
              <a:ea typeface="文悦古典明朝体 (非商业使用) W5" charset="-122"/>
            </a:endParaRPr>
          </a:p>
        </p:txBody>
      </p:sp>
      <p:sp>
        <p:nvSpPr>
          <p:cNvPr id="6" name="文本框 5"/>
          <p:cNvSpPr txBox="1"/>
          <p:nvPr/>
        </p:nvSpPr>
        <p:spPr>
          <a:xfrm>
            <a:off x="2823845" y="2643505"/>
            <a:ext cx="551815" cy="2882900"/>
          </a:xfrm>
          <a:prstGeom prst="rect">
            <a:avLst/>
          </a:prstGeom>
          <a:noFill/>
        </p:spPr>
        <p:txBody>
          <a:bodyPr vert="eaVert" wrap="square" rtlCol="0">
            <a:spAutoFit/>
          </a:bodyPr>
          <a:p>
            <a:r>
              <a:rPr lang="zh-CN" altLang="en-US" sz="2400">
                <a:latin typeface="文悦古典明朝体 (非商业使用) W5" charset="-122"/>
                <a:ea typeface="文悦古典明朝体 (非商业使用) W5" charset="-122"/>
              </a:rPr>
              <a:t>点击此处输入标题</a:t>
            </a:r>
            <a:endParaRPr lang="zh-CN" altLang="en-US" sz="2400">
              <a:latin typeface="文悦古典明朝体 (非商业使用) W5" charset="-122"/>
              <a:ea typeface="文悦古典明朝体 (非商业使用) W5" charset="-122"/>
            </a:endParaRPr>
          </a:p>
        </p:txBody>
      </p:sp>
      <p:sp>
        <p:nvSpPr>
          <p:cNvPr id="9" name="文本框 8"/>
          <p:cNvSpPr txBox="1"/>
          <p:nvPr/>
        </p:nvSpPr>
        <p:spPr>
          <a:xfrm>
            <a:off x="3375660" y="2643505"/>
            <a:ext cx="398145" cy="3099435"/>
          </a:xfrm>
          <a:prstGeom prst="rect">
            <a:avLst/>
          </a:prstGeom>
          <a:noFill/>
        </p:spPr>
        <p:txBody>
          <a:bodyPr vert="eaVert" wrap="square" rtlCol="0">
            <a:spAutoFit/>
          </a:bodyPr>
          <a:p>
            <a:pPr algn="l"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a:t>
            </a:r>
            <a:endPar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pic>
        <p:nvPicPr>
          <p:cNvPr id="4" name="图片 3" descr="1"/>
          <p:cNvPicPr>
            <a:picLocks noChangeAspect="1"/>
          </p:cNvPicPr>
          <p:nvPr/>
        </p:nvPicPr>
        <p:blipFill>
          <a:blip r:embed="rId1"/>
          <a:stretch>
            <a:fillRect/>
          </a:stretch>
        </p:blipFill>
        <p:spPr>
          <a:xfrm>
            <a:off x="7533640" y="-12065"/>
            <a:ext cx="4722495" cy="5060315"/>
          </a:xfrm>
          <a:prstGeom prst="rect">
            <a:avLst/>
          </a:prstGeom>
        </p:spPr>
      </p:pic>
      <p:pic>
        <p:nvPicPr>
          <p:cNvPr id="7" name="图片 6" descr="920e76e2f13926344de2dfe18db4b40b"/>
          <p:cNvPicPr>
            <a:picLocks noChangeAspect="1"/>
          </p:cNvPicPr>
          <p:nvPr/>
        </p:nvPicPr>
        <p:blipFill>
          <a:blip r:embed="rId2"/>
          <a:stretch>
            <a:fillRect/>
          </a:stretch>
        </p:blipFill>
        <p:spPr>
          <a:xfrm>
            <a:off x="2921000" y="1896110"/>
            <a:ext cx="526415" cy="539750"/>
          </a:xfrm>
          <a:prstGeom prst="rect">
            <a:avLst/>
          </a:prstGeom>
        </p:spPr>
      </p:pic>
      <p:sp>
        <p:nvSpPr>
          <p:cNvPr id="8" name="文本框 7"/>
          <p:cNvSpPr txBox="1"/>
          <p:nvPr/>
        </p:nvSpPr>
        <p:spPr>
          <a:xfrm>
            <a:off x="2998470" y="1943735"/>
            <a:ext cx="336550" cy="445135"/>
          </a:xfrm>
          <a:prstGeom prst="rect">
            <a:avLst/>
          </a:prstGeom>
          <a:noFill/>
        </p:spPr>
        <p:txBody>
          <a:bodyPr vert="eaVert" wrap="square" rtlCol="0">
            <a:spAutoFit/>
          </a:bodyPr>
          <a:p>
            <a:r>
              <a:rPr lang="zh-CN" altLang="en-US" sz="1000">
                <a:solidFill>
                  <a:schemeClr val="bg1"/>
                </a:solidFill>
                <a:latin typeface="华文楷体" panose="02010600040101010101" charset="-122"/>
                <a:ea typeface="华文楷体" panose="02010600040101010101" charset="-122"/>
              </a:rPr>
              <a:t>古典</a:t>
            </a:r>
            <a:endParaRPr lang="zh-CN" altLang="en-US" sz="1000">
              <a:solidFill>
                <a:schemeClr val="bg1"/>
              </a:solidFill>
              <a:latin typeface="华文楷体" panose="02010600040101010101" charset="-122"/>
              <a:ea typeface="华文楷体" panose="02010600040101010101"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eaf1ae0caac6bb354ff6691d1bfb95f9"/>
          <p:cNvPicPr>
            <a:picLocks noChangeAspect="1"/>
          </p:cNvPicPr>
          <p:nvPr/>
        </p:nvPicPr>
        <p:blipFill>
          <a:blip r:embed="rId1"/>
          <a:stretch>
            <a:fillRect/>
          </a:stretch>
        </p:blipFill>
        <p:spPr>
          <a:xfrm flipH="1">
            <a:off x="7945755" y="1803400"/>
            <a:ext cx="5181600" cy="5181600"/>
          </a:xfrm>
          <a:prstGeom prst="rect">
            <a:avLst/>
          </a:prstGeom>
        </p:spPr>
      </p:pic>
      <p:sp>
        <p:nvSpPr>
          <p:cNvPr id="5" name="文本框 4"/>
          <p:cNvSpPr txBox="1"/>
          <p:nvPr/>
        </p:nvSpPr>
        <p:spPr>
          <a:xfrm>
            <a:off x="968375" y="1803400"/>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6" name="文本框 5"/>
          <p:cNvSpPr txBox="1"/>
          <p:nvPr/>
        </p:nvSpPr>
        <p:spPr>
          <a:xfrm>
            <a:off x="1308735" y="1803400"/>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7" name="文本框 6"/>
          <p:cNvSpPr txBox="1"/>
          <p:nvPr/>
        </p:nvSpPr>
        <p:spPr>
          <a:xfrm>
            <a:off x="2945765" y="1803400"/>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8" name="文本框 7"/>
          <p:cNvSpPr txBox="1"/>
          <p:nvPr/>
        </p:nvSpPr>
        <p:spPr>
          <a:xfrm>
            <a:off x="3295015" y="1803400"/>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9" name="文本框 8"/>
          <p:cNvSpPr txBox="1"/>
          <p:nvPr/>
        </p:nvSpPr>
        <p:spPr>
          <a:xfrm>
            <a:off x="4866005" y="1803400"/>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10" name="文本框 9"/>
          <p:cNvSpPr txBox="1"/>
          <p:nvPr/>
        </p:nvSpPr>
        <p:spPr>
          <a:xfrm>
            <a:off x="5206365" y="1803400"/>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3" name="文本框 2"/>
          <p:cNvSpPr txBox="1"/>
          <p:nvPr/>
        </p:nvSpPr>
        <p:spPr>
          <a:xfrm>
            <a:off x="6833870" y="1803400"/>
            <a:ext cx="428625" cy="2304415"/>
          </a:xfrm>
          <a:prstGeom prst="rect">
            <a:avLst/>
          </a:prstGeom>
          <a:noFill/>
        </p:spPr>
        <p:txBody>
          <a:bodyPr vert="eaVert" wrap="square" rtlCol="0">
            <a:spAutoFit/>
          </a:bodyPr>
          <a:p>
            <a:pPr algn="l"/>
            <a:r>
              <a:rPr lang="zh-CN" altLang="en-US" sz="1600">
                <a:solidFill>
                  <a:schemeClr val="tx1">
                    <a:lumMod val="85000"/>
                    <a:lumOff val="15000"/>
                  </a:schemeClr>
                </a:solidFill>
                <a:latin typeface="文悦古典明朝体 (非商业使用) W5" charset="-122"/>
                <a:ea typeface="文悦古典明朝体 (非商业使用) W5" charset="-122"/>
              </a:rPr>
              <a:t>单击此处输入您的文本</a:t>
            </a:r>
            <a:endParaRPr lang="zh-CN" altLang="en-US" sz="1600">
              <a:solidFill>
                <a:schemeClr val="tx1">
                  <a:lumMod val="85000"/>
                  <a:lumOff val="15000"/>
                </a:schemeClr>
              </a:solidFill>
              <a:latin typeface="文悦古典明朝体 (非商业使用) W5" charset="-122"/>
              <a:ea typeface="文悦古典明朝体 (非商业使用) W5" charset="-122"/>
            </a:endParaRPr>
          </a:p>
        </p:txBody>
      </p:sp>
      <p:sp>
        <p:nvSpPr>
          <p:cNvPr id="4" name="文本框 3"/>
          <p:cNvSpPr txBox="1"/>
          <p:nvPr/>
        </p:nvSpPr>
        <p:spPr>
          <a:xfrm>
            <a:off x="7174230" y="1803400"/>
            <a:ext cx="921385" cy="3240405"/>
          </a:xfrm>
          <a:prstGeom prst="rect">
            <a:avLst/>
          </a:prstGeom>
          <a:noFill/>
        </p:spPr>
        <p:txBody>
          <a:bodyPr vert="eaVert" wrap="square" rtlCol="0">
            <a:spAutoFit/>
          </a:bodyPr>
          <a:p>
            <a:pPr algn="l" fontAlgn="auto">
              <a:lnSpc>
                <a:spcPct val="200000"/>
              </a:lnSpc>
            </a:pPr>
            <a:r>
              <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a:t>
            </a:r>
            <a:endParaRPr lang="zh-CN" altLang="en-US" sz="8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cxnSp>
        <p:nvCxnSpPr>
          <p:cNvPr id="12" name="直接连接符 11"/>
          <p:cNvCxnSpPr/>
          <p:nvPr/>
        </p:nvCxnSpPr>
        <p:spPr>
          <a:xfrm>
            <a:off x="2524125" y="1866900"/>
            <a:ext cx="0" cy="3063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540885" y="1866900"/>
            <a:ext cx="0" cy="3063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480810" y="1803400"/>
            <a:ext cx="0" cy="3063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345170" y="1803400"/>
            <a:ext cx="0" cy="3063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4083050" y="-6985"/>
            <a:ext cx="3756660" cy="68719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bf14ace5daf6eb39b2d46e035d1334a9"/>
          <p:cNvPicPr>
            <a:picLocks noChangeAspect="1"/>
          </p:cNvPicPr>
          <p:nvPr/>
        </p:nvPicPr>
        <p:blipFill>
          <a:blip r:embed="rId1"/>
          <a:stretch>
            <a:fillRect/>
          </a:stretch>
        </p:blipFill>
        <p:spPr>
          <a:xfrm>
            <a:off x="3533140" y="1584960"/>
            <a:ext cx="4492625" cy="4191000"/>
          </a:xfrm>
          <a:prstGeom prst="rect">
            <a:avLst/>
          </a:prstGeom>
        </p:spPr>
      </p:pic>
      <p:sp>
        <p:nvSpPr>
          <p:cNvPr id="12" name="文本框 11"/>
          <p:cNvSpPr txBox="1"/>
          <p:nvPr/>
        </p:nvSpPr>
        <p:spPr>
          <a:xfrm>
            <a:off x="661670" y="2665730"/>
            <a:ext cx="2703195" cy="2030095"/>
          </a:xfrm>
          <a:prstGeom prst="rect">
            <a:avLst/>
          </a:prstGeom>
          <a:noFill/>
        </p:spPr>
        <p:txBody>
          <a:bodyPr wrap="square" rtlCol="0" anchor="t">
            <a:spAutoFit/>
          </a:bodyPr>
          <a:p>
            <a:pPr algn="ctr"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r>
              <a:rPr lang="en-US" altLang="zh-CN"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a:t>
            </a: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en-US" altLang="zh-CN"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13" name="文本框 12"/>
          <p:cNvSpPr txBox="1"/>
          <p:nvPr/>
        </p:nvSpPr>
        <p:spPr>
          <a:xfrm>
            <a:off x="828675" y="2216150"/>
            <a:ext cx="2368550" cy="368300"/>
          </a:xfrm>
          <a:prstGeom prst="rect">
            <a:avLst/>
          </a:prstGeom>
          <a:noFill/>
        </p:spPr>
        <p:txBody>
          <a:bodyPr wrap="square" rtlCol="0">
            <a:spAutoFit/>
          </a:bodyPr>
          <a:p>
            <a:pPr algn="ctr"/>
            <a:r>
              <a:rPr lang="zh-CN" altLang="en-US">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a:solidFill>
                <a:schemeClr val="tx1">
                  <a:lumMod val="75000"/>
                  <a:lumOff val="25000"/>
                </a:schemeClr>
              </a:solidFill>
              <a:latin typeface="文悦古典明朝体 (非商业使用) W5" charset="-122"/>
              <a:ea typeface="文悦古典明朝体 (非商业使用) W5" charset="-122"/>
            </a:endParaRPr>
          </a:p>
        </p:txBody>
      </p:sp>
      <p:sp>
        <p:nvSpPr>
          <p:cNvPr id="3" name="文本框 2"/>
          <p:cNvSpPr txBox="1"/>
          <p:nvPr/>
        </p:nvSpPr>
        <p:spPr>
          <a:xfrm>
            <a:off x="8642350" y="2665730"/>
            <a:ext cx="2703195" cy="2030095"/>
          </a:xfrm>
          <a:prstGeom prst="rect">
            <a:avLst/>
          </a:prstGeom>
          <a:noFill/>
        </p:spPr>
        <p:txBody>
          <a:bodyPr wrap="square" rtlCol="0" anchor="t">
            <a:spAutoFit/>
          </a:bodyPr>
          <a:p>
            <a:pPr algn="ctr" fontAlgn="auto">
              <a:lnSpc>
                <a:spcPct val="200000"/>
              </a:lnSpc>
            </a:pP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r>
              <a:rPr lang="en-US" altLang="zh-CN"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a:t>
            </a:r>
            <a:r>
              <a:rPr lang="zh-CN" altLang="en-US"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rPr>
              <a:t>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单击此处输入您的文本</a:t>
            </a:r>
            <a:endParaRPr lang="en-US" altLang="zh-CN" sz="700" dirty="0">
              <a:solidFill>
                <a:schemeClr val="tx1">
                  <a:lumMod val="65000"/>
                  <a:lumOff val="35000"/>
                </a:schemeClr>
              </a:solidFill>
              <a:latin typeface="华文楷体" panose="02010600040101010101" charset="-122"/>
              <a:ea typeface="华文楷体" panose="02010600040101010101" charset="-122"/>
              <a:sym typeface="Arial" panose="020B0604020202020204" pitchFamily="34" charset="0"/>
            </a:endParaRPr>
          </a:p>
        </p:txBody>
      </p:sp>
      <p:sp>
        <p:nvSpPr>
          <p:cNvPr id="4" name="文本框 3"/>
          <p:cNvSpPr txBox="1"/>
          <p:nvPr/>
        </p:nvSpPr>
        <p:spPr>
          <a:xfrm>
            <a:off x="8809355" y="2216150"/>
            <a:ext cx="2368550" cy="368300"/>
          </a:xfrm>
          <a:prstGeom prst="rect">
            <a:avLst/>
          </a:prstGeom>
          <a:noFill/>
        </p:spPr>
        <p:txBody>
          <a:bodyPr wrap="square" rtlCol="0">
            <a:spAutoFit/>
          </a:bodyPr>
          <a:p>
            <a:pPr algn="ctr"/>
            <a:r>
              <a:rPr lang="zh-CN" altLang="en-US">
                <a:solidFill>
                  <a:schemeClr val="tx1">
                    <a:lumMod val="75000"/>
                    <a:lumOff val="25000"/>
                  </a:schemeClr>
                </a:solidFill>
                <a:latin typeface="文悦古典明朝体 (非商业使用) W5" charset="-122"/>
                <a:ea typeface="文悦古典明朝体 (非商业使用) W5" charset="-122"/>
              </a:rPr>
              <a:t>点击此处输入标题</a:t>
            </a:r>
            <a:endParaRPr lang="zh-CN" altLang="en-US">
              <a:solidFill>
                <a:schemeClr val="tx1">
                  <a:lumMod val="75000"/>
                  <a:lumOff val="25000"/>
                </a:schemeClr>
              </a:solidFill>
              <a:latin typeface="文悦古典明朝体 (非商业使用) W5" charset="-122"/>
              <a:ea typeface="文悦古典明朝体 (非商业使用) W5"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5896</Words>
  <Application>WPS 演示</Application>
  <PresentationFormat>宽屏</PresentationFormat>
  <Paragraphs>298</Paragraphs>
  <Slides>21</Slides>
  <Notes>0</Notes>
  <HiddenSlides>0</HiddenSlides>
  <MMClips>0</MMClips>
  <ScaleCrop>false</ScaleCrop>
  <HeadingPairs>
    <vt:vector size="8" baseType="variant">
      <vt:variant>
        <vt:lpstr>已用的字体</vt:lpstr>
      </vt:variant>
      <vt:variant>
        <vt:i4>32</vt:i4>
      </vt: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55" baseType="lpstr">
      <vt:lpstr>Arial</vt:lpstr>
      <vt:lpstr>宋体</vt:lpstr>
      <vt:lpstr>Wingdings</vt:lpstr>
      <vt:lpstr>Arial Unicode MS</vt:lpstr>
      <vt:lpstr>Calibri Light</vt:lpstr>
      <vt:lpstr>Calibri</vt:lpstr>
      <vt:lpstr>微软雅黑</vt:lpstr>
      <vt:lpstr>Times New Roman</vt:lpstr>
      <vt:lpstr>书体坊于右任标准草书</vt:lpstr>
      <vt:lpstr>中山行书百年纪念版</vt:lpstr>
      <vt:lpstr>书体坊向佳红毛笔行书</vt:lpstr>
      <vt:lpstr>书体坊赵九江钢笔行书</vt:lpstr>
      <vt:lpstr>书体坊米芾体</vt:lpstr>
      <vt:lpstr>今昔豪龙</vt:lpstr>
      <vt:lpstr>华康少女文字W5(P)</vt:lpstr>
      <vt:lpstr>华文宋体</vt:lpstr>
      <vt:lpstr>双鱼集 未央简体</vt:lpstr>
      <vt:lpstr>叶根友毛笔行书2.0版</vt:lpstr>
      <vt:lpstr>庞门正道标题体</vt:lpstr>
      <vt:lpstr>微软雅黑 Light</vt:lpstr>
      <vt:lpstr>思源黑体 CN Heavy</vt:lpstr>
      <vt:lpstr>文悦古典明朝体 (非商业使用) W5</vt:lpstr>
      <vt:lpstr>华文行楷</vt:lpstr>
      <vt:lpstr>Impact</vt:lpstr>
      <vt:lpstr>华文隶书</vt:lpstr>
      <vt:lpstr>华文楷体</vt:lpstr>
      <vt:lpstr>汉仪雪君体简</vt:lpstr>
      <vt:lpstr>文鼎习</vt:lpstr>
      <vt:lpstr>汉仪新蒂唐朝体</vt:lpstr>
      <vt:lpstr>个性印章</vt:lpstr>
      <vt:lpstr>思源黑体 CN Regular</vt:lpstr>
      <vt:lpstr>思源黑体 CN ExtraLight</vt:lpstr>
      <vt:lpstr>Office 主题</vt:lpstr>
      <vt:lpstr>Package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刘影</dc:creator>
  <cp:lastModifiedBy>夏微凉</cp:lastModifiedBy>
  <cp:revision>6</cp:revision>
  <dcterms:created xsi:type="dcterms:W3CDTF">2018-09-26T02:53:00Z</dcterms:created>
  <dcterms:modified xsi:type="dcterms:W3CDTF">2018-09-26T04:00:28Z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2052-11.1.0.7832</vt:lpwstr>
  </property>
</Properties>
</file>